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  <p:sldMasterId id="2147483681" r:id="rId3"/>
  </p:sldMasterIdLst>
  <p:notesMasterIdLst>
    <p:notesMasterId r:id="rId56"/>
  </p:notesMasterIdLst>
  <p:sldIdLst>
    <p:sldId id="360" r:id="rId4"/>
    <p:sldId id="267" r:id="rId5"/>
    <p:sldId id="268" r:id="rId6"/>
    <p:sldId id="342" r:id="rId7"/>
    <p:sldId id="335" r:id="rId8"/>
    <p:sldId id="278" r:id="rId9"/>
    <p:sldId id="284" r:id="rId10"/>
    <p:sldId id="262" r:id="rId11"/>
    <p:sldId id="279" r:id="rId12"/>
    <p:sldId id="300" r:id="rId13"/>
    <p:sldId id="274" r:id="rId14"/>
    <p:sldId id="283" r:id="rId15"/>
    <p:sldId id="282" r:id="rId16"/>
    <p:sldId id="344" r:id="rId17"/>
    <p:sldId id="281" r:id="rId18"/>
    <p:sldId id="280" r:id="rId19"/>
    <p:sldId id="275" r:id="rId20"/>
    <p:sldId id="336" r:id="rId21"/>
    <p:sldId id="343" r:id="rId22"/>
    <p:sldId id="337" r:id="rId23"/>
    <p:sldId id="338" r:id="rId24"/>
    <p:sldId id="339" r:id="rId25"/>
    <p:sldId id="276" r:id="rId26"/>
    <p:sldId id="345" r:id="rId27"/>
    <p:sldId id="287" r:id="rId28"/>
    <p:sldId id="289" r:id="rId29"/>
    <p:sldId id="346" r:id="rId30"/>
    <p:sldId id="272" r:id="rId31"/>
    <p:sldId id="277" r:id="rId32"/>
    <p:sldId id="356" r:id="rId33"/>
    <p:sldId id="358" r:id="rId34"/>
    <p:sldId id="353" r:id="rId35"/>
    <p:sldId id="355" r:id="rId36"/>
    <p:sldId id="352" r:id="rId37"/>
    <p:sldId id="285" r:id="rId38"/>
    <p:sldId id="291" r:id="rId39"/>
    <p:sldId id="340" r:id="rId40"/>
    <p:sldId id="296" r:id="rId41"/>
    <p:sldId id="297" r:id="rId42"/>
    <p:sldId id="361" r:id="rId43"/>
    <p:sldId id="347" r:id="rId44"/>
    <p:sldId id="260" r:id="rId45"/>
    <p:sldId id="332" r:id="rId46"/>
    <p:sldId id="316" r:id="rId47"/>
    <p:sldId id="348" r:id="rId48"/>
    <p:sldId id="350" r:id="rId49"/>
    <p:sldId id="351" r:id="rId50"/>
    <p:sldId id="349" r:id="rId51"/>
    <p:sldId id="309" r:id="rId52"/>
    <p:sldId id="310" r:id="rId53"/>
    <p:sldId id="311" r:id="rId54"/>
    <p:sldId id="362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248" userDrawn="1">
          <p15:clr>
            <a:srgbClr val="A4A3A4"/>
          </p15:clr>
        </p15:guide>
        <p15:guide id="4" pos="3477" userDrawn="1">
          <p15:clr>
            <a:srgbClr val="A4A3A4"/>
          </p15:clr>
        </p15:guide>
        <p15:guide id="5" pos="728" userDrawn="1">
          <p15:clr>
            <a:srgbClr val="A4A3A4"/>
          </p15:clr>
        </p15:guide>
        <p15:guide id="6" pos="2706" userDrawn="1">
          <p15:clr>
            <a:srgbClr val="A4A3A4"/>
          </p15:clr>
        </p15:guide>
        <p15:guide id="7" pos="5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F3F3F3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2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02" y="342"/>
      </p:cViewPr>
      <p:guideLst>
        <p:guide orient="horz" pos="2160"/>
        <p:guide pos="3840"/>
        <p:guide pos="4248"/>
        <p:guide pos="3477"/>
        <p:guide pos="728"/>
        <p:guide pos="2706"/>
        <p:guide pos="51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___3.xlsx"/><Relationship Id="rId4" Type="http://schemas.openxmlformats.org/officeDocument/2006/relationships/image" Target="../media/image50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package" Target="../embeddings/Microsoft_Excel____4.xlsx"/><Relationship Id="rId4" Type="http://schemas.openxmlformats.org/officeDocument/2006/relationships/image" Target="../media/image76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6251-4D18-921F-4F4FF9A36F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51-4D18-921F-4F4FF9A36F11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辅助值（等于100-实际值)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51-4D18-921F-4F4FF9A36F11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6251-4D18-921F-4F4FF9A36F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6251-4D18-921F-4F4FF9A36F11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辅助值（等于100-实际值)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78</c:v>
                </c:pt>
                <c:pt idx="1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51-4D18-921F-4F4FF9A36F11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2106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251-4D18-921F-4F4FF9A36F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51-4D18-921F-4F4FF9A36F11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辅助值（等于100-实际值)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251-4D18-921F-4F4FF9A36F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本科生</c:v>
                </c:pt>
                <c:pt idx="1">
                  <c:v>研究生</c:v>
                </c:pt>
                <c:pt idx="2">
                  <c:v>博士生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252-452B-936B-58B896A6B7C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-89825184"/>
        <c:axId val="-89844768"/>
      </c:barChart>
      <c:catAx>
        <c:axId val="-898251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9844768"/>
        <c:crosses val="autoZero"/>
        <c:auto val="1"/>
        <c:lblAlgn val="ctr"/>
        <c:lblOffset val="100"/>
        <c:noMultiLvlLbl val="0"/>
      </c:catAx>
      <c:valAx>
        <c:axId val="-89844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89825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评分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F401-45A0-A3B6-DD346272F45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唐人街探案</c:v>
                </c:pt>
                <c:pt idx="1">
                  <c:v>红海行动</c:v>
                </c:pt>
                <c:pt idx="2">
                  <c:v>猫妖传</c:v>
                </c:pt>
                <c:pt idx="3">
                  <c:v>九层妖塔</c:v>
                </c:pt>
                <c:pt idx="4">
                  <c:v>我不是药神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8.5</c:v>
                </c:pt>
                <c:pt idx="2">
                  <c:v>7.5</c:v>
                </c:pt>
                <c:pt idx="3">
                  <c:v>6.5</c:v>
                </c:pt>
                <c:pt idx="4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401-45A0-A3B6-DD346272F45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-89850208"/>
        <c:axId val="-89833344"/>
      </c:barChart>
      <c:catAx>
        <c:axId val="-89850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9833344"/>
        <c:crosses val="autoZero"/>
        <c:auto val="1"/>
        <c:lblAlgn val="ctr"/>
        <c:lblOffset val="100"/>
        <c:noMultiLvlLbl val="0"/>
      </c:catAx>
      <c:valAx>
        <c:axId val="-89833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89850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1E8-4BF3-B57F-91BD68B6D8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  <c:pt idx="4">
                  <c:v>3</c:v>
                </c:pt>
                <c:pt idx="5">
                  <c:v>4.5</c:v>
                </c:pt>
                <c:pt idx="6">
                  <c:v>2.7</c:v>
                </c:pt>
                <c:pt idx="7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E8-4BF3-B57F-91BD68B6D8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89825728"/>
        <c:axId val="-89833888"/>
      </c:barChart>
      <c:catAx>
        <c:axId val="-8982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9833888"/>
        <c:crosses val="autoZero"/>
        <c:auto val="1"/>
        <c:lblAlgn val="ctr"/>
        <c:lblOffset val="100"/>
        <c:noMultiLvlLbl val="0"/>
      </c:catAx>
      <c:valAx>
        <c:axId val="-8983388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8982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A0-41E1-B114-E5A1A23DEFF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A0-41E1-B114-E5A1A23DEFF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A0-41E1-B114-E5A1A23DEF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2859D-2EDF-41B0-A91E-7E69457A0500}" type="datetimeFigureOut">
              <a:rPr lang="zh-CN" altLang="en-US" smtClean="0"/>
              <a:t>2019/5/25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EDCA1-C0E5-499B-B6BC-31EC8A02F8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732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98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69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91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06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395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402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24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94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jpeg"/><Relationship Id="rId4" Type="http://schemas.microsoft.com/office/2007/relationships/hdphoto" Target="../media/hdphoto2.wdp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BD4EE2-57FD-459E-BBD4-FAA224354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78D83EA4-AE3E-4BDD-B3A0-79426F2BC1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63E55AC-3C76-457D-A94A-0DE2D608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BE7E4-FF8A-4D25-8708-BE0F8397018D}" type="datetimeFigureOut">
              <a:rPr lang="zh-CN" altLang="en-US" smtClean="0"/>
              <a:t>2019/5/25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559413-CB81-40D9-9121-9F939F53C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DEDF33F-654A-43F0-A92B-24709BFC3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F31A-B22F-4FC5-A93F-8465F3E73D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12B67F9-0283-4DA5-AAEA-1A9E6A9059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012982" y="-444229"/>
            <a:ext cx="2755603" cy="5153942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9F3F759-A335-45A4-AD84-D14EDB5F0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72114"/>
            <a:ext cx="12192000" cy="29057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C5CBA4D-8B05-446E-BAB2-433B6C1127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4207" y="-444229"/>
            <a:ext cx="2755603" cy="515394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6C06EB8-4B43-4DA3-8FD6-785AF555020A}"/>
              </a:ext>
            </a:extLst>
          </p:cNvPr>
          <p:cNvSpPr/>
          <p:nvPr userDrawn="1"/>
        </p:nvSpPr>
        <p:spPr>
          <a:xfrm>
            <a:off x="1" y="1079500"/>
            <a:ext cx="12192000" cy="3589777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91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镜子, 有柄放大镜, 太阳镜&#10;&#10;描述已自动生成">
            <a:extLst>
              <a:ext uri="{FF2B5EF4-FFF2-40B4-BE49-F238E27FC236}">
                <a16:creationId xmlns="" xmlns:a16="http://schemas.microsoft.com/office/drawing/2014/main" id="{A0864561-86F7-49FB-8507-65A192EEDE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28624" y="1403283"/>
            <a:ext cx="8566352" cy="5451579"/>
          </a:xfrm>
          <a:custGeom>
            <a:avLst/>
            <a:gdLst>
              <a:gd name="connsiteX0" fmla="*/ 0 w 8566352"/>
              <a:gd name="connsiteY0" fmla="*/ 0 h 5451579"/>
              <a:gd name="connsiteX1" fmla="*/ 8566352 w 8566352"/>
              <a:gd name="connsiteY1" fmla="*/ 0 h 5451579"/>
              <a:gd name="connsiteX2" fmla="*/ 8566352 w 8566352"/>
              <a:gd name="connsiteY2" fmla="*/ 5451579 h 5451579"/>
              <a:gd name="connsiteX3" fmla="*/ 0 w 8566352"/>
              <a:gd name="connsiteY3" fmla="*/ 5451579 h 545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6352" h="5451579">
                <a:moveTo>
                  <a:pt x="0" y="0"/>
                </a:moveTo>
                <a:lnTo>
                  <a:pt x="8566352" y="0"/>
                </a:lnTo>
                <a:lnTo>
                  <a:pt x="8566352" y="5451579"/>
                </a:lnTo>
                <a:lnTo>
                  <a:pt x="0" y="5451579"/>
                </a:lnTo>
                <a:close/>
              </a:path>
            </a:pathLst>
          </a:cu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3CF47A7-B766-447A-83E9-96EAC0AC0904}"/>
              </a:ext>
            </a:extLst>
          </p:cNvPr>
          <p:cNvSpPr/>
          <p:nvPr userDrawn="1"/>
        </p:nvSpPr>
        <p:spPr>
          <a:xfrm>
            <a:off x="4251224" y="1079500"/>
            <a:ext cx="4038600" cy="2260600"/>
          </a:xfrm>
          <a:prstGeom prst="rect">
            <a:avLst/>
          </a:prstGeom>
          <a:gradFill>
            <a:gsLst>
              <a:gs pos="2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75378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" name="图片占位符 21">
            <a:extLst>
              <a:ext uri="{FF2B5EF4-FFF2-40B4-BE49-F238E27FC236}">
                <a16:creationId xmlns="" xmlns:a16="http://schemas.microsoft.com/office/drawing/2014/main" id="{A68758D2-0D56-49C0-AAFF-8B28F582FE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7" y="1149847"/>
            <a:ext cx="3546475" cy="2458541"/>
          </a:xfrm>
          <a:custGeom>
            <a:avLst/>
            <a:gdLst>
              <a:gd name="connsiteX0" fmla="*/ 0 w 3546475"/>
              <a:gd name="connsiteY0" fmla="*/ 0 h 2458541"/>
              <a:gd name="connsiteX1" fmla="*/ 3546475 w 3546475"/>
              <a:gd name="connsiteY1" fmla="*/ 0 h 2458541"/>
              <a:gd name="connsiteX2" fmla="*/ 3546475 w 3546475"/>
              <a:gd name="connsiteY2" fmla="*/ 2458541 h 2458541"/>
              <a:gd name="connsiteX3" fmla="*/ 0 w 3546475"/>
              <a:gd name="connsiteY3" fmla="*/ 2458541 h 245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458541">
                <a:moveTo>
                  <a:pt x="0" y="0"/>
                </a:moveTo>
                <a:lnTo>
                  <a:pt x="3546475" y="0"/>
                </a:lnTo>
                <a:lnTo>
                  <a:pt x="3546475" y="2458541"/>
                </a:lnTo>
                <a:lnTo>
                  <a:pt x="0" y="2458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>
            <a:extLst>
              <a:ext uri="{FF2B5EF4-FFF2-40B4-BE49-F238E27FC236}">
                <a16:creationId xmlns="" xmlns:a16="http://schemas.microsoft.com/office/drawing/2014/main" id="{EC3A1F09-F550-4BDC-859B-CA1BA7F20D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1970" y="1160463"/>
            <a:ext cx="3546475" cy="2458541"/>
          </a:xfrm>
          <a:custGeom>
            <a:avLst/>
            <a:gdLst>
              <a:gd name="connsiteX0" fmla="*/ 0 w 3546475"/>
              <a:gd name="connsiteY0" fmla="*/ 0 h 2458541"/>
              <a:gd name="connsiteX1" fmla="*/ 3546475 w 3546475"/>
              <a:gd name="connsiteY1" fmla="*/ 0 h 2458541"/>
              <a:gd name="connsiteX2" fmla="*/ 3546475 w 3546475"/>
              <a:gd name="connsiteY2" fmla="*/ 2458541 h 2458541"/>
              <a:gd name="connsiteX3" fmla="*/ 0 w 3546475"/>
              <a:gd name="connsiteY3" fmla="*/ 2458541 h 245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458541">
                <a:moveTo>
                  <a:pt x="0" y="0"/>
                </a:moveTo>
                <a:lnTo>
                  <a:pt x="3546475" y="0"/>
                </a:lnTo>
                <a:lnTo>
                  <a:pt x="3546475" y="2458541"/>
                </a:lnTo>
                <a:lnTo>
                  <a:pt x="0" y="2458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>
            <a:extLst>
              <a:ext uri="{FF2B5EF4-FFF2-40B4-BE49-F238E27FC236}">
                <a16:creationId xmlns="" xmlns:a16="http://schemas.microsoft.com/office/drawing/2014/main" id="{73E107EC-5128-4FAB-95F4-D2B9088A92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74014" y="1172569"/>
            <a:ext cx="3546475" cy="2458541"/>
          </a:xfrm>
          <a:custGeom>
            <a:avLst/>
            <a:gdLst>
              <a:gd name="connsiteX0" fmla="*/ 0 w 3546475"/>
              <a:gd name="connsiteY0" fmla="*/ 0 h 2458541"/>
              <a:gd name="connsiteX1" fmla="*/ 3546475 w 3546475"/>
              <a:gd name="connsiteY1" fmla="*/ 0 h 2458541"/>
              <a:gd name="connsiteX2" fmla="*/ 3546475 w 3546475"/>
              <a:gd name="connsiteY2" fmla="*/ 2458541 h 2458541"/>
              <a:gd name="connsiteX3" fmla="*/ 0 w 3546475"/>
              <a:gd name="connsiteY3" fmla="*/ 2458541 h 245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458541">
                <a:moveTo>
                  <a:pt x="0" y="0"/>
                </a:moveTo>
                <a:lnTo>
                  <a:pt x="3546475" y="0"/>
                </a:lnTo>
                <a:lnTo>
                  <a:pt x="3546475" y="2458541"/>
                </a:lnTo>
                <a:lnTo>
                  <a:pt x="0" y="2458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>
            <a:extLst>
              <a:ext uri="{FF2B5EF4-FFF2-40B4-BE49-F238E27FC236}">
                <a16:creationId xmlns="" xmlns:a16="http://schemas.microsoft.com/office/drawing/2014/main" id="{ABAA2D54-9B34-44B0-AB32-572F475E8B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926" y="3720866"/>
            <a:ext cx="3546475" cy="2519598"/>
          </a:xfrm>
          <a:custGeom>
            <a:avLst/>
            <a:gdLst>
              <a:gd name="connsiteX0" fmla="*/ 0 w 3546475"/>
              <a:gd name="connsiteY0" fmla="*/ 0 h 2519598"/>
              <a:gd name="connsiteX1" fmla="*/ 3546475 w 3546475"/>
              <a:gd name="connsiteY1" fmla="*/ 0 h 2519598"/>
              <a:gd name="connsiteX2" fmla="*/ 3546475 w 3546475"/>
              <a:gd name="connsiteY2" fmla="*/ 2519598 h 2519598"/>
              <a:gd name="connsiteX3" fmla="*/ 0 w 3546475"/>
              <a:gd name="connsiteY3" fmla="*/ 2519598 h 251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519598">
                <a:moveTo>
                  <a:pt x="0" y="0"/>
                </a:moveTo>
                <a:lnTo>
                  <a:pt x="3546475" y="0"/>
                </a:lnTo>
                <a:lnTo>
                  <a:pt x="3546475" y="2519598"/>
                </a:lnTo>
                <a:lnTo>
                  <a:pt x="0" y="2519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9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C7DB7F26-D534-478F-9A19-71B891E96F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DAE217D-54BD-4CA9-B93C-3DC6FB7F3D80}"/>
              </a:ext>
            </a:extLst>
          </p:cNvPr>
          <p:cNvGrpSpPr/>
          <p:nvPr userDrawn="1"/>
        </p:nvGrpSpPr>
        <p:grpSpPr>
          <a:xfrm>
            <a:off x="932641" y="-1734359"/>
            <a:ext cx="10326718" cy="10326718"/>
            <a:chOff x="932641" y="-1734359"/>
            <a:chExt cx="10326718" cy="10326718"/>
          </a:xfrm>
        </p:grpSpPr>
        <p:sp>
          <p:nvSpPr>
            <p:cNvPr id="17" name="椭圆 4">
              <a:extLst>
                <a:ext uri="{FF2B5EF4-FFF2-40B4-BE49-F238E27FC236}">
                  <a16:creationId xmlns="" xmlns:a16="http://schemas.microsoft.com/office/drawing/2014/main" id="{3CBD8A65-2EFA-4606-9270-91870274737B}"/>
                </a:ext>
              </a:extLst>
            </p:cNvPr>
            <p:cNvSpPr/>
            <p:nvPr userDrawn="1"/>
          </p:nvSpPr>
          <p:spPr>
            <a:xfrm>
              <a:off x="5417906" y="2750906"/>
              <a:ext cx="1356188" cy="1356188"/>
            </a:xfrm>
            <a:custGeom>
              <a:avLst/>
              <a:gdLst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  <a:gd name="connsiteX0" fmla="*/ 5417906 w 6774094"/>
                <a:gd name="connsiteY0" fmla="*/ 3429000 h 4107094"/>
                <a:gd name="connsiteX1" fmla="*/ 0 w 6774094"/>
                <a:gd name="connsiteY1" fmla="*/ 0 h 4107094"/>
                <a:gd name="connsiteX2" fmla="*/ 6096000 w 6774094"/>
                <a:gd name="connsiteY2" fmla="*/ 2750906 h 4107094"/>
                <a:gd name="connsiteX3" fmla="*/ 6774094 w 6774094"/>
                <a:gd name="connsiteY3" fmla="*/ 3429000 h 4107094"/>
                <a:gd name="connsiteX4" fmla="*/ 6096000 w 6774094"/>
                <a:gd name="connsiteY4" fmla="*/ 4107094 h 4107094"/>
                <a:gd name="connsiteX5" fmla="*/ 5417906 w 6774094"/>
                <a:gd name="connsiteY5" fmla="*/ 3429000 h 4107094"/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188" h="1356188">
                  <a:moveTo>
                    <a:pt x="0" y="678094"/>
                  </a:moveTo>
                  <a:cubicBezTo>
                    <a:pt x="0" y="303593"/>
                    <a:pt x="303593" y="0"/>
                    <a:pt x="678094" y="0"/>
                  </a:cubicBezTo>
                  <a:cubicBezTo>
                    <a:pt x="1052595" y="0"/>
                    <a:pt x="1356188" y="303593"/>
                    <a:pt x="1356188" y="678094"/>
                  </a:cubicBezTo>
                  <a:cubicBezTo>
                    <a:pt x="1356188" y="1052595"/>
                    <a:pt x="1052595" y="1356188"/>
                    <a:pt x="678094" y="1356188"/>
                  </a:cubicBezTo>
                  <a:cubicBezTo>
                    <a:pt x="303593" y="1356188"/>
                    <a:pt x="0" y="1052595"/>
                    <a:pt x="0" y="678094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F764F788-55E5-4F06-830D-8E173BBE5DA4}"/>
                </a:ext>
              </a:extLst>
            </p:cNvPr>
            <p:cNvSpPr/>
            <p:nvPr userDrawn="1"/>
          </p:nvSpPr>
          <p:spPr>
            <a:xfrm>
              <a:off x="4296590" y="1629590"/>
              <a:ext cx="3598820" cy="3598820"/>
            </a:xfrm>
            <a:custGeom>
              <a:avLst/>
              <a:gdLst/>
              <a:ahLst/>
              <a:cxnLst/>
              <a:rect l="0" t="0" r="0" b="0"/>
              <a:pathLst>
                <a:path w="3598821" h="3598821">
                  <a:moveTo>
                    <a:pt x="0" y="1799410"/>
                  </a:moveTo>
                  <a:cubicBezTo>
                    <a:pt x="0" y="805623"/>
                    <a:pt x="805623" y="0"/>
                    <a:pt x="1799410" y="0"/>
                  </a:cubicBezTo>
                  <a:cubicBezTo>
                    <a:pt x="2793197" y="0"/>
                    <a:pt x="3598820" y="805623"/>
                    <a:pt x="3598820" y="1799410"/>
                  </a:cubicBezTo>
                  <a:cubicBezTo>
                    <a:pt x="3598820" y="2793197"/>
                    <a:pt x="2793197" y="3598820"/>
                    <a:pt x="1799410" y="3598820"/>
                  </a:cubicBezTo>
                  <a:cubicBezTo>
                    <a:pt x="805623" y="3598820"/>
                    <a:pt x="0" y="2793197"/>
                    <a:pt x="0" y="179941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36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C1151F39-22BE-42F2-A693-E0FF75496C6E}"/>
                </a:ext>
              </a:extLst>
            </p:cNvPr>
            <p:cNvSpPr/>
            <p:nvPr userDrawn="1"/>
          </p:nvSpPr>
          <p:spPr>
            <a:xfrm>
              <a:off x="3175274" y="508274"/>
              <a:ext cx="5841453" cy="5841453"/>
            </a:xfrm>
            <a:custGeom>
              <a:avLst/>
              <a:gdLst/>
              <a:ahLst/>
              <a:cxnLst/>
              <a:rect l="0" t="0" r="0" b="0"/>
              <a:pathLst>
                <a:path w="5841453" h="5841453">
                  <a:moveTo>
                    <a:pt x="0" y="2920726"/>
                  </a:moveTo>
                  <a:cubicBezTo>
                    <a:pt x="0" y="1307653"/>
                    <a:pt x="1307653" y="0"/>
                    <a:pt x="2920726" y="0"/>
                  </a:cubicBezTo>
                  <a:cubicBezTo>
                    <a:pt x="4533799" y="0"/>
                    <a:pt x="5841452" y="1307653"/>
                    <a:pt x="5841452" y="2920726"/>
                  </a:cubicBezTo>
                  <a:cubicBezTo>
                    <a:pt x="5841452" y="4533799"/>
                    <a:pt x="4533799" y="5841452"/>
                    <a:pt x="2920726" y="5841452"/>
                  </a:cubicBezTo>
                  <a:cubicBezTo>
                    <a:pt x="1307653" y="5841452"/>
                    <a:pt x="0" y="4533799"/>
                    <a:pt x="0" y="292072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9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245453D9-FC46-420B-86CB-7DF92A24047D}"/>
                </a:ext>
              </a:extLst>
            </p:cNvPr>
            <p:cNvSpPr/>
            <p:nvPr userDrawn="1"/>
          </p:nvSpPr>
          <p:spPr>
            <a:xfrm>
              <a:off x="2053958" y="-613043"/>
              <a:ext cx="8084086" cy="8084086"/>
            </a:xfrm>
            <a:custGeom>
              <a:avLst/>
              <a:gdLst/>
              <a:ahLst/>
              <a:cxnLst/>
              <a:rect l="0" t="0" r="0" b="0"/>
              <a:pathLst>
                <a:path w="8084086" h="8084086">
                  <a:moveTo>
                    <a:pt x="0" y="4042043"/>
                  </a:moveTo>
                  <a:cubicBezTo>
                    <a:pt x="0" y="1809684"/>
                    <a:pt x="1809683" y="0"/>
                    <a:pt x="4042042" y="0"/>
                  </a:cubicBezTo>
                  <a:cubicBezTo>
                    <a:pt x="6274400" y="0"/>
                    <a:pt x="8084085" y="1809684"/>
                    <a:pt x="8084085" y="4042043"/>
                  </a:cubicBezTo>
                  <a:cubicBezTo>
                    <a:pt x="8084085" y="6274402"/>
                    <a:pt x="6274400" y="8084085"/>
                    <a:pt x="4042042" y="8084085"/>
                  </a:cubicBezTo>
                  <a:cubicBezTo>
                    <a:pt x="1809683" y="8084085"/>
                    <a:pt x="0" y="6274402"/>
                    <a:pt x="0" y="404204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527DDEE0-84F5-4D1B-9E3E-7346C2B37B3A}"/>
                </a:ext>
              </a:extLst>
            </p:cNvPr>
            <p:cNvSpPr/>
            <p:nvPr userDrawn="1"/>
          </p:nvSpPr>
          <p:spPr>
            <a:xfrm>
              <a:off x="932641" y="-1734359"/>
              <a:ext cx="10326718" cy="10326718"/>
            </a:xfrm>
            <a:custGeom>
              <a:avLst/>
              <a:gdLst/>
              <a:ahLst/>
              <a:cxnLst/>
              <a:rect l="0" t="0" r="0" b="0"/>
              <a:pathLst>
                <a:path w="10326719" h="10326719">
                  <a:moveTo>
                    <a:pt x="0" y="5163359"/>
                  </a:moveTo>
                  <a:cubicBezTo>
                    <a:pt x="0" y="2311715"/>
                    <a:pt x="2311715" y="0"/>
                    <a:pt x="5163359" y="0"/>
                  </a:cubicBezTo>
                  <a:cubicBezTo>
                    <a:pt x="8015004" y="0"/>
                    <a:pt x="10326718" y="2311715"/>
                    <a:pt x="10326718" y="5163359"/>
                  </a:cubicBezTo>
                  <a:cubicBezTo>
                    <a:pt x="10326718" y="8015004"/>
                    <a:pt x="8015004" y="10326718"/>
                    <a:pt x="5163359" y="10326718"/>
                  </a:cubicBezTo>
                  <a:cubicBezTo>
                    <a:pt x="2311715" y="10326718"/>
                    <a:pt x="0" y="8015004"/>
                    <a:pt x="0" y="5163359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14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950435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DAE217D-54BD-4CA9-B93C-3DC6FB7F3D80}"/>
              </a:ext>
            </a:extLst>
          </p:cNvPr>
          <p:cNvGrpSpPr/>
          <p:nvPr userDrawn="1"/>
        </p:nvGrpSpPr>
        <p:grpSpPr>
          <a:xfrm>
            <a:off x="932641" y="-1734359"/>
            <a:ext cx="10326718" cy="10326718"/>
            <a:chOff x="932641" y="-1734359"/>
            <a:chExt cx="10326718" cy="10326718"/>
          </a:xfrm>
        </p:grpSpPr>
        <p:sp>
          <p:nvSpPr>
            <p:cNvPr id="17" name="椭圆 4">
              <a:extLst>
                <a:ext uri="{FF2B5EF4-FFF2-40B4-BE49-F238E27FC236}">
                  <a16:creationId xmlns="" xmlns:a16="http://schemas.microsoft.com/office/drawing/2014/main" id="{3CBD8A65-2EFA-4606-9270-91870274737B}"/>
                </a:ext>
              </a:extLst>
            </p:cNvPr>
            <p:cNvSpPr/>
            <p:nvPr userDrawn="1"/>
          </p:nvSpPr>
          <p:spPr>
            <a:xfrm>
              <a:off x="5417906" y="2750906"/>
              <a:ext cx="1356188" cy="1356188"/>
            </a:xfrm>
            <a:custGeom>
              <a:avLst/>
              <a:gdLst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  <a:gd name="connsiteX0" fmla="*/ 5417906 w 6774094"/>
                <a:gd name="connsiteY0" fmla="*/ 3429000 h 4107094"/>
                <a:gd name="connsiteX1" fmla="*/ 0 w 6774094"/>
                <a:gd name="connsiteY1" fmla="*/ 0 h 4107094"/>
                <a:gd name="connsiteX2" fmla="*/ 6096000 w 6774094"/>
                <a:gd name="connsiteY2" fmla="*/ 2750906 h 4107094"/>
                <a:gd name="connsiteX3" fmla="*/ 6774094 w 6774094"/>
                <a:gd name="connsiteY3" fmla="*/ 3429000 h 4107094"/>
                <a:gd name="connsiteX4" fmla="*/ 6096000 w 6774094"/>
                <a:gd name="connsiteY4" fmla="*/ 4107094 h 4107094"/>
                <a:gd name="connsiteX5" fmla="*/ 5417906 w 6774094"/>
                <a:gd name="connsiteY5" fmla="*/ 3429000 h 4107094"/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188" h="1356188">
                  <a:moveTo>
                    <a:pt x="0" y="678094"/>
                  </a:moveTo>
                  <a:cubicBezTo>
                    <a:pt x="0" y="303593"/>
                    <a:pt x="303593" y="0"/>
                    <a:pt x="678094" y="0"/>
                  </a:cubicBezTo>
                  <a:cubicBezTo>
                    <a:pt x="1052595" y="0"/>
                    <a:pt x="1356188" y="303593"/>
                    <a:pt x="1356188" y="678094"/>
                  </a:cubicBezTo>
                  <a:cubicBezTo>
                    <a:pt x="1356188" y="1052595"/>
                    <a:pt x="1052595" y="1356188"/>
                    <a:pt x="678094" y="1356188"/>
                  </a:cubicBezTo>
                  <a:cubicBezTo>
                    <a:pt x="303593" y="1356188"/>
                    <a:pt x="0" y="1052595"/>
                    <a:pt x="0" y="678094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F764F788-55E5-4F06-830D-8E173BBE5DA4}"/>
                </a:ext>
              </a:extLst>
            </p:cNvPr>
            <p:cNvSpPr/>
            <p:nvPr userDrawn="1"/>
          </p:nvSpPr>
          <p:spPr>
            <a:xfrm>
              <a:off x="4296590" y="1629590"/>
              <a:ext cx="3598820" cy="3598820"/>
            </a:xfrm>
            <a:custGeom>
              <a:avLst/>
              <a:gdLst/>
              <a:ahLst/>
              <a:cxnLst/>
              <a:rect l="0" t="0" r="0" b="0"/>
              <a:pathLst>
                <a:path w="3598821" h="3598821">
                  <a:moveTo>
                    <a:pt x="0" y="1799410"/>
                  </a:moveTo>
                  <a:cubicBezTo>
                    <a:pt x="0" y="805623"/>
                    <a:pt x="805623" y="0"/>
                    <a:pt x="1799410" y="0"/>
                  </a:cubicBezTo>
                  <a:cubicBezTo>
                    <a:pt x="2793197" y="0"/>
                    <a:pt x="3598820" y="805623"/>
                    <a:pt x="3598820" y="1799410"/>
                  </a:cubicBezTo>
                  <a:cubicBezTo>
                    <a:pt x="3598820" y="2793197"/>
                    <a:pt x="2793197" y="3598820"/>
                    <a:pt x="1799410" y="3598820"/>
                  </a:cubicBezTo>
                  <a:cubicBezTo>
                    <a:pt x="805623" y="3598820"/>
                    <a:pt x="0" y="2793197"/>
                    <a:pt x="0" y="179941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36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C1151F39-22BE-42F2-A693-E0FF75496C6E}"/>
                </a:ext>
              </a:extLst>
            </p:cNvPr>
            <p:cNvSpPr/>
            <p:nvPr userDrawn="1"/>
          </p:nvSpPr>
          <p:spPr>
            <a:xfrm>
              <a:off x="3175274" y="508274"/>
              <a:ext cx="5841453" cy="5841453"/>
            </a:xfrm>
            <a:custGeom>
              <a:avLst/>
              <a:gdLst/>
              <a:ahLst/>
              <a:cxnLst/>
              <a:rect l="0" t="0" r="0" b="0"/>
              <a:pathLst>
                <a:path w="5841453" h="5841453">
                  <a:moveTo>
                    <a:pt x="0" y="2920726"/>
                  </a:moveTo>
                  <a:cubicBezTo>
                    <a:pt x="0" y="1307653"/>
                    <a:pt x="1307653" y="0"/>
                    <a:pt x="2920726" y="0"/>
                  </a:cubicBezTo>
                  <a:cubicBezTo>
                    <a:pt x="4533799" y="0"/>
                    <a:pt x="5841452" y="1307653"/>
                    <a:pt x="5841452" y="2920726"/>
                  </a:cubicBezTo>
                  <a:cubicBezTo>
                    <a:pt x="5841452" y="4533799"/>
                    <a:pt x="4533799" y="5841452"/>
                    <a:pt x="2920726" y="5841452"/>
                  </a:cubicBezTo>
                  <a:cubicBezTo>
                    <a:pt x="1307653" y="5841452"/>
                    <a:pt x="0" y="4533799"/>
                    <a:pt x="0" y="292072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9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245453D9-FC46-420B-86CB-7DF92A24047D}"/>
                </a:ext>
              </a:extLst>
            </p:cNvPr>
            <p:cNvSpPr/>
            <p:nvPr userDrawn="1"/>
          </p:nvSpPr>
          <p:spPr>
            <a:xfrm>
              <a:off x="2053958" y="-613043"/>
              <a:ext cx="8084086" cy="8084086"/>
            </a:xfrm>
            <a:custGeom>
              <a:avLst/>
              <a:gdLst/>
              <a:ahLst/>
              <a:cxnLst/>
              <a:rect l="0" t="0" r="0" b="0"/>
              <a:pathLst>
                <a:path w="8084086" h="8084086">
                  <a:moveTo>
                    <a:pt x="0" y="4042043"/>
                  </a:moveTo>
                  <a:cubicBezTo>
                    <a:pt x="0" y="1809684"/>
                    <a:pt x="1809683" y="0"/>
                    <a:pt x="4042042" y="0"/>
                  </a:cubicBezTo>
                  <a:cubicBezTo>
                    <a:pt x="6274400" y="0"/>
                    <a:pt x="8084085" y="1809684"/>
                    <a:pt x="8084085" y="4042043"/>
                  </a:cubicBezTo>
                  <a:cubicBezTo>
                    <a:pt x="8084085" y="6274402"/>
                    <a:pt x="6274400" y="8084085"/>
                    <a:pt x="4042042" y="8084085"/>
                  </a:cubicBezTo>
                  <a:cubicBezTo>
                    <a:pt x="1809683" y="8084085"/>
                    <a:pt x="0" y="6274402"/>
                    <a:pt x="0" y="404204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527DDEE0-84F5-4D1B-9E3E-7346C2B37B3A}"/>
                </a:ext>
              </a:extLst>
            </p:cNvPr>
            <p:cNvSpPr/>
            <p:nvPr userDrawn="1"/>
          </p:nvSpPr>
          <p:spPr>
            <a:xfrm>
              <a:off x="932641" y="-1734359"/>
              <a:ext cx="10326718" cy="10326718"/>
            </a:xfrm>
            <a:custGeom>
              <a:avLst/>
              <a:gdLst/>
              <a:ahLst/>
              <a:cxnLst/>
              <a:rect l="0" t="0" r="0" b="0"/>
              <a:pathLst>
                <a:path w="10326719" h="10326719">
                  <a:moveTo>
                    <a:pt x="0" y="5163359"/>
                  </a:moveTo>
                  <a:cubicBezTo>
                    <a:pt x="0" y="2311715"/>
                    <a:pt x="2311715" y="0"/>
                    <a:pt x="5163359" y="0"/>
                  </a:cubicBezTo>
                  <a:cubicBezTo>
                    <a:pt x="8015004" y="0"/>
                    <a:pt x="10326718" y="2311715"/>
                    <a:pt x="10326718" y="5163359"/>
                  </a:cubicBezTo>
                  <a:cubicBezTo>
                    <a:pt x="10326718" y="8015004"/>
                    <a:pt x="8015004" y="10326718"/>
                    <a:pt x="5163359" y="10326718"/>
                  </a:cubicBezTo>
                  <a:cubicBezTo>
                    <a:pt x="2311715" y="10326718"/>
                    <a:pt x="0" y="8015004"/>
                    <a:pt x="0" y="5163359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14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B4A865-7079-418B-9756-14A6A4D52C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5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686427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84470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8D7225-11AD-49EC-A944-3747C6EFDF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8D7225-11AD-49EC-A944-3747C6EFDF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图片占位符 8">
            <a:extLst>
              <a:ext uri="{FF2B5EF4-FFF2-40B4-BE49-F238E27FC236}">
                <a16:creationId xmlns="" xmlns:a16="http://schemas.microsoft.com/office/drawing/2014/main" id="{C29CC81A-0174-470B-8ADA-0929E4F0A5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39148" y="0"/>
            <a:ext cx="3852852" cy="6858000"/>
          </a:xfrm>
          <a:custGeom>
            <a:avLst/>
            <a:gdLst>
              <a:gd name="connsiteX0" fmla="*/ 0 w 3852852"/>
              <a:gd name="connsiteY0" fmla="*/ 0 h 6858000"/>
              <a:gd name="connsiteX1" fmla="*/ 3852852 w 3852852"/>
              <a:gd name="connsiteY1" fmla="*/ 0 h 6858000"/>
              <a:gd name="connsiteX2" fmla="*/ 3852852 w 3852852"/>
              <a:gd name="connsiteY2" fmla="*/ 6858000 h 6858000"/>
              <a:gd name="connsiteX3" fmla="*/ 0 w 38528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6858000">
                <a:moveTo>
                  <a:pt x="0" y="0"/>
                </a:moveTo>
                <a:lnTo>
                  <a:pt x="3852852" y="0"/>
                </a:lnTo>
                <a:lnTo>
                  <a:pt x="385285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FB7AB325-4052-4C15-BD77-1DF91D330E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100" y="656452"/>
            <a:ext cx="3852852" cy="2598267"/>
          </a:xfrm>
          <a:custGeom>
            <a:avLst/>
            <a:gdLst>
              <a:gd name="connsiteX0" fmla="*/ 0 w 3852852"/>
              <a:gd name="connsiteY0" fmla="*/ 0 h 2598267"/>
              <a:gd name="connsiteX1" fmla="*/ 3852852 w 3852852"/>
              <a:gd name="connsiteY1" fmla="*/ 0 h 2598267"/>
              <a:gd name="connsiteX2" fmla="*/ 3852852 w 3852852"/>
              <a:gd name="connsiteY2" fmla="*/ 2598267 h 2598267"/>
              <a:gd name="connsiteX3" fmla="*/ 0 w 3852852"/>
              <a:gd name="connsiteY3" fmla="*/ 2598267 h 259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2598267">
                <a:moveTo>
                  <a:pt x="0" y="0"/>
                </a:moveTo>
                <a:lnTo>
                  <a:pt x="3852852" y="0"/>
                </a:lnTo>
                <a:lnTo>
                  <a:pt x="3852852" y="2598267"/>
                </a:lnTo>
                <a:lnTo>
                  <a:pt x="0" y="2598267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419E9548-BAA3-415E-BE8D-9F81ACC482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10100" y="3642197"/>
            <a:ext cx="3852852" cy="2598267"/>
          </a:xfrm>
          <a:custGeom>
            <a:avLst/>
            <a:gdLst>
              <a:gd name="connsiteX0" fmla="*/ 0 w 3852852"/>
              <a:gd name="connsiteY0" fmla="*/ 0 h 2598267"/>
              <a:gd name="connsiteX1" fmla="*/ 3852852 w 3852852"/>
              <a:gd name="connsiteY1" fmla="*/ 0 h 2598267"/>
              <a:gd name="connsiteX2" fmla="*/ 3852852 w 3852852"/>
              <a:gd name="connsiteY2" fmla="*/ 2598267 h 2598267"/>
              <a:gd name="connsiteX3" fmla="*/ 0 w 3852852"/>
              <a:gd name="connsiteY3" fmla="*/ 2598267 h 259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2598267">
                <a:moveTo>
                  <a:pt x="0" y="0"/>
                </a:moveTo>
                <a:lnTo>
                  <a:pt x="3852852" y="0"/>
                </a:lnTo>
                <a:lnTo>
                  <a:pt x="3852852" y="2598267"/>
                </a:lnTo>
                <a:lnTo>
                  <a:pt x="0" y="2598267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19" name="图片占位符 18">
            <a:extLst>
              <a:ext uri="{FF2B5EF4-FFF2-40B4-BE49-F238E27FC236}">
                <a16:creationId xmlns="" xmlns:a16="http://schemas.microsoft.com/office/drawing/2014/main" id="{A97922AC-477C-45D6-8DAD-792DC6A8CB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9573" y="2129868"/>
            <a:ext cx="3852852" cy="2598267"/>
          </a:xfrm>
          <a:custGeom>
            <a:avLst/>
            <a:gdLst>
              <a:gd name="connsiteX0" fmla="*/ 0 w 3852852"/>
              <a:gd name="connsiteY0" fmla="*/ 0 h 2598267"/>
              <a:gd name="connsiteX1" fmla="*/ 3852852 w 3852852"/>
              <a:gd name="connsiteY1" fmla="*/ 0 h 2598267"/>
              <a:gd name="connsiteX2" fmla="*/ 3852852 w 3852852"/>
              <a:gd name="connsiteY2" fmla="*/ 2598267 h 2598267"/>
              <a:gd name="connsiteX3" fmla="*/ 0 w 3852852"/>
              <a:gd name="connsiteY3" fmla="*/ 2598267 h 259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2598267">
                <a:moveTo>
                  <a:pt x="0" y="0"/>
                </a:moveTo>
                <a:lnTo>
                  <a:pt x="3852852" y="0"/>
                </a:lnTo>
                <a:lnTo>
                  <a:pt x="3852852" y="2598267"/>
                </a:lnTo>
                <a:lnTo>
                  <a:pt x="0" y="2598267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440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C81EB887-6C76-4148-A753-8EB631E1D9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F872D71-529A-4B2B-9480-EACB05ABCC7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1DF2B79-3D80-47BA-AB54-EE543E83D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4A0C279-E79F-46DF-ACF8-5E1F284CFFB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D78CB6D-77CB-43E1-AD79-6108750E57CF}"/>
              </a:ext>
            </a:extLst>
          </p:cNvPr>
          <p:cNvSpPr/>
          <p:nvPr userDrawn="1"/>
        </p:nvSpPr>
        <p:spPr>
          <a:xfrm>
            <a:off x="387350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求真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CECB3B6-7294-4B35-951C-CE0FB4A791CB}"/>
              </a:ext>
            </a:extLst>
          </p:cNvPr>
          <p:cNvGrpSpPr/>
          <p:nvPr userDrawn="1"/>
        </p:nvGrpSpPr>
        <p:grpSpPr>
          <a:xfrm>
            <a:off x="1012825" y="420747"/>
            <a:ext cx="84078" cy="84078"/>
            <a:chOff x="1044575" y="402461"/>
            <a:chExt cx="120650" cy="120650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3B70B89-CBBE-499B-AA86-902D607C1E88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91B79EAA-28CF-4FFD-BDEC-F86E0248F797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ED01852A-8D26-42B7-BA87-CF8704155B9C}"/>
              </a:ext>
            </a:extLst>
          </p:cNvPr>
          <p:cNvSpPr/>
          <p:nvPr userDrawn="1"/>
        </p:nvSpPr>
        <p:spPr>
          <a:xfrm>
            <a:off x="1115953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创造 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5D40844-76C8-4381-9D19-7DFAA779424B}"/>
              </a:ext>
            </a:extLst>
          </p:cNvPr>
          <p:cNvGrpSpPr/>
          <p:nvPr userDrawn="1"/>
        </p:nvGrpSpPr>
        <p:grpSpPr>
          <a:xfrm>
            <a:off x="1741428" y="420747"/>
            <a:ext cx="84078" cy="84078"/>
            <a:chOff x="1044575" y="402461"/>
            <a:chExt cx="120650" cy="12065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731D726-2A33-41E1-B227-951B975644B3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C83472F1-3B65-4EE0-8640-99F739EE4D10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6D8CB30-F42E-4746-97A1-DC83290D704D}"/>
              </a:ext>
            </a:extLst>
          </p:cNvPr>
          <p:cNvSpPr/>
          <p:nvPr userDrawn="1"/>
        </p:nvSpPr>
        <p:spPr>
          <a:xfrm>
            <a:off x="1844556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至美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789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F872D71-529A-4B2B-9480-EACB05ABCC7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1DF2B79-3D80-47BA-AB54-EE543E83D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4A0C279-E79F-46DF-ACF8-5E1F284CFF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D78CB6D-77CB-43E1-AD79-6108750E57CF}"/>
              </a:ext>
            </a:extLst>
          </p:cNvPr>
          <p:cNvSpPr/>
          <p:nvPr userDrawn="1"/>
        </p:nvSpPr>
        <p:spPr>
          <a:xfrm>
            <a:off x="387350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求真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CECB3B6-7294-4B35-951C-CE0FB4A791CB}"/>
              </a:ext>
            </a:extLst>
          </p:cNvPr>
          <p:cNvGrpSpPr/>
          <p:nvPr userDrawn="1"/>
        </p:nvGrpSpPr>
        <p:grpSpPr>
          <a:xfrm>
            <a:off x="1012825" y="420747"/>
            <a:ext cx="84078" cy="84078"/>
            <a:chOff x="1044575" y="402461"/>
            <a:chExt cx="120650" cy="120650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3B70B89-CBBE-499B-AA86-902D607C1E88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91B79EAA-28CF-4FFD-BDEC-F86E0248F797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ED01852A-8D26-42B7-BA87-CF8704155B9C}"/>
              </a:ext>
            </a:extLst>
          </p:cNvPr>
          <p:cNvSpPr/>
          <p:nvPr userDrawn="1"/>
        </p:nvSpPr>
        <p:spPr>
          <a:xfrm>
            <a:off x="1115953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创造 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5D40844-76C8-4381-9D19-7DFAA779424B}"/>
              </a:ext>
            </a:extLst>
          </p:cNvPr>
          <p:cNvGrpSpPr/>
          <p:nvPr userDrawn="1"/>
        </p:nvGrpSpPr>
        <p:grpSpPr>
          <a:xfrm>
            <a:off x="1741428" y="420747"/>
            <a:ext cx="84078" cy="84078"/>
            <a:chOff x="1044575" y="402461"/>
            <a:chExt cx="120650" cy="12065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731D726-2A33-41E1-B227-951B975644B3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C83472F1-3B65-4EE0-8640-99F739EE4D10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6D8CB30-F42E-4746-97A1-DC83290D704D}"/>
              </a:ext>
            </a:extLst>
          </p:cNvPr>
          <p:cNvSpPr/>
          <p:nvPr userDrawn="1"/>
        </p:nvSpPr>
        <p:spPr>
          <a:xfrm>
            <a:off x="1844556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至美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CFD2E2BA-47BD-4225-883E-B7EEEFEE6E02}"/>
              </a:ext>
            </a:extLst>
          </p:cNvPr>
          <p:cNvSpPr/>
          <p:nvPr userDrawn="1"/>
        </p:nvSpPr>
        <p:spPr>
          <a:xfrm>
            <a:off x="5105400" y="1847849"/>
            <a:ext cx="6267450" cy="2604135"/>
          </a:xfrm>
          <a:prstGeom prst="parallelogram">
            <a:avLst>
              <a:gd name="adj" fmla="val 0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="" xmlns:a16="http://schemas.microsoft.com/office/drawing/2014/main" id="{15789C53-06BF-477D-9F1E-D1781687E074}"/>
              </a:ext>
            </a:extLst>
          </p:cNvPr>
          <p:cNvSpPr/>
          <p:nvPr userDrawn="1"/>
        </p:nvSpPr>
        <p:spPr>
          <a:xfrm>
            <a:off x="11327130" y="1847849"/>
            <a:ext cx="45719" cy="260413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3902195-F7E4-4CC9-A562-40319221852E}"/>
              </a:ext>
            </a:extLst>
          </p:cNvPr>
          <p:cNvGrpSpPr/>
          <p:nvPr userDrawn="1"/>
        </p:nvGrpSpPr>
        <p:grpSpPr>
          <a:xfrm>
            <a:off x="-1" y="2076450"/>
            <a:ext cx="7761887" cy="7648575"/>
            <a:chOff x="0" y="2571750"/>
            <a:chExt cx="6959600" cy="6858000"/>
          </a:xfrm>
        </p:grpSpPr>
        <p:pic>
          <p:nvPicPr>
            <p:cNvPr id="26" name="Picture 2" descr="http://web.zhongxi.cn/uploads/allimg/2012/11/16/13530509345398.jpg">
              <a:extLst>
                <a:ext uri="{FF2B5EF4-FFF2-40B4-BE49-F238E27FC236}">
                  <a16:creationId xmlns="" xmlns:a16="http://schemas.microsoft.com/office/drawing/2014/main" id="{6C8B2743-DA0F-437D-8C8F-2A5988A427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71750"/>
              <a:ext cx="66675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ADC4CEB7-54EC-47BE-94C4-E3A6510776D1}"/>
                </a:ext>
              </a:extLst>
            </p:cNvPr>
            <p:cNvSpPr/>
            <p:nvPr/>
          </p:nvSpPr>
          <p:spPr>
            <a:xfrm>
              <a:off x="0" y="2571750"/>
              <a:ext cx="6959600" cy="6858000"/>
            </a:xfrm>
            <a:prstGeom prst="rect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6000">
                  <a:schemeClr val="bg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D9A0E7C-310B-400D-8A1A-34B780963E08}"/>
              </a:ext>
            </a:extLst>
          </p:cNvPr>
          <p:cNvGrpSpPr/>
          <p:nvPr userDrawn="1"/>
        </p:nvGrpSpPr>
        <p:grpSpPr>
          <a:xfrm>
            <a:off x="10498347" y="6203310"/>
            <a:ext cx="872706" cy="95890"/>
            <a:chOff x="9749897" y="6203310"/>
            <a:chExt cx="872706" cy="95890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91FEF691-B3F7-46E8-B7E0-EE17E2CFE338}"/>
                </a:ext>
              </a:extLst>
            </p:cNvPr>
            <p:cNvSpPr/>
            <p:nvPr/>
          </p:nvSpPr>
          <p:spPr>
            <a:xfrm>
              <a:off x="1052671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44010A8D-AA8E-48C0-8945-BF94814B21EF}"/>
                </a:ext>
              </a:extLst>
            </p:cNvPr>
            <p:cNvSpPr/>
            <p:nvPr/>
          </p:nvSpPr>
          <p:spPr>
            <a:xfrm>
              <a:off x="1038357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35DFCEAD-AE2E-407B-9E42-2E089E7206E5}"/>
                </a:ext>
              </a:extLst>
            </p:cNvPr>
            <p:cNvSpPr/>
            <p:nvPr/>
          </p:nvSpPr>
          <p:spPr>
            <a:xfrm>
              <a:off x="9749897" y="6203310"/>
              <a:ext cx="586427" cy="95890"/>
            </a:xfrm>
            <a:prstGeom prst="rect">
              <a:avLst/>
            </a:prstGeom>
            <a:gradFill>
              <a:gsLst>
                <a:gs pos="100000">
                  <a:srgbClr val="9A1B24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6101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F872D71-529A-4B2B-9480-EACB05ABCC7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1DF2B79-3D80-47BA-AB54-EE543E83D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4A0C279-E79F-46DF-ACF8-5E1F284CFF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D78CB6D-77CB-43E1-AD79-6108750E57CF}"/>
              </a:ext>
            </a:extLst>
          </p:cNvPr>
          <p:cNvSpPr/>
          <p:nvPr userDrawn="1"/>
        </p:nvSpPr>
        <p:spPr>
          <a:xfrm>
            <a:off x="387350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求真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CECB3B6-7294-4B35-951C-CE0FB4A791CB}"/>
              </a:ext>
            </a:extLst>
          </p:cNvPr>
          <p:cNvGrpSpPr/>
          <p:nvPr userDrawn="1"/>
        </p:nvGrpSpPr>
        <p:grpSpPr>
          <a:xfrm>
            <a:off x="1012825" y="420747"/>
            <a:ext cx="84078" cy="84078"/>
            <a:chOff x="1044575" y="402461"/>
            <a:chExt cx="120650" cy="120650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3B70B89-CBBE-499B-AA86-902D607C1E88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91B79EAA-28CF-4FFD-BDEC-F86E0248F797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ED01852A-8D26-42B7-BA87-CF8704155B9C}"/>
              </a:ext>
            </a:extLst>
          </p:cNvPr>
          <p:cNvSpPr/>
          <p:nvPr userDrawn="1"/>
        </p:nvSpPr>
        <p:spPr>
          <a:xfrm>
            <a:off x="1115953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创造 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5D40844-76C8-4381-9D19-7DFAA779424B}"/>
              </a:ext>
            </a:extLst>
          </p:cNvPr>
          <p:cNvGrpSpPr/>
          <p:nvPr userDrawn="1"/>
        </p:nvGrpSpPr>
        <p:grpSpPr>
          <a:xfrm>
            <a:off x="1741428" y="420747"/>
            <a:ext cx="84078" cy="84078"/>
            <a:chOff x="1044575" y="402461"/>
            <a:chExt cx="120650" cy="12065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731D726-2A33-41E1-B227-951B975644B3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C83472F1-3B65-4EE0-8640-99F739EE4D10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6D8CB30-F42E-4746-97A1-DC83290D704D}"/>
              </a:ext>
            </a:extLst>
          </p:cNvPr>
          <p:cNvSpPr/>
          <p:nvPr userDrawn="1"/>
        </p:nvSpPr>
        <p:spPr>
          <a:xfrm>
            <a:off x="1844556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至美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CFD2E2BA-47BD-4225-883E-B7EEEFEE6E02}"/>
              </a:ext>
            </a:extLst>
          </p:cNvPr>
          <p:cNvSpPr/>
          <p:nvPr userDrawn="1"/>
        </p:nvSpPr>
        <p:spPr>
          <a:xfrm>
            <a:off x="5105400" y="1847849"/>
            <a:ext cx="6267450" cy="2604135"/>
          </a:xfrm>
          <a:prstGeom prst="parallelogram">
            <a:avLst>
              <a:gd name="adj" fmla="val 0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="" xmlns:a16="http://schemas.microsoft.com/office/drawing/2014/main" id="{15789C53-06BF-477D-9F1E-D1781687E074}"/>
              </a:ext>
            </a:extLst>
          </p:cNvPr>
          <p:cNvSpPr/>
          <p:nvPr userDrawn="1"/>
        </p:nvSpPr>
        <p:spPr>
          <a:xfrm>
            <a:off x="11327130" y="1847849"/>
            <a:ext cx="45719" cy="260413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D9A0E7C-310B-400D-8A1A-34B780963E08}"/>
              </a:ext>
            </a:extLst>
          </p:cNvPr>
          <p:cNvGrpSpPr/>
          <p:nvPr userDrawn="1"/>
        </p:nvGrpSpPr>
        <p:grpSpPr>
          <a:xfrm>
            <a:off x="10498347" y="6203310"/>
            <a:ext cx="872706" cy="95890"/>
            <a:chOff x="9749897" y="6203310"/>
            <a:chExt cx="872706" cy="95890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91FEF691-B3F7-46E8-B7E0-EE17E2CFE338}"/>
                </a:ext>
              </a:extLst>
            </p:cNvPr>
            <p:cNvSpPr/>
            <p:nvPr/>
          </p:nvSpPr>
          <p:spPr>
            <a:xfrm>
              <a:off x="1052671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44010A8D-AA8E-48C0-8945-BF94814B21EF}"/>
                </a:ext>
              </a:extLst>
            </p:cNvPr>
            <p:cNvSpPr/>
            <p:nvPr/>
          </p:nvSpPr>
          <p:spPr>
            <a:xfrm>
              <a:off x="1038357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35DFCEAD-AE2E-407B-9E42-2E089E7206E5}"/>
                </a:ext>
              </a:extLst>
            </p:cNvPr>
            <p:cNvSpPr/>
            <p:nvPr/>
          </p:nvSpPr>
          <p:spPr>
            <a:xfrm>
              <a:off x="9749897" y="6203310"/>
              <a:ext cx="586427" cy="95890"/>
            </a:xfrm>
            <a:prstGeom prst="rect">
              <a:avLst/>
            </a:prstGeom>
            <a:gradFill>
              <a:gsLst>
                <a:gs pos="100000">
                  <a:srgbClr val="9A1B24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 descr="图片包含 天空, 音乐, 户外&#10;&#10;描述已自动生成">
            <a:extLst>
              <a:ext uri="{FF2B5EF4-FFF2-40B4-BE49-F238E27FC236}">
                <a16:creationId xmlns="" xmlns:a16="http://schemas.microsoft.com/office/drawing/2014/main" id="{30940D28-C7FD-451D-942A-8EA280EA6ED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Picture 2" descr="http://web.zhongxi.cn/uploads/allimg/2012/11/16/13530509345398.jpg">
            <a:extLst>
              <a:ext uri="{FF2B5EF4-FFF2-40B4-BE49-F238E27FC236}">
                <a16:creationId xmlns="" xmlns:a16="http://schemas.microsoft.com/office/drawing/2014/main" id="{3197601E-D24A-420B-8812-F3B7474F4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2076450"/>
            <a:ext cx="7436114" cy="478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平行四边形 44">
            <a:extLst>
              <a:ext uri="{FF2B5EF4-FFF2-40B4-BE49-F238E27FC236}">
                <a16:creationId xmlns="" xmlns:a16="http://schemas.microsoft.com/office/drawing/2014/main" id="{E211F426-C2AE-4FDD-A1BA-734EA2223BFB}"/>
              </a:ext>
            </a:extLst>
          </p:cNvPr>
          <p:cNvSpPr/>
          <p:nvPr/>
        </p:nvSpPr>
        <p:spPr>
          <a:xfrm flipH="1">
            <a:off x="800100" y="2467780"/>
            <a:ext cx="6267450" cy="2604135"/>
          </a:xfrm>
          <a:prstGeom prst="parallelogram">
            <a:avLst>
              <a:gd name="adj" fmla="val 0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6" name="平行四边形 45">
            <a:extLst>
              <a:ext uri="{FF2B5EF4-FFF2-40B4-BE49-F238E27FC236}">
                <a16:creationId xmlns="" xmlns:a16="http://schemas.microsoft.com/office/drawing/2014/main" id="{EAA183C9-C670-453F-9C78-11C8D5ADCF2F}"/>
              </a:ext>
            </a:extLst>
          </p:cNvPr>
          <p:cNvSpPr/>
          <p:nvPr/>
        </p:nvSpPr>
        <p:spPr>
          <a:xfrm flipH="1">
            <a:off x="800101" y="2467780"/>
            <a:ext cx="45719" cy="260413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E61FE586-A9D0-4483-A25E-F4E0D362B335}"/>
              </a:ext>
            </a:extLst>
          </p:cNvPr>
          <p:cNvGrpSpPr/>
          <p:nvPr userDrawn="1"/>
        </p:nvGrpSpPr>
        <p:grpSpPr>
          <a:xfrm>
            <a:off x="697447" y="6001073"/>
            <a:ext cx="2063631" cy="338554"/>
            <a:chOff x="1073685" y="5982023"/>
            <a:chExt cx="2063631" cy="338554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D838B4FE-1C0B-47F2-8B17-235C844A53F7}"/>
                </a:ext>
              </a:extLst>
            </p:cNvPr>
            <p:cNvSpPr/>
            <p:nvPr userDrawn="1"/>
          </p:nvSpPr>
          <p:spPr>
            <a:xfrm>
              <a:off x="1073685" y="5982023"/>
              <a:ext cx="6064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0" i="0" dirty="0">
                  <a:solidFill>
                    <a:schemeClr val="accent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求真</a:t>
              </a:r>
              <a:endParaRPr lang="zh-CN" altLang="en-US" sz="1600" b="0" i="0" dirty="0">
                <a:solidFill>
                  <a:schemeClr val="accent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903B6549-41D0-467D-B5B0-88434306F379}"/>
                </a:ext>
              </a:extLst>
            </p:cNvPr>
            <p:cNvSpPr/>
            <p:nvPr userDrawn="1"/>
          </p:nvSpPr>
          <p:spPr>
            <a:xfrm flipV="1">
              <a:off x="1725268" y="6135369"/>
              <a:ext cx="31861" cy="3186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F4393577-C507-40A9-BA83-304B37D08D80}"/>
                </a:ext>
              </a:extLst>
            </p:cNvPr>
            <p:cNvSpPr/>
            <p:nvPr userDrawn="1"/>
          </p:nvSpPr>
          <p:spPr>
            <a:xfrm>
              <a:off x="1699160" y="6109261"/>
              <a:ext cx="84078" cy="8407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F3403331-A31B-4BDF-B360-F12BEB0D14FA}"/>
                </a:ext>
              </a:extLst>
            </p:cNvPr>
            <p:cNvSpPr/>
            <p:nvPr userDrawn="1"/>
          </p:nvSpPr>
          <p:spPr>
            <a:xfrm>
              <a:off x="1802288" y="5982023"/>
              <a:ext cx="6064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0" i="0" dirty="0">
                  <a:solidFill>
                    <a:schemeClr val="accent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创造 </a:t>
              </a:r>
              <a:endParaRPr lang="zh-CN" altLang="en-US" sz="1600" b="0" i="0" dirty="0">
                <a:solidFill>
                  <a:schemeClr val="accent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6090A7D8-409B-4A12-B50E-F16F4C71A0AF}"/>
                </a:ext>
              </a:extLst>
            </p:cNvPr>
            <p:cNvSpPr/>
            <p:nvPr userDrawn="1"/>
          </p:nvSpPr>
          <p:spPr>
            <a:xfrm flipV="1">
              <a:off x="2453871" y="6135369"/>
              <a:ext cx="31861" cy="3186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797CB932-E75D-436D-9A54-25893977C8A6}"/>
                </a:ext>
              </a:extLst>
            </p:cNvPr>
            <p:cNvSpPr/>
            <p:nvPr userDrawn="1"/>
          </p:nvSpPr>
          <p:spPr>
            <a:xfrm>
              <a:off x="2427763" y="6109261"/>
              <a:ext cx="84078" cy="8407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7786FA1C-3778-4CD3-93C3-8E2408263157}"/>
                </a:ext>
              </a:extLst>
            </p:cNvPr>
            <p:cNvSpPr/>
            <p:nvPr userDrawn="1"/>
          </p:nvSpPr>
          <p:spPr>
            <a:xfrm>
              <a:off x="2530891" y="5982023"/>
              <a:ext cx="6064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0" i="0" dirty="0">
                  <a:solidFill>
                    <a:schemeClr val="accent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至美</a:t>
              </a:r>
              <a:endParaRPr lang="zh-CN" altLang="en-US" sz="1600" b="0" i="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873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91003EF-1F20-4538-87B3-88976AF68C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476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7545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91003EF-1F20-4538-87B3-88976AF68C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81B96056-775A-4707-86A2-A85ADC9F664D}"/>
              </a:ext>
            </a:extLst>
          </p:cNvPr>
          <p:cNvSpPr/>
          <p:nvPr userDrawn="1"/>
        </p:nvSpPr>
        <p:spPr>
          <a:xfrm>
            <a:off x="11745090" y="5084432"/>
            <a:ext cx="446910" cy="1773569"/>
          </a:xfrm>
          <a:custGeom>
            <a:avLst/>
            <a:gdLst>
              <a:gd name="connsiteX0" fmla="*/ 446910 w 446910"/>
              <a:gd name="connsiteY0" fmla="*/ 0 h 1773569"/>
              <a:gd name="connsiteX1" fmla="*/ 446910 w 446910"/>
              <a:gd name="connsiteY1" fmla="*/ 837071 h 1773569"/>
              <a:gd name="connsiteX2" fmla="*/ 210928 w 446910"/>
              <a:gd name="connsiteY2" fmla="*/ 1773569 h 1773569"/>
              <a:gd name="connsiteX3" fmla="*/ 0 w 446910"/>
              <a:gd name="connsiteY3" fmla="*/ 1773569 h 177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10" h="1773569">
                <a:moveTo>
                  <a:pt x="446910" y="0"/>
                </a:moveTo>
                <a:lnTo>
                  <a:pt x="446910" y="837071"/>
                </a:lnTo>
                <a:lnTo>
                  <a:pt x="210928" y="1773569"/>
                </a:lnTo>
                <a:lnTo>
                  <a:pt x="0" y="17735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34080EC-6A91-4CA1-9989-16FB75EF7957}"/>
              </a:ext>
            </a:extLst>
          </p:cNvPr>
          <p:cNvCxnSpPr>
            <a:cxnSpLocks/>
          </p:cNvCxnSpPr>
          <p:nvPr userDrawn="1"/>
        </p:nvCxnSpPr>
        <p:spPr>
          <a:xfrm flipH="1">
            <a:off x="12058650" y="6181725"/>
            <a:ext cx="185594" cy="765175"/>
          </a:xfrm>
          <a:prstGeom prst="line">
            <a:avLst/>
          </a:prstGeom>
          <a:ln w="38100" cap="rnd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73EE4D42-339D-483F-A5B9-8101004C21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9562" y="0"/>
            <a:ext cx="6493864" cy="6858000"/>
          </a:xfrm>
          <a:custGeom>
            <a:avLst/>
            <a:gdLst>
              <a:gd name="connsiteX0" fmla="*/ 0 w 6493864"/>
              <a:gd name="connsiteY0" fmla="*/ 0 h 6858000"/>
              <a:gd name="connsiteX1" fmla="*/ 6493864 w 6493864"/>
              <a:gd name="connsiteY1" fmla="*/ 0 h 6858000"/>
              <a:gd name="connsiteX2" fmla="*/ 4779364 w 6493864"/>
              <a:gd name="connsiteY2" fmla="*/ 6858000 h 6858000"/>
              <a:gd name="connsiteX3" fmla="*/ 0 w 649386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3864" h="6858000">
                <a:moveTo>
                  <a:pt x="0" y="0"/>
                </a:moveTo>
                <a:lnTo>
                  <a:pt x="6493864" y="0"/>
                </a:lnTo>
                <a:lnTo>
                  <a:pt x="477936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="" xmlns:a16="http://schemas.microsoft.com/office/drawing/2014/main" id="{047D112C-F306-459C-9689-1227741C97F4}"/>
              </a:ext>
            </a:extLst>
          </p:cNvPr>
          <p:cNvSpPr/>
          <p:nvPr userDrawn="1"/>
        </p:nvSpPr>
        <p:spPr>
          <a:xfrm>
            <a:off x="4734690" y="0"/>
            <a:ext cx="1939030" cy="6858000"/>
          </a:xfrm>
          <a:prstGeom prst="parallelogram">
            <a:avLst>
              <a:gd name="adj" fmla="val 891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FC5AD4BB-C608-428A-ACE7-782913F01D64}"/>
              </a:ext>
            </a:extLst>
          </p:cNvPr>
          <p:cNvCxnSpPr>
            <a:cxnSpLocks/>
          </p:cNvCxnSpPr>
          <p:nvPr userDrawn="1"/>
        </p:nvCxnSpPr>
        <p:spPr>
          <a:xfrm flipH="1">
            <a:off x="5988050" y="-6350"/>
            <a:ext cx="790122" cy="3257550"/>
          </a:xfrm>
          <a:prstGeom prst="line">
            <a:avLst/>
          </a:prstGeom>
          <a:ln w="381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DFF08E3C-1BF6-4A16-BAAE-3E5901B7171E}"/>
              </a:ext>
            </a:extLst>
          </p:cNvPr>
          <p:cNvCxnSpPr>
            <a:cxnSpLocks/>
          </p:cNvCxnSpPr>
          <p:nvPr userDrawn="1"/>
        </p:nvCxnSpPr>
        <p:spPr>
          <a:xfrm flipH="1">
            <a:off x="4937356" y="5930900"/>
            <a:ext cx="357326" cy="1473200"/>
          </a:xfrm>
          <a:prstGeom prst="line">
            <a:avLst/>
          </a:prstGeom>
          <a:ln w="381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500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312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797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6354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97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图片占位符 18">
            <a:extLst>
              <a:ext uri="{FF2B5EF4-FFF2-40B4-BE49-F238E27FC236}">
                <a16:creationId xmlns="" xmlns:a16="http://schemas.microsoft.com/office/drawing/2014/main" id="{E10CC5EC-74DB-4157-B181-CEE582FE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8910" y="1375581"/>
            <a:ext cx="5332784" cy="4608445"/>
          </a:xfrm>
          <a:custGeom>
            <a:avLst/>
            <a:gdLst>
              <a:gd name="connsiteX0" fmla="*/ 3953278 w 5332784"/>
              <a:gd name="connsiteY0" fmla="*/ 531956 h 4608445"/>
              <a:gd name="connsiteX1" fmla="*/ 3903453 w 5332784"/>
              <a:gd name="connsiteY1" fmla="*/ 579231 h 4608445"/>
              <a:gd name="connsiteX2" fmla="*/ 3910708 w 5332784"/>
              <a:gd name="connsiteY2" fmla="*/ 588903 h 4608445"/>
              <a:gd name="connsiteX3" fmla="*/ 3969962 w 5332784"/>
              <a:gd name="connsiteY3" fmla="*/ 542953 h 4608445"/>
              <a:gd name="connsiteX4" fmla="*/ 3953278 w 5332784"/>
              <a:gd name="connsiteY4" fmla="*/ 531956 h 4608445"/>
              <a:gd name="connsiteX5" fmla="*/ 2522492 w 5332784"/>
              <a:gd name="connsiteY5" fmla="*/ 492163 h 4608445"/>
              <a:gd name="connsiteX6" fmla="*/ 2451147 w 5332784"/>
              <a:gd name="connsiteY6" fmla="*/ 546580 h 4608445"/>
              <a:gd name="connsiteX7" fmla="*/ 2457192 w 5332784"/>
              <a:gd name="connsiteY7" fmla="*/ 552626 h 4608445"/>
              <a:gd name="connsiteX8" fmla="*/ 2529747 w 5332784"/>
              <a:gd name="connsiteY8" fmla="*/ 501839 h 4608445"/>
              <a:gd name="connsiteX9" fmla="*/ 2522492 w 5332784"/>
              <a:gd name="connsiteY9" fmla="*/ 492163 h 4608445"/>
              <a:gd name="connsiteX10" fmla="*/ 3932475 w 5332784"/>
              <a:gd name="connsiteY10" fmla="*/ 411145 h 4608445"/>
              <a:gd name="connsiteX11" fmla="*/ 3898616 w 5332784"/>
              <a:gd name="connsiteY11" fmla="*/ 449840 h 4608445"/>
              <a:gd name="connsiteX12" fmla="*/ 3922801 w 5332784"/>
              <a:gd name="connsiteY12" fmla="*/ 458306 h 4608445"/>
              <a:gd name="connsiteX13" fmla="*/ 3938522 w 5332784"/>
              <a:gd name="connsiteY13" fmla="*/ 413563 h 4608445"/>
              <a:gd name="connsiteX14" fmla="*/ 3932475 w 5332784"/>
              <a:gd name="connsiteY14" fmla="*/ 411145 h 4608445"/>
              <a:gd name="connsiteX15" fmla="*/ 3497146 w 5332784"/>
              <a:gd name="connsiteY15" fmla="*/ 337381 h 4608445"/>
              <a:gd name="connsiteX16" fmla="*/ 3454823 w 5332784"/>
              <a:gd name="connsiteY16" fmla="*/ 350682 h 4608445"/>
              <a:gd name="connsiteX17" fmla="*/ 3390732 w 5332784"/>
              <a:gd name="connsiteY17" fmla="*/ 401471 h 4608445"/>
              <a:gd name="connsiteX18" fmla="*/ 3418545 w 5332784"/>
              <a:gd name="connsiteY18" fmla="*/ 388169 h 4608445"/>
              <a:gd name="connsiteX19" fmla="*/ 3423382 w 5332784"/>
              <a:gd name="connsiteY19" fmla="*/ 431701 h 4608445"/>
              <a:gd name="connsiteX20" fmla="*/ 3345990 w 5332784"/>
              <a:gd name="connsiteY20" fmla="*/ 463142 h 4608445"/>
              <a:gd name="connsiteX21" fmla="*/ 3423382 w 5332784"/>
              <a:gd name="connsiteY21" fmla="*/ 431701 h 4608445"/>
              <a:gd name="connsiteX22" fmla="*/ 3471752 w 5332784"/>
              <a:gd name="connsiteY22" fmla="*/ 374867 h 4608445"/>
              <a:gd name="connsiteX23" fmla="*/ 3497146 w 5332784"/>
              <a:gd name="connsiteY23" fmla="*/ 337381 h 4608445"/>
              <a:gd name="connsiteX24" fmla="*/ 2923962 w 5332784"/>
              <a:gd name="connsiteY24" fmla="*/ 0 h 4608445"/>
              <a:gd name="connsiteX25" fmla="*/ 2865918 w 5332784"/>
              <a:gd name="connsiteY25" fmla="*/ 71345 h 4608445"/>
              <a:gd name="connsiteX26" fmla="*/ 2792155 w 5332784"/>
              <a:gd name="connsiteY26" fmla="*/ 146319 h 4608445"/>
              <a:gd name="connsiteX27" fmla="*/ 2738948 w 5332784"/>
              <a:gd name="connsiteY27" fmla="*/ 171713 h 4608445"/>
              <a:gd name="connsiteX28" fmla="*/ 2720809 w 5332784"/>
              <a:gd name="connsiteY28" fmla="*/ 189851 h 4608445"/>
              <a:gd name="connsiteX29" fmla="*/ 2708716 w 5332784"/>
              <a:gd name="connsiteY29" fmla="*/ 221292 h 4608445"/>
              <a:gd name="connsiteX30" fmla="*/ 2649464 w 5332784"/>
              <a:gd name="connsiteY30" fmla="*/ 314405 h 4608445"/>
              <a:gd name="connsiteX31" fmla="*/ 2620441 w 5332784"/>
              <a:gd name="connsiteY31" fmla="*/ 333753 h 4608445"/>
              <a:gd name="connsiteX32" fmla="*/ 2609557 w 5332784"/>
              <a:gd name="connsiteY32" fmla="*/ 362775 h 4608445"/>
              <a:gd name="connsiteX33" fmla="*/ 2593838 w 5332784"/>
              <a:gd name="connsiteY33" fmla="*/ 366402 h 4608445"/>
              <a:gd name="connsiteX34" fmla="*/ 2593838 w 5332784"/>
              <a:gd name="connsiteY34" fmla="*/ 347054 h 4608445"/>
              <a:gd name="connsiteX35" fmla="*/ 2485006 w 5332784"/>
              <a:gd name="connsiteY35" fmla="*/ 440166 h 4608445"/>
              <a:gd name="connsiteX36" fmla="*/ 2486214 w 5332784"/>
              <a:gd name="connsiteY36" fmla="*/ 449840 h 4608445"/>
              <a:gd name="connsiteX37" fmla="*/ 2523701 w 5332784"/>
              <a:gd name="connsiteY37" fmla="*/ 451049 h 4608445"/>
              <a:gd name="connsiteX38" fmla="*/ 2572072 w 5332784"/>
              <a:gd name="connsiteY38" fmla="*/ 454677 h 4608445"/>
              <a:gd name="connsiteX39" fmla="*/ 2595047 w 5332784"/>
              <a:gd name="connsiteY39" fmla="*/ 454677 h 4608445"/>
              <a:gd name="connsiteX40" fmla="*/ 2627697 w 5332784"/>
              <a:gd name="connsiteY40" fmla="*/ 461933 h 4608445"/>
              <a:gd name="connsiteX41" fmla="*/ 2615604 w 5332784"/>
              <a:gd name="connsiteY41" fmla="*/ 432911 h 4608445"/>
              <a:gd name="connsiteX42" fmla="*/ 2677275 w 5332784"/>
              <a:gd name="connsiteY42" fmla="*/ 424447 h 4608445"/>
              <a:gd name="connsiteX43" fmla="*/ 2676067 w 5332784"/>
              <a:gd name="connsiteY43" fmla="*/ 408726 h 4608445"/>
              <a:gd name="connsiteX44" fmla="*/ 2695415 w 5332784"/>
              <a:gd name="connsiteY44" fmla="*/ 424447 h 4608445"/>
              <a:gd name="connsiteX45" fmla="*/ 2603512 w 5332784"/>
              <a:gd name="connsiteY45" fmla="*/ 503047 h 4608445"/>
              <a:gd name="connsiteX46" fmla="*/ 2722018 w 5332784"/>
              <a:gd name="connsiteY46" fmla="*/ 454677 h 4608445"/>
              <a:gd name="connsiteX47" fmla="*/ 2666393 w 5332784"/>
              <a:gd name="connsiteY47" fmla="*/ 522395 h 4608445"/>
              <a:gd name="connsiteX48" fmla="*/ 2674857 w 5332784"/>
              <a:gd name="connsiteY48" fmla="*/ 533279 h 4608445"/>
              <a:gd name="connsiteX49" fmla="*/ 2738948 w 5332784"/>
              <a:gd name="connsiteY49" fmla="*/ 498210 h 4608445"/>
              <a:gd name="connsiteX50" fmla="*/ 2732901 w 5332784"/>
              <a:gd name="connsiteY50" fmla="*/ 526024 h 4608445"/>
              <a:gd name="connsiteX51" fmla="*/ 2737738 w 5332784"/>
              <a:gd name="connsiteY51" fmla="*/ 528441 h 4608445"/>
              <a:gd name="connsiteX52" fmla="*/ 2763133 w 5332784"/>
              <a:gd name="connsiteY52" fmla="*/ 490955 h 4608445"/>
              <a:gd name="connsiteX53" fmla="*/ 2770388 w 5332784"/>
              <a:gd name="connsiteY53" fmla="*/ 506676 h 4608445"/>
              <a:gd name="connsiteX54" fmla="*/ 2844152 w 5332784"/>
              <a:gd name="connsiteY54" fmla="*/ 447422 h 4608445"/>
              <a:gd name="connsiteX55" fmla="*/ 2827222 w 5332784"/>
              <a:gd name="connsiteY55" fmla="*/ 428074 h 4608445"/>
              <a:gd name="connsiteX56" fmla="*/ 2846570 w 5332784"/>
              <a:gd name="connsiteY56" fmla="*/ 419609 h 4608445"/>
              <a:gd name="connsiteX57" fmla="*/ 2896150 w 5332784"/>
              <a:gd name="connsiteY57" fmla="*/ 399052 h 4608445"/>
              <a:gd name="connsiteX58" fmla="*/ 2937265 w 5332784"/>
              <a:gd name="connsiteY58" fmla="*/ 384541 h 4608445"/>
              <a:gd name="connsiteX59" fmla="*/ 2945729 w 5332784"/>
              <a:gd name="connsiteY59" fmla="*/ 425655 h 4608445"/>
              <a:gd name="connsiteX60" fmla="*/ 2985634 w 5332784"/>
              <a:gd name="connsiteY60" fmla="*/ 379704 h 4608445"/>
              <a:gd name="connsiteX61" fmla="*/ 2994098 w 5332784"/>
              <a:gd name="connsiteY61" fmla="*/ 383331 h 4608445"/>
              <a:gd name="connsiteX62" fmla="*/ 2996517 w 5332784"/>
              <a:gd name="connsiteY62" fmla="*/ 415981 h 4608445"/>
              <a:gd name="connsiteX63" fmla="*/ 2983216 w 5332784"/>
              <a:gd name="connsiteY63" fmla="*/ 406308 h 4608445"/>
              <a:gd name="connsiteX64" fmla="*/ 2939683 w 5332784"/>
              <a:gd name="connsiteY64" fmla="*/ 438957 h 4608445"/>
              <a:gd name="connsiteX65" fmla="*/ 2937265 w 5332784"/>
              <a:gd name="connsiteY65" fmla="*/ 442585 h 4608445"/>
              <a:gd name="connsiteX66" fmla="*/ 2927591 w 5332784"/>
              <a:gd name="connsiteY66" fmla="*/ 455886 h 4608445"/>
              <a:gd name="connsiteX67" fmla="*/ 2928799 w 5332784"/>
              <a:gd name="connsiteY67" fmla="*/ 435329 h 4608445"/>
              <a:gd name="connsiteX68" fmla="*/ 2939683 w 5332784"/>
              <a:gd name="connsiteY68" fmla="*/ 419609 h 4608445"/>
              <a:gd name="connsiteX69" fmla="*/ 2862291 w 5332784"/>
              <a:gd name="connsiteY69" fmla="*/ 461933 h 4608445"/>
              <a:gd name="connsiteX70" fmla="*/ 2838106 w 5332784"/>
              <a:gd name="connsiteY70" fmla="*/ 529651 h 4608445"/>
              <a:gd name="connsiteX71" fmla="*/ 2827222 w 5332784"/>
              <a:gd name="connsiteY71" fmla="*/ 533279 h 4608445"/>
              <a:gd name="connsiteX72" fmla="*/ 2853826 w 5332784"/>
              <a:gd name="connsiteY72" fmla="*/ 550209 h 4608445"/>
              <a:gd name="connsiteX73" fmla="*/ 2793363 w 5332784"/>
              <a:gd name="connsiteY73" fmla="*/ 579231 h 4608445"/>
              <a:gd name="connsiteX74" fmla="*/ 2784899 w 5332784"/>
              <a:gd name="connsiteY74" fmla="*/ 617927 h 4608445"/>
              <a:gd name="connsiteX75" fmla="*/ 2896150 w 5332784"/>
              <a:gd name="connsiteY75" fmla="*/ 535696 h 4608445"/>
              <a:gd name="connsiteX76" fmla="*/ 2900987 w 5332784"/>
              <a:gd name="connsiteY76" fmla="*/ 539325 h 4608445"/>
              <a:gd name="connsiteX77" fmla="*/ 2884057 w 5332784"/>
              <a:gd name="connsiteY77" fmla="*/ 574394 h 4608445"/>
              <a:gd name="connsiteX78" fmla="*/ 2936055 w 5332784"/>
              <a:gd name="connsiteY78" fmla="*/ 547789 h 4608445"/>
              <a:gd name="connsiteX79" fmla="*/ 2917917 w 5332784"/>
              <a:gd name="connsiteY79" fmla="*/ 509094 h 4608445"/>
              <a:gd name="connsiteX80" fmla="*/ 2990471 w 5332784"/>
              <a:gd name="connsiteY80" fmla="*/ 486118 h 4608445"/>
              <a:gd name="connsiteX81" fmla="*/ 3012238 w 5332784"/>
              <a:gd name="connsiteY81" fmla="*/ 438957 h 4608445"/>
              <a:gd name="connsiteX82" fmla="*/ 3042468 w 5332784"/>
              <a:gd name="connsiteY82" fmla="*/ 406308 h 4608445"/>
              <a:gd name="connsiteX83" fmla="*/ 3053352 w 5332784"/>
              <a:gd name="connsiteY83" fmla="*/ 431701 h 4608445"/>
              <a:gd name="connsiteX84" fmla="*/ 3075119 w 5332784"/>
              <a:gd name="connsiteY84" fmla="*/ 396634 h 4608445"/>
              <a:gd name="connsiteX85" fmla="*/ 3072700 w 5332784"/>
              <a:gd name="connsiteY85" fmla="*/ 396634 h 4608445"/>
              <a:gd name="connsiteX86" fmla="*/ 3117442 w 5332784"/>
              <a:gd name="connsiteY86" fmla="*/ 348264 h 4608445"/>
              <a:gd name="connsiteX87" fmla="*/ 3191206 w 5332784"/>
              <a:gd name="connsiteY87" fmla="*/ 301103 h 4608445"/>
              <a:gd name="connsiteX88" fmla="*/ 3226274 w 5332784"/>
              <a:gd name="connsiteY88" fmla="*/ 295057 h 4608445"/>
              <a:gd name="connsiteX89" fmla="*/ 3146464 w 5332784"/>
              <a:gd name="connsiteY89" fmla="*/ 362775 h 4608445"/>
              <a:gd name="connsiteX90" fmla="*/ 3151301 w 5332784"/>
              <a:gd name="connsiteY90" fmla="*/ 368821 h 4608445"/>
              <a:gd name="connsiteX91" fmla="*/ 3182741 w 5332784"/>
              <a:gd name="connsiteY91" fmla="*/ 368821 h 4608445"/>
              <a:gd name="connsiteX92" fmla="*/ 3210554 w 5332784"/>
              <a:gd name="connsiteY92" fmla="*/ 328916 h 4608445"/>
              <a:gd name="connsiteX93" fmla="*/ 3273435 w 5332784"/>
              <a:gd name="connsiteY93" fmla="*/ 307149 h 4608445"/>
              <a:gd name="connsiteX94" fmla="*/ 3210554 w 5332784"/>
              <a:gd name="connsiteY94" fmla="*/ 372449 h 4608445"/>
              <a:gd name="connsiteX95" fmla="*/ 3212973 w 5332784"/>
              <a:gd name="connsiteY95" fmla="*/ 377286 h 4608445"/>
              <a:gd name="connsiteX96" fmla="*/ 3260133 w 5332784"/>
              <a:gd name="connsiteY96" fmla="*/ 347054 h 4608445"/>
              <a:gd name="connsiteX97" fmla="*/ 3268598 w 5332784"/>
              <a:gd name="connsiteY97" fmla="*/ 353101 h 4608445"/>
              <a:gd name="connsiteX98" fmla="*/ 3295202 w 5332784"/>
              <a:gd name="connsiteY98" fmla="*/ 324079 h 4608445"/>
              <a:gd name="connsiteX99" fmla="*/ 3338735 w 5332784"/>
              <a:gd name="connsiteY99" fmla="*/ 237013 h 4608445"/>
              <a:gd name="connsiteX100" fmla="*/ 3330269 w 5332784"/>
              <a:gd name="connsiteY100" fmla="*/ 327706 h 4608445"/>
              <a:gd name="connsiteX101" fmla="*/ 3476589 w 5332784"/>
              <a:gd name="connsiteY101" fmla="*/ 216456 h 4608445"/>
              <a:gd name="connsiteX102" fmla="*/ 3531004 w 5332784"/>
              <a:gd name="connsiteY102" fmla="*/ 165667 h 4608445"/>
              <a:gd name="connsiteX103" fmla="*/ 3605978 w 5332784"/>
              <a:gd name="connsiteY103" fmla="*/ 120925 h 4608445"/>
              <a:gd name="connsiteX104" fmla="*/ 3601141 w 5332784"/>
              <a:gd name="connsiteY104" fmla="*/ 174132 h 4608445"/>
              <a:gd name="connsiteX105" fmla="*/ 3628954 w 5332784"/>
              <a:gd name="connsiteY105" fmla="*/ 171713 h 4608445"/>
              <a:gd name="connsiteX106" fmla="*/ 3564863 w 5332784"/>
              <a:gd name="connsiteY106" fmla="*/ 218873 h 4608445"/>
              <a:gd name="connsiteX107" fmla="*/ 3556399 w 5332784"/>
              <a:gd name="connsiteY107" fmla="*/ 239431 h 4608445"/>
              <a:gd name="connsiteX108" fmla="*/ 3549144 w 5332784"/>
              <a:gd name="connsiteY108" fmla="*/ 268453 h 4608445"/>
              <a:gd name="connsiteX109" fmla="*/ 3576956 w 5332784"/>
              <a:gd name="connsiteY109" fmla="*/ 280546 h 4608445"/>
              <a:gd name="connsiteX110" fmla="*/ 3574537 w 5332784"/>
              <a:gd name="connsiteY110" fmla="*/ 286591 h 4608445"/>
              <a:gd name="connsiteX111" fmla="*/ 3549144 w 5332784"/>
              <a:gd name="connsiteY111" fmla="*/ 287801 h 4608445"/>
              <a:gd name="connsiteX112" fmla="*/ 3595095 w 5332784"/>
              <a:gd name="connsiteY112" fmla="*/ 278127 h 4608445"/>
              <a:gd name="connsiteX113" fmla="*/ 3601141 w 5332784"/>
              <a:gd name="connsiteY113" fmla="*/ 272082 h 4608445"/>
              <a:gd name="connsiteX114" fmla="*/ 3699091 w 5332784"/>
              <a:gd name="connsiteY114" fmla="*/ 218873 h 4608445"/>
              <a:gd name="connsiteX115" fmla="*/ 3677324 w 5332784"/>
              <a:gd name="connsiteY115" fmla="*/ 244268 h 4608445"/>
              <a:gd name="connsiteX116" fmla="*/ 3679743 w 5332784"/>
              <a:gd name="connsiteY116" fmla="*/ 247897 h 4608445"/>
              <a:gd name="connsiteX117" fmla="*/ 3726903 w 5332784"/>
              <a:gd name="connsiteY117" fmla="*/ 220083 h 4608445"/>
              <a:gd name="connsiteX118" fmla="*/ 3643465 w 5332784"/>
              <a:gd name="connsiteY118" fmla="*/ 315613 h 4608445"/>
              <a:gd name="connsiteX119" fmla="*/ 3649511 w 5332784"/>
              <a:gd name="connsiteY119" fmla="*/ 321660 h 4608445"/>
              <a:gd name="connsiteX120" fmla="*/ 3761972 w 5332784"/>
              <a:gd name="connsiteY120" fmla="*/ 235804 h 4608445"/>
              <a:gd name="connsiteX121" fmla="*/ 3740205 w 5332784"/>
              <a:gd name="connsiteY121" fmla="*/ 200735 h 4608445"/>
              <a:gd name="connsiteX122" fmla="*/ 3818806 w 5332784"/>
              <a:gd name="connsiteY122" fmla="*/ 187434 h 4608445"/>
              <a:gd name="connsiteX123" fmla="*/ 3899826 w 5332784"/>
              <a:gd name="connsiteY123" fmla="*/ 119716 h 4608445"/>
              <a:gd name="connsiteX124" fmla="*/ 3921592 w 5332784"/>
              <a:gd name="connsiteY124" fmla="*/ 146319 h 4608445"/>
              <a:gd name="connsiteX125" fmla="*/ 3942149 w 5332784"/>
              <a:gd name="connsiteY125" fmla="*/ 110041 h 4608445"/>
              <a:gd name="connsiteX126" fmla="*/ 3953033 w 5332784"/>
              <a:gd name="connsiteY126" fmla="*/ 120925 h 4608445"/>
              <a:gd name="connsiteX127" fmla="*/ 3800667 w 5332784"/>
              <a:gd name="connsiteY127" fmla="*/ 269662 h 4608445"/>
              <a:gd name="connsiteX128" fmla="*/ 3719647 w 5332784"/>
              <a:gd name="connsiteY128" fmla="*/ 324079 h 4608445"/>
              <a:gd name="connsiteX129" fmla="*/ 3725694 w 5332784"/>
              <a:gd name="connsiteY129" fmla="*/ 333753 h 4608445"/>
              <a:gd name="connsiteX130" fmla="*/ 3746251 w 5332784"/>
              <a:gd name="connsiteY130" fmla="*/ 321660 h 4608445"/>
              <a:gd name="connsiteX131" fmla="*/ 3745042 w 5332784"/>
              <a:gd name="connsiteY131" fmla="*/ 353101 h 4608445"/>
              <a:gd name="connsiteX132" fmla="*/ 3729321 w 5332784"/>
              <a:gd name="connsiteY132" fmla="*/ 362775 h 4608445"/>
              <a:gd name="connsiteX133" fmla="*/ 3718439 w 5332784"/>
              <a:gd name="connsiteY133" fmla="*/ 371239 h 4608445"/>
              <a:gd name="connsiteX134" fmla="*/ 3803086 w 5332784"/>
              <a:gd name="connsiteY134" fmla="*/ 292638 h 4608445"/>
              <a:gd name="connsiteX135" fmla="*/ 3824852 w 5332784"/>
              <a:gd name="connsiteY135" fmla="*/ 315613 h 4608445"/>
              <a:gd name="connsiteX136" fmla="*/ 3842990 w 5332784"/>
              <a:gd name="connsiteY136" fmla="*/ 291428 h 4608445"/>
              <a:gd name="connsiteX137" fmla="*/ 3890152 w 5332784"/>
              <a:gd name="connsiteY137" fmla="*/ 234594 h 4608445"/>
              <a:gd name="connsiteX138" fmla="*/ 3968752 w 5332784"/>
              <a:gd name="connsiteY138" fmla="*/ 174132 h 4608445"/>
              <a:gd name="connsiteX139" fmla="*/ 4018332 w 5332784"/>
              <a:gd name="connsiteY139" fmla="*/ 154784 h 4608445"/>
              <a:gd name="connsiteX140" fmla="*/ 4024378 w 5332784"/>
              <a:gd name="connsiteY140" fmla="*/ 169295 h 4608445"/>
              <a:gd name="connsiteX141" fmla="*/ 4042517 w 5332784"/>
              <a:gd name="connsiteY141" fmla="*/ 154784 h 4608445"/>
              <a:gd name="connsiteX142" fmla="*/ 4025588 w 5332784"/>
              <a:gd name="connsiteY142" fmla="*/ 252734 h 4608445"/>
              <a:gd name="connsiteX143" fmla="*/ 4058237 w 5332784"/>
              <a:gd name="connsiteY143" fmla="*/ 237013 h 4608445"/>
              <a:gd name="connsiteX144" fmla="*/ 3992937 w 5332784"/>
              <a:gd name="connsiteY144" fmla="*/ 330124 h 4608445"/>
              <a:gd name="connsiteX145" fmla="*/ 4001403 w 5332784"/>
              <a:gd name="connsiteY145" fmla="*/ 337381 h 4608445"/>
              <a:gd name="connsiteX146" fmla="*/ 4055818 w 5332784"/>
              <a:gd name="connsiteY146" fmla="*/ 291428 h 4608445"/>
              <a:gd name="connsiteX147" fmla="*/ 4105398 w 5332784"/>
              <a:gd name="connsiteY147" fmla="*/ 327706 h 4608445"/>
              <a:gd name="connsiteX148" fmla="*/ 4082422 w 5332784"/>
              <a:gd name="connsiteY148" fmla="*/ 355519 h 4608445"/>
              <a:gd name="connsiteX149" fmla="*/ 4046144 w 5332784"/>
              <a:gd name="connsiteY149" fmla="*/ 400262 h 4608445"/>
              <a:gd name="connsiteX150" fmla="*/ 4023169 w 5332784"/>
              <a:gd name="connsiteY150" fmla="*/ 447422 h 4608445"/>
              <a:gd name="connsiteX151" fmla="*/ 4020751 w 5332784"/>
              <a:gd name="connsiteY151" fmla="*/ 461933 h 4608445"/>
              <a:gd name="connsiteX152" fmla="*/ 3948196 w 5332784"/>
              <a:gd name="connsiteY152" fmla="*/ 495792 h 4608445"/>
              <a:gd name="connsiteX153" fmla="*/ 4054610 w 5332784"/>
              <a:gd name="connsiteY153" fmla="*/ 484909 h 4608445"/>
              <a:gd name="connsiteX154" fmla="*/ 4096933 w 5332784"/>
              <a:gd name="connsiteY154" fmla="*/ 459514 h 4608445"/>
              <a:gd name="connsiteX155" fmla="*/ 4110235 w 5332784"/>
              <a:gd name="connsiteY155" fmla="*/ 453469 h 4608445"/>
              <a:gd name="connsiteX156" fmla="*/ 4171906 w 5332784"/>
              <a:gd name="connsiteY156" fmla="*/ 432911 h 4608445"/>
              <a:gd name="connsiteX157" fmla="*/ 4110235 w 5332784"/>
              <a:gd name="connsiteY157" fmla="*/ 576811 h 4608445"/>
              <a:gd name="connsiteX158" fmla="*/ 4194882 w 5332784"/>
              <a:gd name="connsiteY158" fmla="*/ 528441 h 4608445"/>
              <a:gd name="connsiteX159" fmla="*/ 4202138 w 5332784"/>
              <a:gd name="connsiteY159" fmla="*/ 550209 h 4608445"/>
              <a:gd name="connsiteX160" fmla="*/ 4271064 w 5332784"/>
              <a:gd name="connsiteY160" fmla="*/ 499419 h 4608445"/>
              <a:gd name="connsiteX161" fmla="*/ 4306133 w 5332784"/>
              <a:gd name="connsiteY161" fmla="*/ 477654 h 4608445"/>
              <a:gd name="connsiteX162" fmla="*/ 4330318 w 5332784"/>
              <a:gd name="connsiteY162" fmla="*/ 483699 h 4608445"/>
              <a:gd name="connsiteX163" fmla="*/ 4315807 w 5332784"/>
              <a:gd name="connsiteY163" fmla="*/ 504256 h 4608445"/>
              <a:gd name="connsiteX164" fmla="*/ 4301296 w 5332784"/>
              <a:gd name="connsiteY164" fmla="*/ 512721 h 4608445"/>
              <a:gd name="connsiteX165" fmla="*/ 4330318 w 5332784"/>
              <a:gd name="connsiteY165" fmla="*/ 517558 h 4608445"/>
              <a:gd name="connsiteX166" fmla="*/ 4434314 w 5332784"/>
              <a:gd name="connsiteY166" fmla="*/ 424447 h 4608445"/>
              <a:gd name="connsiteX167" fmla="*/ 4635049 w 5332784"/>
              <a:gd name="connsiteY167" fmla="*/ 274499 h 4608445"/>
              <a:gd name="connsiteX168" fmla="*/ 4648350 w 5332784"/>
              <a:gd name="connsiteY168" fmla="*/ 275709 h 4608445"/>
              <a:gd name="connsiteX169" fmla="*/ 4562494 w 5332784"/>
              <a:gd name="connsiteY169" fmla="*/ 350682 h 4608445"/>
              <a:gd name="connsiteX170" fmla="*/ 4479055 w 5332784"/>
              <a:gd name="connsiteY170" fmla="*/ 426864 h 4608445"/>
              <a:gd name="connsiteX171" fmla="*/ 4404082 w 5332784"/>
              <a:gd name="connsiteY171" fmla="*/ 510303 h 4608445"/>
              <a:gd name="connsiteX172" fmla="*/ 4377478 w 5332784"/>
              <a:gd name="connsiteY172" fmla="*/ 533279 h 4608445"/>
              <a:gd name="connsiteX173" fmla="*/ 4361759 w 5332784"/>
              <a:gd name="connsiteY173" fmla="*/ 567138 h 4608445"/>
              <a:gd name="connsiteX174" fmla="*/ 4309760 w 5332784"/>
              <a:gd name="connsiteY174" fmla="*/ 620344 h 4608445"/>
              <a:gd name="connsiteX175" fmla="*/ 4306133 w 5332784"/>
              <a:gd name="connsiteY175" fmla="*/ 640902 h 4608445"/>
              <a:gd name="connsiteX176" fmla="*/ 4313389 w 5332784"/>
              <a:gd name="connsiteY176" fmla="*/ 642111 h 4608445"/>
              <a:gd name="connsiteX177" fmla="*/ 4358130 w 5332784"/>
              <a:gd name="connsiteY177" fmla="*/ 594950 h 4608445"/>
              <a:gd name="connsiteX178" fmla="*/ 4382315 w 5332784"/>
              <a:gd name="connsiteY178" fmla="*/ 597369 h 4608445"/>
              <a:gd name="connsiteX179" fmla="*/ 4296459 w 5332784"/>
              <a:gd name="connsiteY179" fmla="*/ 669924 h 4608445"/>
              <a:gd name="connsiteX180" fmla="*/ 4306133 w 5332784"/>
              <a:gd name="connsiteY180" fmla="*/ 680806 h 4608445"/>
              <a:gd name="connsiteX181" fmla="*/ 4336364 w 5332784"/>
              <a:gd name="connsiteY181" fmla="*/ 660250 h 4608445"/>
              <a:gd name="connsiteX182" fmla="*/ 4446406 w 5332784"/>
              <a:gd name="connsiteY182" fmla="*/ 562301 h 4608445"/>
              <a:gd name="connsiteX183" fmla="*/ 4510496 w 5332784"/>
              <a:gd name="connsiteY183" fmla="*/ 500629 h 4608445"/>
              <a:gd name="connsiteX184" fmla="*/ 4529844 w 5332784"/>
              <a:gd name="connsiteY184" fmla="*/ 486118 h 4608445"/>
              <a:gd name="connsiteX185" fmla="*/ 4569749 w 5332784"/>
              <a:gd name="connsiteY185" fmla="*/ 443794 h 4608445"/>
              <a:gd name="connsiteX186" fmla="*/ 4593934 w 5332784"/>
              <a:gd name="connsiteY186" fmla="*/ 465561 h 4608445"/>
              <a:gd name="connsiteX187" fmla="*/ 4290412 w 5332784"/>
              <a:gd name="connsiteY187" fmla="*/ 798104 h 4608445"/>
              <a:gd name="connsiteX188" fmla="*/ 4306133 w 5332784"/>
              <a:gd name="connsiteY188" fmla="*/ 834381 h 4608445"/>
              <a:gd name="connsiteX189" fmla="*/ 4318226 w 5332784"/>
              <a:gd name="connsiteY189" fmla="*/ 807778 h 4608445"/>
              <a:gd name="connsiteX190" fmla="*/ 4324271 w 5332784"/>
              <a:gd name="connsiteY190" fmla="*/ 806569 h 4608445"/>
              <a:gd name="connsiteX191" fmla="*/ 4360549 w 5332784"/>
              <a:gd name="connsiteY191" fmla="*/ 804151 h 4608445"/>
              <a:gd name="connsiteX192" fmla="*/ 4400455 w 5332784"/>
              <a:gd name="connsiteY192" fmla="*/ 782384 h 4608445"/>
              <a:gd name="connsiteX193" fmla="*/ 4406500 w 5332784"/>
              <a:gd name="connsiteY193" fmla="*/ 792058 h 4608445"/>
              <a:gd name="connsiteX194" fmla="*/ 4389571 w 5332784"/>
              <a:gd name="connsiteY194" fmla="*/ 822289 h 4608445"/>
              <a:gd name="connsiteX195" fmla="*/ 4407710 w 5332784"/>
              <a:gd name="connsiteY195" fmla="*/ 819870 h 4608445"/>
              <a:gd name="connsiteX196" fmla="*/ 4411337 w 5332784"/>
              <a:gd name="connsiteY196" fmla="*/ 858566 h 4608445"/>
              <a:gd name="connsiteX197" fmla="*/ 4483892 w 5332784"/>
              <a:gd name="connsiteY197" fmla="*/ 831963 h 4608445"/>
              <a:gd name="connsiteX198" fmla="*/ 4534681 w 5332784"/>
              <a:gd name="connsiteY198" fmla="*/ 822289 h 4608445"/>
              <a:gd name="connsiteX199" fmla="*/ 4471800 w 5332784"/>
              <a:gd name="connsiteY199" fmla="*/ 966190 h 4608445"/>
              <a:gd name="connsiteX200" fmla="*/ 4532262 w 5332784"/>
              <a:gd name="connsiteY200" fmla="*/ 910563 h 4608445"/>
              <a:gd name="connsiteX201" fmla="*/ 4481474 w 5332784"/>
              <a:gd name="connsiteY201" fmla="*/ 1045999 h 4608445"/>
              <a:gd name="connsiteX202" fmla="*/ 4475428 w 5332784"/>
              <a:gd name="connsiteY202" fmla="*/ 1087115 h 4608445"/>
              <a:gd name="connsiteX203" fmla="*/ 4500822 w 5332784"/>
              <a:gd name="connsiteY203" fmla="*/ 1064138 h 4608445"/>
              <a:gd name="connsiteX204" fmla="*/ 4531053 w 5332784"/>
              <a:gd name="connsiteY204" fmla="*/ 1056883 h 4608445"/>
              <a:gd name="connsiteX205" fmla="*/ 4537099 w 5332784"/>
              <a:gd name="connsiteY205" fmla="*/ 1064138 h 4608445"/>
              <a:gd name="connsiteX206" fmla="*/ 4502031 w 5332784"/>
              <a:gd name="connsiteY206" fmla="*/ 1128228 h 4608445"/>
              <a:gd name="connsiteX207" fmla="*/ 4506868 w 5332784"/>
              <a:gd name="connsiteY207" fmla="*/ 1134275 h 4608445"/>
              <a:gd name="connsiteX208" fmla="*/ 4534681 w 5332784"/>
              <a:gd name="connsiteY208" fmla="*/ 1120974 h 4608445"/>
              <a:gd name="connsiteX209" fmla="*/ 4482683 w 5332784"/>
              <a:gd name="connsiteY209" fmla="*/ 1197156 h 4608445"/>
              <a:gd name="connsiteX210" fmla="*/ 4398036 w 5332784"/>
              <a:gd name="connsiteY210" fmla="*/ 1250363 h 4608445"/>
              <a:gd name="connsiteX211" fmla="*/ 4391989 w 5332784"/>
              <a:gd name="connsiteY211" fmla="*/ 1260037 h 4608445"/>
              <a:gd name="connsiteX212" fmla="*/ 4365386 w 5332784"/>
              <a:gd name="connsiteY212" fmla="*/ 1314453 h 4608445"/>
              <a:gd name="connsiteX213" fmla="*/ 4401663 w 5332784"/>
              <a:gd name="connsiteY213" fmla="*/ 1281803 h 4608445"/>
              <a:gd name="connsiteX214" fmla="*/ 4406500 w 5332784"/>
              <a:gd name="connsiteY214" fmla="*/ 1285430 h 4608445"/>
              <a:gd name="connsiteX215" fmla="*/ 4371433 w 5332784"/>
              <a:gd name="connsiteY215" fmla="*/ 1327755 h 4608445"/>
              <a:gd name="connsiteX216" fmla="*/ 4404082 w 5332784"/>
              <a:gd name="connsiteY216" fmla="*/ 1332592 h 4608445"/>
              <a:gd name="connsiteX217" fmla="*/ 4193672 w 5332784"/>
              <a:gd name="connsiteY217" fmla="*/ 1561140 h 4608445"/>
              <a:gd name="connsiteX218" fmla="*/ 4196091 w 5332784"/>
              <a:gd name="connsiteY218" fmla="*/ 1565976 h 4608445"/>
              <a:gd name="connsiteX219" fmla="*/ 4302505 w 5332784"/>
              <a:gd name="connsiteY219" fmla="*/ 1511560 h 4608445"/>
              <a:gd name="connsiteX220" fmla="*/ 4463336 w 5332784"/>
              <a:gd name="connsiteY220" fmla="*/ 1442634 h 4608445"/>
              <a:gd name="connsiteX221" fmla="*/ 4518961 w 5332784"/>
              <a:gd name="connsiteY221" fmla="*/ 1400310 h 4608445"/>
              <a:gd name="connsiteX222" fmla="*/ 4631420 w 5332784"/>
              <a:gd name="connsiteY222" fmla="*/ 1331383 h 4608445"/>
              <a:gd name="connsiteX223" fmla="*/ 4708812 w 5332784"/>
              <a:gd name="connsiteY223" fmla="*/ 1287849 h 4608445"/>
              <a:gd name="connsiteX224" fmla="*/ 4662861 w 5332784"/>
              <a:gd name="connsiteY224" fmla="*/ 1338638 h 4608445"/>
              <a:gd name="connsiteX225" fmla="*/ 4690674 w 5332784"/>
              <a:gd name="connsiteY225" fmla="*/ 1360404 h 4608445"/>
              <a:gd name="connsiteX226" fmla="*/ 4734207 w 5332784"/>
              <a:gd name="connsiteY226" fmla="*/ 1318081 h 4608445"/>
              <a:gd name="connsiteX227" fmla="*/ 4739044 w 5332784"/>
              <a:gd name="connsiteY227" fmla="*/ 1321708 h 4608445"/>
              <a:gd name="connsiteX228" fmla="*/ 4712441 w 5332784"/>
              <a:gd name="connsiteY228" fmla="*/ 1367660 h 4608445"/>
              <a:gd name="connsiteX229" fmla="*/ 4717278 w 5332784"/>
              <a:gd name="connsiteY229" fmla="*/ 1372496 h 4608445"/>
              <a:gd name="connsiteX230" fmla="*/ 4774112 w 5332784"/>
              <a:gd name="connsiteY230" fmla="*/ 1347102 h 4608445"/>
              <a:gd name="connsiteX231" fmla="*/ 4757182 w 5332784"/>
              <a:gd name="connsiteY231" fmla="*/ 1412402 h 4608445"/>
              <a:gd name="connsiteX232" fmla="*/ 4822482 w 5332784"/>
              <a:gd name="connsiteY232" fmla="*/ 1402728 h 4608445"/>
              <a:gd name="connsiteX233" fmla="*/ 4589097 w 5332784"/>
              <a:gd name="connsiteY233" fmla="*/ 1651833 h 4608445"/>
              <a:gd name="connsiteX234" fmla="*/ 4508077 w 5332784"/>
              <a:gd name="connsiteY234" fmla="*/ 1750991 h 4608445"/>
              <a:gd name="connsiteX235" fmla="*/ 4505659 w 5332784"/>
              <a:gd name="connsiteY235" fmla="*/ 1786060 h 4608445"/>
              <a:gd name="connsiteX236" fmla="*/ 4545564 w 5332784"/>
              <a:gd name="connsiteY236" fmla="*/ 1805408 h 4608445"/>
              <a:gd name="connsiteX237" fmla="*/ 4630212 w 5332784"/>
              <a:gd name="connsiteY237" fmla="*/ 1799361 h 4608445"/>
              <a:gd name="connsiteX238" fmla="*/ 4453662 w 5332784"/>
              <a:gd name="connsiteY238" fmla="*/ 1879172 h 4608445"/>
              <a:gd name="connsiteX239" fmla="*/ 4535890 w 5332784"/>
              <a:gd name="connsiteY239" fmla="*/ 1869498 h 4608445"/>
              <a:gd name="connsiteX240" fmla="*/ 4551610 w 5332784"/>
              <a:gd name="connsiteY240" fmla="*/ 1887637 h 4608445"/>
              <a:gd name="connsiteX241" fmla="*/ 4558865 w 5332784"/>
              <a:gd name="connsiteY241" fmla="*/ 1886427 h 4608445"/>
              <a:gd name="connsiteX242" fmla="*/ 4648350 w 5332784"/>
              <a:gd name="connsiteY242" fmla="*/ 1839267 h 4608445"/>
              <a:gd name="connsiteX243" fmla="*/ 4762019 w 5332784"/>
              <a:gd name="connsiteY243" fmla="*/ 1769131 h 4608445"/>
              <a:gd name="connsiteX244" fmla="*/ 4824900 w 5332784"/>
              <a:gd name="connsiteY244" fmla="*/ 1772758 h 4608445"/>
              <a:gd name="connsiteX245" fmla="*/ 4905920 w 5332784"/>
              <a:gd name="connsiteY245" fmla="*/ 1713505 h 4608445"/>
              <a:gd name="connsiteX246" fmla="*/ 4953080 w 5332784"/>
              <a:gd name="connsiteY246" fmla="*/ 1703831 h 4608445"/>
              <a:gd name="connsiteX247" fmla="*/ 4963964 w 5332784"/>
              <a:gd name="connsiteY247" fmla="*/ 1701413 h 4608445"/>
              <a:gd name="connsiteX248" fmla="*/ 5043775 w 5332784"/>
              <a:gd name="connsiteY248" fmla="*/ 1645787 h 4608445"/>
              <a:gd name="connsiteX249" fmla="*/ 5094563 w 5332784"/>
              <a:gd name="connsiteY249" fmla="*/ 1610719 h 4608445"/>
              <a:gd name="connsiteX250" fmla="*/ 4963964 w 5332784"/>
              <a:gd name="connsiteY250" fmla="*/ 1750991 h 4608445"/>
              <a:gd name="connsiteX251" fmla="*/ 4966383 w 5332784"/>
              <a:gd name="connsiteY251" fmla="*/ 1754620 h 4608445"/>
              <a:gd name="connsiteX252" fmla="*/ 5088516 w 5332784"/>
              <a:gd name="connsiteY252" fmla="*/ 1672391 h 4608445"/>
              <a:gd name="connsiteX253" fmla="*/ 5090935 w 5332784"/>
              <a:gd name="connsiteY253" fmla="*/ 1676018 h 4608445"/>
              <a:gd name="connsiteX254" fmla="*/ 5042565 w 5332784"/>
              <a:gd name="connsiteY254" fmla="*/ 1726806 h 4608445"/>
              <a:gd name="connsiteX255" fmla="*/ 5046193 w 5332784"/>
              <a:gd name="connsiteY255" fmla="*/ 1731643 h 4608445"/>
              <a:gd name="connsiteX256" fmla="*/ 5126003 w 5332784"/>
              <a:gd name="connsiteY256" fmla="*/ 1694157 h 4608445"/>
              <a:gd name="connsiteX257" fmla="*/ 5132049 w 5332784"/>
              <a:gd name="connsiteY257" fmla="*/ 1697784 h 4608445"/>
              <a:gd name="connsiteX258" fmla="*/ 5109074 w 5332784"/>
              <a:gd name="connsiteY258" fmla="*/ 1726806 h 4608445"/>
              <a:gd name="connsiteX259" fmla="*/ 5107864 w 5332784"/>
              <a:gd name="connsiteY259" fmla="*/ 1764294 h 4608445"/>
              <a:gd name="connsiteX260" fmla="*/ 5257811 w 5332784"/>
              <a:gd name="connsiteY260" fmla="*/ 1685692 h 4608445"/>
              <a:gd name="connsiteX261" fmla="*/ 4990568 w 5332784"/>
              <a:gd name="connsiteY261" fmla="*/ 1932379 h 4608445"/>
              <a:gd name="connsiteX262" fmla="*/ 4995405 w 5332784"/>
              <a:gd name="connsiteY262" fmla="*/ 1944471 h 4608445"/>
              <a:gd name="connsiteX263" fmla="*/ 5092145 w 5332784"/>
              <a:gd name="connsiteY263" fmla="*/ 1932379 h 4608445"/>
              <a:gd name="connsiteX264" fmla="*/ 5092145 w 5332784"/>
              <a:gd name="connsiteY264" fmla="*/ 1951727 h 4608445"/>
              <a:gd name="connsiteX265" fmla="*/ 5117538 w 5332784"/>
              <a:gd name="connsiteY265" fmla="*/ 1949308 h 4608445"/>
              <a:gd name="connsiteX266" fmla="*/ 5157444 w 5332784"/>
              <a:gd name="connsiteY266" fmla="*/ 1928750 h 4608445"/>
              <a:gd name="connsiteX267" fmla="*/ 5255392 w 5332784"/>
              <a:gd name="connsiteY267" fmla="*/ 1873126 h 4608445"/>
              <a:gd name="connsiteX268" fmla="*/ 5227580 w 5332784"/>
              <a:gd name="connsiteY268" fmla="*/ 1904565 h 4608445"/>
              <a:gd name="connsiteX269" fmla="*/ 5332784 w 5332784"/>
              <a:gd name="connsiteY269" fmla="*/ 1862242 h 4608445"/>
              <a:gd name="connsiteX270" fmla="*/ 5249347 w 5332784"/>
              <a:gd name="connsiteY270" fmla="*/ 1955355 h 4608445"/>
              <a:gd name="connsiteX271" fmla="*/ 5180419 w 5332784"/>
              <a:gd name="connsiteY271" fmla="*/ 2069024 h 4608445"/>
              <a:gd name="connsiteX272" fmla="*/ 5234836 w 5332784"/>
              <a:gd name="connsiteY272" fmla="*/ 2053303 h 4608445"/>
              <a:gd name="connsiteX273" fmla="*/ 5105446 w 5332784"/>
              <a:gd name="connsiteY273" fmla="*/ 2174228 h 4608445"/>
              <a:gd name="connsiteX274" fmla="*/ 5067960 w 5332784"/>
              <a:gd name="connsiteY274" fmla="*/ 2205669 h 4608445"/>
              <a:gd name="connsiteX275" fmla="*/ 4942198 w 5332784"/>
              <a:gd name="connsiteY275" fmla="*/ 2326593 h 4608445"/>
              <a:gd name="connsiteX276" fmla="*/ 4888991 w 5332784"/>
              <a:gd name="connsiteY276" fmla="*/ 2388264 h 4608445"/>
              <a:gd name="connsiteX277" fmla="*/ 4927687 w 5332784"/>
              <a:gd name="connsiteY277" fmla="*/ 2362871 h 4608445"/>
              <a:gd name="connsiteX278" fmla="*/ 4932524 w 5332784"/>
              <a:gd name="connsiteY278" fmla="*/ 2370126 h 4608445"/>
              <a:gd name="connsiteX279" fmla="*/ 4801925 w 5332784"/>
              <a:gd name="connsiteY279" fmla="*/ 2460819 h 4608445"/>
              <a:gd name="connsiteX280" fmla="*/ 4814017 w 5332784"/>
              <a:gd name="connsiteY280" fmla="*/ 2480168 h 4608445"/>
              <a:gd name="connsiteX281" fmla="*/ 4791041 w 5332784"/>
              <a:gd name="connsiteY281" fmla="*/ 2529747 h 4608445"/>
              <a:gd name="connsiteX282" fmla="*/ 4758392 w 5332784"/>
              <a:gd name="connsiteY282" fmla="*/ 2500725 h 4608445"/>
              <a:gd name="connsiteX283" fmla="*/ 4774112 w 5332784"/>
              <a:gd name="connsiteY283" fmla="*/ 2553932 h 4608445"/>
              <a:gd name="connsiteX284" fmla="*/ 4815226 w 5332784"/>
              <a:gd name="connsiteY284" fmla="*/ 2568443 h 4608445"/>
              <a:gd name="connsiteX285" fmla="*/ 4823691 w 5332784"/>
              <a:gd name="connsiteY285" fmla="*/ 2545467 h 4608445"/>
              <a:gd name="connsiteX286" fmla="*/ 4805552 w 5332784"/>
              <a:gd name="connsiteY286" fmla="*/ 2541839 h 4608445"/>
              <a:gd name="connsiteX287" fmla="*/ 4897455 w 5332784"/>
              <a:gd name="connsiteY287" fmla="*/ 2516446 h 4608445"/>
              <a:gd name="connsiteX288" fmla="*/ 4888991 w 5332784"/>
              <a:gd name="connsiteY288" fmla="*/ 2552723 h 4608445"/>
              <a:gd name="connsiteX289" fmla="*/ 4835784 w 5332784"/>
              <a:gd name="connsiteY289" fmla="*/ 2580535 h 4608445"/>
              <a:gd name="connsiteX290" fmla="*/ 4800715 w 5332784"/>
              <a:gd name="connsiteY290" fmla="*/ 2610766 h 4608445"/>
              <a:gd name="connsiteX291" fmla="*/ 4855132 w 5332784"/>
              <a:gd name="connsiteY291" fmla="*/ 2636161 h 4608445"/>
              <a:gd name="connsiteX292" fmla="*/ 4859969 w 5332784"/>
              <a:gd name="connsiteY292" fmla="*/ 2656719 h 4608445"/>
              <a:gd name="connsiteX293" fmla="*/ 4840621 w 5332784"/>
              <a:gd name="connsiteY293" fmla="*/ 2690578 h 4608445"/>
              <a:gd name="connsiteX294" fmla="*/ 4864806 w 5332784"/>
              <a:gd name="connsiteY294" fmla="*/ 2682112 h 4608445"/>
              <a:gd name="connsiteX295" fmla="*/ 4924058 w 5332784"/>
              <a:gd name="connsiteY295" fmla="*/ 2621650 h 4608445"/>
              <a:gd name="connsiteX296" fmla="*/ 4925268 w 5332784"/>
              <a:gd name="connsiteY296" fmla="*/ 2609557 h 4608445"/>
              <a:gd name="connsiteX297" fmla="*/ 4965173 w 5332784"/>
              <a:gd name="connsiteY297" fmla="*/ 2611976 h 4608445"/>
              <a:gd name="connsiteX298" fmla="*/ 4961546 w 5332784"/>
              <a:gd name="connsiteY298" fmla="*/ 2624068 h 4608445"/>
              <a:gd name="connsiteX299" fmla="*/ 4909547 w 5332784"/>
              <a:gd name="connsiteY299" fmla="*/ 2665183 h 4608445"/>
              <a:gd name="connsiteX300" fmla="*/ 4904710 w 5332784"/>
              <a:gd name="connsiteY300" fmla="*/ 2709926 h 4608445"/>
              <a:gd name="connsiteX301" fmla="*/ 4914384 w 5332784"/>
              <a:gd name="connsiteY301" fmla="*/ 2709926 h 4608445"/>
              <a:gd name="connsiteX302" fmla="*/ 4915594 w 5332784"/>
              <a:gd name="connsiteY302" fmla="*/ 2695413 h 4608445"/>
              <a:gd name="connsiteX303" fmla="*/ 4949453 w 5332784"/>
              <a:gd name="connsiteY303" fmla="*/ 2678485 h 4608445"/>
              <a:gd name="connsiteX304" fmla="*/ 5006287 w 5332784"/>
              <a:gd name="connsiteY304" fmla="*/ 2639789 h 4608445"/>
              <a:gd name="connsiteX305" fmla="*/ 5013543 w 5332784"/>
              <a:gd name="connsiteY305" fmla="*/ 2633742 h 4608445"/>
              <a:gd name="connsiteX306" fmla="*/ 5150188 w 5332784"/>
              <a:gd name="connsiteY306" fmla="*/ 2545467 h 4608445"/>
              <a:gd name="connsiteX307" fmla="*/ 4828528 w 5332784"/>
              <a:gd name="connsiteY307" fmla="*/ 2812711 h 4608445"/>
              <a:gd name="connsiteX308" fmla="*/ 4844248 w 5332784"/>
              <a:gd name="connsiteY308" fmla="*/ 2832059 h 4608445"/>
              <a:gd name="connsiteX309" fmla="*/ 4841830 w 5332784"/>
              <a:gd name="connsiteY309" fmla="*/ 2835687 h 4608445"/>
              <a:gd name="connsiteX310" fmla="*/ 4814017 w 5332784"/>
              <a:gd name="connsiteY310" fmla="*/ 2822385 h 4608445"/>
              <a:gd name="connsiteX311" fmla="*/ 4787414 w 5332784"/>
              <a:gd name="connsiteY311" fmla="*/ 2870755 h 4608445"/>
              <a:gd name="connsiteX312" fmla="*/ 4705185 w 5332784"/>
              <a:gd name="connsiteY312" fmla="*/ 2933636 h 4608445"/>
              <a:gd name="connsiteX313" fmla="*/ 4595143 w 5332784"/>
              <a:gd name="connsiteY313" fmla="*/ 3030376 h 4608445"/>
              <a:gd name="connsiteX314" fmla="*/ 4585469 w 5332784"/>
              <a:gd name="connsiteY314" fmla="*/ 3055771 h 4608445"/>
              <a:gd name="connsiteX315" fmla="*/ 4466963 w 5332784"/>
              <a:gd name="connsiteY315" fmla="*/ 3157347 h 4608445"/>
              <a:gd name="connsiteX316" fmla="*/ 4516542 w 5332784"/>
              <a:gd name="connsiteY316" fmla="*/ 3192415 h 4608445"/>
              <a:gd name="connsiteX317" fmla="*/ 4468173 w 5332784"/>
              <a:gd name="connsiteY317" fmla="*/ 3206926 h 4608445"/>
              <a:gd name="connsiteX318" fmla="*/ 4428267 w 5332784"/>
              <a:gd name="connsiteY318" fmla="*/ 3246832 h 4608445"/>
              <a:gd name="connsiteX319" fmla="*/ 4400455 w 5332784"/>
              <a:gd name="connsiteY319" fmla="*/ 3312130 h 4608445"/>
              <a:gd name="connsiteX320" fmla="*/ 4390781 w 5332784"/>
              <a:gd name="connsiteY320" fmla="*/ 3280691 h 4608445"/>
              <a:gd name="connsiteX321" fmla="*/ 4354503 w 5332784"/>
              <a:gd name="connsiteY321" fmla="*/ 3273435 h 4608445"/>
              <a:gd name="connsiteX322" fmla="*/ 4379897 w 5332784"/>
              <a:gd name="connsiteY322" fmla="*/ 3286736 h 4608445"/>
              <a:gd name="connsiteX323" fmla="*/ 4352085 w 5332784"/>
              <a:gd name="connsiteY323" fmla="*/ 3365338 h 4608445"/>
              <a:gd name="connsiteX324" fmla="*/ 4346038 w 5332784"/>
              <a:gd name="connsiteY324" fmla="*/ 3362920 h 4608445"/>
              <a:gd name="connsiteX325" fmla="*/ 4337574 w 5332784"/>
              <a:gd name="connsiteY325" fmla="*/ 3329061 h 4608445"/>
              <a:gd name="connsiteX326" fmla="*/ 4295249 w 5332784"/>
              <a:gd name="connsiteY326" fmla="*/ 3358083 h 4608445"/>
              <a:gd name="connsiteX327" fmla="*/ 4262600 w 5332784"/>
              <a:gd name="connsiteY327" fmla="*/ 3373802 h 4608445"/>
              <a:gd name="connsiteX328" fmla="*/ 4285575 w 5332784"/>
              <a:gd name="connsiteY328" fmla="*/ 3377431 h 4608445"/>
              <a:gd name="connsiteX329" fmla="*/ 3927638 w 5332784"/>
              <a:gd name="connsiteY329" fmla="*/ 3684580 h 4608445"/>
              <a:gd name="connsiteX330" fmla="*/ 3932475 w 5332784"/>
              <a:gd name="connsiteY330" fmla="*/ 3694253 h 4608445"/>
              <a:gd name="connsiteX331" fmla="*/ 3976008 w 5332784"/>
              <a:gd name="connsiteY331" fmla="*/ 3678533 h 4608445"/>
              <a:gd name="connsiteX332" fmla="*/ 3914337 w 5332784"/>
              <a:gd name="connsiteY332" fmla="*/ 3694253 h 4608445"/>
              <a:gd name="connsiteX333" fmla="*/ 3869594 w 5332784"/>
              <a:gd name="connsiteY333" fmla="*/ 3765598 h 4608445"/>
              <a:gd name="connsiteX334" fmla="*/ 3720857 w 5332784"/>
              <a:gd name="connsiteY334" fmla="*/ 3859920 h 4608445"/>
              <a:gd name="connsiteX335" fmla="*/ 3597514 w 5332784"/>
              <a:gd name="connsiteY335" fmla="*/ 3949404 h 4608445"/>
              <a:gd name="connsiteX336" fmla="*/ 3344780 w 5332784"/>
              <a:gd name="connsiteY336" fmla="*/ 4134419 h 4608445"/>
              <a:gd name="connsiteX337" fmla="*/ 3321805 w 5332784"/>
              <a:gd name="connsiteY337" fmla="*/ 4148931 h 4608445"/>
              <a:gd name="connsiteX338" fmla="*/ 3306084 w 5332784"/>
              <a:gd name="connsiteY338" fmla="*/ 4191254 h 4608445"/>
              <a:gd name="connsiteX339" fmla="*/ 3297620 w 5332784"/>
              <a:gd name="connsiteY339" fmla="*/ 4192464 h 4608445"/>
              <a:gd name="connsiteX340" fmla="*/ 3272225 w 5332784"/>
              <a:gd name="connsiteY340" fmla="*/ 4171906 h 4608445"/>
              <a:gd name="connsiteX341" fmla="*/ 3216600 w 5332784"/>
              <a:gd name="connsiteY341" fmla="*/ 4208183 h 4608445"/>
              <a:gd name="connsiteX342" fmla="*/ 3219018 w 5332784"/>
              <a:gd name="connsiteY342" fmla="*/ 4213020 h 4608445"/>
              <a:gd name="connsiteX343" fmla="*/ 3244413 w 5332784"/>
              <a:gd name="connsiteY343" fmla="*/ 4210602 h 4608445"/>
              <a:gd name="connsiteX344" fmla="*/ 3234739 w 5332784"/>
              <a:gd name="connsiteY344" fmla="*/ 4256553 h 4608445"/>
              <a:gd name="connsiteX345" fmla="*/ 3226274 w 5332784"/>
              <a:gd name="connsiteY345" fmla="*/ 4256553 h 4608445"/>
              <a:gd name="connsiteX346" fmla="*/ 3220228 w 5332784"/>
              <a:gd name="connsiteY346" fmla="*/ 4235997 h 4608445"/>
              <a:gd name="connsiteX347" fmla="*/ 3170649 w 5332784"/>
              <a:gd name="connsiteY347" fmla="*/ 4254135 h 4608445"/>
              <a:gd name="connsiteX348" fmla="*/ 3167021 w 5332784"/>
              <a:gd name="connsiteY348" fmla="*/ 4244461 h 4608445"/>
              <a:gd name="connsiteX349" fmla="*/ 3209345 w 5332784"/>
              <a:gd name="connsiteY349" fmla="*/ 4221486 h 4608445"/>
              <a:gd name="connsiteX350" fmla="*/ 3136790 w 5332784"/>
              <a:gd name="connsiteY350" fmla="*/ 4254135 h 4608445"/>
              <a:gd name="connsiteX351" fmla="*/ 3179114 w 5332784"/>
              <a:gd name="connsiteY351" fmla="*/ 4278320 h 4608445"/>
              <a:gd name="connsiteX352" fmla="*/ 3098094 w 5332784"/>
              <a:gd name="connsiteY352" fmla="*/ 4320644 h 4608445"/>
              <a:gd name="connsiteX353" fmla="*/ 3093257 w 5332784"/>
              <a:gd name="connsiteY353" fmla="*/ 4314597 h 4608445"/>
              <a:gd name="connsiteX354" fmla="*/ 3115023 w 5332784"/>
              <a:gd name="connsiteY354" fmla="*/ 4296459 h 4608445"/>
              <a:gd name="connsiteX355" fmla="*/ 3111396 w 5332784"/>
              <a:gd name="connsiteY355" fmla="*/ 4290412 h 4608445"/>
              <a:gd name="connsiteX356" fmla="*/ 2943310 w 5332784"/>
              <a:gd name="connsiteY356" fmla="*/ 4389571 h 4608445"/>
              <a:gd name="connsiteX357" fmla="*/ 2914288 w 5332784"/>
              <a:gd name="connsiteY357" fmla="*/ 4381107 h 4608445"/>
              <a:gd name="connsiteX358" fmla="*/ 2799410 w 5332784"/>
              <a:gd name="connsiteY358" fmla="*/ 4459707 h 4608445"/>
              <a:gd name="connsiteX359" fmla="*/ 3046097 w 5332784"/>
              <a:gd name="connsiteY359" fmla="*/ 4190045 h 4608445"/>
              <a:gd name="connsiteX360" fmla="*/ 3041260 w 5332784"/>
              <a:gd name="connsiteY360" fmla="*/ 4182788 h 4608445"/>
              <a:gd name="connsiteX361" fmla="*/ 2902195 w 5332784"/>
              <a:gd name="connsiteY361" fmla="*/ 4278320 h 4608445"/>
              <a:gd name="connsiteX362" fmla="*/ 2810293 w 5332784"/>
              <a:gd name="connsiteY362" fmla="*/ 4343619 h 4608445"/>
              <a:gd name="connsiteX363" fmla="*/ 2668811 w 5332784"/>
              <a:gd name="connsiteY363" fmla="*/ 4412546 h 4608445"/>
              <a:gd name="connsiteX364" fmla="*/ 2780062 w 5332784"/>
              <a:gd name="connsiteY364" fmla="*/ 4326690 h 4608445"/>
              <a:gd name="connsiteX365" fmla="*/ 2769178 w 5332784"/>
              <a:gd name="connsiteY365" fmla="*/ 4310970 h 4608445"/>
              <a:gd name="connsiteX366" fmla="*/ 2753459 w 5332784"/>
              <a:gd name="connsiteY366" fmla="*/ 4304923 h 4608445"/>
              <a:gd name="connsiteX367" fmla="*/ 2672439 w 5332784"/>
              <a:gd name="connsiteY367" fmla="*/ 4366596 h 4608445"/>
              <a:gd name="connsiteX368" fmla="*/ 2599883 w 5332784"/>
              <a:gd name="connsiteY368" fmla="*/ 4387152 h 4608445"/>
              <a:gd name="connsiteX369" fmla="*/ 2559979 w 5332784"/>
              <a:gd name="connsiteY369" fmla="*/ 4429476 h 4608445"/>
              <a:gd name="connsiteX370" fmla="*/ 2586583 w 5332784"/>
              <a:gd name="connsiteY370" fmla="*/ 4396826 h 4608445"/>
              <a:gd name="connsiteX371" fmla="*/ 2580536 w 5332784"/>
              <a:gd name="connsiteY371" fmla="*/ 4390780 h 4608445"/>
              <a:gd name="connsiteX372" fmla="*/ 2495888 w 5332784"/>
              <a:gd name="connsiteY372" fmla="*/ 4446406 h 4608445"/>
              <a:gd name="connsiteX373" fmla="*/ 2492261 w 5332784"/>
              <a:gd name="connsiteY373" fmla="*/ 4443987 h 4608445"/>
              <a:gd name="connsiteX374" fmla="*/ 2516446 w 5332784"/>
              <a:gd name="connsiteY374" fmla="*/ 4406500 h 4608445"/>
              <a:gd name="connsiteX375" fmla="*/ 2512818 w 5332784"/>
              <a:gd name="connsiteY375" fmla="*/ 4400453 h 4608445"/>
              <a:gd name="connsiteX376" fmla="*/ 2478959 w 5332784"/>
              <a:gd name="connsiteY376" fmla="*/ 4416174 h 4608445"/>
              <a:gd name="connsiteX377" fmla="*/ 2411241 w 5332784"/>
              <a:gd name="connsiteY377" fmla="*/ 4468172 h 4608445"/>
              <a:gd name="connsiteX378" fmla="*/ 2371336 w 5332784"/>
              <a:gd name="connsiteY378" fmla="*/ 4473008 h 4608445"/>
              <a:gd name="connsiteX379" fmla="*/ 2341105 w 5332784"/>
              <a:gd name="connsiteY379" fmla="*/ 4486310 h 4608445"/>
              <a:gd name="connsiteX380" fmla="*/ 2283061 w 5332784"/>
              <a:gd name="connsiteY380" fmla="*/ 4514124 h 4608445"/>
              <a:gd name="connsiteX381" fmla="*/ 2267341 w 5332784"/>
              <a:gd name="connsiteY381" fmla="*/ 4521378 h 4608445"/>
              <a:gd name="connsiteX382" fmla="*/ 2231063 w 5332784"/>
              <a:gd name="connsiteY382" fmla="*/ 4544354 h 4608445"/>
              <a:gd name="connsiteX383" fmla="*/ 2060559 w 5332784"/>
              <a:gd name="connsiteY383" fmla="*/ 4599980 h 4608445"/>
              <a:gd name="connsiteX384" fmla="*/ 2049676 w 5332784"/>
              <a:gd name="connsiteY384" fmla="*/ 4603608 h 4608445"/>
              <a:gd name="connsiteX385" fmla="*/ 1942053 w 5332784"/>
              <a:gd name="connsiteY385" fmla="*/ 4608445 h 4608445"/>
              <a:gd name="connsiteX386" fmla="*/ 1963819 w 5332784"/>
              <a:gd name="connsiteY386" fmla="*/ 4560075 h 4608445"/>
              <a:gd name="connsiteX387" fmla="*/ 1922705 w 5332784"/>
              <a:gd name="connsiteY387" fmla="*/ 4568539 h 4608445"/>
              <a:gd name="connsiteX388" fmla="*/ 1938425 w 5332784"/>
              <a:gd name="connsiteY388" fmla="*/ 4520169 h 4608445"/>
              <a:gd name="connsiteX389" fmla="*/ 1799361 w 5332784"/>
              <a:gd name="connsiteY389" fmla="*/ 4601190 h 4608445"/>
              <a:gd name="connsiteX390" fmla="*/ 1817501 w 5332784"/>
              <a:gd name="connsiteY390" fmla="*/ 4560075 h 4608445"/>
              <a:gd name="connsiteX391" fmla="*/ 1845313 w 5332784"/>
              <a:gd name="connsiteY391" fmla="*/ 4512914 h 4608445"/>
              <a:gd name="connsiteX392" fmla="*/ 1780013 w 5332784"/>
              <a:gd name="connsiteY392" fmla="*/ 4516542 h 4608445"/>
              <a:gd name="connsiteX393" fmla="*/ 1696576 w 5332784"/>
              <a:gd name="connsiteY393" fmla="*/ 4544354 h 4608445"/>
              <a:gd name="connsiteX394" fmla="*/ 1672391 w 5332784"/>
              <a:gd name="connsiteY394" fmla="*/ 4549191 h 4608445"/>
              <a:gd name="connsiteX395" fmla="*/ 1668763 w 5332784"/>
              <a:gd name="connsiteY395" fmla="*/ 4541936 h 4608445"/>
              <a:gd name="connsiteX396" fmla="*/ 1701413 w 5332784"/>
              <a:gd name="connsiteY396" fmla="*/ 4512914 h 4608445"/>
              <a:gd name="connsiteX397" fmla="*/ 1638532 w 5332784"/>
              <a:gd name="connsiteY397" fmla="*/ 4482683 h 4608445"/>
              <a:gd name="connsiteX398" fmla="*/ 1624021 w 5332784"/>
              <a:gd name="connsiteY398" fmla="*/ 4452452 h 4608445"/>
              <a:gd name="connsiteX399" fmla="*/ 1672391 w 5332784"/>
              <a:gd name="connsiteY399" fmla="*/ 4315806 h 4608445"/>
              <a:gd name="connsiteX400" fmla="*/ 1351940 w 5332784"/>
              <a:gd name="connsiteY400" fmla="*/ 4462125 h 4608445"/>
              <a:gd name="connsiteX401" fmla="*/ 1303570 w 5332784"/>
              <a:gd name="connsiteY401" fmla="*/ 4435522 h 4608445"/>
              <a:gd name="connsiteX402" fmla="*/ 1296314 w 5332784"/>
              <a:gd name="connsiteY402" fmla="*/ 4431895 h 4608445"/>
              <a:gd name="connsiteX403" fmla="*/ 1226178 w 5332784"/>
              <a:gd name="connsiteY403" fmla="*/ 4457288 h 4608445"/>
              <a:gd name="connsiteX404" fmla="*/ 1188692 w 5332784"/>
              <a:gd name="connsiteY404" fmla="*/ 4475428 h 4608445"/>
              <a:gd name="connsiteX405" fmla="*/ 1183855 w 5332784"/>
              <a:gd name="connsiteY405" fmla="*/ 4383525 h 4608445"/>
              <a:gd name="connsiteX406" fmla="*/ 1267292 w 5332784"/>
              <a:gd name="connsiteY406" fmla="*/ 4298878 h 4608445"/>
              <a:gd name="connsiteX407" fmla="*/ 1325336 w 5332784"/>
              <a:gd name="connsiteY407" fmla="*/ 4233578 h 4608445"/>
              <a:gd name="connsiteX408" fmla="*/ 1361614 w 5332784"/>
              <a:gd name="connsiteY408" fmla="*/ 4197301 h 4608445"/>
              <a:gd name="connsiteX409" fmla="*/ 1471656 w 5332784"/>
              <a:gd name="connsiteY409" fmla="*/ 4129583 h 4608445"/>
              <a:gd name="connsiteX410" fmla="*/ 1495841 w 5332784"/>
              <a:gd name="connsiteY410" fmla="*/ 4089677 h 4608445"/>
              <a:gd name="connsiteX411" fmla="*/ 1488585 w 5332784"/>
              <a:gd name="connsiteY411" fmla="*/ 4080003 h 4608445"/>
              <a:gd name="connsiteX412" fmla="*/ 1543001 w 5332784"/>
              <a:gd name="connsiteY412" fmla="*/ 4071539 h 4608445"/>
              <a:gd name="connsiteX413" fmla="*/ 1573233 w 5332784"/>
              <a:gd name="connsiteY413" fmla="*/ 4032843 h 4608445"/>
              <a:gd name="connsiteX414" fmla="*/ 1512770 w 5332784"/>
              <a:gd name="connsiteY414" fmla="*/ 4035261 h 4608445"/>
              <a:gd name="connsiteX415" fmla="*/ 1315662 w 5332784"/>
              <a:gd name="connsiteY415" fmla="*/ 4171906 h 4608445"/>
              <a:gd name="connsiteX416" fmla="*/ 1220132 w 5332784"/>
              <a:gd name="connsiteY416" fmla="*/ 4240834 h 4608445"/>
              <a:gd name="connsiteX417" fmla="*/ 1212877 w 5332784"/>
              <a:gd name="connsiteY417" fmla="*/ 4210602 h 4608445"/>
              <a:gd name="connsiteX418" fmla="*/ 1204411 w 5332784"/>
              <a:gd name="connsiteY418" fmla="*/ 4226323 h 4608445"/>
              <a:gd name="connsiteX419" fmla="*/ 1149994 w 5332784"/>
              <a:gd name="connsiteY419" fmla="*/ 4248089 h 4608445"/>
              <a:gd name="connsiteX420" fmla="*/ 1145159 w 5332784"/>
              <a:gd name="connsiteY420" fmla="*/ 4217857 h 4608445"/>
              <a:gd name="connsiteX421" fmla="*/ 1160878 w 5332784"/>
              <a:gd name="connsiteY421" fmla="*/ 4183998 h 4608445"/>
              <a:gd name="connsiteX422" fmla="*/ 1153623 w 5332784"/>
              <a:gd name="connsiteY422" fmla="*/ 4181580 h 4608445"/>
              <a:gd name="connsiteX423" fmla="*/ 1062930 w 5332784"/>
              <a:gd name="connsiteY423" fmla="*/ 4238415 h 4608445"/>
              <a:gd name="connsiteX424" fmla="*/ 1054465 w 5332784"/>
              <a:gd name="connsiteY424" fmla="*/ 4229950 h 4608445"/>
              <a:gd name="connsiteX425" fmla="*/ 1089532 w 5332784"/>
              <a:gd name="connsiteY425" fmla="*/ 4147721 h 4608445"/>
              <a:gd name="connsiteX426" fmla="*/ 1111300 w 5332784"/>
              <a:gd name="connsiteY426" fmla="*/ 4069120 h 4608445"/>
              <a:gd name="connsiteX427" fmla="*/ 1013350 w 5332784"/>
              <a:gd name="connsiteY427" fmla="*/ 4121117 h 4608445"/>
              <a:gd name="connsiteX428" fmla="*/ 1030280 w 5332784"/>
              <a:gd name="connsiteY428" fmla="*/ 4049771 h 4608445"/>
              <a:gd name="connsiteX429" fmla="*/ 960143 w 5332784"/>
              <a:gd name="connsiteY429" fmla="*/ 4105398 h 4608445"/>
              <a:gd name="connsiteX430" fmla="*/ 960143 w 5332784"/>
              <a:gd name="connsiteY430" fmla="*/ 4044935 h 4608445"/>
              <a:gd name="connsiteX431" fmla="*/ 950469 w 5332784"/>
              <a:gd name="connsiteY431" fmla="*/ 4038889 h 4608445"/>
              <a:gd name="connsiteX432" fmla="*/ 917820 w 5332784"/>
              <a:gd name="connsiteY432" fmla="*/ 4082421 h 4608445"/>
              <a:gd name="connsiteX433" fmla="*/ 1047209 w 5332784"/>
              <a:gd name="connsiteY433" fmla="*/ 3783737 h 4608445"/>
              <a:gd name="connsiteX434" fmla="*/ 920237 w 5332784"/>
              <a:gd name="connsiteY434" fmla="*/ 3852664 h 4608445"/>
              <a:gd name="connsiteX435" fmla="*/ 883960 w 5332784"/>
              <a:gd name="connsiteY435" fmla="*/ 3875641 h 4608445"/>
              <a:gd name="connsiteX436" fmla="*/ 875496 w 5332784"/>
              <a:gd name="connsiteY436" fmla="*/ 3832107 h 4608445"/>
              <a:gd name="connsiteX437" fmla="*/ 808988 w 5332784"/>
              <a:gd name="connsiteY437" fmla="*/ 3875641 h 4608445"/>
              <a:gd name="connsiteX438" fmla="*/ 795685 w 5332784"/>
              <a:gd name="connsiteY438" fmla="*/ 3769227 h 4608445"/>
              <a:gd name="connsiteX439" fmla="*/ 786011 w 5332784"/>
              <a:gd name="connsiteY439" fmla="*/ 3765598 h 4608445"/>
              <a:gd name="connsiteX440" fmla="*/ 732804 w 5332784"/>
              <a:gd name="connsiteY440" fmla="*/ 3865967 h 4608445"/>
              <a:gd name="connsiteX441" fmla="*/ 723131 w 5332784"/>
              <a:gd name="connsiteY441" fmla="*/ 3765598 h 4608445"/>
              <a:gd name="connsiteX442" fmla="*/ 717085 w 5332784"/>
              <a:gd name="connsiteY442" fmla="*/ 3746251 h 4608445"/>
              <a:gd name="connsiteX443" fmla="*/ 703783 w 5332784"/>
              <a:gd name="connsiteY443" fmla="*/ 3752297 h 4608445"/>
              <a:gd name="connsiteX444" fmla="*/ 747315 w 5332784"/>
              <a:gd name="connsiteY444" fmla="*/ 3661603 h 4608445"/>
              <a:gd name="connsiteX445" fmla="*/ 513930 w 5332784"/>
              <a:gd name="connsiteY445" fmla="*/ 3873222 h 4608445"/>
              <a:gd name="connsiteX446" fmla="*/ 536906 w 5332784"/>
              <a:gd name="connsiteY446" fmla="*/ 3764390 h 4608445"/>
              <a:gd name="connsiteX447" fmla="*/ 516350 w 5332784"/>
              <a:gd name="connsiteY447" fmla="*/ 3780109 h 4608445"/>
              <a:gd name="connsiteX448" fmla="*/ 494583 w 5332784"/>
              <a:gd name="connsiteY448" fmla="*/ 3755925 h 4608445"/>
              <a:gd name="connsiteX449" fmla="*/ 464351 w 5332784"/>
              <a:gd name="connsiteY449" fmla="*/ 3807922 h 4608445"/>
              <a:gd name="connsiteX450" fmla="*/ 476444 w 5332784"/>
              <a:gd name="connsiteY450" fmla="*/ 3696672 h 4608445"/>
              <a:gd name="connsiteX451" fmla="*/ 447422 w 5332784"/>
              <a:gd name="connsiteY451" fmla="*/ 3709973 h 4608445"/>
              <a:gd name="connsiteX452" fmla="*/ 455887 w 5332784"/>
              <a:gd name="connsiteY452" fmla="*/ 3671277 h 4608445"/>
              <a:gd name="connsiteX453" fmla="*/ 451050 w 5332784"/>
              <a:gd name="connsiteY453" fmla="*/ 3668859 h 4608445"/>
              <a:gd name="connsiteX454" fmla="*/ 401471 w 5332784"/>
              <a:gd name="connsiteY454" fmla="*/ 3716020 h 4608445"/>
              <a:gd name="connsiteX455" fmla="*/ 405098 w 5332784"/>
              <a:gd name="connsiteY455" fmla="*/ 3693044 h 4608445"/>
              <a:gd name="connsiteX456" fmla="*/ 397843 w 5332784"/>
              <a:gd name="connsiteY456" fmla="*/ 3689417 h 4608445"/>
              <a:gd name="connsiteX457" fmla="*/ 370030 w 5332784"/>
              <a:gd name="connsiteY457" fmla="*/ 3737786 h 4608445"/>
              <a:gd name="connsiteX458" fmla="*/ 376077 w 5332784"/>
              <a:gd name="connsiteY458" fmla="*/ 3616862 h 4608445"/>
              <a:gd name="connsiteX459" fmla="*/ 349474 w 5332784"/>
              <a:gd name="connsiteY459" fmla="*/ 3621699 h 4608445"/>
              <a:gd name="connsiteX460" fmla="*/ 349474 w 5332784"/>
              <a:gd name="connsiteY460" fmla="*/ 3615652 h 4608445"/>
              <a:gd name="connsiteX461" fmla="*/ 357938 w 5332784"/>
              <a:gd name="connsiteY461" fmla="*/ 3586630 h 4608445"/>
              <a:gd name="connsiteX462" fmla="*/ 440166 w 5332784"/>
              <a:gd name="connsiteY462" fmla="*/ 3452404 h 4608445"/>
              <a:gd name="connsiteX463" fmla="*/ 552627 w 5332784"/>
              <a:gd name="connsiteY463" fmla="*/ 3308503 h 4608445"/>
              <a:gd name="connsiteX464" fmla="*/ 276919 w 5332784"/>
              <a:gd name="connsiteY464" fmla="*/ 3567282 h 4608445"/>
              <a:gd name="connsiteX465" fmla="*/ 282964 w 5332784"/>
              <a:gd name="connsiteY465" fmla="*/ 3532214 h 4608445"/>
              <a:gd name="connsiteX466" fmla="*/ 399052 w 5332784"/>
              <a:gd name="connsiteY466" fmla="*/ 3344780 h 4608445"/>
              <a:gd name="connsiteX467" fmla="*/ 430492 w 5332784"/>
              <a:gd name="connsiteY467" fmla="*/ 3307294 h 4608445"/>
              <a:gd name="connsiteX468" fmla="*/ 527233 w 5332784"/>
              <a:gd name="connsiteY468" fmla="*/ 3232321 h 4608445"/>
              <a:gd name="connsiteX469" fmla="*/ 582858 w 5332784"/>
              <a:gd name="connsiteY469" fmla="*/ 3164603 h 4608445"/>
              <a:gd name="connsiteX470" fmla="*/ 541743 w 5332784"/>
              <a:gd name="connsiteY470" fmla="*/ 3175485 h 4608445"/>
              <a:gd name="connsiteX471" fmla="*/ 480072 w 5332784"/>
              <a:gd name="connsiteY471" fmla="*/ 3241995 h 4608445"/>
              <a:gd name="connsiteX472" fmla="*/ 432911 w 5332784"/>
              <a:gd name="connsiteY472" fmla="*/ 3261343 h 4608445"/>
              <a:gd name="connsiteX473" fmla="*/ 442585 w 5332784"/>
              <a:gd name="connsiteY473" fmla="*/ 3204507 h 4608445"/>
              <a:gd name="connsiteX474" fmla="*/ 429283 w 5332784"/>
              <a:gd name="connsiteY474" fmla="*/ 3199670 h 4608445"/>
              <a:gd name="connsiteX475" fmla="*/ 377286 w 5332784"/>
              <a:gd name="connsiteY475" fmla="*/ 3284318 h 4608445"/>
              <a:gd name="connsiteX476" fmla="*/ 349474 w 5332784"/>
              <a:gd name="connsiteY476" fmla="*/ 3102931 h 4608445"/>
              <a:gd name="connsiteX477" fmla="*/ 286591 w 5332784"/>
              <a:gd name="connsiteY477" fmla="*/ 3160974 h 4608445"/>
              <a:gd name="connsiteX478" fmla="*/ 282964 w 5332784"/>
              <a:gd name="connsiteY478" fmla="*/ 3147673 h 4608445"/>
              <a:gd name="connsiteX479" fmla="*/ 305941 w 5332784"/>
              <a:gd name="connsiteY479" fmla="*/ 3037631 h 4608445"/>
              <a:gd name="connsiteX480" fmla="*/ 303522 w 5332784"/>
              <a:gd name="connsiteY480" fmla="*/ 3013446 h 4608445"/>
              <a:gd name="connsiteX481" fmla="*/ 303522 w 5332784"/>
              <a:gd name="connsiteY481" fmla="*/ 2983216 h 4608445"/>
              <a:gd name="connsiteX482" fmla="*/ 399052 w 5332784"/>
              <a:gd name="connsiteY482" fmla="*/ 2836896 h 4608445"/>
              <a:gd name="connsiteX483" fmla="*/ 571975 w 5332784"/>
              <a:gd name="connsiteY483" fmla="*/ 2671228 h 4608445"/>
              <a:gd name="connsiteX484" fmla="*/ 423237 w 5332784"/>
              <a:gd name="connsiteY484" fmla="*/ 2783689 h 4608445"/>
              <a:gd name="connsiteX485" fmla="*/ 278127 w 5332784"/>
              <a:gd name="connsiteY485" fmla="*/ 2930009 h 4608445"/>
              <a:gd name="connsiteX486" fmla="*/ 268453 w 5332784"/>
              <a:gd name="connsiteY486" fmla="*/ 2937263 h 4608445"/>
              <a:gd name="connsiteX487" fmla="*/ 233386 w 5332784"/>
              <a:gd name="connsiteY487" fmla="*/ 2960239 h 4608445"/>
              <a:gd name="connsiteX488" fmla="*/ 207991 w 5332784"/>
              <a:gd name="connsiteY488" fmla="*/ 2974750 h 4608445"/>
              <a:gd name="connsiteX489" fmla="*/ 203154 w 5332784"/>
              <a:gd name="connsiteY489" fmla="*/ 2945728 h 4608445"/>
              <a:gd name="connsiteX490" fmla="*/ 228549 w 5332784"/>
              <a:gd name="connsiteY490" fmla="*/ 2884057 h 4608445"/>
              <a:gd name="connsiteX491" fmla="*/ 211619 w 5332784"/>
              <a:gd name="connsiteY491" fmla="*/ 2894940 h 4608445"/>
              <a:gd name="connsiteX492" fmla="*/ 209201 w 5332784"/>
              <a:gd name="connsiteY492" fmla="*/ 2891313 h 4608445"/>
              <a:gd name="connsiteX493" fmla="*/ 273290 w 5332784"/>
              <a:gd name="connsiteY493" fmla="*/ 2810293 h 4608445"/>
              <a:gd name="connsiteX494" fmla="*/ 268453 w 5332784"/>
              <a:gd name="connsiteY494" fmla="*/ 2805456 h 4608445"/>
              <a:gd name="connsiteX495" fmla="*/ 119716 w 5332784"/>
              <a:gd name="connsiteY495" fmla="*/ 2919125 h 4608445"/>
              <a:gd name="connsiteX496" fmla="*/ 112460 w 5332784"/>
              <a:gd name="connsiteY496" fmla="*/ 2910661 h 4608445"/>
              <a:gd name="connsiteX497" fmla="*/ 198317 w 5332784"/>
              <a:gd name="connsiteY497" fmla="*/ 2783689 h 4608445"/>
              <a:gd name="connsiteX498" fmla="*/ 164458 w 5332784"/>
              <a:gd name="connsiteY498" fmla="*/ 2778852 h 4608445"/>
              <a:gd name="connsiteX499" fmla="*/ 94322 w 5332784"/>
              <a:gd name="connsiteY499" fmla="*/ 2841733 h 4608445"/>
              <a:gd name="connsiteX500" fmla="*/ 285383 w 5332784"/>
              <a:gd name="connsiteY500" fmla="*/ 2533374 h 4608445"/>
              <a:gd name="connsiteX501" fmla="*/ 6047 w 5332784"/>
              <a:gd name="connsiteY501" fmla="*/ 2753459 h 4608445"/>
              <a:gd name="connsiteX502" fmla="*/ 0 w 5332784"/>
              <a:gd name="connsiteY502" fmla="*/ 2751040 h 4608445"/>
              <a:gd name="connsiteX503" fmla="*/ 24185 w 5332784"/>
              <a:gd name="connsiteY503" fmla="*/ 2702670 h 4608445"/>
              <a:gd name="connsiteX504" fmla="*/ 157202 w 5332784"/>
              <a:gd name="connsiteY504" fmla="*/ 2561187 h 4608445"/>
              <a:gd name="connsiteX505" fmla="*/ 262406 w 5332784"/>
              <a:gd name="connsiteY505" fmla="*/ 2457192 h 4608445"/>
              <a:gd name="connsiteX506" fmla="*/ 279337 w 5332784"/>
              <a:gd name="connsiteY506" fmla="*/ 2446310 h 4608445"/>
              <a:gd name="connsiteX507" fmla="*/ 279337 w 5332784"/>
              <a:gd name="connsiteY507" fmla="*/ 2454774 h 4608445"/>
              <a:gd name="connsiteX508" fmla="*/ 411145 w 5332784"/>
              <a:gd name="connsiteY508" fmla="*/ 2320548 h 4608445"/>
              <a:gd name="connsiteX509" fmla="*/ 405098 w 5332784"/>
              <a:gd name="connsiteY509" fmla="*/ 2313292 h 4608445"/>
              <a:gd name="connsiteX510" fmla="*/ 211619 w 5332784"/>
              <a:gd name="connsiteY510" fmla="*/ 2465656 h 4608445"/>
              <a:gd name="connsiteX511" fmla="*/ 226129 w 5332784"/>
              <a:gd name="connsiteY511" fmla="*/ 2399148 h 4608445"/>
              <a:gd name="connsiteX512" fmla="*/ 360356 w 5332784"/>
              <a:gd name="connsiteY512" fmla="*/ 2249201 h 4608445"/>
              <a:gd name="connsiteX513" fmla="*/ 764245 w 5332784"/>
              <a:gd name="connsiteY513" fmla="*/ 1922705 h 4608445"/>
              <a:gd name="connsiteX514" fmla="*/ 834381 w 5332784"/>
              <a:gd name="connsiteY514" fmla="*/ 1857405 h 4608445"/>
              <a:gd name="connsiteX515" fmla="*/ 836800 w 5332784"/>
              <a:gd name="connsiteY515" fmla="*/ 1834430 h 4608445"/>
              <a:gd name="connsiteX516" fmla="*/ 712248 w 5332784"/>
              <a:gd name="connsiteY516" fmla="*/ 1934797 h 4608445"/>
              <a:gd name="connsiteX517" fmla="*/ 703783 w 5332784"/>
              <a:gd name="connsiteY517" fmla="*/ 1928750 h 4608445"/>
              <a:gd name="connsiteX518" fmla="*/ 753362 w 5332784"/>
              <a:gd name="connsiteY518" fmla="*/ 1854987 h 4608445"/>
              <a:gd name="connsiteX519" fmla="*/ 860985 w 5332784"/>
              <a:gd name="connsiteY519" fmla="*/ 1760665 h 4608445"/>
              <a:gd name="connsiteX520" fmla="*/ 940795 w 5332784"/>
              <a:gd name="connsiteY520" fmla="*/ 1685692 h 4608445"/>
              <a:gd name="connsiteX521" fmla="*/ 926284 w 5332784"/>
              <a:gd name="connsiteY521" fmla="*/ 1654251 h 4608445"/>
              <a:gd name="connsiteX522" fmla="*/ 950469 w 5332784"/>
              <a:gd name="connsiteY522" fmla="*/ 1638531 h 4608445"/>
              <a:gd name="connsiteX523" fmla="*/ 945632 w 5332784"/>
              <a:gd name="connsiteY523" fmla="*/ 1632485 h 4608445"/>
              <a:gd name="connsiteX524" fmla="*/ 915402 w 5332784"/>
              <a:gd name="connsiteY524" fmla="*/ 1643369 h 4608445"/>
              <a:gd name="connsiteX525" fmla="*/ 804151 w 5332784"/>
              <a:gd name="connsiteY525" fmla="*/ 1737690 h 4608445"/>
              <a:gd name="connsiteX526" fmla="*/ 819871 w 5332784"/>
              <a:gd name="connsiteY526" fmla="*/ 1718342 h 4608445"/>
              <a:gd name="connsiteX527" fmla="*/ 1215295 w 5332784"/>
              <a:gd name="connsiteY527" fmla="*/ 1325336 h 4608445"/>
              <a:gd name="connsiteX528" fmla="*/ 1498259 w 5332784"/>
              <a:gd name="connsiteY528" fmla="*/ 1077441 h 4608445"/>
              <a:gd name="connsiteX529" fmla="*/ 1546629 w 5332784"/>
              <a:gd name="connsiteY529" fmla="*/ 1026652 h 4608445"/>
              <a:gd name="connsiteX530" fmla="*/ 1576860 w 5332784"/>
              <a:gd name="connsiteY530" fmla="*/ 997629 h 4608445"/>
              <a:gd name="connsiteX531" fmla="*/ 1734062 w 5332784"/>
              <a:gd name="connsiteY531" fmla="*/ 875496 h 4608445"/>
              <a:gd name="connsiteX532" fmla="*/ 2165764 w 5332784"/>
              <a:gd name="connsiteY532" fmla="*/ 482491 h 4608445"/>
              <a:gd name="connsiteX533" fmla="*/ 2503144 w 5332784"/>
              <a:gd name="connsiteY533" fmla="*/ 186224 h 4608445"/>
              <a:gd name="connsiteX534" fmla="*/ 2647045 w 5332784"/>
              <a:gd name="connsiteY534" fmla="*/ 74973 h 4608445"/>
              <a:gd name="connsiteX535" fmla="*/ 2651882 w 5332784"/>
              <a:gd name="connsiteY535" fmla="*/ 81019 h 4608445"/>
              <a:gd name="connsiteX536" fmla="*/ 2630116 w 5332784"/>
              <a:gd name="connsiteY536" fmla="*/ 105204 h 4608445"/>
              <a:gd name="connsiteX537" fmla="*/ 2632534 w 5332784"/>
              <a:gd name="connsiteY537" fmla="*/ 110041 h 4608445"/>
              <a:gd name="connsiteX538" fmla="*/ 2673648 w 5332784"/>
              <a:gd name="connsiteY538" fmla="*/ 93112 h 4608445"/>
              <a:gd name="connsiteX539" fmla="*/ 2676067 w 5332784"/>
              <a:gd name="connsiteY539" fmla="*/ 100367 h 4608445"/>
              <a:gd name="connsiteX540" fmla="*/ 2615604 w 5332784"/>
              <a:gd name="connsiteY540" fmla="*/ 143901 h 4608445"/>
              <a:gd name="connsiteX541" fmla="*/ 2628906 w 5332784"/>
              <a:gd name="connsiteY541" fmla="*/ 116088 h 4608445"/>
              <a:gd name="connsiteX542" fmla="*/ 2601093 w 5332784"/>
              <a:gd name="connsiteY542" fmla="*/ 155994 h 4608445"/>
              <a:gd name="connsiteX543" fmla="*/ 2592628 w 5332784"/>
              <a:gd name="connsiteY543" fmla="*/ 176550 h 4608445"/>
              <a:gd name="connsiteX544" fmla="*/ 2336267 w 5332784"/>
              <a:gd name="connsiteY544" fmla="*/ 417191 h 4608445"/>
              <a:gd name="connsiteX545" fmla="*/ 2119813 w 5332784"/>
              <a:gd name="connsiteY545" fmla="*/ 625181 h 4608445"/>
              <a:gd name="connsiteX546" fmla="*/ 2125858 w 5332784"/>
              <a:gd name="connsiteY546" fmla="*/ 632436 h 4608445"/>
              <a:gd name="connsiteX547" fmla="*/ 2151253 w 5332784"/>
              <a:gd name="connsiteY547" fmla="*/ 611880 h 4608445"/>
              <a:gd name="connsiteX548" fmla="*/ 2200832 w 5332784"/>
              <a:gd name="connsiteY548" fmla="*/ 575602 h 4608445"/>
              <a:gd name="connsiteX549" fmla="*/ 2216553 w 5332784"/>
              <a:gd name="connsiteY549" fmla="*/ 562301 h 4608445"/>
              <a:gd name="connsiteX550" fmla="*/ 2283061 w 5332784"/>
              <a:gd name="connsiteY550" fmla="*/ 494583 h 4608445"/>
              <a:gd name="connsiteX551" fmla="*/ 2351989 w 5332784"/>
              <a:gd name="connsiteY551" fmla="*/ 440166 h 4608445"/>
              <a:gd name="connsiteX552" fmla="*/ 2370127 w 5332784"/>
              <a:gd name="connsiteY552" fmla="*/ 413563 h 4608445"/>
              <a:gd name="connsiteX553" fmla="*/ 2499517 w 5332784"/>
              <a:gd name="connsiteY553" fmla="*/ 298684 h 4608445"/>
              <a:gd name="connsiteX554" fmla="*/ 2521283 w 5332784"/>
              <a:gd name="connsiteY554" fmla="*/ 291428 h 4608445"/>
              <a:gd name="connsiteX555" fmla="*/ 2523701 w 5332784"/>
              <a:gd name="connsiteY555" fmla="*/ 328916 h 4608445"/>
              <a:gd name="connsiteX556" fmla="*/ 2550305 w 5332784"/>
              <a:gd name="connsiteY556" fmla="*/ 303521 h 4608445"/>
              <a:gd name="connsiteX557" fmla="*/ 2552724 w 5332784"/>
              <a:gd name="connsiteY557" fmla="*/ 250314 h 4608445"/>
              <a:gd name="connsiteX558" fmla="*/ 2657928 w 5332784"/>
              <a:gd name="connsiteY558" fmla="*/ 168086 h 4608445"/>
              <a:gd name="connsiteX559" fmla="*/ 2662765 w 5332784"/>
              <a:gd name="connsiteY559" fmla="*/ 174132 h 4608445"/>
              <a:gd name="connsiteX560" fmla="*/ 2556351 w 5332784"/>
              <a:gd name="connsiteY560" fmla="*/ 273290 h 4608445"/>
              <a:gd name="connsiteX561" fmla="*/ 2562398 w 5332784"/>
              <a:gd name="connsiteY561" fmla="*/ 280546 h 4608445"/>
              <a:gd name="connsiteX562" fmla="*/ 2608349 w 5332784"/>
              <a:gd name="connsiteY562" fmla="*/ 246687 h 4608445"/>
              <a:gd name="connsiteX563" fmla="*/ 2627697 w 5332784"/>
              <a:gd name="connsiteY563" fmla="*/ 226129 h 4608445"/>
              <a:gd name="connsiteX564" fmla="*/ 2684531 w 5332784"/>
              <a:gd name="connsiteY564" fmla="*/ 187434 h 4608445"/>
              <a:gd name="connsiteX565" fmla="*/ 2696623 w 5332784"/>
              <a:gd name="connsiteY565" fmla="*/ 204364 h 4608445"/>
              <a:gd name="connsiteX566" fmla="*/ 2703879 w 5332784"/>
              <a:gd name="connsiteY566" fmla="*/ 201944 h 4608445"/>
              <a:gd name="connsiteX567" fmla="*/ 2774015 w 5332784"/>
              <a:gd name="connsiteY567" fmla="*/ 110041 h 4608445"/>
              <a:gd name="connsiteX568" fmla="*/ 2805456 w 5332784"/>
              <a:gd name="connsiteY568" fmla="*/ 38696 h 4608445"/>
              <a:gd name="connsiteX569" fmla="*/ 2815130 w 5332784"/>
              <a:gd name="connsiteY569" fmla="*/ 43533 h 4608445"/>
              <a:gd name="connsiteX570" fmla="*/ 2798200 w 5332784"/>
              <a:gd name="connsiteY570" fmla="*/ 66509 h 4608445"/>
              <a:gd name="connsiteX571" fmla="*/ 2804247 w 5332784"/>
              <a:gd name="connsiteY571" fmla="*/ 74973 h 4608445"/>
              <a:gd name="connsiteX572" fmla="*/ 2923962 w 5332784"/>
              <a:gd name="connsiteY572" fmla="*/ 0 h 460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</a:cxnLst>
            <a:rect l="l" t="t" r="r" b="b"/>
            <a:pathLst>
              <a:path w="5332784" h="4608445">
                <a:moveTo>
                  <a:pt x="3953278" y="531956"/>
                </a:moveTo>
                <a:cubicBezTo>
                  <a:pt x="3939731" y="525947"/>
                  <a:pt x="3932475" y="536604"/>
                  <a:pt x="3903453" y="579231"/>
                </a:cubicBezTo>
                <a:cubicBezTo>
                  <a:pt x="3905871" y="582858"/>
                  <a:pt x="3908290" y="585276"/>
                  <a:pt x="3910708" y="588903"/>
                </a:cubicBezTo>
                <a:cubicBezTo>
                  <a:pt x="3930056" y="573184"/>
                  <a:pt x="3949404" y="558673"/>
                  <a:pt x="3969962" y="542953"/>
                </a:cubicBezTo>
                <a:cubicBezTo>
                  <a:pt x="3963009" y="537814"/>
                  <a:pt x="3957794" y="533959"/>
                  <a:pt x="3953278" y="531956"/>
                </a:cubicBezTo>
                <a:close/>
                <a:moveTo>
                  <a:pt x="2522492" y="492163"/>
                </a:moveTo>
                <a:cubicBezTo>
                  <a:pt x="2498307" y="511511"/>
                  <a:pt x="2475332" y="528441"/>
                  <a:pt x="2451147" y="546580"/>
                </a:cubicBezTo>
                <a:cubicBezTo>
                  <a:pt x="2453565" y="548999"/>
                  <a:pt x="2454774" y="550209"/>
                  <a:pt x="2457192" y="552626"/>
                </a:cubicBezTo>
                <a:cubicBezTo>
                  <a:pt x="2481377" y="535696"/>
                  <a:pt x="2505562" y="518768"/>
                  <a:pt x="2529747" y="501839"/>
                </a:cubicBezTo>
                <a:cubicBezTo>
                  <a:pt x="2527329" y="498210"/>
                  <a:pt x="2524910" y="495792"/>
                  <a:pt x="2522492" y="492163"/>
                </a:cubicBezTo>
                <a:close/>
                <a:moveTo>
                  <a:pt x="3932475" y="411145"/>
                </a:moveTo>
                <a:cubicBezTo>
                  <a:pt x="3922801" y="423237"/>
                  <a:pt x="3911918" y="434121"/>
                  <a:pt x="3898616" y="449840"/>
                </a:cubicBezTo>
                <a:cubicBezTo>
                  <a:pt x="3908290" y="453469"/>
                  <a:pt x="3915545" y="455886"/>
                  <a:pt x="3922801" y="458306"/>
                </a:cubicBezTo>
                <a:cubicBezTo>
                  <a:pt x="3927638" y="442585"/>
                  <a:pt x="3933685" y="428074"/>
                  <a:pt x="3938522" y="413563"/>
                </a:cubicBezTo>
                <a:cubicBezTo>
                  <a:pt x="3936103" y="412354"/>
                  <a:pt x="3934893" y="412354"/>
                  <a:pt x="3932475" y="411145"/>
                </a:cubicBezTo>
                <a:close/>
                <a:moveTo>
                  <a:pt x="3497146" y="337381"/>
                </a:moveTo>
                <a:cubicBezTo>
                  <a:pt x="3479007" y="339800"/>
                  <a:pt x="3465705" y="353101"/>
                  <a:pt x="3454823" y="350682"/>
                </a:cubicBezTo>
                <a:cubicBezTo>
                  <a:pt x="3411290" y="341008"/>
                  <a:pt x="3408871" y="379704"/>
                  <a:pt x="3390732" y="401471"/>
                </a:cubicBezTo>
                <a:cubicBezTo>
                  <a:pt x="3399197" y="397843"/>
                  <a:pt x="3407661" y="394215"/>
                  <a:pt x="3418545" y="388169"/>
                </a:cubicBezTo>
                <a:cubicBezTo>
                  <a:pt x="3420964" y="405099"/>
                  <a:pt x="3422172" y="418400"/>
                  <a:pt x="3423382" y="431701"/>
                </a:cubicBezTo>
                <a:cubicBezTo>
                  <a:pt x="3388313" y="419609"/>
                  <a:pt x="3375012" y="453469"/>
                  <a:pt x="3345990" y="463142"/>
                </a:cubicBezTo>
                <a:cubicBezTo>
                  <a:pt x="3371384" y="472817"/>
                  <a:pt x="3399197" y="460724"/>
                  <a:pt x="3423382" y="431701"/>
                </a:cubicBezTo>
                <a:cubicBezTo>
                  <a:pt x="3439102" y="412354"/>
                  <a:pt x="3456031" y="394215"/>
                  <a:pt x="3471752" y="374867"/>
                </a:cubicBezTo>
                <a:cubicBezTo>
                  <a:pt x="3481426" y="362775"/>
                  <a:pt x="3488681" y="350682"/>
                  <a:pt x="3497146" y="337381"/>
                </a:cubicBezTo>
                <a:close/>
                <a:moveTo>
                  <a:pt x="2923962" y="0"/>
                </a:moveTo>
                <a:cubicBezTo>
                  <a:pt x="2907032" y="26604"/>
                  <a:pt x="2899777" y="55626"/>
                  <a:pt x="2865918" y="71345"/>
                </a:cubicBezTo>
                <a:cubicBezTo>
                  <a:pt x="2836896" y="85856"/>
                  <a:pt x="2817548" y="120925"/>
                  <a:pt x="2792155" y="146319"/>
                </a:cubicBezTo>
                <a:cubicBezTo>
                  <a:pt x="2777644" y="159621"/>
                  <a:pt x="2770388" y="189851"/>
                  <a:pt x="2738948" y="171713"/>
                </a:cubicBezTo>
                <a:cubicBezTo>
                  <a:pt x="2736529" y="170503"/>
                  <a:pt x="2720809" y="188643"/>
                  <a:pt x="2720809" y="189851"/>
                </a:cubicBezTo>
                <a:cubicBezTo>
                  <a:pt x="2737738" y="209199"/>
                  <a:pt x="2718390" y="212828"/>
                  <a:pt x="2708716" y="221292"/>
                </a:cubicBezTo>
                <a:cubicBezTo>
                  <a:pt x="2679694" y="246687"/>
                  <a:pt x="2645835" y="267243"/>
                  <a:pt x="2649464" y="314405"/>
                </a:cubicBezTo>
                <a:cubicBezTo>
                  <a:pt x="2649464" y="321660"/>
                  <a:pt x="2632534" y="330124"/>
                  <a:pt x="2620441" y="333753"/>
                </a:cubicBezTo>
                <a:cubicBezTo>
                  <a:pt x="2616813" y="343427"/>
                  <a:pt x="2614394" y="353101"/>
                  <a:pt x="2609557" y="362775"/>
                </a:cubicBezTo>
                <a:cubicBezTo>
                  <a:pt x="2607139" y="366402"/>
                  <a:pt x="2599883" y="365193"/>
                  <a:pt x="2593838" y="366402"/>
                </a:cubicBezTo>
                <a:cubicBezTo>
                  <a:pt x="2593838" y="360356"/>
                  <a:pt x="2593838" y="355519"/>
                  <a:pt x="2593838" y="347054"/>
                </a:cubicBezTo>
                <a:cubicBezTo>
                  <a:pt x="2544258" y="363984"/>
                  <a:pt x="2520073" y="408726"/>
                  <a:pt x="2485006" y="440166"/>
                </a:cubicBezTo>
                <a:cubicBezTo>
                  <a:pt x="2485006" y="443794"/>
                  <a:pt x="2485006" y="447422"/>
                  <a:pt x="2486214" y="449840"/>
                </a:cubicBezTo>
                <a:cubicBezTo>
                  <a:pt x="2498307" y="449840"/>
                  <a:pt x="2511609" y="451049"/>
                  <a:pt x="2523701" y="451049"/>
                </a:cubicBezTo>
                <a:cubicBezTo>
                  <a:pt x="2540631" y="452259"/>
                  <a:pt x="2556351" y="454677"/>
                  <a:pt x="2572072" y="454677"/>
                </a:cubicBezTo>
                <a:cubicBezTo>
                  <a:pt x="2579327" y="454677"/>
                  <a:pt x="2587791" y="453469"/>
                  <a:pt x="2595047" y="454677"/>
                </a:cubicBezTo>
                <a:cubicBezTo>
                  <a:pt x="2604720" y="455886"/>
                  <a:pt x="2614394" y="459514"/>
                  <a:pt x="2627697" y="461933"/>
                </a:cubicBezTo>
                <a:cubicBezTo>
                  <a:pt x="2622860" y="451049"/>
                  <a:pt x="2620441" y="442585"/>
                  <a:pt x="2615604" y="432911"/>
                </a:cubicBezTo>
                <a:cubicBezTo>
                  <a:pt x="2634953" y="430492"/>
                  <a:pt x="2654301" y="428074"/>
                  <a:pt x="2677275" y="424447"/>
                </a:cubicBezTo>
                <a:cubicBezTo>
                  <a:pt x="2677275" y="425655"/>
                  <a:pt x="2677275" y="420818"/>
                  <a:pt x="2676067" y="408726"/>
                </a:cubicBezTo>
                <a:cubicBezTo>
                  <a:pt x="2685741" y="415981"/>
                  <a:pt x="2690578" y="420818"/>
                  <a:pt x="2695415" y="424447"/>
                </a:cubicBezTo>
                <a:cubicBezTo>
                  <a:pt x="2665183" y="449840"/>
                  <a:pt x="2636161" y="475234"/>
                  <a:pt x="2603512" y="503047"/>
                </a:cubicBezTo>
                <a:cubicBezTo>
                  <a:pt x="2657928" y="513931"/>
                  <a:pt x="2672439" y="449840"/>
                  <a:pt x="2722018" y="454677"/>
                </a:cubicBezTo>
                <a:cubicBezTo>
                  <a:pt x="2701460" y="478862"/>
                  <a:pt x="2683322" y="500629"/>
                  <a:pt x="2666393" y="522395"/>
                </a:cubicBezTo>
                <a:cubicBezTo>
                  <a:pt x="2668811" y="526024"/>
                  <a:pt x="2672439" y="529651"/>
                  <a:pt x="2674857" y="533279"/>
                </a:cubicBezTo>
                <a:cubicBezTo>
                  <a:pt x="2694205" y="522395"/>
                  <a:pt x="2712344" y="512721"/>
                  <a:pt x="2738948" y="498210"/>
                </a:cubicBezTo>
                <a:cubicBezTo>
                  <a:pt x="2735320" y="513931"/>
                  <a:pt x="2734111" y="519977"/>
                  <a:pt x="2732901" y="526024"/>
                </a:cubicBezTo>
                <a:cubicBezTo>
                  <a:pt x="2734111" y="527232"/>
                  <a:pt x="2735320" y="527232"/>
                  <a:pt x="2737738" y="528441"/>
                </a:cubicBezTo>
                <a:cubicBezTo>
                  <a:pt x="2746203" y="516348"/>
                  <a:pt x="2754667" y="504256"/>
                  <a:pt x="2763133" y="490955"/>
                </a:cubicBezTo>
                <a:cubicBezTo>
                  <a:pt x="2765551" y="495792"/>
                  <a:pt x="2769178" y="501839"/>
                  <a:pt x="2770388" y="506676"/>
                </a:cubicBezTo>
                <a:cubicBezTo>
                  <a:pt x="2795782" y="486118"/>
                  <a:pt x="2821177" y="465561"/>
                  <a:pt x="2844152" y="447422"/>
                </a:cubicBezTo>
                <a:cubicBezTo>
                  <a:pt x="2838106" y="441376"/>
                  <a:pt x="2832059" y="434121"/>
                  <a:pt x="2827222" y="428074"/>
                </a:cubicBezTo>
                <a:cubicBezTo>
                  <a:pt x="2834478" y="425655"/>
                  <a:pt x="2842943" y="418400"/>
                  <a:pt x="2846570" y="419609"/>
                </a:cubicBezTo>
                <a:cubicBezTo>
                  <a:pt x="2871965" y="432911"/>
                  <a:pt x="2887685" y="415981"/>
                  <a:pt x="2896150" y="399052"/>
                </a:cubicBezTo>
                <a:cubicBezTo>
                  <a:pt x="2907032" y="379704"/>
                  <a:pt x="2920335" y="378494"/>
                  <a:pt x="2937265" y="384541"/>
                </a:cubicBezTo>
                <a:cubicBezTo>
                  <a:pt x="2939683" y="397843"/>
                  <a:pt x="2942102" y="411145"/>
                  <a:pt x="2945729" y="425655"/>
                </a:cubicBezTo>
                <a:cubicBezTo>
                  <a:pt x="2960240" y="408726"/>
                  <a:pt x="2973542" y="394215"/>
                  <a:pt x="2985634" y="379704"/>
                </a:cubicBezTo>
                <a:cubicBezTo>
                  <a:pt x="2988053" y="380914"/>
                  <a:pt x="2991680" y="382122"/>
                  <a:pt x="2994098" y="383331"/>
                </a:cubicBezTo>
                <a:cubicBezTo>
                  <a:pt x="2995308" y="393006"/>
                  <a:pt x="2995308" y="401471"/>
                  <a:pt x="2996517" y="415981"/>
                </a:cubicBezTo>
                <a:cubicBezTo>
                  <a:pt x="2986843" y="408726"/>
                  <a:pt x="2982006" y="405099"/>
                  <a:pt x="2983216" y="406308"/>
                </a:cubicBezTo>
                <a:cubicBezTo>
                  <a:pt x="2966286" y="418400"/>
                  <a:pt x="2952984" y="428074"/>
                  <a:pt x="2939683" y="438957"/>
                </a:cubicBezTo>
                <a:cubicBezTo>
                  <a:pt x="2938473" y="440166"/>
                  <a:pt x="2938473" y="441376"/>
                  <a:pt x="2937265" y="442585"/>
                </a:cubicBezTo>
                <a:cubicBezTo>
                  <a:pt x="2933636" y="447422"/>
                  <a:pt x="2931218" y="451049"/>
                  <a:pt x="2927591" y="455886"/>
                </a:cubicBezTo>
                <a:cubicBezTo>
                  <a:pt x="2927591" y="448632"/>
                  <a:pt x="2927591" y="442585"/>
                  <a:pt x="2928799" y="435329"/>
                </a:cubicBezTo>
                <a:cubicBezTo>
                  <a:pt x="2928799" y="431701"/>
                  <a:pt x="2932428" y="429284"/>
                  <a:pt x="2939683" y="419609"/>
                </a:cubicBezTo>
                <a:cubicBezTo>
                  <a:pt x="2909451" y="436539"/>
                  <a:pt x="2885266" y="449840"/>
                  <a:pt x="2862291" y="461933"/>
                </a:cubicBezTo>
                <a:cubicBezTo>
                  <a:pt x="2855036" y="482491"/>
                  <a:pt x="2846570" y="506676"/>
                  <a:pt x="2838106" y="529651"/>
                </a:cubicBezTo>
                <a:cubicBezTo>
                  <a:pt x="2834478" y="530861"/>
                  <a:pt x="2830850" y="532069"/>
                  <a:pt x="2827222" y="533279"/>
                </a:cubicBezTo>
                <a:cubicBezTo>
                  <a:pt x="2834478" y="538116"/>
                  <a:pt x="2841733" y="542953"/>
                  <a:pt x="2853826" y="550209"/>
                </a:cubicBezTo>
                <a:cubicBezTo>
                  <a:pt x="2832059" y="561091"/>
                  <a:pt x="2812711" y="569557"/>
                  <a:pt x="2793363" y="579231"/>
                </a:cubicBezTo>
                <a:cubicBezTo>
                  <a:pt x="2790945" y="588903"/>
                  <a:pt x="2788526" y="602206"/>
                  <a:pt x="2784899" y="617927"/>
                </a:cubicBezTo>
                <a:cubicBezTo>
                  <a:pt x="2822385" y="590113"/>
                  <a:pt x="2859873" y="562301"/>
                  <a:pt x="2896150" y="535696"/>
                </a:cubicBezTo>
                <a:cubicBezTo>
                  <a:pt x="2897359" y="536906"/>
                  <a:pt x="2899777" y="538116"/>
                  <a:pt x="2900987" y="539325"/>
                </a:cubicBezTo>
                <a:cubicBezTo>
                  <a:pt x="2896150" y="550209"/>
                  <a:pt x="2890103" y="559881"/>
                  <a:pt x="2884057" y="574394"/>
                </a:cubicBezTo>
                <a:cubicBezTo>
                  <a:pt x="2902195" y="565928"/>
                  <a:pt x="2916706" y="557464"/>
                  <a:pt x="2936055" y="547789"/>
                </a:cubicBezTo>
                <a:cubicBezTo>
                  <a:pt x="2932428" y="539325"/>
                  <a:pt x="2926381" y="527232"/>
                  <a:pt x="2917917" y="509094"/>
                </a:cubicBezTo>
                <a:cubicBezTo>
                  <a:pt x="2939683" y="501839"/>
                  <a:pt x="2965076" y="490955"/>
                  <a:pt x="2990471" y="486118"/>
                </a:cubicBezTo>
                <a:cubicBezTo>
                  <a:pt x="3025539" y="481281"/>
                  <a:pt x="3031586" y="471607"/>
                  <a:pt x="3012238" y="438957"/>
                </a:cubicBezTo>
                <a:cubicBezTo>
                  <a:pt x="3021912" y="428074"/>
                  <a:pt x="3031586" y="418400"/>
                  <a:pt x="3042468" y="406308"/>
                </a:cubicBezTo>
                <a:cubicBezTo>
                  <a:pt x="3046097" y="415981"/>
                  <a:pt x="3048515" y="420818"/>
                  <a:pt x="3053352" y="431701"/>
                </a:cubicBezTo>
                <a:cubicBezTo>
                  <a:pt x="3061816" y="417191"/>
                  <a:pt x="3067863" y="406308"/>
                  <a:pt x="3075119" y="396634"/>
                </a:cubicBezTo>
                <a:cubicBezTo>
                  <a:pt x="3073909" y="396634"/>
                  <a:pt x="3073909" y="396634"/>
                  <a:pt x="3072700" y="396634"/>
                </a:cubicBezTo>
                <a:cubicBezTo>
                  <a:pt x="3087211" y="379704"/>
                  <a:pt x="3099304" y="353101"/>
                  <a:pt x="3117442" y="348264"/>
                </a:cubicBezTo>
                <a:cubicBezTo>
                  <a:pt x="3147674" y="338590"/>
                  <a:pt x="3169440" y="321660"/>
                  <a:pt x="3191206" y="301103"/>
                </a:cubicBezTo>
                <a:cubicBezTo>
                  <a:pt x="3198462" y="293847"/>
                  <a:pt x="3212973" y="293847"/>
                  <a:pt x="3226274" y="295057"/>
                </a:cubicBezTo>
                <a:cubicBezTo>
                  <a:pt x="3199671" y="318032"/>
                  <a:pt x="3173067" y="339800"/>
                  <a:pt x="3146464" y="362775"/>
                </a:cubicBezTo>
                <a:cubicBezTo>
                  <a:pt x="3147674" y="365193"/>
                  <a:pt x="3148882" y="367611"/>
                  <a:pt x="3151301" y="368821"/>
                </a:cubicBezTo>
                <a:cubicBezTo>
                  <a:pt x="3160975" y="368821"/>
                  <a:pt x="3170649" y="368821"/>
                  <a:pt x="3182741" y="368821"/>
                </a:cubicBezTo>
                <a:cubicBezTo>
                  <a:pt x="3171858" y="344636"/>
                  <a:pt x="3209345" y="351892"/>
                  <a:pt x="3210554" y="328916"/>
                </a:cubicBezTo>
                <a:cubicBezTo>
                  <a:pt x="3210554" y="321660"/>
                  <a:pt x="3245622" y="316823"/>
                  <a:pt x="3273435" y="307149"/>
                </a:cubicBezTo>
                <a:cubicBezTo>
                  <a:pt x="3250459" y="331334"/>
                  <a:pt x="3231111" y="351892"/>
                  <a:pt x="3210554" y="372449"/>
                </a:cubicBezTo>
                <a:cubicBezTo>
                  <a:pt x="3211763" y="373658"/>
                  <a:pt x="3212973" y="374867"/>
                  <a:pt x="3212973" y="377286"/>
                </a:cubicBezTo>
                <a:cubicBezTo>
                  <a:pt x="3228692" y="367611"/>
                  <a:pt x="3244413" y="357938"/>
                  <a:pt x="3260133" y="347054"/>
                </a:cubicBezTo>
                <a:cubicBezTo>
                  <a:pt x="3263761" y="349473"/>
                  <a:pt x="3268598" y="353101"/>
                  <a:pt x="3268598" y="353101"/>
                </a:cubicBezTo>
                <a:cubicBezTo>
                  <a:pt x="3278272" y="343427"/>
                  <a:pt x="3286736" y="333753"/>
                  <a:pt x="3295202" y="324079"/>
                </a:cubicBezTo>
                <a:cubicBezTo>
                  <a:pt x="3273435" y="282964"/>
                  <a:pt x="3285528" y="252734"/>
                  <a:pt x="3338735" y="237013"/>
                </a:cubicBezTo>
                <a:cubicBezTo>
                  <a:pt x="3308503" y="267243"/>
                  <a:pt x="3314550" y="298684"/>
                  <a:pt x="3330269" y="327706"/>
                </a:cubicBezTo>
                <a:cubicBezTo>
                  <a:pt x="3378639" y="291428"/>
                  <a:pt x="3428219" y="255151"/>
                  <a:pt x="3476589" y="216456"/>
                </a:cubicBezTo>
                <a:cubicBezTo>
                  <a:pt x="3495937" y="200735"/>
                  <a:pt x="3511657" y="180179"/>
                  <a:pt x="3531004" y="165667"/>
                </a:cubicBezTo>
                <a:cubicBezTo>
                  <a:pt x="3550352" y="149947"/>
                  <a:pt x="3574537" y="139064"/>
                  <a:pt x="3605978" y="120925"/>
                </a:cubicBezTo>
                <a:cubicBezTo>
                  <a:pt x="3603559" y="142691"/>
                  <a:pt x="3602351" y="157202"/>
                  <a:pt x="3601141" y="174132"/>
                </a:cubicBezTo>
                <a:cubicBezTo>
                  <a:pt x="3607188" y="172922"/>
                  <a:pt x="3616862" y="172922"/>
                  <a:pt x="3628954" y="171713"/>
                </a:cubicBezTo>
                <a:cubicBezTo>
                  <a:pt x="3614443" y="198317"/>
                  <a:pt x="3592677" y="212828"/>
                  <a:pt x="3564863" y="218873"/>
                </a:cubicBezTo>
                <a:cubicBezTo>
                  <a:pt x="3549144" y="222502"/>
                  <a:pt x="3551562" y="222502"/>
                  <a:pt x="3556399" y="239431"/>
                </a:cubicBezTo>
                <a:cubicBezTo>
                  <a:pt x="3558818" y="247897"/>
                  <a:pt x="3551562" y="258779"/>
                  <a:pt x="3549144" y="268453"/>
                </a:cubicBezTo>
                <a:cubicBezTo>
                  <a:pt x="3557608" y="272082"/>
                  <a:pt x="3567282" y="276919"/>
                  <a:pt x="3576956" y="280546"/>
                </a:cubicBezTo>
                <a:cubicBezTo>
                  <a:pt x="3575747" y="282964"/>
                  <a:pt x="3575747" y="285383"/>
                  <a:pt x="3574537" y="286591"/>
                </a:cubicBezTo>
                <a:cubicBezTo>
                  <a:pt x="3567282" y="286591"/>
                  <a:pt x="3560026" y="287801"/>
                  <a:pt x="3549144" y="287801"/>
                </a:cubicBezTo>
                <a:cubicBezTo>
                  <a:pt x="3583003" y="307149"/>
                  <a:pt x="3583003" y="307149"/>
                  <a:pt x="3595095" y="278127"/>
                </a:cubicBezTo>
                <a:cubicBezTo>
                  <a:pt x="3596304" y="275709"/>
                  <a:pt x="3598722" y="273290"/>
                  <a:pt x="3601141" y="272082"/>
                </a:cubicBezTo>
                <a:cubicBezTo>
                  <a:pt x="3632581" y="252734"/>
                  <a:pt x="3664022" y="234594"/>
                  <a:pt x="3699091" y="218873"/>
                </a:cubicBezTo>
                <a:cubicBezTo>
                  <a:pt x="3691835" y="227339"/>
                  <a:pt x="3684580" y="235804"/>
                  <a:pt x="3677324" y="244268"/>
                </a:cubicBezTo>
                <a:cubicBezTo>
                  <a:pt x="3678533" y="245477"/>
                  <a:pt x="3678533" y="246687"/>
                  <a:pt x="3679743" y="247897"/>
                </a:cubicBezTo>
                <a:cubicBezTo>
                  <a:pt x="3695462" y="239431"/>
                  <a:pt x="3709973" y="229757"/>
                  <a:pt x="3726903" y="220083"/>
                </a:cubicBezTo>
                <a:cubicBezTo>
                  <a:pt x="3729321" y="278127"/>
                  <a:pt x="3656766" y="273290"/>
                  <a:pt x="3643465" y="315613"/>
                </a:cubicBezTo>
                <a:cubicBezTo>
                  <a:pt x="3645884" y="318032"/>
                  <a:pt x="3648302" y="319242"/>
                  <a:pt x="3649511" y="321660"/>
                </a:cubicBezTo>
                <a:cubicBezTo>
                  <a:pt x="3688207" y="292638"/>
                  <a:pt x="3726903" y="262406"/>
                  <a:pt x="3761972" y="235804"/>
                </a:cubicBezTo>
                <a:cubicBezTo>
                  <a:pt x="3752298" y="220083"/>
                  <a:pt x="3746251" y="210409"/>
                  <a:pt x="3740205" y="200735"/>
                </a:cubicBezTo>
                <a:cubicBezTo>
                  <a:pt x="3782528" y="218873"/>
                  <a:pt x="3787365" y="216456"/>
                  <a:pt x="3818806" y="187434"/>
                </a:cubicBezTo>
                <a:cubicBezTo>
                  <a:pt x="3844200" y="163249"/>
                  <a:pt x="3872012" y="141481"/>
                  <a:pt x="3899826" y="119716"/>
                </a:cubicBezTo>
                <a:cubicBezTo>
                  <a:pt x="3905871" y="126972"/>
                  <a:pt x="3911918" y="134226"/>
                  <a:pt x="3921592" y="146319"/>
                </a:cubicBezTo>
                <a:cubicBezTo>
                  <a:pt x="3930056" y="133017"/>
                  <a:pt x="3936103" y="120925"/>
                  <a:pt x="3942149" y="110041"/>
                </a:cubicBezTo>
                <a:cubicBezTo>
                  <a:pt x="3945777" y="113669"/>
                  <a:pt x="3949404" y="117297"/>
                  <a:pt x="3953033" y="120925"/>
                </a:cubicBezTo>
                <a:cubicBezTo>
                  <a:pt x="3916755" y="185014"/>
                  <a:pt x="3864757" y="233384"/>
                  <a:pt x="3800667" y="269662"/>
                </a:cubicBezTo>
                <a:cubicBezTo>
                  <a:pt x="3772854" y="285383"/>
                  <a:pt x="3746251" y="305939"/>
                  <a:pt x="3719647" y="324079"/>
                </a:cubicBezTo>
                <a:cubicBezTo>
                  <a:pt x="3722066" y="327706"/>
                  <a:pt x="3723276" y="330124"/>
                  <a:pt x="3725694" y="333753"/>
                </a:cubicBezTo>
                <a:cubicBezTo>
                  <a:pt x="3731740" y="330124"/>
                  <a:pt x="3738995" y="326497"/>
                  <a:pt x="3746251" y="321660"/>
                </a:cubicBezTo>
                <a:cubicBezTo>
                  <a:pt x="3758343" y="321660"/>
                  <a:pt x="3758343" y="342217"/>
                  <a:pt x="3745042" y="353101"/>
                </a:cubicBezTo>
                <a:cubicBezTo>
                  <a:pt x="3740205" y="356729"/>
                  <a:pt x="3734158" y="359146"/>
                  <a:pt x="3729321" y="362775"/>
                </a:cubicBezTo>
                <a:cubicBezTo>
                  <a:pt x="3725694" y="365193"/>
                  <a:pt x="3722066" y="368821"/>
                  <a:pt x="3718439" y="371239"/>
                </a:cubicBezTo>
                <a:cubicBezTo>
                  <a:pt x="3781319" y="384541"/>
                  <a:pt x="3775273" y="321660"/>
                  <a:pt x="3803086" y="292638"/>
                </a:cubicBezTo>
                <a:cubicBezTo>
                  <a:pt x="3810341" y="301103"/>
                  <a:pt x="3816387" y="307149"/>
                  <a:pt x="3824852" y="315613"/>
                </a:cubicBezTo>
                <a:cubicBezTo>
                  <a:pt x="3832108" y="307149"/>
                  <a:pt x="3840572" y="299894"/>
                  <a:pt x="3842990" y="291428"/>
                </a:cubicBezTo>
                <a:cubicBezTo>
                  <a:pt x="3849037" y="264826"/>
                  <a:pt x="3869594" y="249105"/>
                  <a:pt x="3890152" y="234594"/>
                </a:cubicBezTo>
                <a:cubicBezTo>
                  <a:pt x="3916755" y="215246"/>
                  <a:pt x="3940940" y="192271"/>
                  <a:pt x="3968752" y="174132"/>
                </a:cubicBezTo>
                <a:cubicBezTo>
                  <a:pt x="3982055" y="164458"/>
                  <a:pt x="3998984" y="162039"/>
                  <a:pt x="4018332" y="154784"/>
                </a:cubicBezTo>
                <a:cubicBezTo>
                  <a:pt x="4019541" y="155994"/>
                  <a:pt x="4021959" y="163249"/>
                  <a:pt x="4024378" y="169295"/>
                </a:cubicBezTo>
                <a:cubicBezTo>
                  <a:pt x="4029215" y="165667"/>
                  <a:pt x="4032843" y="162039"/>
                  <a:pt x="4042517" y="154784"/>
                </a:cubicBezTo>
                <a:cubicBezTo>
                  <a:pt x="4036470" y="191061"/>
                  <a:pt x="4030425" y="221292"/>
                  <a:pt x="4025588" y="252734"/>
                </a:cubicBezTo>
                <a:cubicBezTo>
                  <a:pt x="4031633" y="250314"/>
                  <a:pt x="4042517" y="244268"/>
                  <a:pt x="4058237" y="237013"/>
                </a:cubicBezTo>
                <a:cubicBezTo>
                  <a:pt x="4034052" y="270872"/>
                  <a:pt x="4013495" y="301103"/>
                  <a:pt x="3992937" y="330124"/>
                </a:cubicBezTo>
                <a:cubicBezTo>
                  <a:pt x="3995356" y="332544"/>
                  <a:pt x="3998984" y="334961"/>
                  <a:pt x="4001403" y="337381"/>
                </a:cubicBezTo>
                <a:cubicBezTo>
                  <a:pt x="4019541" y="321660"/>
                  <a:pt x="4036470" y="307149"/>
                  <a:pt x="4055818" y="291428"/>
                </a:cubicBezTo>
                <a:cubicBezTo>
                  <a:pt x="4046144" y="339800"/>
                  <a:pt x="4087259" y="310776"/>
                  <a:pt x="4105398" y="327706"/>
                </a:cubicBezTo>
                <a:cubicBezTo>
                  <a:pt x="4098142" y="337381"/>
                  <a:pt x="4090887" y="354309"/>
                  <a:pt x="4082422" y="355519"/>
                </a:cubicBezTo>
                <a:cubicBezTo>
                  <a:pt x="4052191" y="357938"/>
                  <a:pt x="4053400" y="380914"/>
                  <a:pt x="4046144" y="400262"/>
                </a:cubicBezTo>
                <a:cubicBezTo>
                  <a:pt x="4040099" y="417191"/>
                  <a:pt x="4030425" y="431701"/>
                  <a:pt x="4023169" y="447422"/>
                </a:cubicBezTo>
                <a:cubicBezTo>
                  <a:pt x="4020751" y="452259"/>
                  <a:pt x="4021959" y="458306"/>
                  <a:pt x="4020751" y="461933"/>
                </a:cubicBezTo>
                <a:cubicBezTo>
                  <a:pt x="3998984" y="471607"/>
                  <a:pt x="3976008" y="482491"/>
                  <a:pt x="3948196" y="495792"/>
                </a:cubicBezTo>
                <a:cubicBezTo>
                  <a:pt x="3989310" y="523604"/>
                  <a:pt x="4013495" y="510303"/>
                  <a:pt x="4054610" y="484909"/>
                </a:cubicBezTo>
                <a:cubicBezTo>
                  <a:pt x="4067911" y="476444"/>
                  <a:pt x="4082422" y="467979"/>
                  <a:pt x="4096933" y="459514"/>
                </a:cubicBezTo>
                <a:cubicBezTo>
                  <a:pt x="4101770" y="457096"/>
                  <a:pt x="4107816" y="457096"/>
                  <a:pt x="4110235" y="453469"/>
                </a:cubicBezTo>
                <a:cubicBezTo>
                  <a:pt x="4125955" y="436539"/>
                  <a:pt x="4145303" y="432911"/>
                  <a:pt x="4171906" y="432911"/>
                </a:cubicBezTo>
                <a:cubicBezTo>
                  <a:pt x="4142884" y="478862"/>
                  <a:pt x="4133210" y="529651"/>
                  <a:pt x="4110235" y="576811"/>
                </a:cubicBezTo>
                <a:cubicBezTo>
                  <a:pt x="4144094" y="557464"/>
                  <a:pt x="4168279" y="544162"/>
                  <a:pt x="4194882" y="528441"/>
                </a:cubicBezTo>
                <a:cubicBezTo>
                  <a:pt x="4196091" y="532069"/>
                  <a:pt x="4198510" y="538116"/>
                  <a:pt x="4202138" y="550209"/>
                </a:cubicBezTo>
                <a:cubicBezTo>
                  <a:pt x="4226323" y="532069"/>
                  <a:pt x="4248089" y="515140"/>
                  <a:pt x="4271064" y="499419"/>
                </a:cubicBezTo>
                <a:cubicBezTo>
                  <a:pt x="4281948" y="490955"/>
                  <a:pt x="4294041" y="482491"/>
                  <a:pt x="4306133" y="477654"/>
                </a:cubicBezTo>
                <a:cubicBezTo>
                  <a:pt x="4312179" y="475234"/>
                  <a:pt x="4321853" y="481281"/>
                  <a:pt x="4330318" y="483699"/>
                </a:cubicBezTo>
                <a:cubicBezTo>
                  <a:pt x="4325481" y="490955"/>
                  <a:pt x="4321853" y="498210"/>
                  <a:pt x="4315807" y="504256"/>
                </a:cubicBezTo>
                <a:cubicBezTo>
                  <a:pt x="4312179" y="507884"/>
                  <a:pt x="4307342" y="509094"/>
                  <a:pt x="4301296" y="512721"/>
                </a:cubicBezTo>
                <a:cubicBezTo>
                  <a:pt x="4309760" y="530861"/>
                  <a:pt x="4318226" y="528441"/>
                  <a:pt x="4330318" y="517558"/>
                </a:cubicBezTo>
                <a:cubicBezTo>
                  <a:pt x="4364177" y="486118"/>
                  <a:pt x="4398036" y="453469"/>
                  <a:pt x="4434314" y="424447"/>
                </a:cubicBezTo>
                <a:cubicBezTo>
                  <a:pt x="4500822" y="373658"/>
                  <a:pt x="4568539" y="324079"/>
                  <a:pt x="4635049" y="274499"/>
                </a:cubicBezTo>
                <a:cubicBezTo>
                  <a:pt x="4636257" y="273290"/>
                  <a:pt x="4638676" y="274499"/>
                  <a:pt x="4648350" y="275709"/>
                </a:cubicBezTo>
                <a:cubicBezTo>
                  <a:pt x="4616909" y="302312"/>
                  <a:pt x="4590306" y="326497"/>
                  <a:pt x="4562494" y="350682"/>
                </a:cubicBezTo>
                <a:cubicBezTo>
                  <a:pt x="4534681" y="376077"/>
                  <a:pt x="4505659" y="400262"/>
                  <a:pt x="4479055" y="426864"/>
                </a:cubicBezTo>
                <a:cubicBezTo>
                  <a:pt x="4453662" y="452259"/>
                  <a:pt x="4429477" y="481281"/>
                  <a:pt x="4404082" y="510303"/>
                </a:cubicBezTo>
                <a:cubicBezTo>
                  <a:pt x="4388362" y="501839"/>
                  <a:pt x="4375060" y="527232"/>
                  <a:pt x="4377478" y="533279"/>
                </a:cubicBezTo>
                <a:cubicBezTo>
                  <a:pt x="4385944" y="553836"/>
                  <a:pt x="4370223" y="558673"/>
                  <a:pt x="4361759" y="567138"/>
                </a:cubicBezTo>
                <a:cubicBezTo>
                  <a:pt x="4344829" y="585276"/>
                  <a:pt x="4326690" y="600996"/>
                  <a:pt x="4309760" y="620344"/>
                </a:cubicBezTo>
                <a:cubicBezTo>
                  <a:pt x="4306133" y="625181"/>
                  <a:pt x="4307342" y="633646"/>
                  <a:pt x="4306133" y="640902"/>
                </a:cubicBezTo>
                <a:cubicBezTo>
                  <a:pt x="4308552" y="640902"/>
                  <a:pt x="4310970" y="642111"/>
                  <a:pt x="4313389" y="642111"/>
                </a:cubicBezTo>
                <a:cubicBezTo>
                  <a:pt x="4327900" y="626391"/>
                  <a:pt x="4342411" y="609461"/>
                  <a:pt x="4358130" y="594950"/>
                </a:cubicBezTo>
                <a:cubicBezTo>
                  <a:pt x="4360549" y="592532"/>
                  <a:pt x="4369014" y="596159"/>
                  <a:pt x="4382315" y="597369"/>
                </a:cubicBezTo>
                <a:cubicBezTo>
                  <a:pt x="4349666" y="623972"/>
                  <a:pt x="4323063" y="646948"/>
                  <a:pt x="4296459" y="669924"/>
                </a:cubicBezTo>
                <a:cubicBezTo>
                  <a:pt x="4300086" y="673552"/>
                  <a:pt x="4302505" y="677179"/>
                  <a:pt x="4306133" y="680806"/>
                </a:cubicBezTo>
                <a:cubicBezTo>
                  <a:pt x="4315807" y="673552"/>
                  <a:pt x="4326690" y="668714"/>
                  <a:pt x="4336364" y="660250"/>
                </a:cubicBezTo>
                <a:cubicBezTo>
                  <a:pt x="4373851" y="627601"/>
                  <a:pt x="4410129" y="594950"/>
                  <a:pt x="4446406" y="562301"/>
                </a:cubicBezTo>
                <a:cubicBezTo>
                  <a:pt x="4468173" y="542953"/>
                  <a:pt x="4488729" y="521187"/>
                  <a:pt x="4510496" y="500629"/>
                </a:cubicBezTo>
                <a:cubicBezTo>
                  <a:pt x="4516542" y="494583"/>
                  <a:pt x="4526216" y="493373"/>
                  <a:pt x="4529844" y="486118"/>
                </a:cubicBezTo>
                <a:cubicBezTo>
                  <a:pt x="4541936" y="472817"/>
                  <a:pt x="4555238" y="458306"/>
                  <a:pt x="4569749" y="443794"/>
                </a:cubicBezTo>
                <a:cubicBezTo>
                  <a:pt x="4578213" y="451049"/>
                  <a:pt x="4585469" y="457096"/>
                  <a:pt x="4593934" y="465561"/>
                </a:cubicBezTo>
                <a:cubicBezTo>
                  <a:pt x="4491148" y="578021"/>
                  <a:pt x="4389571" y="689272"/>
                  <a:pt x="4290412" y="798104"/>
                </a:cubicBezTo>
                <a:cubicBezTo>
                  <a:pt x="4295249" y="808988"/>
                  <a:pt x="4300086" y="818662"/>
                  <a:pt x="4306133" y="834381"/>
                </a:cubicBezTo>
                <a:cubicBezTo>
                  <a:pt x="4312179" y="822289"/>
                  <a:pt x="4315807" y="815033"/>
                  <a:pt x="4318226" y="807778"/>
                </a:cubicBezTo>
                <a:cubicBezTo>
                  <a:pt x="4321853" y="806569"/>
                  <a:pt x="4324271" y="805359"/>
                  <a:pt x="4324271" y="806569"/>
                </a:cubicBezTo>
                <a:cubicBezTo>
                  <a:pt x="4337574" y="818662"/>
                  <a:pt x="4347248" y="816243"/>
                  <a:pt x="4360549" y="804151"/>
                </a:cubicBezTo>
                <a:cubicBezTo>
                  <a:pt x="4371433" y="794477"/>
                  <a:pt x="4387152" y="789638"/>
                  <a:pt x="4400455" y="782384"/>
                </a:cubicBezTo>
                <a:cubicBezTo>
                  <a:pt x="4402873" y="786011"/>
                  <a:pt x="4405292" y="788430"/>
                  <a:pt x="4406500" y="792058"/>
                </a:cubicBezTo>
                <a:cubicBezTo>
                  <a:pt x="4401663" y="800522"/>
                  <a:pt x="4396826" y="810196"/>
                  <a:pt x="4389571" y="822289"/>
                </a:cubicBezTo>
                <a:cubicBezTo>
                  <a:pt x="4398036" y="821080"/>
                  <a:pt x="4402873" y="821080"/>
                  <a:pt x="4407710" y="819870"/>
                </a:cubicBezTo>
                <a:cubicBezTo>
                  <a:pt x="4408919" y="830754"/>
                  <a:pt x="4410129" y="841637"/>
                  <a:pt x="4411337" y="858566"/>
                </a:cubicBezTo>
                <a:cubicBezTo>
                  <a:pt x="4437941" y="841637"/>
                  <a:pt x="4451243" y="788430"/>
                  <a:pt x="4483892" y="831963"/>
                </a:cubicBezTo>
                <a:cubicBezTo>
                  <a:pt x="4504450" y="828336"/>
                  <a:pt x="4520170" y="824707"/>
                  <a:pt x="4534681" y="822289"/>
                </a:cubicBezTo>
                <a:cubicBezTo>
                  <a:pt x="4552820" y="891217"/>
                  <a:pt x="4477846" y="909355"/>
                  <a:pt x="4471800" y="966190"/>
                </a:cubicBezTo>
                <a:cubicBezTo>
                  <a:pt x="4492357" y="948051"/>
                  <a:pt x="4511705" y="929913"/>
                  <a:pt x="4532262" y="910563"/>
                </a:cubicBezTo>
                <a:cubicBezTo>
                  <a:pt x="4570958" y="946841"/>
                  <a:pt x="4567331" y="955306"/>
                  <a:pt x="4481474" y="1045999"/>
                </a:cubicBezTo>
                <a:cubicBezTo>
                  <a:pt x="4479055" y="1064138"/>
                  <a:pt x="4476637" y="1073812"/>
                  <a:pt x="4475428" y="1087115"/>
                </a:cubicBezTo>
                <a:cubicBezTo>
                  <a:pt x="4483892" y="1078649"/>
                  <a:pt x="4491148" y="1068975"/>
                  <a:pt x="4500822" y="1064138"/>
                </a:cubicBezTo>
                <a:cubicBezTo>
                  <a:pt x="4509287" y="1059301"/>
                  <a:pt x="4521379" y="1059301"/>
                  <a:pt x="4531053" y="1056883"/>
                </a:cubicBezTo>
                <a:cubicBezTo>
                  <a:pt x="4533472" y="1059301"/>
                  <a:pt x="4534681" y="1061720"/>
                  <a:pt x="4537099" y="1064138"/>
                </a:cubicBezTo>
                <a:cubicBezTo>
                  <a:pt x="4525007" y="1085905"/>
                  <a:pt x="4514124" y="1106462"/>
                  <a:pt x="4502031" y="1128228"/>
                </a:cubicBezTo>
                <a:cubicBezTo>
                  <a:pt x="4503240" y="1130646"/>
                  <a:pt x="4505659" y="1131856"/>
                  <a:pt x="4506868" y="1134275"/>
                </a:cubicBezTo>
                <a:cubicBezTo>
                  <a:pt x="4516542" y="1129438"/>
                  <a:pt x="4525007" y="1125811"/>
                  <a:pt x="4534681" y="1120974"/>
                </a:cubicBezTo>
                <a:cubicBezTo>
                  <a:pt x="4539518" y="1146367"/>
                  <a:pt x="4504450" y="1203201"/>
                  <a:pt x="4482683" y="1197156"/>
                </a:cubicBezTo>
                <a:cubicBezTo>
                  <a:pt x="4429477" y="1180226"/>
                  <a:pt x="4429477" y="1239479"/>
                  <a:pt x="4398036" y="1250363"/>
                </a:cubicBezTo>
                <a:cubicBezTo>
                  <a:pt x="4395618" y="1251571"/>
                  <a:pt x="4393199" y="1260037"/>
                  <a:pt x="4391989" y="1260037"/>
                </a:cubicBezTo>
                <a:cubicBezTo>
                  <a:pt x="4354503" y="1260037"/>
                  <a:pt x="4364177" y="1289059"/>
                  <a:pt x="4365386" y="1314453"/>
                </a:cubicBezTo>
                <a:cubicBezTo>
                  <a:pt x="4377478" y="1303570"/>
                  <a:pt x="4389571" y="1292687"/>
                  <a:pt x="4401663" y="1281803"/>
                </a:cubicBezTo>
                <a:cubicBezTo>
                  <a:pt x="4402873" y="1283013"/>
                  <a:pt x="4405292" y="1284222"/>
                  <a:pt x="4406500" y="1285430"/>
                </a:cubicBezTo>
                <a:cubicBezTo>
                  <a:pt x="4395618" y="1298733"/>
                  <a:pt x="4384734" y="1312034"/>
                  <a:pt x="4371433" y="1327755"/>
                </a:cubicBezTo>
                <a:cubicBezTo>
                  <a:pt x="4381107" y="1328964"/>
                  <a:pt x="4389571" y="1330173"/>
                  <a:pt x="4404082" y="1332592"/>
                </a:cubicBezTo>
                <a:cubicBezTo>
                  <a:pt x="4331527" y="1411193"/>
                  <a:pt x="4262600" y="1486167"/>
                  <a:pt x="4193672" y="1561140"/>
                </a:cubicBezTo>
                <a:cubicBezTo>
                  <a:pt x="4194882" y="1562349"/>
                  <a:pt x="4194882" y="1563559"/>
                  <a:pt x="4196091" y="1565976"/>
                </a:cubicBezTo>
                <a:cubicBezTo>
                  <a:pt x="4231160" y="1547838"/>
                  <a:pt x="4266227" y="1528490"/>
                  <a:pt x="4302505" y="1511560"/>
                </a:cubicBezTo>
                <a:cubicBezTo>
                  <a:pt x="4355712" y="1487375"/>
                  <a:pt x="4410129" y="1466819"/>
                  <a:pt x="4463336" y="1442634"/>
                </a:cubicBezTo>
                <a:cubicBezTo>
                  <a:pt x="4483892" y="1432958"/>
                  <a:pt x="4499613" y="1412402"/>
                  <a:pt x="4518961" y="1400310"/>
                </a:cubicBezTo>
                <a:cubicBezTo>
                  <a:pt x="4555238" y="1376124"/>
                  <a:pt x="4587887" y="1345894"/>
                  <a:pt x="4631420" y="1331383"/>
                </a:cubicBezTo>
                <a:cubicBezTo>
                  <a:pt x="4658024" y="1322918"/>
                  <a:pt x="4679790" y="1298733"/>
                  <a:pt x="4708812" y="1287849"/>
                </a:cubicBezTo>
                <a:cubicBezTo>
                  <a:pt x="4693093" y="1304779"/>
                  <a:pt x="4676163" y="1322918"/>
                  <a:pt x="4662861" y="1338638"/>
                </a:cubicBezTo>
                <a:cubicBezTo>
                  <a:pt x="4673745" y="1347102"/>
                  <a:pt x="4679790" y="1351939"/>
                  <a:pt x="4690674" y="1360404"/>
                </a:cubicBezTo>
                <a:cubicBezTo>
                  <a:pt x="4702767" y="1349521"/>
                  <a:pt x="4718486" y="1333802"/>
                  <a:pt x="4734207" y="1318081"/>
                </a:cubicBezTo>
                <a:cubicBezTo>
                  <a:pt x="4735416" y="1319290"/>
                  <a:pt x="4737834" y="1320499"/>
                  <a:pt x="4739044" y="1321708"/>
                </a:cubicBezTo>
                <a:cubicBezTo>
                  <a:pt x="4730579" y="1337429"/>
                  <a:pt x="4720905" y="1353149"/>
                  <a:pt x="4712441" y="1367660"/>
                </a:cubicBezTo>
                <a:cubicBezTo>
                  <a:pt x="4713649" y="1368869"/>
                  <a:pt x="4714859" y="1371287"/>
                  <a:pt x="4717278" y="1372496"/>
                </a:cubicBezTo>
                <a:cubicBezTo>
                  <a:pt x="4736626" y="1364032"/>
                  <a:pt x="4754764" y="1355568"/>
                  <a:pt x="4774112" y="1347102"/>
                </a:cubicBezTo>
                <a:cubicBezTo>
                  <a:pt x="4800715" y="1373706"/>
                  <a:pt x="4787414" y="1395472"/>
                  <a:pt x="4757182" y="1412402"/>
                </a:cubicBezTo>
                <a:cubicBezTo>
                  <a:pt x="4772903" y="1422076"/>
                  <a:pt x="4772903" y="1422076"/>
                  <a:pt x="4822482" y="1402728"/>
                </a:cubicBezTo>
                <a:cubicBezTo>
                  <a:pt x="4765648" y="1504305"/>
                  <a:pt x="4662861" y="1564767"/>
                  <a:pt x="4589097" y="1651833"/>
                </a:cubicBezTo>
                <a:cubicBezTo>
                  <a:pt x="4561284" y="1684483"/>
                  <a:pt x="4533472" y="1717132"/>
                  <a:pt x="4508077" y="1750991"/>
                </a:cubicBezTo>
                <a:cubicBezTo>
                  <a:pt x="4502031" y="1759455"/>
                  <a:pt x="4500822" y="1778805"/>
                  <a:pt x="4505659" y="1786060"/>
                </a:cubicBezTo>
                <a:cubicBezTo>
                  <a:pt x="4515333" y="1796943"/>
                  <a:pt x="4531053" y="1805408"/>
                  <a:pt x="4545564" y="1805408"/>
                </a:cubicBezTo>
                <a:cubicBezTo>
                  <a:pt x="4573376" y="1805408"/>
                  <a:pt x="4601190" y="1799361"/>
                  <a:pt x="4630212" y="1799361"/>
                </a:cubicBezTo>
                <a:cubicBezTo>
                  <a:pt x="4572168" y="1825965"/>
                  <a:pt x="4515333" y="1851360"/>
                  <a:pt x="4453662" y="1879172"/>
                </a:cubicBezTo>
                <a:cubicBezTo>
                  <a:pt x="4486311" y="1903357"/>
                  <a:pt x="4511705" y="1898520"/>
                  <a:pt x="4535890" y="1869498"/>
                </a:cubicBezTo>
                <a:cubicBezTo>
                  <a:pt x="4541936" y="1875545"/>
                  <a:pt x="4546773" y="1882800"/>
                  <a:pt x="4551610" y="1887637"/>
                </a:cubicBezTo>
                <a:cubicBezTo>
                  <a:pt x="4555238" y="1887637"/>
                  <a:pt x="4557657" y="1887637"/>
                  <a:pt x="4558865" y="1886427"/>
                </a:cubicBezTo>
                <a:cubicBezTo>
                  <a:pt x="4581842" y="1858615"/>
                  <a:pt x="4619328" y="1857405"/>
                  <a:pt x="4648350" y="1839267"/>
                </a:cubicBezTo>
                <a:cubicBezTo>
                  <a:pt x="4685837" y="1815082"/>
                  <a:pt x="4723323" y="1792106"/>
                  <a:pt x="4762019" y="1769131"/>
                </a:cubicBezTo>
                <a:cubicBezTo>
                  <a:pt x="4778949" y="1793316"/>
                  <a:pt x="4800715" y="1790897"/>
                  <a:pt x="4824900" y="1772758"/>
                </a:cubicBezTo>
                <a:cubicBezTo>
                  <a:pt x="4851504" y="1752201"/>
                  <a:pt x="4878107" y="1731643"/>
                  <a:pt x="4905920" y="1713505"/>
                </a:cubicBezTo>
                <a:cubicBezTo>
                  <a:pt x="4919221" y="1705040"/>
                  <a:pt x="4932524" y="1682065"/>
                  <a:pt x="4953080" y="1703831"/>
                </a:cubicBezTo>
                <a:cubicBezTo>
                  <a:pt x="4954290" y="1705040"/>
                  <a:pt x="4961546" y="1703831"/>
                  <a:pt x="4963964" y="1701413"/>
                </a:cubicBezTo>
                <a:cubicBezTo>
                  <a:pt x="4990568" y="1683273"/>
                  <a:pt x="5017171" y="1665135"/>
                  <a:pt x="5043775" y="1645787"/>
                </a:cubicBezTo>
                <a:cubicBezTo>
                  <a:pt x="5060704" y="1633695"/>
                  <a:pt x="5076424" y="1621602"/>
                  <a:pt x="5094563" y="1610719"/>
                </a:cubicBezTo>
                <a:cubicBezTo>
                  <a:pt x="5051030" y="1657880"/>
                  <a:pt x="5007497" y="1705040"/>
                  <a:pt x="4963964" y="1750991"/>
                </a:cubicBezTo>
                <a:cubicBezTo>
                  <a:pt x="4965173" y="1752201"/>
                  <a:pt x="4965173" y="1753410"/>
                  <a:pt x="4966383" y="1754620"/>
                </a:cubicBezTo>
                <a:cubicBezTo>
                  <a:pt x="5007497" y="1726806"/>
                  <a:pt x="5047402" y="1700203"/>
                  <a:pt x="5088516" y="1672391"/>
                </a:cubicBezTo>
                <a:cubicBezTo>
                  <a:pt x="5089726" y="1673599"/>
                  <a:pt x="5090935" y="1674808"/>
                  <a:pt x="5090935" y="1676018"/>
                </a:cubicBezTo>
                <a:cubicBezTo>
                  <a:pt x="5075215" y="1692947"/>
                  <a:pt x="5059494" y="1709877"/>
                  <a:pt x="5042565" y="1726806"/>
                </a:cubicBezTo>
                <a:cubicBezTo>
                  <a:pt x="5043775" y="1728016"/>
                  <a:pt x="5044983" y="1730435"/>
                  <a:pt x="5046193" y="1731643"/>
                </a:cubicBezTo>
                <a:cubicBezTo>
                  <a:pt x="5072797" y="1719551"/>
                  <a:pt x="5099400" y="1706250"/>
                  <a:pt x="5126003" y="1694157"/>
                </a:cubicBezTo>
                <a:cubicBezTo>
                  <a:pt x="5128422" y="1695366"/>
                  <a:pt x="5129631" y="1696576"/>
                  <a:pt x="5132049" y="1697784"/>
                </a:cubicBezTo>
                <a:cubicBezTo>
                  <a:pt x="5124794" y="1707458"/>
                  <a:pt x="5113911" y="1715924"/>
                  <a:pt x="5109074" y="1726806"/>
                </a:cubicBezTo>
                <a:cubicBezTo>
                  <a:pt x="5105446" y="1737690"/>
                  <a:pt x="5107864" y="1749783"/>
                  <a:pt x="5107864" y="1764294"/>
                </a:cubicBezTo>
                <a:cubicBezTo>
                  <a:pt x="5159862" y="1743736"/>
                  <a:pt x="5191303" y="1686901"/>
                  <a:pt x="5257811" y="1685692"/>
                </a:cubicBezTo>
                <a:cubicBezTo>
                  <a:pt x="5165908" y="1770339"/>
                  <a:pt x="5078842" y="1851360"/>
                  <a:pt x="4990568" y="1932379"/>
                </a:cubicBezTo>
                <a:cubicBezTo>
                  <a:pt x="4991776" y="1936007"/>
                  <a:pt x="4994195" y="1939634"/>
                  <a:pt x="4995405" y="1944471"/>
                </a:cubicBezTo>
                <a:cubicBezTo>
                  <a:pt x="5028054" y="1940843"/>
                  <a:pt x="5060704" y="1936007"/>
                  <a:pt x="5092145" y="1932379"/>
                </a:cubicBezTo>
                <a:cubicBezTo>
                  <a:pt x="5092145" y="1934797"/>
                  <a:pt x="5092145" y="1943262"/>
                  <a:pt x="5092145" y="1951727"/>
                </a:cubicBezTo>
                <a:cubicBezTo>
                  <a:pt x="5100609" y="1951727"/>
                  <a:pt x="5110283" y="1952935"/>
                  <a:pt x="5117538" y="1949308"/>
                </a:cubicBezTo>
                <a:cubicBezTo>
                  <a:pt x="5130840" y="1944471"/>
                  <a:pt x="5145351" y="1937216"/>
                  <a:pt x="5157444" y="1928750"/>
                </a:cubicBezTo>
                <a:cubicBezTo>
                  <a:pt x="5190093" y="1909403"/>
                  <a:pt x="5221533" y="1888846"/>
                  <a:pt x="5255392" y="1873126"/>
                </a:cubicBezTo>
                <a:cubicBezTo>
                  <a:pt x="5245718" y="1882800"/>
                  <a:pt x="5237254" y="1893683"/>
                  <a:pt x="5227580" y="1904565"/>
                </a:cubicBezTo>
                <a:cubicBezTo>
                  <a:pt x="5271113" y="1909403"/>
                  <a:pt x="5301344" y="1887637"/>
                  <a:pt x="5332784" y="1862242"/>
                </a:cubicBezTo>
                <a:cubicBezTo>
                  <a:pt x="5304972" y="1893683"/>
                  <a:pt x="5279577" y="1926333"/>
                  <a:pt x="5249347" y="1955355"/>
                </a:cubicBezTo>
                <a:cubicBezTo>
                  <a:pt x="5216696" y="1985585"/>
                  <a:pt x="5191303" y="2019444"/>
                  <a:pt x="5180419" y="2069024"/>
                </a:cubicBezTo>
                <a:cubicBezTo>
                  <a:pt x="5197348" y="2064187"/>
                  <a:pt x="5213069" y="2059350"/>
                  <a:pt x="5234836" y="2053303"/>
                </a:cubicBezTo>
                <a:cubicBezTo>
                  <a:pt x="5192511" y="2099255"/>
                  <a:pt x="5133259" y="2117394"/>
                  <a:pt x="5105446" y="2174228"/>
                </a:cubicBezTo>
                <a:cubicBezTo>
                  <a:pt x="5078842" y="2159717"/>
                  <a:pt x="5081261" y="2193576"/>
                  <a:pt x="5067960" y="2205669"/>
                </a:cubicBezTo>
                <a:cubicBezTo>
                  <a:pt x="5025635" y="2245574"/>
                  <a:pt x="4984521" y="2285479"/>
                  <a:pt x="4942198" y="2326593"/>
                </a:cubicBezTo>
                <a:cubicBezTo>
                  <a:pt x="4922850" y="2344733"/>
                  <a:pt x="4904710" y="2364079"/>
                  <a:pt x="4888991" y="2388264"/>
                </a:cubicBezTo>
                <a:cubicBezTo>
                  <a:pt x="4902292" y="2379800"/>
                  <a:pt x="4914384" y="2371336"/>
                  <a:pt x="4927687" y="2362871"/>
                </a:cubicBezTo>
                <a:cubicBezTo>
                  <a:pt x="4928895" y="2365289"/>
                  <a:pt x="4931314" y="2367708"/>
                  <a:pt x="4932524" y="2370126"/>
                </a:cubicBezTo>
                <a:cubicBezTo>
                  <a:pt x="4888991" y="2400357"/>
                  <a:pt x="4846667" y="2430589"/>
                  <a:pt x="4801925" y="2460819"/>
                </a:cubicBezTo>
                <a:cubicBezTo>
                  <a:pt x="4805552" y="2466866"/>
                  <a:pt x="4809180" y="2472912"/>
                  <a:pt x="4814017" y="2480168"/>
                </a:cubicBezTo>
                <a:cubicBezTo>
                  <a:pt x="4799506" y="2492261"/>
                  <a:pt x="4774112" y="2499516"/>
                  <a:pt x="4791041" y="2529747"/>
                </a:cubicBezTo>
                <a:cubicBezTo>
                  <a:pt x="4780159" y="2520073"/>
                  <a:pt x="4769275" y="2510399"/>
                  <a:pt x="4758392" y="2500725"/>
                </a:cubicBezTo>
                <a:cubicBezTo>
                  <a:pt x="4753555" y="2512818"/>
                  <a:pt x="4753555" y="2512818"/>
                  <a:pt x="4774112" y="2553932"/>
                </a:cubicBezTo>
                <a:cubicBezTo>
                  <a:pt x="4792251" y="2559979"/>
                  <a:pt x="4803134" y="2564816"/>
                  <a:pt x="4815226" y="2568443"/>
                </a:cubicBezTo>
                <a:cubicBezTo>
                  <a:pt x="4817645" y="2562396"/>
                  <a:pt x="4821273" y="2553932"/>
                  <a:pt x="4823691" y="2545467"/>
                </a:cubicBezTo>
                <a:cubicBezTo>
                  <a:pt x="4817645" y="2544258"/>
                  <a:pt x="4811599" y="2543049"/>
                  <a:pt x="4805552" y="2541839"/>
                </a:cubicBezTo>
                <a:cubicBezTo>
                  <a:pt x="4839411" y="2545467"/>
                  <a:pt x="4857550" y="2485004"/>
                  <a:pt x="4897455" y="2516446"/>
                </a:cubicBezTo>
                <a:cubicBezTo>
                  <a:pt x="4895036" y="2527329"/>
                  <a:pt x="4892618" y="2539421"/>
                  <a:pt x="4888991" y="2552723"/>
                </a:cubicBezTo>
                <a:cubicBezTo>
                  <a:pt x="4863596" y="2545467"/>
                  <a:pt x="4849085" y="2559979"/>
                  <a:pt x="4835784" y="2580535"/>
                </a:cubicBezTo>
                <a:cubicBezTo>
                  <a:pt x="4828528" y="2591419"/>
                  <a:pt x="4814017" y="2598674"/>
                  <a:pt x="4800715" y="2610766"/>
                </a:cubicBezTo>
                <a:cubicBezTo>
                  <a:pt x="4818854" y="2619231"/>
                  <a:pt x="4836993" y="2627697"/>
                  <a:pt x="4855132" y="2636161"/>
                </a:cubicBezTo>
                <a:cubicBezTo>
                  <a:pt x="4856341" y="2639789"/>
                  <a:pt x="4862387" y="2649463"/>
                  <a:pt x="4859969" y="2656719"/>
                </a:cubicBezTo>
                <a:cubicBezTo>
                  <a:pt x="4857550" y="2666393"/>
                  <a:pt x="4850295" y="2674857"/>
                  <a:pt x="4840621" y="2690578"/>
                </a:cubicBezTo>
                <a:cubicBezTo>
                  <a:pt x="4853922" y="2685741"/>
                  <a:pt x="4861178" y="2685741"/>
                  <a:pt x="4864806" y="2682112"/>
                </a:cubicBezTo>
                <a:cubicBezTo>
                  <a:pt x="4885362" y="2662764"/>
                  <a:pt x="4905920" y="2643416"/>
                  <a:pt x="4924058" y="2621650"/>
                </a:cubicBezTo>
                <a:cubicBezTo>
                  <a:pt x="4928895" y="2625278"/>
                  <a:pt x="4926477" y="2615604"/>
                  <a:pt x="4925268" y="2609557"/>
                </a:cubicBezTo>
                <a:cubicBezTo>
                  <a:pt x="4937361" y="2610766"/>
                  <a:pt x="4949453" y="2610766"/>
                  <a:pt x="4965173" y="2611976"/>
                </a:cubicBezTo>
                <a:cubicBezTo>
                  <a:pt x="4965173" y="2611976"/>
                  <a:pt x="4966383" y="2620441"/>
                  <a:pt x="4961546" y="2624068"/>
                </a:cubicBezTo>
                <a:cubicBezTo>
                  <a:pt x="4944616" y="2638579"/>
                  <a:pt x="4927687" y="2653090"/>
                  <a:pt x="4909547" y="2665183"/>
                </a:cubicBezTo>
                <a:cubicBezTo>
                  <a:pt x="4893828" y="2676067"/>
                  <a:pt x="4891409" y="2699042"/>
                  <a:pt x="4904710" y="2709926"/>
                </a:cubicBezTo>
                <a:cubicBezTo>
                  <a:pt x="4907129" y="2711134"/>
                  <a:pt x="4914384" y="2711134"/>
                  <a:pt x="4914384" y="2709926"/>
                </a:cubicBezTo>
                <a:cubicBezTo>
                  <a:pt x="4915594" y="2702670"/>
                  <a:pt x="4915594" y="2694205"/>
                  <a:pt x="4915594" y="2695413"/>
                </a:cubicBezTo>
                <a:cubicBezTo>
                  <a:pt x="4928895" y="2689368"/>
                  <a:pt x="4939779" y="2684531"/>
                  <a:pt x="4949453" y="2678485"/>
                </a:cubicBezTo>
                <a:cubicBezTo>
                  <a:pt x="4968801" y="2666393"/>
                  <a:pt x="4986939" y="2653090"/>
                  <a:pt x="5006287" y="2639789"/>
                </a:cubicBezTo>
                <a:cubicBezTo>
                  <a:pt x="5008706" y="2638579"/>
                  <a:pt x="5012334" y="2636161"/>
                  <a:pt x="5013543" y="2633742"/>
                </a:cubicBezTo>
                <a:cubicBezTo>
                  <a:pt x="5043775" y="2581744"/>
                  <a:pt x="5093353" y="2558769"/>
                  <a:pt x="5150188" y="2545467"/>
                </a:cubicBezTo>
                <a:cubicBezTo>
                  <a:pt x="5048612" y="2639789"/>
                  <a:pt x="4942198" y="2730482"/>
                  <a:pt x="4828528" y="2812711"/>
                </a:cubicBezTo>
                <a:cubicBezTo>
                  <a:pt x="4835784" y="2822385"/>
                  <a:pt x="4840621" y="2827222"/>
                  <a:pt x="4844248" y="2832059"/>
                </a:cubicBezTo>
                <a:cubicBezTo>
                  <a:pt x="4843039" y="2833269"/>
                  <a:pt x="4843039" y="2834478"/>
                  <a:pt x="4841830" y="2835687"/>
                </a:cubicBezTo>
                <a:cubicBezTo>
                  <a:pt x="4833365" y="2832059"/>
                  <a:pt x="4826110" y="2828431"/>
                  <a:pt x="4814017" y="2822385"/>
                </a:cubicBezTo>
                <a:cubicBezTo>
                  <a:pt x="4827319" y="2855035"/>
                  <a:pt x="4809180" y="2858662"/>
                  <a:pt x="4787414" y="2870755"/>
                </a:cubicBezTo>
                <a:cubicBezTo>
                  <a:pt x="4757182" y="2886476"/>
                  <a:pt x="4731789" y="2910661"/>
                  <a:pt x="4705185" y="2933636"/>
                </a:cubicBezTo>
                <a:cubicBezTo>
                  <a:pt x="4667698" y="2965076"/>
                  <a:pt x="4631420" y="2997725"/>
                  <a:pt x="4595143" y="3030376"/>
                </a:cubicBezTo>
                <a:cubicBezTo>
                  <a:pt x="4590306" y="3035213"/>
                  <a:pt x="4589097" y="3043678"/>
                  <a:pt x="4585469" y="3055771"/>
                </a:cubicBezTo>
                <a:cubicBezTo>
                  <a:pt x="4539518" y="3073909"/>
                  <a:pt x="4511705" y="3118650"/>
                  <a:pt x="4466963" y="3157347"/>
                </a:cubicBezTo>
                <a:cubicBezTo>
                  <a:pt x="4485102" y="3170648"/>
                  <a:pt x="4500822" y="3181532"/>
                  <a:pt x="4516542" y="3192415"/>
                </a:cubicBezTo>
                <a:cubicBezTo>
                  <a:pt x="4495985" y="3198462"/>
                  <a:pt x="4480265" y="3199670"/>
                  <a:pt x="4468173" y="3206926"/>
                </a:cubicBezTo>
                <a:cubicBezTo>
                  <a:pt x="4454870" y="3215390"/>
                  <a:pt x="4445196" y="3228692"/>
                  <a:pt x="4428267" y="3246832"/>
                </a:cubicBezTo>
                <a:cubicBezTo>
                  <a:pt x="4407710" y="3246832"/>
                  <a:pt x="4399245" y="3262551"/>
                  <a:pt x="4400455" y="3312130"/>
                </a:cubicBezTo>
                <a:cubicBezTo>
                  <a:pt x="4396826" y="3301247"/>
                  <a:pt x="4391989" y="3291573"/>
                  <a:pt x="4390781" y="3280691"/>
                </a:cubicBezTo>
                <a:cubicBezTo>
                  <a:pt x="4385944" y="3255296"/>
                  <a:pt x="4373851" y="3261343"/>
                  <a:pt x="4354503" y="3273435"/>
                </a:cubicBezTo>
                <a:cubicBezTo>
                  <a:pt x="4365386" y="3279481"/>
                  <a:pt x="4371433" y="3281899"/>
                  <a:pt x="4379897" y="3286736"/>
                </a:cubicBezTo>
                <a:cubicBezTo>
                  <a:pt x="4370223" y="3313340"/>
                  <a:pt x="4361759" y="3339943"/>
                  <a:pt x="4352085" y="3365338"/>
                </a:cubicBezTo>
                <a:cubicBezTo>
                  <a:pt x="4349666" y="3364128"/>
                  <a:pt x="4347248" y="3364128"/>
                  <a:pt x="4346038" y="3362920"/>
                </a:cubicBezTo>
                <a:cubicBezTo>
                  <a:pt x="4343619" y="3353246"/>
                  <a:pt x="4341201" y="3342362"/>
                  <a:pt x="4337574" y="3329061"/>
                </a:cubicBezTo>
                <a:cubicBezTo>
                  <a:pt x="4323063" y="3338735"/>
                  <a:pt x="4309760" y="3348407"/>
                  <a:pt x="4295249" y="3358083"/>
                </a:cubicBezTo>
                <a:cubicBezTo>
                  <a:pt x="4273483" y="3333898"/>
                  <a:pt x="4274693" y="3370175"/>
                  <a:pt x="4262600" y="3373802"/>
                </a:cubicBezTo>
                <a:cubicBezTo>
                  <a:pt x="4267437" y="3375012"/>
                  <a:pt x="4272274" y="3375012"/>
                  <a:pt x="4285575" y="3377431"/>
                </a:cubicBezTo>
                <a:cubicBezTo>
                  <a:pt x="4162232" y="3482634"/>
                  <a:pt x="4044936" y="3583003"/>
                  <a:pt x="3927638" y="3684580"/>
                </a:cubicBezTo>
                <a:cubicBezTo>
                  <a:pt x="3928848" y="3688207"/>
                  <a:pt x="3931266" y="3690625"/>
                  <a:pt x="3932475" y="3694253"/>
                </a:cubicBezTo>
                <a:cubicBezTo>
                  <a:pt x="3946986" y="3689417"/>
                  <a:pt x="3961497" y="3683370"/>
                  <a:pt x="3976008" y="3678533"/>
                </a:cubicBezTo>
                <a:cubicBezTo>
                  <a:pt x="3955451" y="3711182"/>
                  <a:pt x="3933685" y="3717229"/>
                  <a:pt x="3914337" y="3694253"/>
                </a:cubicBezTo>
                <a:cubicBezTo>
                  <a:pt x="3899826" y="3718438"/>
                  <a:pt x="3852664" y="3719647"/>
                  <a:pt x="3869594" y="3765598"/>
                </a:cubicBezTo>
                <a:cubicBezTo>
                  <a:pt x="3806713" y="3777691"/>
                  <a:pt x="3768017" y="3824852"/>
                  <a:pt x="3720857" y="3859920"/>
                </a:cubicBezTo>
                <a:cubicBezTo>
                  <a:pt x="3680951" y="3891360"/>
                  <a:pt x="3638628" y="3919174"/>
                  <a:pt x="3597514" y="3949404"/>
                </a:cubicBezTo>
                <a:cubicBezTo>
                  <a:pt x="3512866" y="4011076"/>
                  <a:pt x="3429428" y="4072747"/>
                  <a:pt x="3344780" y="4134419"/>
                </a:cubicBezTo>
                <a:cubicBezTo>
                  <a:pt x="3337525" y="4139257"/>
                  <a:pt x="3330269" y="4145302"/>
                  <a:pt x="3321805" y="4148931"/>
                </a:cubicBezTo>
                <a:cubicBezTo>
                  <a:pt x="3303666" y="4157395"/>
                  <a:pt x="3287946" y="4164650"/>
                  <a:pt x="3306084" y="4191254"/>
                </a:cubicBezTo>
                <a:cubicBezTo>
                  <a:pt x="3303666" y="4191254"/>
                  <a:pt x="3300039" y="4192464"/>
                  <a:pt x="3297620" y="4192464"/>
                </a:cubicBezTo>
                <a:cubicBezTo>
                  <a:pt x="3290365" y="4186417"/>
                  <a:pt x="3283109" y="4180371"/>
                  <a:pt x="3272225" y="4171906"/>
                </a:cubicBezTo>
                <a:cubicBezTo>
                  <a:pt x="3255296" y="4182788"/>
                  <a:pt x="3235948" y="4194881"/>
                  <a:pt x="3216600" y="4208183"/>
                </a:cubicBezTo>
                <a:cubicBezTo>
                  <a:pt x="3217810" y="4209393"/>
                  <a:pt x="3217810" y="4211812"/>
                  <a:pt x="3219018" y="4213020"/>
                </a:cubicBezTo>
                <a:cubicBezTo>
                  <a:pt x="3226274" y="4213020"/>
                  <a:pt x="3232321" y="4211812"/>
                  <a:pt x="3244413" y="4210602"/>
                </a:cubicBezTo>
                <a:cubicBezTo>
                  <a:pt x="3240785" y="4227531"/>
                  <a:pt x="3238366" y="4242042"/>
                  <a:pt x="3234739" y="4256553"/>
                </a:cubicBezTo>
                <a:cubicBezTo>
                  <a:pt x="3232321" y="4256553"/>
                  <a:pt x="3228692" y="4256553"/>
                  <a:pt x="3226274" y="4256553"/>
                </a:cubicBezTo>
                <a:cubicBezTo>
                  <a:pt x="3223855" y="4249298"/>
                  <a:pt x="3222647" y="4243251"/>
                  <a:pt x="3220228" y="4235997"/>
                </a:cubicBezTo>
                <a:cubicBezTo>
                  <a:pt x="3203299" y="4242042"/>
                  <a:pt x="3187578" y="4248089"/>
                  <a:pt x="3170649" y="4254135"/>
                </a:cubicBezTo>
                <a:cubicBezTo>
                  <a:pt x="3169440" y="4250508"/>
                  <a:pt x="3168230" y="4248089"/>
                  <a:pt x="3167021" y="4244461"/>
                </a:cubicBezTo>
                <a:cubicBezTo>
                  <a:pt x="3181532" y="4237205"/>
                  <a:pt x="3194834" y="4228741"/>
                  <a:pt x="3209345" y="4221486"/>
                </a:cubicBezTo>
                <a:cubicBezTo>
                  <a:pt x="3175486" y="4211812"/>
                  <a:pt x="3159766" y="4238415"/>
                  <a:pt x="3136790" y="4254135"/>
                </a:cubicBezTo>
                <a:cubicBezTo>
                  <a:pt x="3150092" y="4261390"/>
                  <a:pt x="3162184" y="4268646"/>
                  <a:pt x="3179114" y="4278320"/>
                </a:cubicBezTo>
                <a:cubicBezTo>
                  <a:pt x="3151301" y="4292831"/>
                  <a:pt x="3124697" y="4307342"/>
                  <a:pt x="3098094" y="4320644"/>
                </a:cubicBezTo>
                <a:cubicBezTo>
                  <a:pt x="3096885" y="4318226"/>
                  <a:pt x="3095675" y="4317016"/>
                  <a:pt x="3093257" y="4314597"/>
                </a:cubicBezTo>
                <a:cubicBezTo>
                  <a:pt x="3100512" y="4308552"/>
                  <a:pt x="3107768" y="4302505"/>
                  <a:pt x="3115023" y="4296459"/>
                </a:cubicBezTo>
                <a:cubicBezTo>
                  <a:pt x="3113815" y="4294041"/>
                  <a:pt x="3112605" y="4292831"/>
                  <a:pt x="3111396" y="4290412"/>
                </a:cubicBezTo>
                <a:cubicBezTo>
                  <a:pt x="3055771" y="4323063"/>
                  <a:pt x="3000145" y="4355712"/>
                  <a:pt x="2943310" y="4389571"/>
                </a:cubicBezTo>
                <a:cubicBezTo>
                  <a:pt x="2938473" y="4366596"/>
                  <a:pt x="2931218" y="4366596"/>
                  <a:pt x="2914288" y="4381107"/>
                </a:cubicBezTo>
                <a:cubicBezTo>
                  <a:pt x="2879220" y="4410128"/>
                  <a:pt x="2840525" y="4435522"/>
                  <a:pt x="2799410" y="4459707"/>
                </a:cubicBezTo>
                <a:cubicBezTo>
                  <a:pt x="2870755" y="4359340"/>
                  <a:pt x="2966286" y="4281948"/>
                  <a:pt x="3046097" y="4190045"/>
                </a:cubicBezTo>
                <a:cubicBezTo>
                  <a:pt x="3044887" y="4187627"/>
                  <a:pt x="3043678" y="4185208"/>
                  <a:pt x="3041260" y="4182788"/>
                </a:cubicBezTo>
                <a:cubicBezTo>
                  <a:pt x="2994098" y="4214230"/>
                  <a:pt x="2948147" y="4245671"/>
                  <a:pt x="2902195" y="4278320"/>
                </a:cubicBezTo>
                <a:cubicBezTo>
                  <a:pt x="2870755" y="4300086"/>
                  <a:pt x="2842943" y="4325481"/>
                  <a:pt x="2810293" y="4343619"/>
                </a:cubicBezTo>
                <a:cubicBezTo>
                  <a:pt x="2765551" y="4370223"/>
                  <a:pt x="2719600" y="4391989"/>
                  <a:pt x="2668811" y="4412546"/>
                </a:cubicBezTo>
                <a:cubicBezTo>
                  <a:pt x="2706297" y="4383525"/>
                  <a:pt x="2743785" y="4354503"/>
                  <a:pt x="2780062" y="4326690"/>
                </a:cubicBezTo>
                <a:cubicBezTo>
                  <a:pt x="2776434" y="4321853"/>
                  <a:pt x="2772807" y="4315806"/>
                  <a:pt x="2769178" y="4310970"/>
                </a:cubicBezTo>
                <a:cubicBezTo>
                  <a:pt x="2763133" y="4308552"/>
                  <a:pt x="2755877" y="4302505"/>
                  <a:pt x="2753459" y="4304923"/>
                </a:cubicBezTo>
                <a:cubicBezTo>
                  <a:pt x="2725646" y="4324271"/>
                  <a:pt x="2696623" y="4342411"/>
                  <a:pt x="2672439" y="4366596"/>
                </a:cubicBezTo>
                <a:cubicBezTo>
                  <a:pt x="2651882" y="4387152"/>
                  <a:pt x="2632534" y="4405291"/>
                  <a:pt x="2599883" y="4387152"/>
                </a:cubicBezTo>
                <a:cubicBezTo>
                  <a:pt x="2614394" y="4430685"/>
                  <a:pt x="2572072" y="4413756"/>
                  <a:pt x="2559979" y="4429476"/>
                </a:cubicBezTo>
                <a:cubicBezTo>
                  <a:pt x="2568443" y="4418593"/>
                  <a:pt x="2576909" y="4407710"/>
                  <a:pt x="2586583" y="4396826"/>
                </a:cubicBezTo>
                <a:cubicBezTo>
                  <a:pt x="2584164" y="4394408"/>
                  <a:pt x="2582954" y="4391989"/>
                  <a:pt x="2580536" y="4390780"/>
                </a:cubicBezTo>
                <a:cubicBezTo>
                  <a:pt x="2552724" y="4408919"/>
                  <a:pt x="2523701" y="4428267"/>
                  <a:pt x="2495888" y="4446406"/>
                </a:cubicBezTo>
                <a:cubicBezTo>
                  <a:pt x="2494680" y="4445196"/>
                  <a:pt x="2493470" y="4445196"/>
                  <a:pt x="2492261" y="4443987"/>
                </a:cubicBezTo>
                <a:cubicBezTo>
                  <a:pt x="2500725" y="4431895"/>
                  <a:pt x="2507981" y="4419802"/>
                  <a:pt x="2516446" y="4406500"/>
                </a:cubicBezTo>
                <a:cubicBezTo>
                  <a:pt x="2515236" y="4404082"/>
                  <a:pt x="2514028" y="4402873"/>
                  <a:pt x="2512818" y="4400453"/>
                </a:cubicBezTo>
                <a:cubicBezTo>
                  <a:pt x="2501935" y="4405291"/>
                  <a:pt x="2489843" y="4410128"/>
                  <a:pt x="2478959" y="4416174"/>
                </a:cubicBezTo>
                <a:cubicBezTo>
                  <a:pt x="2455984" y="4433104"/>
                  <a:pt x="2434217" y="4452452"/>
                  <a:pt x="2411241" y="4468172"/>
                </a:cubicBezTo>
                <a:cubicBezTo>
                  <a:pt x="2400358" y="4475428"/>
                  <a:pt x="2388266" y="4497193"/>
                  <a:pt x="2371336" y="4473008"/>
                </a:cubicBezTo>
                <a:cubicBezTo>
                  <a:pt x="2370127" y="4470591"/>
                  <a:pt x="2348360" y="4479055"/>
                  <a:pt x="2341105" y="4486310"/>
                </a:cubicBezTo>
                <a:cubicBezTo>
                  <a:pt x="2324175" y="4502031"/>
                  <a:pt x="2309664" y="4517751"/>
                  <a:pt x="2283061" y="4514124"/>
                </a:cubicBezTo>
                <a:cubicBezTo>
                  <a:pt x="2278224" y="4512914"/>
                  <a:pt x="2272178" y="4518961"/>
                  <a:pt x="2267341" y="4521378"/>
                </a:cubicBezTo>
                <a:cubicBezTo>
                  <a:pt x="2255249" y="4528635"/>
                  <a:pt x="2241946" y="4535890"/>
                  <a:pt x="2231063" y="4544354"/>
                </a:cubicBezTo>
                <a:cubicBezTo>
                  <a:pt x="2180275" y="4583050"/>
                  <a:pt x="2112557" y="4567331"/>
                  <a:pt x="2060559" y="4599980"/>
                </a:cubicBezTo>
                <a:cubicBezTo>
                  <a:pt x="2056932" y="4602398"/>
                  <a:pt x="2050885" y="4604817"/>
                  <a:pt x="2049676" y="4603608"/>
                </a:cubicBezTo>
                <a:cubicBezTo>
                  <a:pt x="2017026" y="4579423"/>
                  <a:pt x="1984377" y="4597561"/>
                  <a:pt x="1942053" y="4608445"/>
                </a:cubicBezTo>
                <a:cubicBezTo>
                  <a:pt x="1951727" y="4586679"/>
                  <a:pt x="1957773" y="4573376"/>
                  <a:pt x="1963819" y="4560075"/>
                </a:cubicBezTo>
                <a:cubicBezTo>
                  <a:pt x="1950518" y="4562494"/>
                  <a:pt x="1936007" y="4566121"/>
                  <a:pt x="1922705" y="4568539"/>
                </a:cubicBezTo>
                <a:cubicBezTo>
                  <a:pt x="1926333" y="4556447"/>
                  <a:pt x="1931170" y="4541936"/>
                  <a:pt x="1938425" y="4520169"/>
                </a:cubicBezTo>
                <a:cubicBezTo>
                  <a:pt x="1887637" y="4549191"/>
                  <a:pt x="1844104" y="4574586"/>
                  <a:pt x="1799361" y="4601190"/>
                </a:cubicBezTo>
                <a:cubicBezTo>
                  <a:pt x="1788479" y="4581840"/>
                  <a:pt x="1809035" y="4573376"/>
                  <a:pt x="1817501" y="4560075"/>
                </a:cubicBezTo>
                <a:cubicBezTo>
                  <a:pt x="1827175" y="4545563"/>
                  <a:pt x="1835639" y="4531053"/>
                  <a:pt x="1845313" y="4512914"/>
                </a:cubicBezTo>
                <a:cubicBezTo>
                  <a:pt x="1821128" y="4515332"/>
                  <a:pt x="1799361" y="4521378"/>
                  <a:pt x="1780013" y="4516542"/>
                </a:cubicBezTo>
                <a:cubicBezTo>
                  <a:pt x="1743736" y="4506868"/>
                  <a:pt x="1723179" y="4531053"/>
                  <a:pt x="1696576" y="4544354"/>
                </a:cubicBezTo>
                <a:cubicBezTo>
                  <a:pt x="1689321" y="4547983"/>
                  <a:pt x="1680855" y="4547983"/>
                  <a:pt x="1672391" y="4549191"/>
                </a:cubicBezTo>
                <a:cubicBezTo>
                  <a:pt x="1671181" y="4546773"/>
                  <a:pt x="1669972" y="4544354"/>
                  <a:pt x="1668763" y="4541936"/>
                </a:cubicBezTo>
                <a:cubicBezTo>
                  <a:pt x="1679647" y="4532262"/>
                  <a:pt x="1690529" y="4521378"/>
                  <a:pt x="1701413" y="4512914"/>
                </a:cubicBezTo>
                <a:cubicBezTo>
                  <a:pt x="1678437" y="4502031"/>
                  <a:pt x="1656670" y="4494776"/>
                  <a:pt x="1638532" y="4482683"/>
                </a:cubicBezTo>
                <a:cubicBezTo>
                  <a:pt x="1630067" y="4476636"/>
                  <a:pt x="1621603" y="4460916"/>
                  <a:pt x="1624021" y="4452452"/>
                </a:cubicBezTo>
                <a:cubicBezTo>
                  <a:pt x="1637322" y="4408919"/>
                  <a:pt x="1654252" y="4365386"/>
                  <a:pt x="1672391" y="4315806"/>
                </a:cubicBezTo>
                <a:cubicBezTo>
                  <a:pt x="1567186" y="4364176"/>
                  <a:pt x="1463190" y="4411337"/>
                  <a:pt x="1351940" y="4462125"/>
                </a:cubicBezTo>
                <a:cubicBezTo>
                  <a:pt x="1339847" y="4456080"/>
                  <a:pt x="1321709" y="4445196"/>
                  <a:pt x="1303570" y="4435522"/>
                </a:cubicBezTo>
                <a:cubicBezTo>
                  <a:pt x="1301151" y="4434313"/>
                  <a:pt x="1297524" y="4430685"/>
                  <a:pt x="1296314" y="4431895"/>
                </a:cubicBezTo>
                <a:cubicBezTo>
                  <a:pt x="1273339" y="4440359"/>
                  <a:pt x="1249154" y="4447615"/>
                  <a:pt x="1226178" y="4457288"/>
                </a:cubicBezTo>
                <a:cubicBezTo>
                  <a:pt x="1212877" y="4462125"/>
                  <a:pt x="1201993" y="4469381"/>
                  <a:pt x="1188692" y="4475428"/>
                </a:cubicBezTo>
                <a:cubicBezTo>
                  <a:pt x="1162087" y="4446406"/>
                  <a:pt x="1157251" y="4416174"/>
                  <a:pt x="1183855" y="4383525"/>
                </a:cubicBezTo>
                <a:cubicBezTo>
                  <a:pt x="1209248" y="4353293"/>
                  <a:pt x="1239480" y="4327898"/>
                  <a:pt x="1267292" y="4298878"/>
                </a:cubicBezTo>
                <a:cubicBezTo>
                  <a:pt x="1287850" y="4278320"/>
                  <a:pt x="1305988" y="4255343"/>
                  <a:pt x="1325336" y="4233578"/>
                </a:cubicBezTo>
                <a:cubicBezTo>
                  <a:pt x="1336220" y="4221486"/>
                  <a:pt x="1348312" y="4206974"/>
                  <a:pt x="1361614" y="4197301"/>
                </a:cubicBezTo>
                <a:cubicBezTo>
                  <a:pt x="1397891" y="4173116"/>
                  <a:pt x="1436587" y="4153768"/>
                  <a:pt x="1471656" y="4129583"/>
                </a:cubicBezTo>
                <a:cubicBezTo>
                  <a:pt x="1483748" y="4121117"/>
                  <a:pt x="1487375" y="4102979"/>
                  <a:pt x="1495841" y="4089677"/>
                </a:cubicBezTo>
                <a:cubicBezTo>
                  <a:pt x="1493422" y="4086049"/>
                  <a:pt x="1491004" y="4083631"/>
                  <a:pt x="1488585" y="4080003"/>
                </a:cubicBezTo>
                <a:cubicBezTo>
                  <a:pt x="1507933" y="4076376"/>
                  <a:pt x="1526071" y="4073956"/>
                  <a:pt x="1543001" y="4071539"/>
                </a:cubicBezTo>
                <a:cubicBezTo>
                  <a:pt x="1552675" y="4059446"/>
                  <a:pt x="1562349" y="4047354"/>
                  <a:pt x="1573233" y="4032843"/>
                </a:cubicBezTo>
                <a:cubicBezTo>
                  <a:pt x="1552675" y="4011076"/>
                  <a:pt x="1533327" y="4021959"/>
                  <a:pt x="1512770" y="4035261"/>
                </a:cubicBezTo>
                <a:cubicBezTo>
                  <a:pt x="1446261" y="4081213"/>
                  <a:pt x="1380961" y="4125954"/>
                  <a:pt x="1315662" y="4171906"/>
                </a:cubicBezTo>
                <a:cubicBezTo>
                  <a:pt x="1284222" y="4193672"/>
                  <a:pt x="1252781" y="4217857"/>
                  <a:pt x="1220132" y="4240834"/>
                </a:cubicBezTo>
                <a:cubicBezTo>
                  <a:pt x="1218922" y="4233578"/>
                  <a:pt x="1216504" y="4226323"/>
                  <a:pt x="1212877" y="4210602"/>
                </a:cubicBezTo>
                <a:cubicBezTo>
                  <a:pt x="1208040" y="4219066"/>
                  <a:pt x="1205621" y="4222694"/>
                  <a:pt x="1204411" y="4226323"/>
                </a:cubicBezTo>
                <a:cubicBezTo>
                  <a:pt x="1194737" y="4255343"/>
                  <a:pt x="1169344" y="4244461"/>
                  <a:pt x="1149994" y="4248089"/>
                </a:cubicBezTo>
                <a:cubicBezTo>
                  <a:pt x="1147577" y="4238415"/>
                  <a:pt x="1142740" y="4227531"/>
                  <a:pt x="1145159" y="4217857"/>
                </a:cubicBezTo>
                <a:cubicBezTo>
                  <a:pt x="1147577" y="4205765"/>
                  <a:pt x="1156041" y="4194881"/>
                  <a:pt x="1160878" y="4183998"/>
                </a:cubicBezTo>
                <a:cubicBezTo>
                  <a:pt x="1158460" y="4182788"/>
                  <a:pt x="1156041" y="4182788"/>
                  <a:pt x="1153623" y="4181580"/>
                </a:cubicBezTo>
                <a:cubicBezTo>
                  <a:pt x="1123392" y="4200928"/>
                  <a:pt x="1093160" y="4219066"/>
                  <a:pt x="1062930" y="4238415"/>
                </a:cubicBezTo>
                <a:cubicBezTo>
                  <a:pt x="1060511" y="4235997"/>
                  <a:pt x="1056883" y="4232368"/>
                  <a:pt x="1054465" y="4229950"/>
                </a:cubicBezTo>
                <a:cubicBezTo>
                  <a:pt x="1066557" y="4203346"/>
                  <a:pt x="1081068" y="4176743"/>
                  <a:pt x="1089532" y="4147721"/>
                </a:cubicBezTo>
                <a:cubicBezTo>
                  <a:pt x="1097997" y="4122326"/>
                  <a:pt x="1130648" y="4100561"/>
                  <a:pt x="1111300" y="4069120"/>
                </a:cubicBezTo>
                <a:cubicBezTo>
                  <a:pt x="1078649" y="4087258"/>
                  <a:pt x="1048419" y="4102979"/>
                  <a:pt x="1013350" y="4121117"/>
                </a:cubicBezTo>
                <a:cubicBezTo>
                  <a:pt x="1019397" y="4095724"/>
                  <a:pt x="1024234" y="4075166"/>
                  <a:pt x="1030280" y="4049771"/>
                </a:cubicBezTo>
                <a:cubicBezTo>
                  <a:pt x="1004885" y="4069120"/>
                  <a:pt x="984328" y="4086049"/>
                  <a:pt x="960143" y="4105398"/>
                </a:cubicBezTo>
                <a:cubicBezTo>
                  <a:pt x="960143" y="4083631"/>
                  <a:pt x="960143" y="4064283"/>
                  <a:pt x="960143" y="4044935"/>
                </a:cubicBezTo>
                <a:cubicBezTo>
                  <a:pt x="956515" y="4042517"/>
                  <a:pt x="952888" y="4041307"/>
                  <a:pt x="950469" y="4038889"/>
                </a:cubicBezTo>
                <a:cubicBezTo>
                  <a:pt x="939587" y="4053400"/>
                  <a:pt x="928703" y="4067911"/>
                  <a:pt x="917820" y="4082421"/>
                </a:cubicBezTo>
                <a:cubicBezTo>
                  <a:pt x="927494" y="3966334"/>
                  <a:pt x="986747" y="3875641"/>
                  <a:pt x="1047209" y="3783737"/>
                </a:cubicBezTo>
                <a:cubicBezTo>
                  <a:pt x="1004885" y="3806713"/>
                  <a:pt x="962562" y="3829689"/>
                  <a:pt x="920237" y="3852664"/>
                </a:cubicBezTo>
                <a:cubicBezTo>
                  <a:pt x="908145" y="3859920"/>
                  <a:pt x="896052" y="3868384"/>
                  <a:pt x="883960" y="3875641"/>
                </a:cubicBezTo>
                <a:cubicBezTo>
                  <a:pt x="881543" y="3862338"/>
                  <a:pt x="879124" y="3849037"/>
                  <a:pt x="875496" y="3832107"/>
                </a:cubicBezTo>
                <a:cubicBezTo>
                  <a:pt x="853729" y="3846619"/>
                  <a:pt x="831963" y="3861130"/>
                  <a:pt x="808988" y="3875641"/>
                </a:cubicBezTo>
                <a:cubicBezTo>
                  <a:pt x="804151" y="3836945"/>
                  <a:pt x="799312" y="3803086"/>
                  <a:pt x="795685" y="3769227"/>
                </a:cubicBezTo>
                <a:cubicBezTo>
                  <a:pt x="792058" y="3768017"/>
                  <a:pt x="789640" y="3766808"/>
                  <a:pt x="786011" y="3765598"/>
                </a:cubicBezTo>
                <a:cubicBezTo>
                  <a:pt x="770292" y="3795829"/>
                  <a:pt x="753362" y="3826061"/>
                  <a:pt x="732804" y="3865967"/>
                </a:cubicBezTo>
                <a:cubicBezTo>
                  <a:pt x="729178" y="3827271"/>
                  <a:pt x="726758" y="3797039"/>
                  <a:pt x="723131" y="3765598"/>
                </a:cubicBezTo>
                <a:cubicBezTo>
                  <a:pt x="721922" y="3758343"/>
                  <a:pt x="719503" y="3752297"/>
                  <a:pt x="717085" y="3746251"/>
                </a:cubicBezTo>
                <a:cubicBezTo>
                  <a:pt x="712248" y="3748669"/>
                  <a:pt x="708620" y="3751088"/>
                  <a:pt x="703783" y="3752297"/>
                </a:cubicBezTo>
                <a:cubicBezTo>
                  <a:pt x="718294" y="3722066"/>
                  <a:pt x="732804" y="3691835"/>
                  <a:pt x="747315" y="3661603"/>
                </a:cubicBezTo>
                <a:cubicBezTo>
                  <a:pt x="677179" y="3672487"/>
                  <a:pt x="511513" y="3822434"/>
                  <a:pt x="513930" y="3873222"/>
                </a:cubicBezTo>
                <a:cubicBezTo>
                  <a:pt x="500629" y="3859920"/>
                  <a:pt x="510303" y="3811550"/>
                  <a:pt x="536906" y="3764390"/>
                </a:cubicBezTo>
                <a:cubicBezTo>
                  <a:pt x="527233" y="3771644"/>
                  <a:pt x="521187" y="3776482"/>
                  <a:pt x="516350" y="3780109"/>
                </a:cubicBezTo>
                <a:cubicBezTo>
                  <a:pt x="510303" y="3772854"/>
                  <a:pt x="504257" y="3766808"/>
                  <a:pt x="494583" y="3755925"/>
                </a:cubicBezTo>
                <a:cubicBezTo>
                  <a:pt x="483699" y="3775272"/>
                  <a:pt x="474025" y="3792202"/>
                  <a:pt x="464351" y="3807922"/>
                </a:cubicBezTo>
                <a:cubicBezTo>
                  <a:pt x="434121" y="3774064"/>
                  <a:pt x="465560" y="3738995"/>
                  <a:pt x="476444" y="3696672"/>
                </a:cubicBezTo>
                <a:cubicBezTo>
                  <a:pt x="463143" y="3702718"/>
                  <a:pt x="457096" y="3705136"/>
                  <a:pt x="447422" y="3709973"/>
                </a:cubicBezTo>
                <a:cubicBezTo>
                  <a:pt x="451050" y="3694253"/>
                  <a:pt x="453468" y="3682161"/>
                  <a:pt x="455887" y="3671277"/>
                </a:cubicBezTo>
                <a:cubicBezTo>
                  <a:pt x="454677" y="3670069"/>
                  <a:pt x="452259" y="3670069"/>
                  <a:pt x="451050" y="3668859"/>
                </a:cubicBezTo>
                <a:cubicBezTo>
                  <a:pt x="435329" y="3683370"/>
                  <a:pt x="420819" y="3697881"/>
                  <a:pt x="401471" y="3716020"/>
                </a:cubicBezTo>
                <a:cubicBezTo>
                  <a:pt x="403889" y="3706346"/>
                  <a:pt x="403889" y="3699089"/>
                  <a:pt x="405098" y="3693044"/>
                </a:cubicBezTo>
                <a:cubicBezTo>
                  <a:pt x="402680" y="3691835"/>
                  <a:pt x="400262" y="3690625"/>
                  <a:pt x="397843" y="3689417"/>
                </a:cubicBezTo>
                <a:cubicBezTo>
                  <a:pt x="390588" y="3702718"/>
                  <a:pt x="383332" y="3716020"/>
                  <a:pt x="370030" y="3737786"/>
                </a:cubicBezTo>
                <a:cubicBezTo>
                  <a:pt x="372449" y="3693044"/>
                  <a:pt x="373658" y="3655558"/>
                  <a:pt x="376077" y="3616862"/>
                </a:cubicBezTo>
                <a:cubicBezTo>
                  <a:pt x="365193" y="3619280"/>
                  <a:pt x="357938" y="3620489"/>
                  <a:pt x="349474" y="3621699"/>
                </a:cubicBezTo>
                <a:cubicBezTo>
                  <a:pt x="349474" y="3619280"/>
                  <a:pt x="348264" y="3616862"/>
                  <a:pt x="349474" y="3615652"/>
                </a:cubicBezTo>
                <a:cubicBezTo>
                  <a:pt x="351892" y="3605978"/>
                  <a:pt x="356728" y="3596304"/>
                  <a:pt x="357938" y="3586630"/>
                </a:cubicBezTo>
                <a:cubicBezTo>
                  <a:pt x="365193" y="3529794"/>
                  <a:pt x="407517" y="3493517"/>
                  <a:pt x="440166" y="3452404"/>
                </a:cubicBezTo>
                <a:cubicBezTo>
                  <a:pt x="477653" y="3405243"/>
                  <a:pt x="518768" y="3359291"/>
                  <a:pt x="552627" y="3308503"/>
                </a:cubicBezTo>
                <a:cubicBezTo>
                  <a:pt x="463143" y="3393150"/>
                  <a:pt x="373658" y="3477797"/>
                  <a:pt x="276919" y="3567282"/>
                </a:cubicBezTo>
                <a:cubicBezTo>
                  <a:pt x="279337" y="3550352"/>
                  <a:pt x="279337" y="3540678"/>
                  <a:pt x="282964" y="3532214"/>
                </a:cubicBezTo>
                <a:cubicBezTo>
                  <a:pt x="308358" y="3460868"/>
                  <a:pt x="353101" y="3402824"/>
                  <a:pt x="399052" y="3344780"/>
                </a:cubicBezTo>
                <a:cubicBezTo>
                  <a:pt x="408726" y="3332688"/>
                  <a:pt x="418400" y="3318177"/>
                  <a:pt x="430492" y="3307294"/>
                </a:cubicBezTo>
                <a:cubicBezTo>
                  <a:pt x="461933" y="3280691"/>
                  <a:pt x="490955" y="3241995"/>
                  <a:pt x="527233" y="3232321"/>
                </a:cubicBezTo>
                <a:cubicBezTo>
                  <a:pt x="570765" y="3220228"/>
                  <a:pt x="558673" y="3182741"/>
                  <a:pt x="582858" y="3164603"/>
                </a:cubicBezTo>
                <a:cubicBezTo>
                  <a:pt x="561091" y="3147673"/>
                  <a:pt x="551417" y="3165811"/>
                  <a:pt x="541743" y="3175485"/>
                </a:cubicBezTo>
                <a:cubicBezTo>
                  <a:pt x="521187" y="3197252"/>
                  <a:pt x="503047" y="3221437"/>
                  <a:pt x="480072" y="3241995"/>
                </a:cubicBezTo>
                <a:cubicBezTo>
                  <a:pt x="467980" y="3251667"/>
                  <a:pt x="449841" y="3255296"/>
                  <a:pt x="432911" y="3261343"/>
                </a:cubicBezTo>
                <a:cubicBezTo>
                  <a:pt x="436539" y="3239575"/>
                  <a:pt x="438958" y="3222647"/>
                  <a:pt x="442585" y="3204507"/>
                </a:cubicBezTo>
                <a:cubicBezTo>
                  <a:pt x="437748" y="3203298"/>
                  <a:pt x="434121" y="3200880"/>
                  <a:pt x="429283" y="3199670"/>
                </a:cubicBezTo>
                <a:cubicBezTo>
                  <a:pt x="412354" y="3227482"/>
                  <a:pt x="395425" y="3255296"/>
                  <a:pt x="377286" y="3284318"/>
                </a:cubicBezTo>
                <a:cubicBezTo>
                  <a:pt x="362774" y="3228692"/>
                  <a:pt x="401471" y="3160974"/>
                  <a:pt x="349474" y="3102931"/>
                </a:cubicBezTo>
                <a:cubicBezTo>
                  <a:pt x="328916" y="3122279"/>
                  <a:pt x="307149" y="3141627"/>
                  <a:pt x="286591" y="3160974"/>
                </a:cubicBezTo>
                <a:cubicBezTo>
                  <a:pt x="286591" y="3159766"/>
                  <a:pt x="281756" y="3152510"/>
                  <a:pt x="282964" y="3147673"/>
                </a:cubicBezTo>
                <a:cubicBezTo>
                  <a:pt x="290220" y="3111396"/>
                  <a:pt x="298684" y="3073909"/>
                  <a:pt x="305941" y="3037631"/>
                </a:cubicBezTo>
                <a:cubicBezTo>
                  <a:pt x="307149" y="3030376"/>
                  <a:pt x="303522" y="3021910"/>
                  <a:pt x="303522" y="3013446"/>
                </a:cubicBezTo>
                <a:cubicBezTo>
                  <a:pt x="302312" y="3003772"/>
                  <a:pt x="299894" y="2992890"/>
                  <a:pt x="303522" y="2983216"/>
                </a:cubicBezTo>
                <a:cubicBezTo>
                  <a:pt x="322869" y="2926380"/>
                  <a:pt x="354310" y="2878010"/>
                  <a:pt x="399052" y="2836896"/>
                </a:cubicBezTo>
                <a:cubicBezTo>
                  <a:pt x="458306" y="2783689"/>
                  <a:pt x="517558" y="2730482"/>
                  <a:pt x="571975" y="2671228"/>
                </a:cubicBezTo>
                <a:cubicBezTo>
                  <a:pt x="522395" y="2708716"/>
                  <a:pt x="471607" y="2746203"/>
                  <a:pt x="423237" y="2783689"/>
                </a:cubicBezTo>
                <a:cubicBezTo>
                  <a:pt x="368820" y="2826013"/>
                  <a:pt x="315615" y="2870755"/>
                  <a:pt x="278127" y="2930009"/>
                </a:cubicBezTo>
                <a:cubicBezTo>
                  <a:pt x="275709" y="2933636"/>
                  <a:pt x="269663" y="2938473"/>
                  <a:pt x="268453" y="2937263"/>
                </a:cubicBezTo>
                <a:cubicBezTo>
                  <a:pt x="245478" y="2928799"/>
                  <a:pt x="243060" y="2949355"/>
                  <a:pt x="233386" y="2960239"/>
                </a:cubicBezTo>
                <a:cubicBezTo>
                  <a:pt x="227339" y="2967495"/>
                  <a:pt x="216456" y="2969913"/>
                  <a:pt x="207991" y="2974750"/>
                </a:cubicBezTo>
                <a:cubicBezTo>
                  <a:pt x="205572" y="2965076"/>
                  <a:pt x="200735" y="2954194"/>
                  <a:pt x="203154" y="2945728"/>
                </a:cubicBezTo>
                <a:cubicBezTo>
                  <a:pt x="209201" y="2926380"/>
                  <a:pt x="218875" y="2907032"/>
                  <a:pt x="228549" y="2884057"/>
                </a:cubicBezTo>
                <a:cubicBezTo>
                  <a:pt x="221293" y="2888893"/>
                  <a:pt x="216456" y="2892521"/>
                  <a:pt x="211619" y="2894940"/>
                </a:cubicBezTo>
                <a:cubicBezTo>
                  <a:pt x="210409" y="2893731"/>
                  <a:pt x="209201" y="2892521"/>
                  <a:pt x="209201" y="2891313"/>
                </a:cubicBezTo>
                <a:cubicBezTo>
                  <a:pt x="230967" y="2864708"/>
                  <a:pt x="251524" y="2836896"/>
                  <a:pt x="273290" y="2810293"/>
                </a:cubicBezTo>
                <a:cubicBezTo>
                  <a:pt x="272080" y="2809084"/>
                  <a:pt x="269663" y="2806665"/>
                  <a:pt x="268453" y="2805456"/>
                </a:cubicBezTo>
                <a:cubicBezTo>
                  <a:pt x="218875" y="2842943"/>
                  <a:pt x="169295" y="2881639"/>
                  <a:pt x="119716" y="2919125"/>
                </a:cubicBezTo>
                <a:cubicBezTo>
                  <a:pt x="117297" y="2916706"/>
                  <a:pt x="114879" y="2913078"/>
                  <a:pt x="112460" y="2910661"/>
                </a:cubicBezTo>
                <a:cubicBezTo>
                  <a:pt x="116088" y="2852616"/>
                  <a:pt x="195898" y="2842943"/>
                  <a:pt x="198317" y="2783689"/>
                </a:cubicBezTo>
                <a:cubicBezTo>
                  <a:pt x="187434" y="2782480"/>
                  <a:pt x="176550" y="2780061"/>
                  <a:pt x="164458" y="2778852"/>
                </a:cubicBezTo>
                <a:cubicBezTo>
                  <a:pt x="145110" y="2796991"/>
                  <a:pt x="123344" y="2816338"/>
                  <a:pt x="94322" y="2841733"/>
                </a:cubicBezTo>
                <a:cubicBezTo>
                  <a:pt x="110042" y="2700252"/>
                  <a:pt x="221293" y="2632534"/>
                  <a:pt x="285383" y="2533374"/>
                </a:cubicBezTo>
                <a:cubicBezTo>
                  <a:pt x="192271" y="2607139"/>
                  <a:pt x="99159" y="2680904"/>
                  <a:pt x="6047" y="2753459"/>
                </a:cubicBezTo>
                <a:cubicBezTo>
                  <a:pt x="3627" y="2752249"/>
                  <a:pt x="2419" y="2752249"/>
                  <a:pt x="0" y="2751040"/>
                </a:cubicBezTo>
                <a:cubicBezTo>
                  <a:pt x="8464" y="2735319"/>
                  <a:pt x="15720" y="2718390"/>
                  <a:pt x="24185" y="2702670"/>
                </a:cubicBezTo>
                <a:cubicBezTo>
                  <a:pt x="56834" y="2644626"/>
                  <a:pt x="105204" y="2602302"/>
                  <a:pt x="157202" y="2561187"/>
                </a:cubicBezTo>
                <a:cubicBezTo>
                  <a:pt x="195898" y="2530957"/>
                  <a:pt x="227339" y="2492261"/>
                  <a:pt x="262406" y="2457192"/>
                </a:cubicBezTo>
                <a:cubicBezTo>
                  <a:pt x="266035" y="2452355"/>
                  <a:pt x="269663" y="2447518"/>
                  <a:pt x="279337" y="2446310"/>
                </a:cubicBezTo>
                <a:cubicBezTo>
                  <a:pt x="279337" y="2449937"/>
                  <a:pt x="279337" y="2453564"/>
                  <a:pt x="279337" y="2454774"/>
                </a:cubicBezTo>
                <a:cubicBezTo>
                  <a:pt x="322869" y="2411241"/>
                  <a:pt x="366403" y="2365289"/>
                  <a:pt x="411145" y="2320548"/>
                </a:cubicBezTo>
                <a:cubicBezTo>
                  <a:pt x="408726" y="2318129"/>
                  <a:pt x="407517" y="2315709"/>
                  <a:pt x="405098" y="2313292"/>
                </a:cubicBezTo>
                <a:cubicBezTo>
                  <a:pt x="341008" y="2364079"/>
                  <a:pt x="275709" y="2414869"/>
                  <a:pt x="211619" y="2465656"/>
                </a:cubicBezTo>
                <a:cubicBezTo>
                  <a:pt x="203154" y="2442681"/>
                  <a:pt x="214036" y="2420915"/>
                  <a:pt x="226129" y="2399148"/>
                </a:cubicBezTo>
                <a:cubicBezTo>
                  <a:pt x="259988" y="2339894"/>
                  <a:pt x="311986" y="2296363"/>
                  <a:pt x="360356" y="2249201"/>
                </a:cubicBezTo>
                <a:cubicBezTo>
                  <a:pt x="486118" y="2129487"/>
                  <a:pt x="623972" y="2025490"/>
                  <a:pt x="764245" y="1922705"/>
                </a:cubicBezTo>
                <a:cubicBezTo>
                  <a:pt x="789640" y="1904565"/>
                  <a:pt x="811405" y="1880380"/>
                  <a:pt x="834381" y="1857405"/>
                </a:cubicBezTo>
                <a:cubicBezTo>
                  <a:pt x="839218" y="1852568"/>
                  <a:pt x="839218" y="1844103"/>
                  <a:pt x="836800" y="1834430"/>
                </a:cubicBezTo>
                <a:cubicBezTo>
                  <a:pt x="795685" y="1868288"/>
                  <a:pt x="753362" y="1900938"/>
                  <a:pt x="712248" y="1934797"/>
                </a:cubicBezTo>
                <a:cubicBezTo>
                  <a:pt x="709829" y="1932379"/>
                  <a:pt x="706201" y="1931170"/>
                  <a:pt x="703783" y="1928750"/>
                </a:cubicBezTo>
                <a:cubicBezTo>
                  <a:pt x="720712" y="1903357"/>
                  <a:pt x="732804" y="1875545"/>
                  <a:pt x="753362" y="1854987"/>
                </a:cubicBezTo>
                <a:cubicBezTo>
                  <a:pt x="787220" y="1821128"/>
                  <a:pt x="824707" y="1792106"/>
                  <a:pt x="860985" y="1760665"/>
                </a:cubicBezTo>
                <a:cubicBezTo>
                  <a:pt x="888798" y="1736480"/>
                  <a:pt x="914192" y="1711086"/>
                  <a:pt x="940795" y="1685692"/>
                </a:cubicBezTo>
                <a:cubicBezTo>
                  <a:pt x="934750" y="1673599"/>
                  <a:pt x="931121" y="1665135"/>
                  <a:pt x="926284" y="1654251"/>
                </a:cubicBezTo>
                <a:cubicBezTo>
                  <a:pt x="934750" y="1649415"/>
                  <a:pt x="942005" y="1644578"/>
                  <a:pt x="950469" y="1638531"/>
                </a:cubicBezTo>
                <a:cubicBezTo>
                  <a:pt x="948051" y="1636113"/>
                  <a:pt x="945632" y="1632485"/>
                  <a:pt x="945632" y="1632485"/>
                </a:cubicBezTo>
                <a:cubicBezTo>
                  <a:pt x="935958" y="1636113"/>
                  <a:pt x="922657" y="1637322"/>
                  <a:pt x="915402" y="1643369"/>
                </a:cubicBezTo>
                <a:cubicBezTo>
                  <a:pt x="879124" y="1676018"/>
                  <a:pt x="844055" y="1709877"/>
                  <a:pt x="804151" y="1737690"/>
                </a:cubicBezTo>
                <a:cubicBezTo>
                  <a:pt x="808988" y="1731643"/>
                  <a:pt x="813825" y="1724388"/>
                  <a:pt x="819871" y="1718342"/>
                </a:cubicBezTo>
                <a:cubicBezTo>
                  <a:pt x="951679" y="1586534"/>
                  <a:pt x="1079859" y="1453516"/>
                  <a:pt x="1215295" y="1325336"/>
                </a:cubicBezTo>
                <a:cubicBezTo>
                  <a:pt x="1305988" y="1239479"/>
                  <a:pt x="1403938" y="1160878"/>
                  <a:pt x="1498259" y="1077441"/>
                </a:cubicBezTo>
                <a:cubicBezTo>
                  <a:pt x="1515189" y="1061720"/>
                  <a:pt x="1530908" y="1043581"/>
                  <a:pt x="1546629" y="1026652"/>
                </a:cubicBezTo>
                <a:cubicBezTo>
                  <a:pt x="1556303" y="1016978"/>
                  <a:pt x="1565977" y="1006095"/>
                  <a:pt x="1576860" y="997629"/>
                </a:cubicBezTo>
                <a:cubicBezTo>
                  <a:pt x="1628858" y="956516"/>
                  <a:pt x="1684484" y="920239"/>
                  <a:pt x="1734062" y="875496"/>
                </a:cubicBezTo>
                <a:cubicBezTo>
                  <a:pt x="1879172" y="746107"/>
                  <a:pt x="2020654" y="613088"/>
                  <a:pt x="2165764" y="482491"/>
                </a:cubicBezTo>
                <a:cubicBezTo>
                  <a:pt x="2277015" y="382122"/>
                  <a:pt x="2389474" y="284174"/>
                  <a:pt x="2503144" y="186224"/>
                </a:cubicBezTo>
                <a:cubicBezTo>
                  <a:pt x="2549095" y="146319"/>
                  <a:pt x="2598675" y="111251"/>
                  <a:pt x="2647045" y="74973"/>
                </a:cubicBezTo>
                <a:cubicBezTo>
                  <a:pt x="2648254" y="77392"/>
                  <a:pt x="2650672" y="78602"/>
                  <a:pt x="2651882" y="81019"/>
                </a:cubicBezTo>
                <a:cubicBezTo>
                  <a:pt x="2644627" y="89484"/>
                  <a:pt x="2637371" y="96740"/>
                  <a:pt x="2630116" y="105204"/>
                </a:cubicBezTo>
                <a:cubicBezTo>
                  <a:pt x="2631324" y="106414"/>
                  <a:pt x="2632534" y="108833"/>
                  <a:pt x="2632534" y="110041"/>
                </a:cubicBezTo>
                <a:cubicBezTo>
                  <a:pt x="2645835" y="103995"/>
                  <a:pt x="2660346" y="97949"/>
                  <a:pt x="2673648" y="93112"/>
                </a:cubicBezTo>
                <a:cubicBezTo>
                  <a:pt x="2674857" y="95531"/>
                  <a:pt x="2676067" y="97949"/>
                  <a:pt x="2676067" y="100367"/>
                </a:cubicBezTo>
                <a:cubicBezTo>
                  <a:pt x="2657928" y="113669"/>
                  <a:pt x="2639790" y="126972"/>
                  <a:pt x="2615604" y="143901"/>
                </a:cubicBezTo>
                <a:cubicBezTo>
                  <a:pt x="2621650" y="131809"/>
                  <a:pt x="2625279" y="124552"/>
                  <a:pt x="2628906" y="116088"/>
                </a:cubicBezTo>
                <a:cubicBezTo>
                  <a:pt x="2597465" y="126972"/>
                  <a:pt x="2597465" y="126972"/>
                  <a:pt x="2601093" y="155994"/>
                </a:cubicBezTo>
                <a:cubicBezTo>
                  <a:pt x="2602302" y="162039"/>
                  <a:pt x="2597465" y="171713"/>
                  <a:pt x="2592628" y="176550"/>
                </a:cubicBezTo>
                <a:cubicBezTo>
                  <a:pt x="2506772" y="257569"/>
                  <a:pt x="2420915" y="337381"/>
                  <a:pt x="2336267" y="417191"/>
                </a:cubicBezTo>
                <a:cubicBezTo>
                  <a:pt x="2263713" y="486118"/>
                  <a:pt x="2191158" y="555046"/>
                  <a:pt x="2119813" y="625181"/>
                </a:cubicBezTo>
                <a:cubicBezTo>
                  <a:pt x="2122231" y="627601"/>
                  <a:pt x="2123440" y="630019"/>
                  <a:pt x="2125858" y="632436"/>
                </a:cubicBezTo>
                <a:cubicBezTo>
                  <a:pt x="2134324" y="625181"/>
                  <a:pt x="2142788" y="617927"/>
                  <a:pt x="2151253" y="611880"/>
                </a:cubicBezTo>
                <a:cubicBezTo>
                  <a:pt x="2168183" y="599787"/>
                  <a:pt x="2183902" y="587695"/>
                  <a:pt x="2200832" y="575602"/>
                </a:cubicBezTo>
                <a:cubicBezTo>
                  <a:pt x="2206879" y="571974"/>
                  <a:pt x="2211716" y="567138"/>
                  <a:pt x="2216553" y="562301"/>
                </a:cubicBezTo>
                <a:cubicBezTo>
                  <a:pt x="2239528" y="539325"/>
                  <a:pt x="2260086" y="515140"/>
                  <a:pt x="2283061" y="494583"/>
                </a:cubicBezTo>
                <a:cubicBezTo>
                  <a:pt x="2304827" y="475234"/>
                  <a:pt x="2329012" y="459514"/>
                  <a:pt x="2351989" y="440166"/>
                </a:cubicBezTo>
                <a:cubicBezTo>
                  <a:pt x="2360453" y="432911"/>
                  <a:pt x="2362871" y="420818"/>
                  <a:pt x="2370127" y="413563"/>
                </a:cubicBezTo>
                <a:cubicBezTo>
                  <a:pt x="2412451" y="374867"/>
                  <a:pt x="2455984" y="336171"/>
                  <a:pt x="2499517" y="298684"/>
                </a:cubicBezTo>
                <a:cubicBezTo>
                  <a:pt x="2504354" y="295057"/>
                  <a:pt x="2511609" y="293847"/>
                  <a:pt x="2521283" y="291428"/>
                </a:cubicBezTo>
                <a:cubicBezTo>
                  <a:pt x="2522492" y="303521"/>
                  <a:pt x="2522492" y="313196"/>
                  <a:pt x="2523701" y="328916"/>
                </a:cubicBezTo>
                <a:cubicBezTo>
                  <a:pt x="2535794" y="318032"/>
                  <a:pt x="2543049" y="310776"/>
                  <a:pt x="2550305" y="303521"/>
                </a:cubicBezTo>
                <a:cubicBezTo>
                  <a:pt x="2535794" y="287801"/>
                  <a:pt x="2535794" y="287801"/>
                  <a:pt x="2552724" y="250314"/>
                </a:cubicBezTo>
                <a:cubicBezTo>
                  <a:pt x="2595047" y="217665"/>
                  <a:pt x="2626487" y="193480"/>
                  <a:pt x="2657928" y="168086"/>
                </a:cubicBezTo>
                <a:cubicBezTo>
                  <a:pt x="2659138" y="170503"/>
                  <a:pt x="2661556" y="171713"/>
                  <a:pt x="2662765" y="174132"/>
                </a:cubicBezTo>
                <a:cubicBezTo>
                  <a:pt x="2627697" y="206781"/>
                  <a:pt x="2591419" y="239431"/>
                  <a:pt x="2556351" y="273290"/>
                </a:cubicBezTo>
                <a:cubicBezTo>
                  <a:pt x="2558769" y="275709"/>
                  <a:pt x="2559979" y="278127"/>
                  <a:pt x="2562398" y="280546"/>
                </a:cubicBezTo>
                <a:cubicBezTo>
                  <a:pt x="2584164" y="279336"/>
                  <a:pt x="2608349" y="284174"/>
                  <a:pt x="2608349" y="246687"/>
                </a:cubicBezTo>
                <a:cubicBezTo>
                  <a:pt x="2608349" y="239431"/>
                  <a:pt x="2619231" y="230966"/>
                  <a:pt x="2627697" y="226129"/>
                </a:cubicBezTo>
                <a:cubicBezTo>
                  <a:pt x="2645835" y="212828"/>
                  <a:pt x="2666393" y="199527"/>
                  <a:pt x="2684531" y="187434"/>
                </a:cubicBezTo>
                <a:cubicBezTo>
                  <a:pt x="2688159" y="192271"/>
                  <a:pt x="2692996" y="198317"/>
                  <a:pt x="2696623" y="204364"/>
                </a:cubicBezTo>
                <a:cubicBezTo>
                  <a:pt x="2699042" y="203154"/>
                  <a:pt x="2701460" y="203154"/>
                  <a:pt x="2703879" y="201944"/>
                </a:cubicBezTo>
                <a:cubicBezTo>
                  <a:pt x="2702670" y="152365"/>
                  <a:pt x="2732901" y="130599"/>
                  <a:pt x="2774015" y="110041"/>
                </a:cubicBezTo>
                <a:cubicBezTo>
                  <a:pt x="2782481" y="89484"/>
                  <a:pt x="2794573" y="64090"/>
                  <a:pt x="2805456" y="38696"/>
                </a:cubicBezTo>
                <a:cubicBezTo>
                  <a:pt x="2809084" y="39905"/>
                  <a:pt x="2811503" y="42325"/>
                  <a:pt x="2815130" y="43533"/>
                </a:cubicBezTo>
                <a:cubicBezTo>
                  <a:pt x="2809084" y="50789"/>
                  <a:pt x="2804247" y="59253"/>
                  <a:pt x="2798200" y="66509"/>
                </a:cubicBezTo>
                <a:cubicBezTo>
                  <a:pt x="2800619" y="68927"/>
                  <a:pt x="2801829" y="72555"/>
                  <a:pt x="2804247" y="74973"/>
                </a:cubicBezTo>
                <a:cubicBezTo>
                  <a:pt x="2830850" y="25394"/>
                  <a:pt x="2878011" y="14511"/>
                  <a:pt x="29239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78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B9B3B693-BFC9-4DA9-8FF8-E26DE8838A8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00" y="1367688"/>
            <a:ext cx="11379200" cy="2870474"/>
          </a:xfrm>
          <a:prstGeom prst="rect">
            <a:avLst/>
          </a:prstGeom>
        </p:spPr>
      </p:pic>
      <p:sp>
        <p:nvSpPr>
          <p:cNvPr id="26" name="图片占位符 25">
            <a:extLst>
              <a:ext uri="{FF2B5EF4-FFF2-40B4-BE49-F238E27FC236}">
                <a16:creationId xmlns="" xmlns:a16="http://schemas.microsoft.com/office/drawing/2014/main" id="{5FC9D076-5DCC-4209-AF3A-998C7A9695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2557" y="1819522"/>
            <a:ext cx="2572876" cy="1983740"/>
          </a:xfrm>
          <a:custGeom>
            <a:avLst/>
            <a:gdLst>
              <a:gd name="connsiteX0" fmla="*/ 0 w 2572876"/>
              <a:gd name="connsiteY0" fmla="*/ 0 h 1983740"/>
              <a:gd name="connsiteX1" fmla="*/ 2572876 w 2572876"/>
              <a:gd name="connsiteY1" fmla="*/ 0 h 1983740"/>
              <a:gd name="connsiteX2" fmla="*/ 2572876 w 2572876"/>
              <a:gd name="connsiteY2" fmla="*/ 1983740 h 1983740"/>
              <a:gd name="connsiteX3" fmla="*/ 0 w 2572876"/>
              <a:gd name="connsiteY3" fmla="*/ 1983740 h 198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876" h="1983740">
                <a:moveTo>
                  <a:pt x="0" y="0"/>
                </a:moveTo>
                <a:lnTo>
                  <a:pt x="2572876" y="0"/>
                </a:lnTo>
                <a:lnTo>
                  <a:pt x="2572876" y="1983740"/>
                </a:lnTo>
                <a:lnTo>
                  <a:pt x="0" y="19837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27" name="图片占位符 26">
            <a:extLst>
              <a:ext uri="{FF2B5EF4-FFF2-40B4-BE49-F238E27FC236}">
                <a16:creationId xmlns="" xmlns:a16="http://schemas.microsoft.com/office/drawing/2014/main" id="{ABB77B27-7947-4EB9-9C2E-106E32C344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33729" y="1813454"/>
            <a:ext cx="2572876" cy="1983740"/>
          </a:xfrm>
          <a:custGeom>
            <a:avLst/>
            <a:gdLst>
              <a:gd name="connsiteX0" fmla="*/ 0 w 2572876"/>
              <a:gd name="connsiteY0" fmla="*/ 0 h 1983740"/>
              <a:gd name="connsiteX1" fmla="*/ 2572876 w 2572876"/>
              <a:gd name="connsiteY1" fmla="*/ 0 h 1983740"/>
              <a:gd name="connsiteX2" fmla="*/ 2572876 w 2572876"/>
              <a:gd name="connsiteY2" fmla="*/ 1983740 h 1983740"/>
              <a:gd name="connsiteX3" fmla="*/ 0 w 2572876"/>
              <a:gd name="connsiteY3" fmla="*/ 1983740 h 198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876" h="1983740">
                <a:moveTo>
                  <a:pt x="0" y="0"/>
                </a:moveTo>
                <a:lnTo>
                  <a:pt x="2572876" y="0"/>
                </a:lnTo>
                <a:lnTo>
                  <a:pt x="2572876" y="1983740"/>
                </a:lnTo>
                <a:lnTo>
                  <a:pt x="0" y="19837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28" name="图片占位符 27">
            <a:extLst>
              <a:ext uri="{FF2B5EF4-FFF2-40B4-BE49-F238E27FC236}">
                <a16:creationId xmlns="" xmlns:a16="http://schemas.microsoft.com/office/drawing/2014/main" id="{1D24C951-5374-46FA-9F4F-EA31655DB83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83643" y="1818745"/>
            <a:ext cx="2572876" cy="1983740"/>
          </a:xfrm>
          <a:custGeom>
            <a:avLst/>
            <a:gdLst>
              <a:gd name="connsiteX0" fmla="*/ 0 w 2572876"/>
              <a:gd name="connsiteY0" fmla="*/ 0 h 1983740"/>
              <a:gd name="connsiteX1" fmla="*/ 2572876 w 2572876"/>
              <a:gd name="connsiteY1" fmla="*/ 0 h 1983740"/>
              <a:gd name="connsiteX2" fmla="*/ 2572876 w 2572876"/>
              <a:gd name="connsiteY2" fmla="*/ 1983740 h 1983740"/>
              <a:gd name="connsiteX3" fmla="*/ 0 w 2572876"/>
              <a:gd name="connsiteY3" fmla="*/ 1983740 h 198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876" h="1983740">
                <a:moveTo>
                  <a:pt x="0" y="0"/>
                </a:moveTo>
                <a:lnTo>
                  <a:pt x="2572876" y="0"/>
                </a:lnTo>
                <a:lnTo>
                  <a:pt x="2572876" y="1983740"/>
                </a:lnTo>
                <a:lnTo>
                  <a:pt x="0" y="19837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29" name="图片占位符 28">
            <a:extLst>
              <a:ext uri="{FF2B5EF4-FFF2-40B4-BE49-F238E27FC236}">
                <a16:creationId xmlns="" xmlns:a16="http://schemas.microsoft.com/office/drawing/2014/main" id="{88B99893-8B2C-4335-BE7B-3728B30FE0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36569" y="1818639"/>
            <a:ext cx="2573018" cy="1988353"/>
          </a:xfrm>
          <a:custGeom>
            <a:avLst/>
            <a:gdLst>
              <a:gd name="connsiteX0" fmla="*/ 0 w 2573018"/>
              <a:gd name="connsiteY0" fmla="*/ 0 h 1988353"/>
              <a:gd name="connsiteX1" fmla="*/ 2573018 w 2573018"/>
              <a:gd name="connsiteY1" fmla="*/ 0 h 1988353"/>
              <a:gd name="connsiteX2" fmla="*/ 2573018 w 2573018"/>
              <a:gd name="connsiteY2" fmla="*/ 1988353 h 1988353"/>
              <a:gd name="connsiteX3" fmla="*/ 0 w 2573018"/>
              <a:gd name="connsiteY3" fmla="*/ 1988353 h 198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3018" h="1988353">
                <a:moveTo>
                  <a:pt x="0" y="0"/>
                </a:moveTo>
                <a:lnTo>
                  <a:pt x="2573018" y="0"/>
                </a:lnTo>
                <a:lnTo>
                  <a:pt x="2573018" y="1988353"/>
                </a:lnTo>
                <a:lnTo>
                  <a:pt x="0" y="19883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527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BF6181B5-2305-4596-9C98-A27EC1BF4D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568" t="-3079" b="85528"/>
          <a:stretch/>
        </p:blipFill>
        <p:spPr>
          <a:xfrm>
            <a:off x="-42370" y="948728"/>
            <a:ext cx="12234370" cy="103461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2CC1807-697D-4EEE-8C86-B2AD01386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567" b="82448"/>
          <a:stretch/>
        </p:blipFill>
        <p:spPr>
          <a:xfrm>
            <a:off x="-42370" y="3810000"/>
            <a:ext cx="12234370" cy="1034615"/>
          </a:xfrm>
          <a:prstGeom prst="rect">
            <a:avLst/>
          </a:prstGeom>
        </p:spPr>
      </p:pic>
      <p:sp>
        <p:nvSpPr>
          <p:cNvPr id="21" name="图片占位符 20">
            <a:extLst>
              <a:ext uri="{FF2B5EF4-FFF2-40B4-BE49-F238E27FC236}">
                <a16:creationId xmlns="" xmlns:a16="http://schemas.microsoft.com/office/drawing/2014/main" id="{084DB360-5D0F-4213-9303-8958F64588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42368" y="1316227"/>
            <a:ext cx="12234369" cy="2493773"/>
          </a:xfrm>
          <a:custGeom>
            <a:avLst/>
            <a:gdLst>
              <a:gd name="connsiteX0" fmla="*/ 0 w 12234369"/>
              <a:gd name="connsiteY0" fmla="*/ 0 h 2493773"/>
              <a:gd name="connsiteX1" fmla="*/ 12234369 w 12234369"/>
              <a:gd name="connsiteY1" fmla="*/ 0 h 2493773"/>
              <a:gd name="connsiteX2" fmla="*/ 12234369 w 12234369"/>
              <a:gd name="connsiteY2" fmla="*/ 2493773 h 2493773"/>
              <a:gd name="connsiteX3" fmla="*/ 0 w 12234369"/>
              <a:gd name="connsiteY3" fmla="*/ 2493773 h 249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4369" h="2493773">
                <a:moveTo>
                  <a:pt x="0" y="0"/>
                </a:moveTo>
                <a:lnTo>
                  <a:pt x="12234369" y="0"/>
                </a:lnTo>
                <a:lnTo>
                  <a:pt x="12234369" y="2493773"/>
                </a:lnTo>
                <a:lnTo>
                  <a:pt x="0" y="24937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8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A414F705-531D-43F9-88D3-5C62E83DE06D}"/>
              </a:ext>
            </a:extLst>
          </p:cNvPr>
          <p:cNvGrpSpPr/>
          <p:nvPr userDrawn="1"/>
        </p:nvGrpSpPr>
        <p:grpSpPr>
          <a:xfrm>
            <a:off x="406400" y="1512097"/>
            <a:ext cx="3583636" cy="2772209"/>
            <a:chOff x="-1018096" y="3420478"/>
            <a:chExt cx="4223926" cy="3267521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2D087BAA-6DF2-41F2-A9E7-F284E652383D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3E0130D2-F54D-4295-8631-89D0E2AC4DF5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31" name="矩形 30">
                <a:extLst>
                  <a:ext uri="{FF2B5EF4-FFF2-40B4-BE49-F238E27FC236}">
                    <a16:creationId xmlns="" xmlns:a16="http://schemas.microsoft.com/office/drawing/2014/main" id="{A81D3C60-E2C2-4215-86E2-86BAC88CAE5A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6CCA4561-EBBA-497F-92A5-744C7F587A8C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B496E2FD-35DE-41D4-A604-D59390547945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DC8FE03E-247C-4CFC-8E4D-38D1B797A479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A037D036-3E1C-445D-B9FD-B91C2738CCAA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F6B2FA7E-701E-47C4-8915-7CE3D5582158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="" xmlns:a16="http://schemas.microsoft.com/office/drawing/2014/main" id="{E1A1DD01-E6E0-4DED-9D6B-E00F67A9DBA7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="" xmlns:a16="http://schemas.microsoft.com/office/drawing/2014/main" id="{220BDD4C-423D-4118-8EA9-56524AFEF2D8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54631FED-AFE8-40B2-8497-AC0A05E4C4D6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ED8A4540-BAD6-49B1-B6C0-F6874597E306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22" name="矩形 21">
                <a:extLst>
                  <a:ext uri="{FF2B5EF4-FFF2-40B4-BE49-F238E27FC236}">
                    <a16:creationId xmlns="" xmlns:a16="http://schemas.microsoft.com/office/drawing/2014/main" id="{04C92E38-B4D6-4A6F-8DF6-6D73D482CF53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3C4E1C70-0080-4976-B953-5D41EB13A6BD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FB336FB2-1EF9-4131-ABE8-802B1DD26546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2FDEF2C5-C85E-4DD0-A95A-148DB2F143D9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1856B4BD-C2A0-4906-AD29-89C2E4C05E7D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3AA78D39-1F73-4A07-A26B-673C267850AF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6BC768E3-94E6-4772-88A9-5B91B46B547D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="" xmlns:a16="http://schemas.microsoft.com/office/drawing/2014/main" id="{FB5E3DE8-F1C8-48FE-84CC-2C49F5EB428A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="" xmlns:a16="http://schemas.microsoft.com/office/drawing/2014/main" id="{B85EF5B3-A5E7-4120-9D80-0E5399C1C0AB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73182ECB-378E-4278-B8F1-433B915A2C87}"/>
              </a:ext>
            </a:extLst>
          </p:cNvPr>
          <p:cNvGrpSpPr/>
          <p:nvPr userDrawn="1"/>
        </p:nvGrpSpPr>
        <p:grpSpPr>
          <a:xfrm>
            <a:off x="4304182" y="1512097"/>
            <a:ext cx="3583636" cy="2772209"/>
            <a:chOff x="-1018096" y="3420478"/>
            <a:chExt cx="4223926" cy="3267521"/>
          </a:xfrm>
        </p:grpSpPr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BCA81C97-C6F1-49BA-909D-7516A381EF70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B1C1D5DF-F369-46E8-806A-1F07F4D0154C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53" name="矩形 52">
                <a:extLst>
                  <a:ext uri="{FF2B5EF4-FFF2-40B4-BE49-F238E27FC236}">
                    <a16:creationId xmlns="" xmlns:a16="http://schemas.microsoft.com/office/drawing/2014/main" id="{A1B0B426-F0DE-4C26-9B7D-5E15C9EAE197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="" xmlns:a16="http://schemas.microsoft.com/office/drawing/2014/main" id="{51B5B2C1-31D1-4DBE-AC28-96A85134A4AD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="" xmlns:a16="http://schemas.microsoft.com/office/drawing/2014/main" id="{766319F2-6F5D-4B20-AFDE-FFF84CD5FEA0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="" xmlns:a16="http://schemas.microsoft.com/office/drawing/2014/main" id="{4F9B0BBD-5475-41B8-88A3-F89EC575796A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="" xmlns:a16="http://schemas.microsoft.com/office/drawing/2014/main" id="{3403A9C2-6F83-4151-AB08-54EE48E22870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="" xmlns:a16="http://schemas.microsoft.com/office/drawing/2014/main" id="{9C056EC8-D910-45C1-A90C-D691C2F6195B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="" xmlns:a16="http://schemas.microsoft.com/office/drawing/2014/main" id="{6A8BAC1D-50FB-439C-BE47-040BC1CD51EF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A625C32D-4595-4188-BD0C-7351D23FC676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="" xmlns:a16="http://schemas.microsoft.com/office/drawing/2014/main" id="{D6366665-9068-4801-AB56-E198CCB5D4D6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EBEDBE5C-0211-4EB1-B5B5-B7A24BC7AFD2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44" name="矩形 43">
                <a:extLst>
                  <a:ext uri="{FF2B5EF4-FFF2-40B4-BE49-F238E27FC236}">
                    <a16:creationId xmlns="" xmlns:a16="http://schemas.microsoft.com/office/drawing/2014/main" id="{C3D37F43-4577-4BDB-8255-F81E350A4ED4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="" xmlns:a16="http://schemas.microsoft.com/office/drawing/2014/main" id="{89A687EA-D8DE-4DC8-AC36-930983C92033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693AF79C-6985-40EE-A862-8ABF4D8FA9C5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0D06FAA9-7B41-4E07-AD65-04B6CACADA43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05549829-6D40-45A8-BE57-3C1B705B3641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="" xmlns:a16="http://schemas.microsoft.com/office/drawing/2014/main" id="{EA746BB0-119F-4E13-A30D-0709D7FF9421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="" xmlns:a16="http://schemas.microsoft.com/office/drawing/2014/main" id="{8B59DF1C-7DB5-41D6-B5B7-9E3DD9688C56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="" xmlns:a16="http://schemas.microsoft.com/office/drawing/2014/main" id="{63D2B238-1DDA-49D5-9D6B-D4FDFC5C679E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146ACB5A-A0FB-48F6-8A5F-94FB70041C0F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85000F15-8E0F-471E-9FCB-55995C424FD4}"/>
              </a:ext>
            </a:extLst>
          </p:cNvPr>
          <p:cNvGrpSpPr/>
          <p:nvPr userDrawn="1"/>
        </p:nvGrpSpPr>
        <p:grpSpPr>
          <a:xfrm>
            <a:off x="8201964" y="1512097"/>
            <a:ext cx="3583636" cy="2772209"/>
            <a:chOff x="-1018096" y="3420478"/>
            <a:chExt cx="4223926" cy="3267521"/>
          </a:xfrm>
        </p:grpSpPr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72DB5E4D-C20E-4821-8533-23517BD9BCC1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887D67FA-5937-409E-9D01-328E5A0F3E8B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75" name="矩形 74">
                <a:extLst>
                  <a:ext uri="{FF2B5EF4-FFF2-40B4-BE49-F238E27FC236}">
                    <a16:creationId xmlns="" xmlns:a16="http://schemas.microsoft.com/office/drawing/2014/main" id="{A92EE485-3486-4C67-8187-2C82A708EDB2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="" xmlns:a16="http://schemas.microsoft.com/office/drawing/2014/main" id="{04F75B70-CE66-48A8-A48C-E1377BD90A5E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="" xmlns:a16="http://schemas.microsoft.com/office/drawing/2014/main" id="{16C2AAFF-2EF0-4154-B764-03870099D46C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="" xmlns:a16="http://schemas.microsoft.com/office/drawing/2014/main" id="{6F1BA012-6CDD-4CC2-985D-BA23EC5EA2D5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="" xmlns:a16="http://schemas.microsoft.com/office/drawing/2014/main" id="{26EC99A8-6ECC-40BB-BC8C-245384BC01AF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="" xmlns:a16="http://schemas.microsoft.com/office/drawing/2014/main" id="{1E96512E-5CD4-4D6B-85D0-5A7A21E47863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="" xmlns:a16="http://schemas.microsoft.com/office/drawing/2014/main" id="{ACAB2FBA-071E-495D-B5AB-6F338E25C282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="" xmlns:a16="http://schemas.microsoft.com/office/drawing/2014/main" id="{991D196A-9555-42F7-B65E-978BF943A206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="" xmlns:a16="http://schemas.microsoft.com/office/drawing/2014/main" id="{E2E2FD7F-5F2B-4937-BEE3-990DE157E3B6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BB0B4343-6509-411F-AD7A-5443A3EF803D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66" name="矩形 65">
                <a:extLst>
                  <a:ext uri="{FF2B5EF4-FFF2-40B4-BE49-F238E27FC236}">
                    <a16:creationId xmlns="" xmlns:a16="http://schemas.microsoft.com/office/drawing/2014/main" id="{47D987A3-C722-4E96-8DDE-E4010C7BC922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="" xmlns:a16="http://schemas.microsoft.com/office/drawing/2014/main" id="{535FB7EE-9C6C-4E13-BEDA-DD2E705B672B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="" xmlns:a16="http://schemas.microsoft.com/office/drawing/2014/main" id="{F8C22D17-ECD3-4395-9C67-B950880445A9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="" xmlns:a16="http://schemas.microsoft.com/office/drawing/2014/main" id="{3C775671-402E-4D67-A1D7-01517E1DBC4D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="" xmlns:a16="http://schemas.microsoft.com/office/drawing/2014/main" id="{0F6F91C9-1AA2-4C0F-9493-2DB1DF75DCF7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="" xmlns:a16="http://schemas.microsoft.com/office/drawing/2014/main" id="{09B39145-C558-4171-A66A-C0D66A539B0D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="" xmlns:a16="http://schemas.microsoft.com/office/drawing/2014/main" id="{D725B6BD-B39B-40CF-8503-1DBB420541B0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="" xmlns:a16="http://schemas.microsoft.com/office/drawing/2014/main" id="{70C9E79C-62EC-4020-BD6D-351B56A0146D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="" xmlns:a16="http://schemas.microsoft.com/office/drawing/2014/main" id="{8E22100A-9FBD-4B5A-B35C-392CA49A68EC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图片占位符 86">
            <a:extLst>
              <a:ext uri="{FF2B5EF4-FFF2-40B4-BE49-F238E27FC236}">
                <a16:creationId xmlns="" xmlns:a16="http://schemas.microsoft.com/office/drawing/2014/main" id="{B0893F2C-043B-4558-A8B3-5BA1E422AE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0077" y="1906565"/>
            <a:ext cx="3396282" cy="1983273"/>
          </a:xfrm>
          <a:custGeom>
            <a:avLst/>
            <a:gdLst>
              <a:gd name="connsiteX0" fmla="*/ 0 w 3396282"/>
              <a:gd name="connsiteY0" fmla="*/ 0 h 1983273"/>
              <a:gd name="connsiteX1" fmla="*/ 3396282 w 3396282"/>
              <a:gd name="connsiteY1" fmla="*/ 0 h 1983273"/>
              <a:gd name="connsiteX2" fmla="*/ 3396282 w 3396282"/>
              <a:gd name="connsiteY2" fmla="*/ 1983273 h 1983273"/>
              <a:gd name="connsiteX3" fmla="*/ 0 w 3396282"/>
              <a:gd name="connsiteY3" fmla="*/ 1983273 h 198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6282" h="1983273">
                <a:moveTo>
                  <a:pt x="0" y="0"/>
                </a:moveTo>
                <a:lnTo>
                  <a:pt x="3396282" y="0"/>
                </a:lnTo>
                <a:lnTo>
                  <a:pt x="3396282" y="1983273"/>
                </a:lnTo>
                <a:lnTo>
                  <a:pt x="0" y="19832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8" name="图片占位符 87">
            <a:extLst>
              <a:ext uri="{FF2B5EF4-FFF2-40B4-BE49-F238E27FC236}">
                <a16:creationId xmlns="" xmlns:a16="http://schemas.microsoft.com/office/drawing/2014/main" id="{F12C01A2-239B-4EE9-BBF2-017A26AECC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97859" y="1906566"/>
            <a:ext cx="3396282" cy="1983273"/>
          </a:xfrm>
          <a:custGeom>
            <a:avLst/>
            <a:gdLst>
              <a:gd name="connsiteX0" fmla="*/ 0 w 3396282"/>
              <a:gd name="connsiteY0" fmla="*/ 0 h 1983273"/>
              <a:gd name="connsiteX1" fmla="*/ 3396282 w 3396282"/>
              <a:gd name="connsiteY1" fmla="*/ 0 h 1983273"/>
              <a:gd name="connsiteX2" fmla="*/ 3396282 w 3396282"/>
              <a:gd name="connsiteY2" fmla="*/ 1983273 h 1983273"/>
              <a:gd name="connsiteX3" fmla="*/ 0 w 3396282"/>
              <a:gd name="connsiteY3" fmla="*/ 1983273 h 198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6282" h="1983273">
                <a:moveTo>
                  <a:pt x="0" y="0"/>
                </a:moveTo>
                <a:lnTo>
                  <a:pt x="3396282" y="0"/>
                </a:lnTo>
                <a:lnTo>
                  <a:pt x="3396282" y="1983273"/>
                </a:lnTo>
                <a:lnTo>
                  <a:pt x="0" y="19832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9" name="图片占位符 88">
            <a:extLst>
              <a:ext uri="{FF2B5EF4-FFF2-40B4-BE49-F238E27FC236}">
                <a16:creationId xmlns="" xmlns:a16="http://schemas.microsoft.com/office/drawing/2014/main" id="{3A81C25F-E9A4-4806-80B2-285F786338F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95641" y="1906566"/>
            <a:ext cx="3396282" cy="1983273"/>
          </a:xfrm>
          <a:custGeom>
            <a:avLst/>
            <a:gdLst>
              <a:gd name="connsiteX0" fmla="*/ 0 w 3396282"/>
              <a:gd name="connsiteY0" fmla="*/ 0 h 1983273"/>
              <a:gd name="connsiteX1" fmla="*/ 3396282 w 3396282"/>
              <a:gd name="connsiteY1" fmla="*/ 0 h 1983273"/>
              <a:gd name="connsiteX2" fmla="*/ 3396282 w 3396282"/>
              <a:gd name="connsiteY2" fmla="*/ 1983273 h 1983273"/>
              <a:gd name="connsiteX3" fmla="*/ 0 w 3396282"/>
              <a:gd name="connsiteY3" fmla="*/ 1983273 h 198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6282" h="1983273">
                <a:moveTo>
                  <a:pt x="0" y="0"/>
                </a:moveTo>
                <a:lnTo>
                  <a:pt x="3396282" y="0"/>
                </a:lnTo>
                <a:lnTo>
                  <a:pt x="3396282" y="1983273"/>
                </a:lnTo>
                <a:lnTo>
                  <a:pt x="0" y="19832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80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A4850AA-1993-4F92-9F5C-A5FBBB0EF1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77" y="-4487"/>
            <a:ext cx="12199977" cy="686248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67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A4850AA-1993-4F92-9F5C-A5FBBB0EF1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77" y="-4487"/>
            <a:ext cx="12199977" cy="686248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B280BAED-F9DF-4960-AC1B-A8E1F77D7C2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23099"/>
            <a:ext cx="12192000" cy="1585301"/>
          </a:xfrm>
          <a:prstGeom prst="rect">
            <a:avLst/>
          </a:prstGeom>
        </p:spPr>
      </p:pic>
      <p:sp>
        <p:nvSpPr>
          <p:cNvPr id="32" name="图片占位符 31">
            <a:extLst>
              <a:ext uri="{FF2B5EF4-FFF2-40B4-BE49-F238E27FC236}">
                <a16:creationId xmlns="" xmlns:a16="http://schemas.microsoft.com/office/drawing/2014/main" id="{8A3986D1-B974-4835-A3B8-8E42AFCD7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4090" y="2118798"/>
            <a:ext cx="1989420" cy="2056342"/>
          </a:xfrm>
          <a:custGeom>
            <a:avLst/>
            <a:gdLst>
              <a:gd name="connsiteX0" fmla="*/ 994710 w 1989420"/>
              <a:gd name="connsiteY0" fmla="*/ 0 h 2056342"/>
              <a:gd name="connsiteX1" fmla="*/ 1989420 w 1989420"/>
              <a:gd name="connsiteY1" fmla="*/ 1028171 h 2056342"/>
              <a:gd name="connsiteX2" fmla="*/ 994710 w 1989420"/>
              <a:gd name="connsiteY2" fmla="*/ 2056342 h 2056342"/>
              <a:gd name="connsiteX3" fmla="*/ 0 w 1989420"/>
              <a:gd name="connsiteY3" fmla="*/ 1028171 h 2056342"/>
              <a:gd name="connsiteX4" fmla="*/ 994710 w 1989420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420" h="2056342">
                <a:moveTo>
                  <a:pt x="994710" y="0"/>
                </a:moveTo>
                <a:cubicBezTo>
                  <a:pt x="1544073" y="0"/>
                  <a:pt x="1989420" y="460328"/>
                  <a:pt x="1989420" y="1028171"/>
                </a:cubicBezTo>
                <a:cubicBezTo>
                  <a:pt x="1989420" y="1596014"/>
                  <a:pt x="1544073" y="2056342"/>
                  <a:pt x="994710" y="2056342"/>
                </a:cubicBezTo>
                <a:cubicBezTo>
                  <a:pt x="445347" y="2056342"/>
                  <a:pt x="0" y="1596014"/>
                  <a:pt x="0" y="1028171"/>
                </a:cubicBezTo>
                <a:cubicBezTo>
                  <a:pt x="0" y="460328"/>
                  <a:pt x="445347" y="0"/>
                  <a:pt x="994710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33" name="图片占位符 32">
            <a:extLst>
              <a:ext uri="{FF2B5EF4-FFF2-40B4-BE49-F238E27FC236}">
                <a16:creationId xmlns="" xmlns:a16="http://schemas.microsoft.com/office/drawing/2014/main" id="{1B8594D9-03F9-4D83-BB1B-196484B1D2D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45123" y="2029898"/>
            <a:ext cx="2056342" cy="2056342"/>
          </a:xfrm>
          <a:custGeom>
            <a:avLst/>
            <a:gdLst>
              <a:gd name="connsiteX0" fmla="*/ 1028171 w 2056342"/>
              <a:gd name="connsiteY0" fmla="*/ 0 h 2056342"/>
              <a:gd name="connsiteX1" fmla="*/ 2056342 w 2056342"/>
              <a:gd name="connsiteY1" fmla="*/ 1028171 h 2056342"/>
              <a:gd name="connsiteX2" fmla="*/ 1028171 w 2056342"/>
              <a:gd name="connsiteY2" fmla="*/ 2056342 h 2056342"/>
              <a:gd name="connsiteX3" fmla="*/ 0 w 2056342"/>
              <a:gd name="connsiteY3" fmla="*/ 1028171 h 2056342"/>
              <a:gd name="connsiteX4" fmla="*/ 1028171 w 2056342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342" h="2056342">
                <a:moveTo>
                  <a:pt x="1028171" y="0"/>
                </a:moveTo>
                <a:cubicBezTo>
                  <a:pt x="1596014" y="0"/>
                  <a:pt x="2056342" y="460328"/>
                  <a:pt x="2056342" y="1028171"/>
                </a:cubicBezTo>
                <a:cubicBezTo>
                  <a:pt x="2056342" y="1596014"/>
                  <a:pt x="1596014" y="2056342"/>
                  <a:pt x="1028171" y="2056342"/>
                </a:cubicBezTo>
                <a:cubicBezTo>
                  <a:pt x="460328" y="2056342"/>
                  <a:pt x="0" y="1596014"/>
                  <a:pt x="0" y="1028171"/>
                </a:cubicBezTo>
                <a:cubicBezTo>
                  <a:pt x="0" y="460328"/>
                  <a:pt x="460328" y="0"/>
                  <a:pt x="1028171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="" xmlns:a16="http://schemas.microsoft.com/office/drawing/2014/main" id="{51C59D6B-49BB-4D38-96A9-09C26EB8EA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0229" y="1737798"/>
            <a:ext cx="2056342" cy="2056342"/>
          </a:xfrm>
          <a:custGeom>
            <a:avLst/>
            <a:gdLst>
              <a:gd name="connsiteX0" fmla="*/ 1028171 w 2056342"/>
              <a:gd name="connsiteY0" fmla="*/ 0 h 2056342"/>
              <a:gd name="connsiteX1" fmla="*/ 2056342 w 2056342"/>
              <a:gd name="connsiteY1" fmla="*/ 1028171 h 2056342"/>
              <a:gd name="connsiteX2" fmla="*/ 1028171 w 2056342"/>
              <a:gd name="connsiteY2" fmla="*/ 2056342 h 2056342"/>
              <a:gd name="connsiteX3" fmla="*/ 0 w 2056342"/>
              <a:gd name="connsiteY3" fmla="*/ 1028171 h 2056342"/>
              <a:gd name="connsiteX4" fmla="*/ 1028171 w 2056342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342" h="2056342">
                <a:moveTo>
                  <a:pt x="1028171" y="0"/>
                </a:moveTo>
                <a:cubicBezTo>
                  <a:pt x="1596014" y="0"/>
                  <a:pt x="2056342" y="460328"/>
                  <a:pt x="2056342" y="1028171"/>
                </a:cubicBezTo>
                <a:cubicBezTo>
                  <a:pt x="2056342" y="1596014"/>
                  <a:pt x="1596014" y="2056342"/>
                  <a:pt x="1028171" y="2056342"/>
                </a:cubicBezTo>
                <a:cubicBezTo>
                  <a:pt x="460328" y="2056342"/>
                  <a:pt x="0" y="1596014"/>
                  <a:pt x="0" y="1028171"/>
                </a:cubicBezTo>
                <a:cubicBezTo>
                  <a:pt x="0" y="460328"/>
                  <a:pt x="460328" y="0"/>
                  <a:pt x="1028171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35" name="图片占位符 34">
            <a:extLst>
              <a:ext uri="{FF2B5EF4-FFF2-40B4-BE49-F238E27FC236}">
                <a16:creationId xmlns="" xmlns:a16="http://schemas.microsoft.com/office/drawing/2014/main" id="{CE8CBF73-61AF-40BB-A712-E1F3753462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35335" y="1350888"/>
            <a:ext cx="2056342" cy="2056342"/>
          </a:xfrm>
          <a:custGeom>
            <a:avLst/>
            <a:gdLst>
              <a:gd name="connsiteX0" fmla="*/ 1028171 w 2056342"/>
              <a:gd name="connsiteY0" fmla="*/ 0 h 2056342"/>
              <a:gd name="connsiteX1" fmla="*/ 2056342 w 2056342"/>
              <a:gd name="connsiteY1" fmla="*/ 1028171 h 2056342"/>
              <a:gd name="connsiteX2" fmla="*/ 1028171 w 2056342"/>
              <a:gd name="connsiteY2" fmla="*/ 2056342 h 2056342"/>
              <a:gd name="connsiteX3" fmla="*/ 0 w 2056342"/>
              <a:gd name="connsiteY3" fmla="*/ 1028171 h 2056342"/>
              <a:gd name="connsiteX4" fmla="*/ 1028171 w 2056342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342" h="2056342">
                <a:moveTo>
                  <a:pt x="1028171" y="0"/>
                </a:moveTo>
                <a:cubicBezTo>
                  <a:pt x="1596014" y="0"/>
                  <a:pt x="2056342" y="460328"/>
                  <a:pt x="2056342" y="1028171"/>
                </a:cubicBezTo>
                <a:cubicBezTo>
                  <a:pt x="2056342" y="1596014"/>
                  <a:pt x="1596014" y="2056342"/>
                  <a:pt x="1028171" y="2056342"/>
                </a:cubicBezTo>
                <a:cubicBezTo>
                  <a:pt x="460328" y="2056342"/>
                  <a:pt x="0" y="1596014"/>
                  <a:pt x="0" y="1028171"/>
                </a:cubicBezTo>
                <a:cubicBezTo>
                  <a:pt x="0" y="460328"/>
                  <a:pt x="460328" y="0"/>
                  <a:pt x="1028171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1725ABAD-B199-4B12-8E0B-86384A03EDF3}"/>
              </a:ext>
            </a:extLst>
          </p:cNvPr>
          <p:cNvSpPr/>
          <p:nvPr userDrawn="1"/>
        </p:nvSpPr>
        <p:spPr>
          <a:xfrm>
            <a:off x="765719" y="208388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: 空心 35">
            <a:extLst>
              <a:ext uri="{FF2B5EF4-FFF2-40B4-BE49-F238E27FC236}">
                <a16:creationId xmlns="" xmlns:a16="http://schemas.microsoft.com/office/drawing/2014/main" id="{E86144D9-0DB1-40F2-BD7F-BEF39F74FECF}"/>
              </a:ext>
            </a:extLst>
          </p:cNvPr>
          <p:cNvSpPr/>
          <p:nvPr userDrawn="1"/>
        </p:nvSpPr>
        <p:spPr>
          <a:xfrm>
            <a:off x="3610213" y="199498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: 空心 36">
            <a:extLst>
              <a:ext uri="{FF2B5EF4-FFF2-40B4-BE49-F238E27FC236}">
                <a16:creationId xmlns="" xmlns:a16="http://schemas.microsoft.com/office/drawing/2014/main" id="{2F2EF32B-231E-4035-ACA8-80AB94EA19F3}"/>
              </a:ext>
            </a:extLst>
          </p:cNvPr>
          <p:cNvSpPr/>
          <p:nvPr userDrawn="1"/>
        </p:nvSpPr>
        <p:spPr>
          <a:xfrm>
            <a:off x="6455319" y="170288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: 空心 37">
            <a:extLst>
              <a:ext uri="{FF2B5EF4-FFF2-40B4-BE49-F238E27FC236}">
                <a16:creationId xmlns="" xmlns:a16="http://schemas.microsoft.com/office/drawing/2014/main" id="{0A141622-7B8A-40E2-A574-BEDDED291FEF}"/>
              </a:ext>
            </a:extLst>
          </p:cNvPr>
          <p:cNvSpPr/>
          <p:nvPr userDrawn="1"/>
        </p:nvSpPr>
        <p:spPr>
          <a:xfrm>
            <a:off x="9300425" y="131597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42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86DDCBC-CED3-4577-9A2C-EBDC70D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778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0B78AB5-35E1-4133-B6CF-D2097F8B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BD19941-FA2F-4DCB-898F-9E48AE6AC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1983D02-5BA4-4EA9-9B55-8D1981C92F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BE7E4-FF8A-4D25-8708-BE0F8397018D}" type="datetimeFigureOut">
              <a:rPr lang="zh-CN" altLang="en-US" smtClean="0"/>
              <a:t>2019/5/25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5B13807-9495-4F51-A42C-7BB39721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EF61E55-2E04-47F3-BD98-F8C0FACF2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3F31A-B22F-4FC5-A93F-8465F3E73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55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7" r:id="rId3"/>
    <p:sldLayoutId id="2147483675" r:id="rId4"/>
    <p:sldLayoutId id="2147483674" r:id="rId5"/>
    <p:sldLayoutId id="2147483673" r:id="rId6"/>
    <p:sldLayoutId id="2147483669" r:id="rId7"/>
    <p:sldLayoutId id="2147483676" r:id="rId8"/>
    <p:sldLayoutId id="2147483670" r:id="rId9"/>
    <p:sldLayoutId id="2147483671" r:id="rId10"/>
    <p:sldLayoutId id="2147483665" r:id="rId11"/>
    <p:sldLayoutId id="2147483663" r:id="rId12"/>
    <p:sldLayoutId id="2147483664" r:id="rId13"/>
    <p:sldLayoutId id="2147483661" r:id="rId14"/>
    <p:sldLayoutId id="2147483666" r:id="rId15"/>
    <p:sldLayoutId id="2147483655" r:id="rId16"/>
    <p:sldLayoutId id="2147483662" r:id="rId17"/>
    <p:sldLayoutId id="2147483668" r:id="rId18"/>
    <p:sldLayoutId id="2147483660" r:id="rId19"/>
    <p:sldLayoutId id="2147483672" r:id="rId20"/>
    <p:sldLayoutId id="2147483667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56" userDrawn="1">
          <p15:clr>
            <a:srgbClr val="F26B43"/>
          </p15:clr>
        </p15:guide>
        <p15:guide id="4" pos="7424" userDrawn="1">
          <p15:clr>
            <a:srgbClr val="F26B43"/>
          </p15:clr>
        </p15:guide>
        <p15:guide id="5" pos="7160" userDrawn="1">
          <p15:clr>
            <a:srgbClr val="F26B43"/>
          </p15:clr>
        </p15:guide>
        <p15:guide id="6" pos="504" userDrawn="1">
          <p15:clr>
            <a:srgbClr val="F26B43"/>
          </p15:clr>
        </p15:guide>
        <p15:guide id="7" orient="horz" pos="680" userDrawn="1">
          <p15:clr>
            <a:srgbClr val="F26B43"/>
          </p15:clr>
        </p15:guide>
        <p15:guide id="8" orient="horz" pos="396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62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00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6.wdp"/><Relationship Id="rId5" Type="http://schemas.openxmlformats.org/officeDocument/2006/relationships/image" Target="../media/image40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svg"/><Relationship Id="rId7" Type="http://schemas.openxmlformats.org/officeDocument/2006/relationships/image" Target="../media/image43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41.svg"/><Relationship Id="rId4" Type="http://schemas.openxmlformats.org/officeDocument/2006/relationships/image" Target="../media/image42.png"/><Relationship Id="rId9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1.png"/><Relationship Id="rId7" Type="http://schemas.openxmlformats.org/officeDocument/2006/relationships/image" Target="../media/image5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svg"/><Relationship Id="rId5" Type="http://schemas.openxmlformats.org/officeDocument/2006/relationships/image" Target="../media/image52.png"/><Relationship Id="rId4" Type="http://schemas.openxmlformats.org/officeDocument/2006/relationships/image" Target="../media/image5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8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98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9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96.png"/><Relationship Id="rId5" Type="http://schemas.openxmlformats.org/officeDocument/2006/relationships/tags" Target="../tags/tag6.xml"/><Relationship Id="rId10" Type="http://schemas.openxmlformats.org/officeDocument/2006/relationships/image" Target="../media/image95.png"/><Relationship Id="rId4" Type="http://schemas.openxmlformats.org/officeDocument/2006/relationships/tags" Target="../tags/tag5.xml"/><Relationship Id="rId9" Type="http://schemas.openxmlformats.org/officeDocument/2006/relationships/image" Target="../media/image94.png"/><Relationship Id="rId14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BEC6B043-D861-4A9D-A01B-6C895E2D1B2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1" y="670924"/>
            <a:ext cx="2090058" cy="687868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3319B43-A9EA-4F04-90AA-9AF5F8CD6431}"/>
              </a:ext>
            </a:extLst>
          </p:cNvPr>
          <p:cNvSpPr txBox="1"/>
          <p:nvPr/>
        </p:nvSpPr>
        <p:spPr>
          <a:xfrm>
            <a:off x="2428875" y="1489365"/>
            <a:ext cx="7334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+mn-ea"/>
              </a:rPr>
              <a:t>中央戏剧学院答辩模板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50BCE51-DC5A-4523-97D9-B6EB4FEE1354}"/>
              </a:ext>
            </a:extLst>
          </p:cNvPr>
          <p:cNvSpPr txBox="1"/>
          <p:nvPr/>
        </p:nvSpPr>
        <p:spPr>
          <a:xfrm>
            <a:off x="2590800" y="232756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Central Academy of Drama defense template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1BBAA007-7832-40C6-8984-7C9E5C32B250}"/>
              </a:ext>
            </a:extLst>
          </p:cNvPr>
          <p:cNvSpPr/>
          <p:nvPr/>
        </p:nvSpPr>
        <p:spPr>
          <a:xfrm>
            <a:off x="4344761" y="3057791"/>
            <a:ext cx="3502479" cy="398164"/>
          </a:xfrm>
          <a:prstGeom prst="roundRect">
            <a:avLst>
              <a:gd name="adj" fmla="val 50000"/>
            </a:avLst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71E1E71-0CE7-40AF-B3F8-C0691A3CC3C7}"/>
              </a:ext>
            </a:extLst>
          </p:cNvPr>
          <p:cNvSpPr txBox="1"/>
          <p:nvPr/>
        </p:nvSpPr>
        <p:spPr>
          <a:xfrm>
            <a:off x="4438650" y="3074954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答辩人：小覃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A14D186-F3D9-4003-8774-F202D4D601B7}"/>
              </a:ext>
            </a:extLst>
          </p:cNvPr>
          <p:cNvSpPr txBox="1"/>
          <p:nvPr/>
        </p:nvSpPr>
        <p:spPr>
          <a:xfrm>
            <a:off x="6251054" y="3074954"/>
            <a:ext cx="1556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视觉传达专业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CB7D059-42BF-487D-9EF2-A519202A708F}"/>
              </a:ext>
            </a:extLst>
          </p:cNvPr>
          <p:cNvGrpSpPr/>
          <p:nvPr/>
        </p:nvGrpSpPr>
        <p:grpSpPr>
          <a:xfrm>
            <a:off x="5998370" y="3197364"/>
            <a:ext cx="195262" cy="119016"/>
            <a:chOff x="5969000" y="3982393"/>
            <a:chExt cx="250031" cy="152400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A4EC31C2-6647-43E2-81AB-99823A1FF88D}"/>
                </a:ext>
              </a:extLst>
            </p:cNvPr>
            <p:cNvSpPr/>
            <p:nvPr/>
          </p:nvSpPr>
          <p:spPr>
            <a:xfrm>
              <a:off x="5969000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C3EC520C-2095-475E-B957-CBB36B48D1F8}"/>
                </a:ext>
              </a:extLst>
            </p:cNvPr>
            <p:cNvSpPr/>
            <p:nvPr/>
          </p:nvSpPr>
          <p:spPr>
            <a:xfrm>
              <a:off x="6066631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202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3E53A42-94F2-4C07-8162-F7DD649BFC37}"/>
              </a:ext>
            </a:extLst>
          </p:cNvPr>
          <p:cNvSpPr/>
          <p:nvPr/>
        </p:nvSpPr>
        <p:spPr>
          <a:xfrm>
            <a:off x="936017" y="2289478"/>
            <a:ext cx="4728183" cy="272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E9E99FB-9F3B-47F9-963D-6ABFEB62E1A2}"/>
              </a:ext>
            </a:extLst>
          </p:cNvPr>
          <p:cNvSpPr/>
          <p:nvPr/>
        </p:nvSpPr>
        <p:spPr>
          <a:xfrm>
            <a:off x="936017" y="9604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82F9EC7-1103-4F73-9C63-86ABB4D753F9}"/>
              </a:ext>
            </a:extLst>
          </p:cNvPr>
          <p:cNvSpPr/>
          <p:nvPr/>
        </p:nvSpPr>
        <p:spPr>
          <a:xfrm>
            <a:off x="936017" y="14818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3CE2570F-0273-42E2-82AC-0BE7F3A36689}"/>
              </a:ext>
            </a:extLst>
          </p:cNvPr>
          <p:cNvCxnSpPr/>
          <p:nvPr/>
        </p:nvCxnSpPr>
        <p:spPr>
          <a:xfrm>
            <a:off x="1060450" y="20206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FC3F1AF-36F1-4F78-97EF-EE3AA20E092A}"/>
              </a:ext>
            </a:extLst>
          </p:cNvPr>
          <p:cNvGrpSpPr/>
          <p:nvPr/>
        </p:nvGrpSpPr>
        <p:grpSpPr>
          <a:xfrm>
            <a:off x="1011766" y="6101678"/>
            <a:ext cx="161925" cy="104775"/>
            <a:chOff x="11204575" y="6194424"/>
            <a:chExt cx="161925" cy="104775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642A3869-3D0D-4309-B856-DA6B3D45C836}"/>
                </a:ext>
              </a:extLst>
            </p:cNvPr>
            <p:cNvSpPr/>
            <p:nvPr/>
          </p:nvSpPr>
          <p:spPr>
            <a:xfrm>
              <a:off x="1126172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3B4FEA3F-8325-4F30-8340-D79770091FFF}"/>
                </a:ext>
              </a:extLst>
            </p:cNvPr>
            <p:cNvSpPr/>
            <p:nvPr/>
          </p:nvSpPr>
          <p:spPr>
            <a:xfrm>
              <a:off x="1120457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370F7BF7-F8C9-4EF0-BEDF-A4DAF45DE50B}"/>
              </a:ext>
            </a:extLst>
          </p:cNvPr>
          <p:cNvSpPr/>
          <p:nvPr/>
        </p:nvSpPr>
        <p:spPr>
          <a:xfrm>
            <a:off x="5366200" y="6072718"/>
            <a:ext cx="145600" cy="145600"/>
          </a:xfrm>
          <a:custGeom>
            <a:avLst/>
            <a:gdLst>
              <a:gd name="connsiteX0" fmla="*/ 54476 w 276775"/>
              <a:gd name="connsiteY0" fmla="*/ 54476 h 276775"/>
              <a:gd name="connsiteX1" fmla="*/ 162200 w 276775"/>
              <a:gd name="connsiteY1" fmla="*/ 138388 h 276775"/>
              <a:gd name="connsiteX2" fmla="*/ 54476 w 276775"/>
              <a:gd name="connsiteY2" fmla="*/ 222299 h 276775"/>
              <a:gd name="connsiteX3" fmla="*/ 114575 w 276775"/>
              <a:gd name="connsiteY3" fmla="*/ 222299 h 276775"/>
              <a:gd name="connsiteX4" fmla="*/ 222299 w 276775"/>
              <a:gd name="connsiteY4" fmla="*/ 138388 h 276775"/>
              <a:gd name="connsiteX5" fmla="*/ 114575 w 276775"/>
              <a:gd name="connsiteY5" fmla="*/ 54476 h 276775"/>
              <a:gd name="connsiteX6" fmla="*/ 0 w 276775"/>
              <a:gd name="connsiteY6" fmla="*/ 0 h 276775"/>
              <a:gd name="connsiteX7" fmla="*/ 276775 w 276775"/>
              <a:gd name="connsiteY7" fmla="*/ 0 h 276775"/>
              <a:gd name="connsiteX8" fmla="*/ 276775 w 276775"/>
              <a:gd name="connsiteY8" fmla="*/ 276775 h 276775"/>
              <a:gd name="connsiteX9" fmla="*/ 0 w 276775"/>
              <a:gd name="connsiteY9" fmla="*/ 276775 h 2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6775" h="276775">
                <a:moveTo>
                  <a:pt x="54476" y="54476"/>
                </a:moveTo>
                <a:lnTo>
                  <a:pt x="162200" y="138388"/>
                </a:lnTo>
                <a:lnTo>
                  <a:pt x="54476" y="222299"/>
                </a:lnTo>
                <a:lnTo>
                  <a:pt x="114575" y="222299"/>
                </a:lnTo>
                <a:lnTo>
                  <a:pt x="222299" y="138388"/>
                </a:lnTo>
                <a:lnTo>
                  <a:pt x="114575" y="54476"/>
                </a:lnTo>
                <a:close/>
                <a:moveTo>
                  <a:pt x="0" y="0"/>
                </a:moveTo>
                <a:lnTo>
                  <a:pt x="276775" y="0"/>
                </a:lnTo>
                <a:lnTo>
                  <a:pt x="276775" y="276775"/>
                </a:lnTo>
                <a:lnTo>
                  <a:pt x="0" y="2767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B2B7ABBB-1CF8-4630-9F13-77EB3208501D}"/>
              </a:ext>
            </a:extLst>
          </p:cNvPr>
          <p:cNvSpPr/>
          <p:nvPr/>
        </p:nvSpPr>
        <p:spPr>
          <a:xfrm rot="19265437" flipH="1">
            <a:off x="-190884" y="45186"/>
            <a:ext cx="1349036" cy="424726"/>
          </a:xfrm>
          <a:custGeom>
            <a:avLst/>
            <a:gdLst>
              <a:gd name="connsiteX0" fmla="*/ 625 w 2173305"/>
              <a:gd name="connsiteY0" fmla="*/ 683730 h 684235"/>
              <a:gd name="connsiteX1" fmla="*/ 633 w 2173305"/>
              <a:gd name="connsiteY1" fmla="*/ 683727 h 684235"/>
              <a:gd name="connsiteX2" fmla="*/ 7 w 2173305"/>
              <a:gd name="connsiteY2" fmla="*/ 684232 h 684235"/>
              <a:gd name="connsiteX3" fmla="*/ 0 w 2173305"/>
              <a:gd name="connsiteY3" fmla="*/ 684235 h 684235"/>
              <a:gd name="connsiteX4" fmla="*/ 831274 w 2173305"/>
              <a:gd name="connsiteY4" fmla="*/ 13256 h 684235"/>
              <a:gd name="connsiteX5" fmla="*/ 940896 w 2173305"/>
              <a:gd name="connsiteY5" fmla="*/ 7376 h 684235"/>
              <a:gd name="connsiteX6" fmla="*/ 1356546 w 2173305"/>
              <a:gd name="connsiteY6" fmla="*/ 0 h 684235"/>
              <a:gd name="connsiteX7" fmla="*/ 1772196 w 2173305"/>
              <a:gd name="connsiteY7" fmla="*/ 7377 h 684235"/>
              <a:gd name="connsiteX8" fmla="*/ 1823104 w 2173305"/>
              <a:gd name="connsiteY8" fmla="*/ 10107 h 684235"/>
              <a:gd name="connsiteX9" fmla="*/ 2173305 w 2173305"/>
              <a:gd name="connsiteY9" fmla="*/ 443970 h 684235"/>
              <a:gd name="connsiteX10" fmla="*/ 2114048 w 2173305"/>
              <a:gd name="connsiteY10" fmla="*/ 427471 h 684235"/>
              <a:gd name="connsiteX11" fmla="*/ 1151807 w 2173305"/>
              <a:gd name="connsiteY11" fmla="*/ 315194 h 684235"/>
              <a:gd name="connsiteX12" fmla="*/ 416688 w 2173305"/>
              <a:gd name="connsiteY12" fmla="*/ 379427 h 684235"/>
              <a:gd name="connsiteX13" fmla="*/ 363757 w 2173305"/>
              <a:gd name="connsiteY13" fmla="*/ 390625 h 684235"/>
              <a:gd name="connsiteX14" fmla="*/ 6572 w 2173305"/>
              <a:gd name="connsiteY14" fmla="*/ 678933 h 684235"/>
              <a:gd name="connsiteX15" fmla="*/ 6568 w 2173305"/>
              <a:gd name="connsiteY15" fmla="*/ 678934 h 68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73305" h="684235">
                <a:moveTo>
                  <a:pt x="625" y="683730"/>
                </a:moveTo>
                <a:lnTo>
                  <a:pt x="633" y="683727"/>
                </a:lnTo>
                <a:lnTo>
                  <a:pt x="7" y="684232"/>
                </a:lnTo>
                <a:lnTo>
                  <a:pt x="0" y="684235"/>
                </a:lnTo>
                <a:close/>
                <a:moveTo>
                  <a:pt x="831274" y="13256"/>
                </a:moveTo>
                <a:lnTo>
                  <a:pt x="940896" y="7376"/>
                </a:lnTo>
                <a:cubicBezTo>
                  <a:pt x="1077558" y="2499"/>
                  <a:pt x="1216222" y="0"/>
                  <a:pt x="1356546" y="0"/>
                </a:cubicBezTo>
                <a:cubicBezTo>
                  <a:pt x="1496870" y="0"/>
                  <a:pt x="1635533" y="2499"/>
                  <a:pt x="1772196" y="7377"/>
                </a:cubicBezTo>
                <a:lnTo>
                  <a:pt x="1823104" y="10107"/>
                </a:lnTo>
                <a:lnTo>
                  <a:pt x="2173305" y="443970"/>
                </a:lnTo>
                <a:lnTo>
                  <a:pt x="2114048" y="427471"/>
                </a:lnTo>
                <a:cubicBezTo>
                  <a:pt x="1818293" y="355174"/>
                  <a:pt x="1493128" y="315193"/>
                  <a:pt x="1151807" y="315194"/>
                </a:cubicBezTo>
                <a:cubicBezTo>
                  <a:pt x="895816" y="315194"/>
                  <a:pt x="648912" y="337682"/>
                  <a:pt x="416688" y="379427"/>
                </a:cubicBezTo>
                <a:lnTo>
                  <a:pt x="363757" y="390625"/>
                </a:lnTo>
                <a:lnTo>
                  <a:pt x="6572" y="678933"/>
                </a:lnTo>
                <a:lnTo>
                  <a:pt x="6568" y="6789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占位符 21" descr="图片包含 建筑物, 室内, 天花板&#10;&#10;自动生成的说明">
            <a:extLst>
              <a:ext uri="{FF2B5EF4-FFF2-40B4-BE49-F238E27FC236}">
                <a16:creationId xmlns="" xmlns:a16="http://schemas.microsoft.com/office/drawing/2014/main" id="{435EBBE0-06CB-45D7-8552-47122998AD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39138" y="0"/>
            <a:ext cx="3852862" cy="6858000"/>
          </a:xfrm>
          <a:prstGeom prst="rect">
            <a:avLst/>
          </a:prstGeom>
        </p:spPr>
      </p:pic>
      <p:pic>
        <p:nvPicPr>
          <p:cNvPr id="23" name="图片占位符 22" descr="图片包含 山, 人员, 户外, 天空&#10;&#10;自动生成的说明">
            <a:extLst>
              <a:ext uri="{FF2B5EF4-FFF2-40B4-BE49-F238E27FC236}">
                <a16:creationId xmlns="" xmlns:a16="http://schemas.microsoft.com/office/drawing/2014/main" id="{87346C7A-C3C2-4DB1-8868-D9D4224746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10425" y="657225"/>
            <a:ext cx="3852863" cy="2597150"/>
          </a:xfrm>
          <a:prstGeom prst="rect">
            <a:avLst/>
          </a:prstGeom>
        </p:spPr>
      </p:pic>
      <p:pic>
        <p:nvPicPr>
          <p:cNvPr id="24" name="图片占位符 23" descr="图片包含 人员, 军装, 群组, 伪装&#10;&#10;自动生成的说明">
            <a:extLst>
              <a:ext uri="{FF2B5EF4-FFF2-40B4-BE49-F238E27FC236}">
                <a16:creationId xmlns="" xmlns:a16="http://schemas.microsoft.com/office/drawing/2014/main" id="{0DF5963D-2A9B-417C-804C-AE78918169A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10425" y="3641725"/>
            <a:ext cx="3852863" cy="2598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2" descr="http://web.zhongxi.cn/document/20090629154904574509.jpg">
            <a:extLst>
              <a:ext uri="{FF2B5EF4-FFF2-40B4-BE49-F238E27FC236}">
                <a16:creationId xmlns="" xmlns:a16="http://schemas.microsoft.com/office/drawing/2014/main" id="{F862A036-AD25-4742-B1C7-6804792A5EEE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9025" y="2130425"/>
            <a:ext cx="3852863" cy="2597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478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4161B3E-17FD-429D-B393-60BABA2632FA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02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73068B3-5A80-43D4-A0D8-5D88820A2800}"/>
              </a:ext>
            </a:extLst>
          </p:cNvPr>
          <p:cNvSpPr/>
          <p:nvPr/>
        </p:nvSpPr>
        <p:spPr>
          <a:xfrm>
            <a:off x="1105373" y="3382764"/>
            <a:ext cx="55146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论文研究目标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ED49604-3B86-4C49-A906-C2DFCE11BE3C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Research objectives of the paper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062D8DC1-4622-4724-BB97-A01FF09465A3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37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水, 树, 户外, 天空&#10;&#10;自动生成的说明">
            <a:extLst>
              <a:ext uri="{FF2B5EF4-FFF2-40B4-BE49-F238E27FC236}">
                <a16:creationId xmlns="" xmlns:a16="http://schemas.microsoft.com/office/drawing/2014/main" id="{7CDE8411-56B7-4E02-B562-63A7519182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209" r="13872"/>
          <a:stretch/>
        </p:blipFill>
        <p:spPr>
          <a:xfrm flipH="1">
            <a:off x="-2" y="0"/>
            <a:ext cx="6096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DCA25D0-3A40-48D1-B619-198A8BBEC868}"/>
              </a:ext>
            </a:extLst>
          </p:cNvPr>
          <p:cNvSpPr/>
          <p:nvPr/>
        </p:nvSpPr>
        <p:spPr>
          <a:xfrm>
            <a:off x="6065520" y="0"/>
            <a:ext cx="6096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D2E2E0D-EBBC-46FF-9807-B2B188271A58}"/>
              </a:ext>
            </a:extLst>
          </p:cNvPr>
          <p:cNvSpPr/>
          <p:nvPr/>
        </p:nvSpPr>
        <p:spPr>
          <a:xfrm>
            <a:off x="6460647" y="1816866"/>
            <a:ext cx="5447101" cy="2135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0E1275D-E680-4F9D-A853-C64D4E022909}"/>
              </a:ext>
            </a:extLst>
          </p:cNvPr>
          <p:cNvSpPr/>
          <p:nvPr/>
        </p:nvSpPr>
        <p:spPr>
          <a:xfrm>
            <a:off x="6460647" y="487790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3BD95A9-1E9B-4684-A6EE-45BC24425309}"/>
              </a:ext>
            </a:extLst>
          </p:cNvPr>
          <p:cNvSpPr/>
          <p:nvPr/>
        </p:nvSpPr>
        <p:spPr>
          <a:xfrm>
            <a:off x="6460647" y="1009204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AB2701AA-91DB-4D6F-8052-BF0B3C04ED61}"/>
              </a:ext>
            </a:extLst>
          </p:cNvPr>
          <p:cNvCxnSpPr/>
          <p:nvPr/>
        </p:nvCxnSpPr>
        <p:spPr>
          <a:xfrm>
            <a:off x="6585080" y="1548039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>
            <a:extLst>
              <a:ext uri="{FF2B5EF4-FFF2-40B4-BE49-F238E27FC236}">
                <a16:creationId xmlns="" xmlns:a16="http://schemas.microsoft.com/office/drawing/2014/main" id="{E3386359-20AC-4EB3-9050-A3076ACB1A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7842465"/>
              </p:ext>
            </p:extLst>
          </p:nvPr>
        </p:nvGraphicFramePr>
        <p:xfrm>
          <a:off x="6515267" y="4283712"/>
          <a:ext cx="5458560" cy="2135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7993D27E-0820-4B6F-81D0-724523EF200D}"/>
              </a:ext>
            </a:extLst>
          </p:cNvPr>
          <p:cNvSpPr/>
          <p:nvPr/>
        </p:nvSpPr>
        <p:spPr>
          <a:xfrm rot="2334563">
            <a:off x="11032124" y="45186"/>
            <a:ext cx="1349036" cy="424726"/>
          </a:xfrm>
          <a:custGeom>
            <a:avLst/>
            <a:gdLst>
              <a:gd name="connsiteX0" fmla="*/ 625 w 2173305"/>
              <a:gd name="connsiteY0" fmla="*/ 683730 h 684235"/>
              <a:gd name="connsiteX1" fmla="*/ 633 w 2173305"/>
              <a:gd name="connsiteY1" fmla="*/ 683727 h 684235"/>
              <a:gd name="connsiteX2" fmla="*/ 7 w 2173305"/>
              <a:gd name="connsiteY2" fmla="*/ 684232 h 684235"/>
              <a:gd name="connsiteX3" fmla="*/ 0 w 2173305"/>
              <a:gd name="connsiteY3" fmla="*/ 684235 h 684235"/>
              <a:gd name="connsiteX4" fmla="*/ 831274 w 2173305"/>
              <a:gd name="connsiteY4" fmla="*/ 13256 h 684235"/>
              <a:gd name="connsiteX5" fmla="*/ 940896 w 2173305"/>
              <a:gd name="connsiteY5" fmla="*/ 7376 h 684235"/>
              <a:gd name="connsiteX6" fmla="*/ 1356546 w 2173305"/>
              <a:gd name="connsiteY6" fmla="*/ 0 h 684235"/>
              <a:gd name="connsiteX7" fmla="*/ 1772196 w 2173305"/>
              <a:gd name="connsiteY7" fmla="*/ 7377 h 684235"/>
              <a:gd name="connsiteX8" fmla="*/ 1823104 w 2173305"/>
              <a:gd name="connsiteY8" fmla="*/ 10107 h 684235"/>
              <a:gd name="connsiteX9" fmla="*/ 2173305 w 2173305"/>
              <a:gd name="connsiteY9" fmla="*/ 443970 h 684235"/>
              <a:gd name="connsiteX10" fmla="*/ 2114048 w 2173305"/>
              <a:gd name="connsiteY10" fmla="*/ 427471 h 684235"/>
              <a:gd name="connsiteX11" fmla="*/ 1151807 w 2173305"/>
              <a:gd name="connsiteY11" fmla="*/ 315194 h 684235"/>
              <a:gd name="connsiteX12" fmla="*/ 416688 w 2173305"/>
              <a:gd name="connsiteY12" fmla="*/ 379427 h 684235"/>
              <a:gd name="connsiteX13" fmla="*/ 363757 w 2173305"/>
              <a:gd name="connsiteY13" fmla="*/ 390625 h 684235"/>
              <a:gd name="connsiteX14" fmla="*/ 6572 w 2173305"/>
              <a:gd name="connsiteY14" fmla="*/ 678933 h 684235"/>
              <a:gd name="connsiteX15" fmla="*/ 6568 w 2173305"/>
              <a:gd name="connsiteY15" fmla="*/ 678934 h 68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73305" h="684235">
                <a:moveTo>
                  <a:pt x="625" y="683730"/>
                </a:moveTo>
                <a:lnTo>
                  <a:pt x="633" y="683727"/>
                </a:lnTo>
                <a:lnTo>
                  <a:pt x="7" y="684232"/>
                </a:lnTo>
                <a:lnTo>
                  <a:pt x="0" y="684235"/>
                </a:lnTo>
                <a:close/>
                <a:moveTo>
                  <a:pt x="831274" y="13256"/>
                </a:moveTo>
                <a:lnTo>
                  <a:pt x="940896" y="7376"/>
                </a:lnTo>
                <a:cubicBezTo>
                  <a:pt x="1077558" y="2499"/>
                  <a:pt x="1216222" y="0"/>
                  <a:pt x="1356546" y="0"/>
                </a:cubicBezTo>
                <a:cubicBezTo>
                  <a:pt x="1496870" y="0"/>
                  <a:pt x="1635533" y="2499"/>
                  <a:pt x="1772196" y="7377"/>
                </a:cubicBezTo>
                <a:lnTo>
                  <a:pt x="1823104" y="10107"/>
                </a:lnTo>
                <a:lnTo>
                  <a:pt x="2173305" y="443970"/>
                </a:lnTo>
                <a:lnTo>
                  <a:pt x="2114048" y="427471"/>
                </a:lnTo>
                <a:cubicBezTo>
                  <a:pt x="1818293" y="355174"/>
                  <a:pt x="1493128" y="315193"/>
                  <a:pt x="1151807" y="315194"/>
                </a:cubicBezTo>
                <a:cubicBezTo>
                  <a:pt x="895816" y="315194"/>
                  <a:pt x="648912" y="337682"/>
                  <a:pt x="416688" y="379427"/>
                </a:cubicBezTo>
                <a:lnTo>
                  <a:pt x="363757" y="390625"/>
                </a:lnTo>
                <a:lnTo>
                  <a:pt x="6572" y="678933"/>
                </a:lnTo>
                <a:lnTo>
                  <a:pt x="6568" y="6789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C359886-DF0E-42C2-99CE-9F38A651F55C}"/>
              </a:ext>
            </a:extLst>
          </p:cNvPr>
          <p:cNvSpPr/>
          <p:nvPr/>
        </p:nvSpPr>
        <p:spPr>
          <a:xfrm>
            <a:off x="692148" y="0"/>
            <a:ext cx="47117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649898C-2E9A-4E70-BB93-FB019EACC3A4}"/>
              </a:ext>
            </a:extLst>
          </p:cNvPr>
          <p:cNvSpPr/>
          <p:nvPr/>
        </p:nvSpPr>
        <p:spPr>
          <a:xfrm>
            <a:off x="992428" y="2477266"/>
            <a:ext cx="424545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0531095-BD07-4F08-97C5-06953DE8701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627" y="1526694"/>
            <a:ext cx="2480154" cy="81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3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50B565-9E30-4894-BC5F-1D67FDC0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表格数据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A21E210B-011F-43D8-B41F-5D28ADBEB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706246"/>
              </p:ext>
            </p:extLst>
          </p:nvPr>
        </p:nvGraphicFramePr>
        <p:xfrm>
          <a:off x="406400" y="1458929"/>
          <a:ext cx="11379200" cy="4623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5840">
                  <a:extLst>
                    <a:ext uri="{9D8B030D-6E8A-4147-A177-3AD203B41FA5}">
                      <a16:colId xmlns="" xmlns:a16="http://schemas.microsoft.com/office/drawing/2014/main" val="3022596460"/>
                    </a:ext>
                  </a:extLst>
                </a:gridCol>
                <a:gridCol w="2275840">
                  <a:extLst>
                    <a:ext uri="{9D8B030D-6E8A-4147-A177-3AD203B41FA5}">
                      <a16:colId xmlns="" xmlns:a16="http://schemas.microsoft.com/office/drawing/2014/main" val="846133511"/>
                    </a:ext>
                  </a:extLst>
                </a:gridCol>
                <a:gridCol w="2275840">
                  <a:extLst>
                    <a:ext uri="{9D8B030D-6E8A-4147-A177-3AD203B41FA5}">
                      <a16:colId xmlns="" xmlns:a16="http://schemas.microsoft.com/office/drawing/2014/main" val="1489706476"/>
                    </a:ext>
                  </a:extLst>
                </a:gridCol>
                <a:gridCol w="2275840">
                  <a:extLst>
                    <a:ext uri="{9D8B030D-6E8A-4147-A177-3AD203B41FA5}">
                      <a16:colId xmlns="" xmlns:a16="http://schemas.microsoft.com/office/drawing/2014/main" val="673366806"/>
                    </a:ext>
                  </a:extLst>
                </a:gridCol>
                <a:gridCol w="2275840">
                  <a:extLst>
                    <a:ext uri="{9D8B030D-6E8A-4147-A177-3AD203B41FA5}">
                      <a16:colId xmlns="" xmlns:a16="http://schemas.microsoft.com/office/drawing/2014/main" val="3468597529"/>
                    </a:ext>
                  </a:extLst>
                </a:gridCol>
              </a:tblGrid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accent1"/>
                          </a:solidFill>
                        </a:rPr>
                        <a:t>对比名称</a:t>
                      </a:r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第一组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第二组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第三组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第四组</a:t>
                      </a:r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1624134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柔韧度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4.5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438484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模仿相似度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5.5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24874694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表情表演度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32467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夸张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5300617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感情代入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6.5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3002254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故事情节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7548944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合计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3566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8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56FFE9F6-464C-4E9C-9A32-426336A82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三段内容页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9C1B33E4-6954-44E8-9546-7508BDC371F6}"/>
              </a:ext>
            </a:extLst>
          </p:cNvPr>
          <p:cNvSpPr/>
          <p:nvPr/>
        </p:nvSpPr>
        <p:spPr>
          <a:xfrm>
            <a:off x="2128892" y="4232977"/>
            <a:ext cx="698920" cy="6989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4CF07080-5CAE-412A-BD56-877104EFF5EE}"/>
              </a:ext>
            </a:extLst>
          </p:cNvPr>
          <p:cNvSpPr/>
          <p:nvPr/>
        </p:nvSpPr>
        <p:spPr>
          <a:xfrm>
            <a:off x="5745746" y="4232977"/>
            <a:ext cx="698920" cy="6989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C0980163-9C28-4AB1-AB2D-317D5CCAE935}"/>
              </a:ext>
            </a:extLst>
          </p:cNvPr>
          <p:cNvSpPr/>
          <p:nvPr/>
        </p:nvSpPr>
        <p:spPr>
          <a:xfrm>
            <a:off x="9364188" y="4232977"/>
            <a:ext cx="698920" cy="6989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="" xmlns:a16="http://schemas.microsoft.com/office/drawing/2014/main" id="{5216102B-0C8C-472C-97CD-0F95309971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8356" y="4339996"/>
            <a:ext cx="483951" cy="483951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="" xmlns:a16="http://schemas.microsoft.com/office/drawing/2014/main" id="{37648E4A-C42E-4CA3-9CA3-2949E496C77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9602" y="4385264"/>
            <a:ext cx="393700" cy="387881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="" xmlns:a16="http://schemas.microsoft.com/office/drawing/2014/main" id="{15A89B46-FDFF-4965-AFC5-3087C1CC4C1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50665" y="4398192"/>
            <a:ext cx="393700" cy="37495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AA9BC3B-69BA-44D6-84BE-C7A36AD53D4F}"/>
              </a:ext>
            </a:extLst>
          </p:cNvPr>
          <p:cNvGrpSpPr/>
          <p:nvPr/>
        </p:nvGrpSpPr>
        <p:grpSpPr>
          <a:xfrm>
            <a:off x="848253" y="5036541"/>
            <a:ext cx="3260198" cy="1164831"/>
            <a:chOff x="848253" y="4744441"/>
            <a:chExt cx="3260198" cy="1164831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5F8D00DF-7232-4C5C-81FF-BF3E3E2104F8}"/>
                </a:ext>
              </a:extLst>
            </p:cNvPr>
            <p:cNvSpPr/>
            <p:nvPr/>
          </p:nvSpPr>
          <p:spPr>
            <a:xfrm>
              <a:off x="848253" y="5251015"/>
              <a:ext cx="3260198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中央戏剧学院由中华人民共和国教育部直属，是中国高等戏剧。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202202FB-C7DD-4E62-8C93-3400B5959DC0}"/>
                </a:ext>
              </a:extLst>
            </p:cNvPr>
            <p:cNvSpPr/>
            <p:nvPr/>
          </p:nvSpPr>
          <p:spPr>
            <a:xfrm>
              <a:off x="1106752" y="4744441"/>
              <a:ext cx="2743200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03F9EF1-C6FA-4272-9A77-580CE0A41B57}"/>
              </a:ext>
            </a:extLst>
          </p:cNvPr>
          <p:cNvGrpSpPr/>
          <p:nvPr/>
        </p:nvGrpSpPr>
        <p:grpSpPr>
          <a:xfrm>
            <a:off x="4465901" y="5036541"/>
            <a:ext cx="3260198" cy="1164831"/>
            <a:chOff x="848253" y="4744441"/>
            <a:chExt cx="3260198" cy="1164831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993890C2-7341-4DC9-AFE8-BD9853A97AC8}"/>
                </a:ext>
              </a:extLst>
            </p:cNvPr>
            <p:cNvSpPr/>
            <p:nvPr/>
          </p:nvSpPr>
          <p:spPr>
            <a:xfrm>
              <a:off x="848253" y="5251015"/>
              <a:ext cx="3260198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D410660-A9CB-47F4-9B77-5A191673A941}"/>
                </a:ext>
              </a:extLst>
            </p:cNvPr>
            <p:cNvSpPr/>
            <p:nvPr/>
          </p:nvSpPr>
          <p:spPr>
            <a:xfrm>
              <a:off x="1106752" y="4744441"/>
              <a:ext cx="2743200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6E54F7CA-8836-4931-B53A-630BA3337BEB}"/>
              </a:ext>
            </a:extLst>
          </p:cNvPr>
          <p:cNvGrpSpPr/>
          <p:nvPr/>
        </p:nvGrpSpPr>
        <p:grpSpPr>
          <a:xfrm>
            <a:off x="8117416" y="5036541"/>
            <a:ext cx="3260198" cy="1164831"/>
            <a:chOff x="848253" y="4744441"/>
            <a:chExt cx="3260198" cy="1164831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E6333E5F-D8DD-47CB-AF9A-BA1C945423F1}"/>
                </a:ext>
              </a:extLst>
            </p:cNvPr>
            <p:cNvSpPr/>
            <p:nvPr/>
          </p:nvSpPr>
          <p:spPr>
            <a:xfrm>
              <a:off x="848253" y="5251015"/>
              <a:ext cx="3260198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D4713C1A-0ECC-4A62-8D17-421064DB8DE4}"/>
                </a:ext>
              </a:extLst>
            </p:cNvPr>
            <p:cNvSpPr/>
            <p:nvPr/>
          </p:nvSpPr>
          <p:spPr>
            <a:xfrm>
              <a:off x="1106752" y="4744441"/>
              <a:ext cx="2743200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C5366D01-9D21-492C-94AC-CB55090D29DB}"/>
              </a:ext>
            </a:extLst>
          </p:cNvPr>
          <p:cNvCxnSpPr>
            <a:cxnSpLocks/>
          </p:cNvCxnSpPr>
          <p:nvPr/>
        </p:nvCxnSpPr>
        <p:spPr>
          <a:xfrm>
            <a:off x="5960269" y="551272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48F55978-48B5-49E9-BE0A-DEAF16BF5AD0}"/>
              </a:ext>
            </a:extLst>
          </p:cNvPr>
          <p:cNvCxnSpPr>
            <a:cxnSpLocks/>
          </p:cNvCxnSpPr>
          <p:nvPr/>
        </p:nvCxnSpPr>
        <p:spPr>
          <a:xfrm>
            <a:off x="2342621" y="551272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C9CC7D6B-DEBB-4962-85E3-BA6AD43F19EC}"/>
              </a:ext>
            </a:extLst>
          </p:cNvPr>
          <p:cNvCxnSpPr>
            <a:cxnSpLocks/>
          </p:cNvCxnSpPr>
          <p:nvPr/>
        </p:nvCxnSpPr>
        <p:spPr>
          <a:xfrm>
            <a:off x="9611784" y="551272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0D68BFFE-FC36-40AE-A958-B2618EC1F17A}"/>
              </a:ext>
            </a:extLst>
          </p:cNvPr>
          <p:cNvCxnSpPr/>
          <p:nvPr/>
        </p:nvCxnSpPr>
        <p:spPr>
          <a:xfrm>
            <a:off x="4287176" y="5060253"/>
            <a:ext cx="0" cy="1250886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50000">
                  <a:srgbClr val="404040"/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1AF58E57-46F3-4197-9809-5061245BB423}"/>
              </a:ext>
            </a:extLst>
          </p:cNvPr>
          <p:cNvCxnSpPr/>
          <p:nvPr/>
        </p:nvCxnSpPr>
        <p:spPr>
          <a:xfrm>
            <a:off x="7921758" y="5060253"/>
            <a:ext cx="0" cy="1250886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50000">
                  <a:srgbClr val="404040"/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 descr="http://web.zhongxi.cn/document/20090619145132818881.jpg">
            <a:extLst>
              <a:ext uri="{FF2B5EF4-FFF2-40B4-BE49-F238E27FC236}">
                <a16:creationId xmlns="" xmlns:a16="http://schemas.microsoft.com/office/drawing/2014/main" id="{CDD5AB2B-8803-4C97-B87D-14EE5E8694E3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Cutout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1187" b="48259"/>
          <a:stretch/>
        </p:blipFill>
        <p:spPr bwMode="auto">
          <a:xfrm>
            <a:off x="-42863" y="1316038"/>
            <a:ext cx="12234863" cy="249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2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8C461D9C-3D36-4987-A86E-2FE1789B2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五段步骤页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60A1ADD-EC3F-410B-8544-C94C575ACB95}"/>
              </a:ext>
            </a:extLst>
          </p:cNvPr>
          <p:cNvSpPr/>
          <p:nvPr/>
        </p:nvSpPr>
        <p:spPr>
          <a:xfrm>
            <a:off x="406400" y="4546600"/>
            <a:ext cx="2275840" cy="17526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B96148D-3620-419F-A260-1EAA4C97069E}"/>
              </a:ext>
            </a:extLst>
          </p:cNvPr>
          <p:cNvSpPr/>
          <p:nvPr/>
        </p:nvSpPr>
        <p:spPr>
          <a:xfrm>
            <a:off x="2682240" y="3843313"/>
            <a:ext cx="2275840" cy="245588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3E74037F-27E9-4996-973A-D16E7027AD2E}"/>
              </a:ext>
            </a:extLst>
          </p:cNvPr>
          <p:cNvSpPr/>
          <p:nvPr/>
        </p:nvSpPr>
        <p:spPr>
          <a:xfrm>
            <a:off x="4958080" y="3146476"/>
            <a:ext cx="2275840" cy="315272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5B9B1B2-AE41-4527-B639-E0F4974BD99C}"/>
              </a:ext>
            </a:extLst>
          </p:cNvPr>
          <p:cNvSpPr/>
          <p:nvPr/>
        </p:nvSpPr>
        <p:spPr>
          <a:xfrm>
            <a:off x="7233920" y="2436736"/>
            <a:ext cx="2275840" cy="386246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C513FE1-108F-44F5-B8FB-75A33F8EF33C}"/>
              </a:ext>
            </a:extLst>
          </p:cNvPr>
          <p:cNvSpPr/>
          <p:nvPr/>
        </p:nvSpPr>
        <p:spPr>
          <a:xfrm>
            <a:off x="9509760" y="1739900"/>
            <a:ext cx="2275840" cy="455929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380F27A-F533-4ACD-827C-647CEF0C1F3F}"/>
              </a:ext>
            </a:extLst>
          </p:cNvPr>
          <p:cNvSpPr/>
          <p:nvPr/>
        </p:nvSpPr>
        <p:spPr>
          <a:xfrm>
            <a:off x="438150" y="4110302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第一步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BF5620A3-5D92-4B9B-8BF3-34C2DF9D34AF}"/>
              </a:ext>
            </a:extLst>
          </p:cNvPr>
          <p:cNvSpPr/>
          <p:nvPr/>
        </p:nvSpPr>
        <p:spPr>
          <a:xfrm>
            <a:off x="438151" y="4614332"/>
            <a:ext cx="227584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由中华人民共和国教育部直属，中国高等戏剧教育联盟总部所在地。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6480EBA8-2AF3-4DB4-872A-777D1C369D46}"/>
              </a:ext>
            </a:extLst>
          </p:cNvPr>
          <p:cNvSpPr/>
          <p:nvPr/>
        </p:nvSpPr>
        <p:spPr>
          <a:xfrm>
            <a:off x="2698750" y="3394022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第二步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AA68980-566F-4D3A-927B-88952FDEF816}"/>
              </a:ext>
            </a:extLst>
          </p:cNvPr>
          <p:cNvSpPr/>
          <p:nvPr/>
        </p:nvSpPr>
        <p:spPr>
          <a:xfrm>
            <a:off x="2698751" y="3898052"/>
            <a:ext cx="2275840" cy="1840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BB712E6F-391F-436D-983F-4B9A409914DF}"/>
              </a:ext>
            </a:extLst>
          </p:cNvPr>
          <p:cNvSpPr/>
          <p:nvPr/>
        </p:nvSpPr>
        <p:spPr>
          <a:xfrm>
            <a:off x="4993216" y="2716689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第三步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1C74C5B6-E4DF-4BE6-91B1-950B9AFB8024}"/>
              </a:ext>
            </a:extLst>
          </p:cNvPr>
          <p:cNvSpPr/>
          <p:nvPr/>
        </p:nvSpPr>
        <p:spPr>
          <a:xfrm>
            <a:off x="4993217" y="3220719"/>
            <a:ext cx="2275840" cy="124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2F75A829-2C1E-4A47-9960-42CC21477D29}"/>
              </a:ext>
            </a:extLst>
          </p:cNvPr>
          <p:cNvSpPr/>
          <p:nvPr/>
        </p:nvSpPr>
        <p:spPr>
          <a:xfrm>
            <a:off x="7270749" y="1997023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第四步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402CB698-BF13-493A-98D0-EFABBDC52491}"/>
              </a:ext>
            </a:extLst>
          </p:cNvPr>
          <p:cNvSpPr/>
          <p:nvPr/>
        </p:nvSpPr>
        <p:spPr>
          <a:xfrm>
            <a:off x="7270750" y="2501053"/>
            <a:ext cx="2275840" cy="2584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由中华人民共和国教育部直属，是中国中央戏剧学院由中华人民共和国教育部直属。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是中国高等戏剧教育联盟总部、亚洲戏剧教育研究中心总部和世界戏剧院校。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7C57E1AE-CEC1-41C9-900A-08518574F245}"/>
              </a:ext>
            </a:extLst>
          </p:cNvPr>
          <p:cNvSpPr/>
          <p:nvPr/>
        </p:nvSpPr>
        <p:spPr>
          <a:xfrm>
            <a:off x="9551936" y="1304003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第五步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2B7B1AAC-0B93-46DC-9BE0-F6A833D046DC}"/>
              </a:ext>
            </a:extLst>
          </p:cNvPr>
          <p:cNvSpPr/>
          <p:nvPr/>
        </p:nvSpPr>
        <p:spPr>
          <a:xfrm>
            <a:off x="9551937" y="1808033"/>
            <a:ext cx="2275840" cy="3625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世界戏剧院校联盟国际大学生戏剧节活动基地，国家首批“双一流”世界一流学科建设高校。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9FD51CF2-97FC-4337-A87E-FAB11FCDB18F}"/>
              </a:ext>
            </a:extLst>
          </p:cNvPr>
          <p:cNvSpPr/>
          <p:nvPr/>
        </p:nvSpPr>
        <p:spPr>
          <a:xfrm>
            <a:off x="417561" y="1250905"/>
            <a:ext cx="7648409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D9AEADA8-71B2-4E90-9108-D111422DC20F}"/>
              </a:ext>
            </a:extLst>
          </p:cNvPr>
          <p:cNvCxnSpPr/>
          <p:nvPr/>
        </p:nvCxnSpPr>
        <p:spPr>
          <a:xfrm>
            <a:off x="511810" y="2001400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301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665CCE1D-FBA9-4391-B89A-06C2C53E1461}"/>
              </a:ext>
            </a:extLst>
          </p:cNvPr>
          <p:cNvSpPr/>
          <p:nvPr/>
        </p:nvSpPr>
        <p:spPr>
          <a:xfrm flipH="1">
            <a:off x="800100" y="-2247900"/>
            <a:ext cx="11836400" cy="11836400"/>
          </a:xfrm>
          <a:prstGeom prst="ellipse">
            <a:avLst/>
          </a:prstGeom>
          <a:gradFill>
            <a:gsLst>
              <a:gs pos="100000">
                <a:schemeClr val="accent1">
                  <a:alpha val="10000"/>
                </a:schemeClr>
              </a:gs>
              <a:gs pos="9200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100000">
                  <a:schemeClr val="accent1"/>
                </a:gs>
                <a:gs pos="9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135D8536-BFB9-47BD-A369-7090EEA0EB8B}"/>
              </a:ext>
            </a:extLst>
          </p:cNvPr>
          <p:cNvSpPr/>
          <p:nvPr/>
        </p:nvSpPr>
        <p:spPr>
          <a:xfrm>
            <a:off x="-444500" y="-2247900"/>
            <a:ext cx="11836400" cy="11836400"/>
          </a:xfrm>
          <a:prstGeom prst="ellipse">
            <a:avLst/>
          </a:prstGeom>
          <a:gradFill>
            <a:gsLst>
              <a:gs pos="100000">
                <a:schemeClr val="accent1">
                  <a:alpha val="10000"/>
                </a:schemeClr>
              </a:gs>
              <a:gs pos="9200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100000">
                  <a:schemeClr val="accent1"/>
                </a:gs>
                <a:gs pos="9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8712D922-4EC3-46DA-8739-1596AC9255AD}"/>
              </a:ext>
            </a:extLst>
          </p:cNvPr>
          <p:cNvSpPr/>
          <p:nvPr/>
        </p:nvSpPr>
        <p:spPr>
          <a:xfrm>
            <a:off x="5202767" y="2777067"/>
            <a:ext cx="1786466" cy="1786466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38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203DB08E-65B5-427F-896F-0BF78D90C98A}"/>
              </a:ext>
            </a:extLst>
          </p:cNvPr>
          <p:cNvSpPr/>
          <p:nvPr/>
        </p:nvSpPr>
        <p:spPr>
          <a:xfrm>
            <a:off x="1499370" y="17444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FCBE1982-A839-40AD-849C-3F601F699067}"/>
              </a:ext>
            </a:extLst>
          </p:cNvPr>
          <p:cNvCxnSpPr>
            <a:cxnSpLocks/>
          </p:cNvCxnSpPr>
          <p:nvPr/>
        </p:nvCxnSpPr>
        <p:spPr>
          <a:xfrm>
            <a:off x="1611378" y="21651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9D123A8F-4476-41AB-8105-9CCF06793C98}"/>
              </a:ext>
            </a:extLst>
          </p:cNvPr>
          <p:cNvSpPr/>
          <p:nvPr/>
        </p:nvSpPr>
        <p:spPr>
          <a:xfrm>
            <a:off x="1499370" y="2172256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D5ECAE2C-42AB-4842-A332-E7616A48FC19}"/>
              </a:ext>
            </a:extLst>
          </p:cNvPr>
          <p:cNvSpPr/>
          <p:nvPr/>
        </p:nvSpPr>
        <p:spPr>
          <a:xfrm>
            <a:off x="771224" y="1852011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0E4CC57D-6F71-4A51-858C-FD08FA96EB7D}"/>
              </a:ext>
            </a:extLst>
          </p:cNvPr>
          <p:cNvSpPr/>
          <p:nvPr/>
        </p:nvSpPr>
        <p:spPr>
          <a:xfrm>
            <a:off x="771224" y="4954996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A8533548-4509-4C78-AF3E-65C63A8EDD17}"/>
              </a:ext>
            </a:extLst>
          </p:cNvPr>
          <p:cNvSpPr/>
          <p:nvPr/>
        </p:nvSpPr>
        <p:spPr>
          <a:xfrm>
            <a:off x="570236" y="3403503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CCF2DAA9-72C5-45FB-8200-C6DCCF5676CA}"/>
              </a:ext>
            </a:extLst>
          </p:cNvPr>
          <p:cNvSpPr/>
          <p:nvPr/>
        </p:nvSpPr>
        <p:spPr>
          <a:xfrm>
            <a:off x="1499370" y="484376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="" xmlns:a16="http://schemas.microsoft.com/office/drawing/2014/main" id="{00E9F7EA-7682-422D-88BD-5CE149326070}"/>
              </a:ext>
            </a:extLst>
          </p:cNvPr>
          <p:cNvCxnSpPr>
            <a:cxnSpLocks/>
          </p:cNvCxnSpPr>
          <p:nvPr/>
        </p:nvCxnSpPr>
        <p:spPr>
          <a:xfrm>
            <a:off x="1611378" y="526448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1DCA704F-CCC2-44BE-B0AF-24234BCF71E2}"/>
              </a:ext>
            </a:extLst>
          </p:cNvPr>
          <p:cNvSpPr/>
          <p:nvPr/>
        </p:nvSpPr>
        <p:spPr>
          <a:xfrm>
            <a:off x="1499370" y="527159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1AC2D56D-A1FF-41C0-9F6D-4EF908C4053E}"/>
              </a:ext>
            </a:extLst>
          </p:cNvPr>
          <p:cNvGrpSpPr/>
          <p:nvPr/>
        </p:nvGrpSpPr>
        <p:grpSpPr>
          <a:xfrm>
            <a:off x="1234262" y="3251337"/>
            <a:ext cx="3658257" cy="1086087"/>
            <a:chOff x="1234262" y="3251337"/>
            <a:chExt cx="3658257" cy="1086087"/>
          </a:xfrm>
        </p:grpSpPr>
        <p:sp>
          <p:nvSpPr>
            <p:cNvPr id="102" name="矩形 101">
              <a:extLst>
                <a:ext uri="{FF2B5EF4-FFF2-40B4-BE49-F238E27FC236}">
                  <a16:creationId xmlns="" xmlns:a16="http://schemas.microsoft.com/office/drawing/2014/main" id="{4338C2D5-79DF-44AD-B0E3-9391CAD67B23}"/>
                </a:ext>
              </a:extLst>
            </p:cNvPr>
            <p:cNvSpPr/>
            <p:nvPr/>
          </p:nvSpPr>
          <p:spPr>
            <a:xfrm>
              <a:off x="1234262" y="3251337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8C42817D-6409-4723-AAFF-6C6CA173C9C4}"/>
                </a:ext>
              </a:extLst>
            </p:cNvPr>
            <p:cNvCxnSpPr>
              <a:cxnSpLocks/>
            </p:cNvCxnSpPr>
            <p:nvPr/>
          </p:nvCxnSpPr>
          <p:spPr>
            <a:xfrm>
              <a:off x="1346270" y="3672061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03">
              <a:extLst>
                <a:ext uri="{FF2B5EF4-FFF2-40B4-BE49-F238E27FC236}">
                  <a16:creationId xmlns="" xmlns:a16="http://schemas.microsoft.com/office/drawing/2014/main" id="{32437F59-5300-4CF8-AC59-1C1870ED70AD}"/>
                </a:ext>
              </a:extLst>
            </p:cNvPr>
            <p:cNvSpPr/>
            <p:nvPr/>
          </p:nvSpPr>
          <p:spPr>
            <a:xfrm>
              <a:off x="1234262" y="3679167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105" name="椭圆 104">
            <a:extLst>
              <a:ext uri="{FF2B5EF4-FFF2-40B4-BE49-F238E27FC236}">
                <a16:creationId xmlns="" xmlns:a16="http://schemas.microsoft.com/office/drawing/2014/main" id="{0DBCB972-C8A0-447D-A44A-7823BB11A4B7}"/>
              </a:ext>
            </a:extLst>
          </p:cNvPr>
          <p:cNvSpPr/>
          <p:nvPr/>
        </p:nvSpPr>
        <p:spPr>
          <a:xfrm>
            <a:off x="10931224" y="1852011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="" xmlns:a16="http://schemas.microsoft.com/office/drawing/2014/main" id="{3BB387B6-0A09-4EA5-B6A1-901075C06D06}"/>
              </a:ext>
            </a:extLst>
          </p:cNvPr>
          <p:cNvSpPr/>
          <p:nvPr/>
        </p:nvSpPr>
        <p:spPr>
          <a:xfrm>
            <a:off x="10931224" y="4954996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="" xmlns:a16="http://schemas.microsoft.com/office/drawing/2014/main" id="{F79CDAA1-BB07-479F-8D35-76A1E2F95E17}"/>
              </a:ext>
            </a:extLst>
          </p:cNvPr>
          <p:cNvSpPr/>
          <p:nvPr/>
        </p:nvSpPr>
        <p:spPr>
          <a:xfrm>
            <a:off x="11125103" y="3403503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0CCB50B1-E712-458A-8DAB-433FD993FAE3}"/>
              </a:ext>
            </a:extLst>
          </p:cNvPr>
          <p:cNvSpPr/>
          <p:nvPr/>
        </p:nvSpPr>
        <p:spPr>
          <a:xfrm>
            <a:off x="8679325" y="17444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09" name="直接连接符 108">
            <a:extLst>
              <a:ext uri="{FF2B5EF4-FFF2-40B4-BE49-F238E27FC236}">
                <a16:creationId xmlns="" xmlns:a16="http://schemas.microsoft.com/office/drawing/2014/main" id="{D0EDBFDB-986D-4B12-9492-273C08DEB400}"/>
              </a:ext>
            </a:extLst>
          </p:cNvPr>
          <p:cNvCxnSpPr>
            <a:cxnSpLocks/>
          </p:cNvCxnSpPr>
          <p:nvPr/>
        </p:nvCxnSpPr>
        <p:spPr>
          <a:xfrm>
            <a:off x="10316769" y="21651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FB2C8ADD-02B1-47C0-B29B-A35EBFF4C4BE}"/>
              </a:ext>
            </a:extLst>
          </p:cNvPr>
          <p:cNvSpPr/>
          <p:nvPr/>
        </p:nvSpPr>
        <p:spPr>
          <a:xfrm>
            <a:off x="7050625" y="2172256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32FB3B47-29D0-4961-9BAB-8F17DD211527}"/>
              </a:ext>
            </a:extLst>
          </p:cNvPr>
          <p:cNvSpPr/>
          <p:nvPr/>
        </p:nvSpPr>
        <p:spPr>
          <a:xfrm>
            <a:off x="8679325" y="484376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16" name="直接连接符 115">
            <a:extLst>
              <a:ext uri="{FF2B5EF4-FFF2-40B4-BE49-F238E27FC236}">
                <a16:creationId xmlns="" xmlns:a16="http://schemas.microsoft.com/office/drawing/2014/main" id="{E696AC8D-FE62-4189-8967-6DA2CFA1E00D}"/>
              </a:ext>
            </a:extLst>
          </p:cNvPr>
          <p:cNvCxnSpPr>
            <a:cxnSpLocks/>
          </p:cNvCxnSpPr>
          <p:nvPr/>
        </p:nvCxnSpPr>
        <p:spPr>
          <a:xfrm>
            <a:off x="10316769" y="526448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>
            <a:extLst>
              <a:ext uri="{FF2B5EF4-FFF2-40B4-BE49-F238E27FC236}">
                <a16:creationId xmlns="" xmlns:a16="http://schemas.microsoft.com/office/drawing/2014/main" id="{13849C24-0DFA-40CA-B095-76340FFDEBD9}"/>
              </a:ext>
            </a:extLst>
          </p:cNvPr>
          <p:cNvSpPr/>
          <p:nvPr/>
        </p:nvSpPr>
        <p:spPr>
          <a:xfrm>
            <a:off x="7050625" y="527159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="" xmlns:a16="http://schemas.microsoft.com/office/drawing/2014/main" id="{F3CFE0EE-E7DF-45D1-A87D-88CB803B8F16}"/>
              </a:ext>
            </a:extLst>
          </p:cNvPr>
          <p:cNvSpPr/>
          <p:nvPr/>
        </p:nvSpPr>
        <p:spPr>
          <a:xfrm>
            <a:off x="8928181" y="3251337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19" name="直接连接符 118">
            <a:extLst>
              <a:ext uri="{FF2B5EF4-FFF2-40B4-BE49-F238E27FC236}">
                <a16:creationId xmlns="" xmlns:a16="http://schemas.microsoft.com/office/drawing/2014/main" id="{732D5445-8707-47D5-91D5-4331D1026AB8}"/>
              </a:ext>
            </a:extLst>
          </p:cNvPr>
          <p:cNvCxnSpPr>
            <a:cxnSpLocks/>
          </p:cNvCxnSpPr>
          <p:nvPr/>
        </p:nvCxnSpPr>
        <p:spPr>
          <a:xfrm>
            <a:off x="10565625" y="3672061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>
            <a:extLst>
              <a:ext uri="{FF2B5EF4-FFF2-40B4-BE49-F238E27FC236}">
                <a16:creationId xmlns="" xmlns:a16="http://schemas.microsoft.com/office/drawing/2014/main" id="{7DCB1E36-659F-42DD-952B-9A520826D1FF}"/>
              </a:ext>
            </a:extLst>
          </p:cNvPr>
          <p:cNvSpPr/>
          <p:nvPr/>
        </p:nvSpPr>
        <p:spPr>
          <a:xfrm>
            <a:off x="7299481" y="3679167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21" name="ebook_274884">
            <a:extLst>
              <a:ext uri="{FF2B5EF4-FFF2-40B4-BE49-F238E27FC236}">
                <a16:creationId xmlns="" xmlns:a16="http://schemas.microsoft.com/office/drawing/2014/main" id="{8C3AFCA7-C721-40EF-A608-F8142FA825AD}"/>
              </a:ext>
            </a:extLst>
          </p:cNvPr>
          <p:cNvSpPr>
            <a:spLocks noChangeAspect="1"/>
          </p:cNvSpPr>
          <p:nvPr/>
        </p:nvSpPr>
        <p:spPr bwMode="auto">
          <a:xfrm>
            <a:off x="5562600" y="3300744"/>
            <a:ext cx="1066800" cy="739112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3" name="标题 22">
            <a:extLst>
              <a:ext uri="{FF2B5EF4-FFF2-40B4-BE49-F238E27FC236}">
                <a16:creationId xmlns="" xmlns:a16="http://schemas.microsoft.com/office/drawing/2014/main" id="{55A3E7E5-3A03-4D05-BC70-E3664A5E4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六段内容页</a:t>
            </a:r>
          </a:p>
        </p:txBody>
      </p:sp>
    </p:spTree>
    <p:extLst>
      <p:ext uri="{BB962C8B-B14F-4D97-AF65-F5344CB8AC3E}">
        <p14:creationId xmlns:p14="http://schemas.microsoft.com/office/powerpoint/2010/main" val="32528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AD1C0F8-7AAF-4084-B302-D873576187ED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03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C0267F0-E5C5-4D2B-9402-2898CF775AA7}"/>
              </a:ext>
            </a:extLst>
          </p:cNvPr>
          <p:cNvSpPr/>
          <p:nvPr/>
        </p:nvSpPr>
        <p:spPr>
          <a:xfrm>
            <a:off x="1105373" y="3382764"/>
            <a:ext cx="55146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论文研究内容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76C8511-BE32-46BA-98FF-EDCC8049FD93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The research content of this paper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EEA0C0AB-4F14-407F-A28D-EDBDC0E49FF7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39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18EAA36-1D8F-4159-9BA3-64AA13C023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"/>
            <a:ext cx="12192000" cy="685763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FF544DE-3C9B-488F-B3E8-7569AB47F337}"/>
              </a:ext>
            </a:extLst>
          </p:cNvPr>
          <p:cNvSpPr/>
          <p:nvPr/>
        </p:nvSpPr>
        <p:spPr>
          <a:xfrm>
            <a:off x="6206517" y="2454578"/>
            <a:ext cx="49821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35D7D16-DEEF-435E-88E5-CC5C13E09BD6}"/>
              </a:ext>
            </a:extLst>
          </p:cNvPr>
          <p:cNvSpPr/>
          <p:nvPr/>
        </p:nvSpPr>
        <p:spPr>
          <a:xfrm>
            <a:off x="6206517" y="11255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D5396A5-AC6B-47DA-B825-C744AD021E37}"/>
              </a:ext>
            </a:extLst>
          </p:cNvPr>
          <p:cNvSpPr/>
          <p:nvPr/>
        </p:nvSpPr>
        <p:spPr>
          <a:xfrm>
            <a:off x="6206517" y="16469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5C5AF5B3-45B1-4184-BAB8-763CBC5EFA35}"/>
              </a:ext>
            </a:extLst>
          </p:cNvPr>
          <p:cNvCxnSpPr/>
          <p:nvPr/>
        </p:nvCxnSpPr>
        <p:spPr>
          <a:xfrm>
            <a:off x="6330950" y="21857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698C245-BDEE-47EC-BAD4-B285D9F007E5}"/>
              </a:ext>
            </a:extLst>
          </p:cNvPr>
          <p:cNvGrpSpPr/>
          <p:nvPr/>
        </p:nvGrpSpPr>
        <p:grpSpPr>
          <a:xfrm>
            <a:off x="6318250" y="5432032"/>
            <a:ext cx="161925" cy="104775"/>
            <a:chOff x="11204575" y="6194424"/>
            <a:chExt cx="161925" cy="104775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68714BEA-D8BE-46BE-8616-2ECDAD38273B}"/>
                </a:ext>
              </a:extLst>
            </p:cNvPr>
            <p:cNvSpPr/>
            <p:nvPr/>
          </p:nvSpPr>
          <p:spPr>
            <a:xfrm>
              <a:off x="1126172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23527CED-AF5F-47B5-9B14-8D9F8BE80A92}"/>
                </a:ext>
              </a:extLst>
            </p:cNvPr>
            <p:cNvSpPr/>
            <p:nvPr/>
          </p:nvSpPr>
          <p:spPr>
            <a:xfrm>
              <a:off x="1120457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45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002AE3CB-982E-4419-80D7-F4797E872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三段内容页</a:t>
            </a:r>
          </a:p>
        </p:txBody>
      </p:sp>
      <p:pic>
        <p:nvPicPr>
          <p:cNvPr id="19" name="图片占位符 18">
            <a:extLst>
              <a:ext uri="{FF2B5EF4-FFF2-40B4-BE49-F238E27FC236}">
                <a16:creationId xmlns="" xmlns:a16="http://schemas.microsoft.com/office/drawing/2014/main" id="{2C8F8C51-75FA-4A4E-9F27-9C09D1E0DF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7" b="3207"/>
          <a:stretch>
            <a:fillRect/>
          </a:stretch>
        </p:blipFill>
        <p:spPr>
          <a:xfrm>
            <a:off x="500063" y="1906588"/>
            <a:ext cx="3395662" cy="1982787"/>
          </a:xfrm>
          <a:prstGeom prst="rect">
            <a:avLst/>
          </a:prstGeom>
        </p:spPr>
      </p:pic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E44FD4A5-C7F7-49FA-8EB4-2B7D3284BD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97375" y="1906588"/>
            <a:ext cx="3397250" cy="1982787"/>
          </a:xfrm>
          <a:prstGeom prst="rect">
            <a:avLst/>
          </a:prstGeom>
        </p:spPr>
      </p:pic>
      <p:pic>
        <p:nvPicPr>
          <p:cNvPr id="21" name="图片占位符 20">
            <a:extLst>
              <a:ext uri="{FF2B5EF4-FFF2-40B4-BE49-F238E27FC236}">
                <a16:creationId xmlns="" xmlns:a16="http://schemas.microsoft.com/office/drawing/2014/main" id="{E1E4218E-023B-4509-846A-0BE8991AA5E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07" b="3107"/>
          <a:stretch>
            <a:fillRect/>
          </a:stretch>
        </p:blipFill>
        <p:spPr>
          <a:xfrm>
            <a:off x="8296275" y="1906588"/>
            <a:ext cx="3395663" cy="198278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0A660D20-C335-44CE-91BE-DAB070394642}"/>
              </a:ext>
            </a:extLst>
          </p:cNvPr>
          <p:cNvSpPr/>
          <p:nvPr/>
        </p:nvSpPr>
        <p:spPr>
          <a:xfrm>
            <a:off x="342607" y="4678774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93201C2-05A8-483F-BE1B-35A38AC664D7}"/>
              </a:ext>
            </a:extLst>
          </p:cNvPr>
          <p:cNvCxnSpPr>
            <a:cxnSpLocks/>
          </p:cNvCxnSpPr>
          <p:nvPr/>
        </p:nvCxnSpPr>
        <p:spPr>
          <a:xfrm>
            <a:off x="454615" y="5099498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4A0B24B-7AF5-471D-A78F-074C987DB883}"/>
              </a:ext>
            </a:extLst>
          </p:cNvPr>
          <p:cNvSpPr/>
          <p:nvPr/>
        </p:nvSpPr>
        <p:spPr>
          <a:xfrm>
            <a:off x="342607" y="5106604"/>
            <a:ext cx="349293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308B8AF-72A5-4CBC-B2D6-F3DD65766154}"/>
              </a:ext>
            </a:extLst>
          </p:cNvPr>
          <p:cNvSpPr/>
          <p:nvPr/>
        </p:nvSpPr>
        <p:spPr>
          <a:xfrm>
            <a:off x="4216107" y="4678774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58EF4DBA-5976-4D95-A3C1-DFC55D7052B1}"/>
              </a:ext>
            </a:extLst>
          </p:cNvPr>
          <p:cNvCxnSpPr>
            <a:cxnSpLocks/>
          </p:cNvCxnSpPr>
          <p:nvPr/>
        </p:nvCxnSpPr>
        <p:spPr>
          <a:xfrm>
            <a:off x="4328115" y="5099498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966D767-89D6-4876-A8D0-C0369BABD68F}"/>
              </a:ext>
            </a:extLst>
          </p:cNvPr>
          <p:cNvSpPr/>
          <p:nvPr/>
        </p:nvSpPr>
        <p:spPr>
          <a:xfrm>
            <a:off x="4216107" y="5106604"/>
            <a:ext cx="349293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89BCED0-3979-49DA-AFCD-0DA4D3756A95}"/>
              </a:ext>
            </a:extLst>
          </p:cNvPr>
          <p:cNvSpPr/>
          <p:nvPr/>
        </p:nvSpPr>
        <p:spPr>
          <a:xfrm>
            <a:off x="8127707" y="4678774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D1329E22-DE9A-41E2-994E-1D63D1093995}"/>
              </a:ext>
            </a:extLst>
          </p:cNvPr>
          <p:cNvCxnSpPr>
            <a:cxnSpLocks/>
          </p:cNvCxnSpPr>
          <p:nvPr/>
        </p:nvCxnSpPr>
        <p:spPr>
          <a:xfrm>
            <a:off x="8239715" y="5099498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830C805-0063-4D12-86AB-35EAF674142C}"/>
              </a:ext>
            </a:extLst>
          </p:cNvPr>
          <p:cNvSpPr/>
          <p:nvPr/>
        </p:nvSpPr>
        <p:spPr>
          <a:xfrm>
            <a:off x="8127707" y="5106604"/>
            <a:ext cx="349293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</p:spTree>
    <p:extLst>
      <p:ext uri="{BB962C8B-B14F-4D97-AF65-F5344CB8AC3E}">
        <p14:creationId xmlns:p14="http://schemas.microsoft.com/office/powerpoint/2010/main" val="240460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：陈星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：中央戏剧学院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C9012B48-9C80-4511-BD11-438CC1E3B0F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75" y="3331588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652C3B-AD7D-4FD7-9E19-4F5368578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电影评分</a:t>
            </a:r>
          </a:p>
        </p:txBody>
      </p:sp>
      <p:graphicFrame>
        <p:nvGraphicFramePr>
          <p:cNvPr id="22" name="图表 21">
            <a:extLst>
              <a:ext uri="{FF2B5EF4-FFF2-40B4-BE49-F238E27FC236}">
                <a16:creationId xmlns="" xmlns:a16="http://schemas.microsoft.com/office/drawing/2014/main" id="{B216A6B7-0572-408A-8D03-30BCF44DD0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6950540"/>
              </p:ext>
            </p:extLst>
          </p:nvPr>
        </p:nvGraphicFramePr>
        <p:xfrm>
          <a:off x="800100" y="1126915"/>
          <a:ext cx="7036905" cy="530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BC9116-41F0-4965-AB20-36081A9002E0}"/>
              </a:ext>
            </a:extLst>
          </p:cNvPr>
          <p:cNvGrpSpPr/>
          <p:nvPr/>
        </p:nvGrpSpPr>
        <p:grpSpPr>
          <a:xfrm>
            <a:off x="7782864" y="1612900"/>
            <a:ext cx="3583636" cy="1308102"/>
            <a:chOff x="-1018096" y="3420478"/>
            <a:chExt cx="4223926" cy="3267521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9AB94B34-AC8F-4B08-AC77-23922EBC6FA9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B5F6D4B-85C0-4B08-942F-F47842C74A60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578AEE08-163F-497E-9603-9406F3668D7E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="" xmlns:a16="http://schemas.microsoft.com/office/drawing/2014/main" id="{F9F7D5D5-BC26-48D2-9199-E469C11C590C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="" xmlns:a16="http://schemas.microsoft.com/office/drawing/2014/main" id="{573F7AE8-B713-4A78-A018-EA14DC3CA81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="" xmlns:a16="http://schemas.microsoft.com/office/drawing/2014/main" id="{72194E9E-02A7-4084-B0D7-A553A4E10BE0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="" xmlns:a16="http://schemas.microsoft.com/office/drawing/2014/main" id="{FE1AFA67-E858-4B6B-9576-7A2251B8CEB6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="" xmlns:a16="http://schemas.microsoft.com/office/drawing/2014/main" id="{C9ACE282-E836-47A8-939C-9221143454C6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1B450EFB-883E-45C7-9BF8-995AE0B31F65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45ED03E2-5901-4DDC-8F36-A8E2EFFA39D4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AC82F497-DBF6-466B-995D-32E2A652ED8C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2755FE80-39DF-463A-9F01-A8587B1CA659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31" name="矩形 30">
                <a:extLst>
                  <a:ext uri="{FF2B5EF4-FFF2-40B4-BE49-F238E27FC236}">
                    <a16:creationId xmlns="" xmlns:a16="http://schemas.microsoft.com/office/drawing/2014/main" id="{CBE56EB4-50BC-4373-9C7C-A1CF3185EE0A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B23F5FA8-6F87-4A1A-B79E-E7C01EC1552E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D2F3F996-0D47-4C5E-ADA6-31690502DC9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7576BA88-F807-4322-B75D-4D7FD1D8A258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1126228B-6127-4B97-843E-D2F10E1B7A22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FFD22EAA-8104-4F84-9D2D-684DF338B135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="" xmlns:a16="http://schemas.microsoft.com/office/drawing/2014/main" id="{7D14E3CA-9447-4103-A68B-805C376F82F6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="" xmlns:a16="http://schemas.microsoft.com/office/drawing/2014/main" id="{4047CEE6-53E4-41B2-9DC0-C4B38195890E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569A26F7-FA3B-4780-9553-C62C077F7AD3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B1B512FD-6D54-4BE6-A88F-10DFFD7EB86F}"/>
              </a:ext>
            </a:extLst>
          </p:cNvPr>
          <p:cNvGrpSpPr/>
          <p:nvPr/>
        </p:nvGrpSpPr>
        <p:grpSpPr>
          <a:xfrm>
            <a:off x="7782864" y="3162299"/>
            <a:ext cx="3583636" cy="1308102"/>
            <a:chOff x="-1018096" y="3420478"/>
            <a:chExt cx="4223926" cy="3267521"/>
          </a:xfrm>
        </p:grpSpPr>
        <p:sp>
          <p:nvSpPr>
            <p:cNvPr id="72" name="矩形 71">
              <a:extLst>
                <a:ext uri="{FF2B5EF4-FFF2-40B4-BE49-F238E27FC236}">
                  <a16:creationId xmlns="" xmlns:a16="http://schemas.microsoft.com/office/drawing/2014/main" id="{3172C645-E7B5-4CD3-8E88-023BAA578365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1CA86AB0-ED78-429A-AC50-2100F92779F1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84" name="矩形 83">
                <a:extLst>
                  <a:ext uri="{FF2B5EF4-FFF2-40B4-BE49-F238E27FC236}">
                    <a16:creationId xmlns="" xmlns:a16="http://schemas.microsoft.com/office/drawing/2014/main" id="{DD359D4F-F8AC-42E0-AC7E-60A03FCFEB9D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="" xmlns:a16="http://schemas.microsoft.com/office/drawing/2014/main" id="{1025DFDC-4C0A-4E37-BEAA-450A80EACFE4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="" xmlns:a16="http://schemas.microsoft.com/office/drawing/2014/main" id="{08B20D2C-B622-46D9-820C-D201479900D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="" xmlns:a16="http://schemas.microsoft.com/office/drawing/2014/main" id="{79978460-8222-4F2E-8F5D-68D3B9B14AD2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="" xmlns:a16="http://schemas.microsoft.com/office/drawing/2014/main" id="{296493D2-27D1-4314-84F3-5EC8D0B7AD73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="" xmlns:a16="http://schemas.microsoft.com/office/drawing/2014/main" id="{E1651115-6ABD-4583-B7AF-9E0D2DA8244C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="" xmlns:a16="http://schemas.microsoft.com/office/drawing/2014/main" id="{9893AA85-C790-44BD-AA31-33FAB6D3531D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="" xmlns:a16="http://schemas.microsoft.com/office/drawing/2014/main" id="{7C6C8251-4398-4956-A1D0-2D41D04140FD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="" xmlns:a16="http://schemas.microsoft.com/office/drawing/2014/main" id="{F0C9AF3F-E5DB-4B86-BE4C-95AD3E207A20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EF408E0A-460F-43F7-88CA-F7439FA679C7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75" name="矩形 74">
                <a:extLst>
                  <a:ext uri="{FF2B5EF4-FFF2-40B4-BE49-F238E27FC236}">
                    <a16:creationId xmlns="" xmlns:a16="http://schemas.microsoft.com/office/drawing/2014/main" id="{402CE781-0402-4D8B-9D7A-463B8F9C0919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="" xmlns:a16="http://schemas.microsoft.com/office/drawing/2014/main" id="{1FD53514-4F57-4231-9892-39C0C912F8B2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="" xmlns:a16="http://schemas.microsoft.com/office/drawing/2014/main" id="{5F0C6ADC-C1EB-4238-90DA-696899D9F388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="" xmlns:a16="http://schemas.microsoft.com/office/drawing/2014/main" id="{1E2C67DE-BF84-4759-8FB1-15922A861204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="" xmlns:a16="http://schemas.microsoft.com/office/drawing/2014/main" id="{742BE538-8501-47CC-BDD4-0554694C75A2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="" xmlns:a16="http://schemas.microsoft.com/office/drawing/2014/main" id="{ED568167-FD18-4A3F-BEAF-D53AECB7C2B6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="" xmlns:a16="http://schemas.microsoft.com/office/drawing/2014/main" id="{CB65A9CE-8A97-4E19-826F-03CC56460C93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="" xmlns:a16="http://schemas.microsoft.com/office/drawing/2014/main" id="{DE198692-591D-48A2-92D8-83A9FF202C45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="" xmlns:a16="http://schemas.microsoft.com/office/drawing/2014/main" id="{A698A767-B53C-41BA-AD58-3D85BCAB7CBC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3169297A-F697-48F0-850F-D2ADB0D942B9}"/>
              </a:ext>
            </a:extLst>
          </p:cNvPr>
          <p:cNvGrpSpPr/>
          <p:nvPr/>
        </p:nvGrpSpPr>
        <p:grpSpPr>
          <a:xfrm>
            <a:off x="7782864" y="4711699"/>
            <a:ext cx="3583636" cy="1308102"/>
            <a:chOff x="-1018096" y="3420478"/>
            <a:chExt cx="4223926" cy="3267521"/>
          </a:xfrm>
        </p:grpSpPr>
        <p:sp>
          <p:nvSpPr>
            <p:cNvPr id="94" name="矩形 93">
              <a:extLst>
                <a:ext uri="{FF2B5EF4-FFF2-40B4-BE49-F238E27FC236}">
                  <a16:creationId xmlns="" xmlns:a16="http://schemas.microsoft.com/office/drawing/2014/main" id="{EE8B47FC-57A6-4C12-B733-9DEAEAFCEA50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id="{4F5F492D-5200-4BC2-9CCF-F4DF793DEC53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106" name="矩形 105">
                <a:extLst>
                  <a:ext uri="{FF2B5EF4-FFF2-40B4-BE49-F238E27FC236}">
                    <a16:creationId xmlns="" xmlns:a16="http://schemas.microsoft.com/office/drawing/2014/main" id="{63DE3660-CA46-4B6B-8914-17F765A067BC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="" xmlns:a16="http://schemas.microsoft.com/office/drawing/2014/main" id="{182E0F64-9F89-46B4-9394-94AD5E3D78AD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="" xmlns:a16="http://schemas.microsoft.com/office/drawing/2014/main" id="{3AA9B5DD-4958-4EF0-A221-7C92359309F0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="" xmlns:a16="http://schemas.microsoft.com/office/drawing/2014/main" id="{553D6F0A-A54D-43B7-A601-42DABF57BEDE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="" xmlns:a16="http://schemas.microsoft.com/office/drawing/2014/main" id="{52CE6988-E704-4E55-A265-4720E3B3AE10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="" xmlns:a16="http://schemas.microsoft.com/office/drawing/2014/main" id="{7C18DF8B-EB98-4FEA-86D6-BD4C727EE70D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="" xmlns:a16="http://schemas.microsoft.com/office/drawing/2014/main" id="{0A4EDE12-F134-4F53-8D5E-CB666EE6E66A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="" xmlns:a16="http://schemas.microsoft.com/office/drawing/2014/main" id="{C0BFD194-BE8A-4DC6-9CD6-A5F344180744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="" xmlns:a16="http://schemas.microsoft.com/office/drawing/2014/main" id="{0F03DA7D-8E0E-4D7B-BA3A-4493A6ABDF4D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="" xmlns:a16="http://schemas.microsoft.com/office/drawing/2014/main" id="{B1AA2F5E-BD06-487B-BAD7-5E458B6AC449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97" name="矩形 96">
                <a:extLst>
                  <a:ext uri="{FF2B5EF4-FFF2-40B4-BE49-F238E27FC236}">
                    <a16:creationId xmlns="" xmlns:a16="http://schemas.microsoft.com/office/drawing/2014/main" id="{55A7214F-4B92-4DA9-A0CE-73E7D2C3FCD9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="" xmlns:a16="http://schemas.microsoft.com/office/drawing/2014/main" id="{F23C7620-7D95-4213-B5B9-87448CC1D4B6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="" xmlns:a16="http://schemas.microsoft.com/office/drawing/2014/main" id="{9B54EA47-0106-43D9-A82C-C165D822AC1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="" xmlns:a16="http://schemas.microsoft.com/office/drawing/2014/main" id="{41EED4C4-91F9-473B-84DF-3CDE7E77025F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="" xmlns:a16="http://schemas.microsoft.com/office/drawing/2014/main" id="{6B2DCD9F-3038-4E25-A86E-CA79BA965EE2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="" xmlns:a16="http://schemas.microsoft.com/office/drawing/2014/main" id="{1B2C3A60-274A-4EC2-8972-DD5C4FCC1ABA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="" xmlns:a16="http://schemas.microsoft.com/office/drawing/2014/main" id="{04A586A7-F757-43DD-9419-8F920C66355E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="" xmlns:a16="http://schemas.microsoft.com/office/drawing/2014/main" id="{B111922B-6348-4411-952D-6E32218D3C9C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="" xmlns:a16="http://schemas.microsoft.com/office/drawing/2014/main" id="{44D0DE73-74BF-445C-B34B-434C30F5058F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55E7E968-DF06-4C73-8A81-A604482DC39D}"/>
              </a:ext>
            </a:extLst>
          </p:cNvPr>
          <p:cNvSpPr txBox="1"/>
          <p:nvPr/>
        </p:nvSpPr>
        <p:spPr>
          <a:xfrm>
            <a:off x="8841667" y="1838052"/>
            <a:ext cx="2728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</a:rPr>
              <a:t>100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亿在线观看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0454F949-AE7F-4943-91EF-528065607F8A}"/>
              </a:ext>
            </a:extLst>
          </p:cNvPr>
          <p:cNvSpPr txBox="1"/>
          <p:nvPr/>
        </p:nvSpPr>
        <p:spPr>
          <a:xfrm>
            <a:off x="8841667" y="3368469"/>
            <a:ext cx="2728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</a:rPr>
              <a:t>999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亿累计票房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F809C723-7F54-434B-B92A-7D69DB7FF417}"/>
              </a:ext>
            </a:extLst>
          </p:cNvPr>
          <p:cNvSpPr txBox="1"/>
          <p:nvPr/>
        </p:nvSpPr>
        <p:spPr>
          <a:xfrm>
            <a:off x="8841667" y="4898886"/>
            <a:ext cx="2728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</a:rPr>
              <a:t>155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亿好评点赞</a:t>
            </a:r>
          </a:p>
        </p:txBody>
      </p:sp>
      <p:pic>
        <p:nvPicPr>
          <p:cNvPr id="123" name="图形 122">
            <a:extLst>
              <a:ext uri="{FF2B5EF4-FFF2-40B4-BE49-F238E27FC236}">
                <a16:creationId xmlns="" xmlns:a16="http://schemas.microsoft.com/office/drawing/2014/main" id="{6E43C185-9D40-4512-BD42-0A1CFCE4BC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51241" y="1946143"/>
            <a:ext cx="662304" cy="662304"/>
          </a:xfrm>
          <a:prstGeom prst="rect">
            <a:avLst/>
          </a:prstGeom>
        </p:spPr>
      </p:pic>
      <p:pic>
        <p:nvPicPr>
          <p:cNvPr id="129" name="图形 128">
            <a:extLst>
              <a:ext uri="{FF2B5EF4-FFF2-40B4-BE49-F238E27FC236}">
                <a16:creationId xmlns="" xmlns:a16="http://schemas.microsoft.com/office/drawing/2014/main" id="{2D72FA7C-2368-41B5-A2BA-653EC2F693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45466" y="3667760"/>
            <a:ext cx="284172" cy="284172"/>
          </a:xfrm>
          <a:prstGeom prst="rect">
            <a:avLst/>
          </a:prstGeom>
        </p:spPr>
      </p:pic>
      <p:pic>
        <p:nvPicPr>
          <p:cNvPr id="132" name="图形 131">
            <a:extLst>
              <a:ext uri="{FF2B5EF4-FFF2-40B4-BE49-F238E27FC236}">
                <a16:creationId xmlns="" xmlns:a16="http://schemas.microsoft.com/office/drawing/2014/main" id="{B040C0AE-60A7-4FD6-A55E-87C4A5649F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51241" y="3478920"/>
            <a:ext cx="662304" cy="662304"/>
          </a:xfrm>
          <a:custGeom>
            <a:avLst/>
            <a:gdLst>
              <a:gd name="connsiteX0" fmla="*/ 332876 w 662304"/>
              <a:gd name="connsiteY0" fmla="*/ 76521 h 662304"/>
              <a:gd name="connsiteX1" fmla="*/ 116976 w 662304"/>
              <a:gd name="connsiteY1" fmla="*/ 292421 h 662304"/>
              <a:gd name="connsiteX2" fmla="*/ 332876 w 662304"/>
              <a:gd name="connsiteY2" fmla="*/ 508321 h 662304"/>
              <a:gd name="connsiteX3" fmla="*/ 548776 w 662304"/>
              <a:gd name="connsiteY3" fmla="*/ 292421 h 662304"/>
              <a:gd name="connsiteX4" fmla="*/ 332876 w 662304"/>
              <a:gd name="connsiteY4" fmla="*/ 76521 h 662304"/>
              <a:gd name="connsiteX5" fmla="*/ 0 w 662304"/>
              <a:gd name="connsiteY5" fmla="*/ 0 h 662304"/>
              <a:gd name="connsiteX6" fmla="*/ 662304 w 662304"/>
              <a:gd name="connsiteY6" fmla="*/ 0 h 662304"/>
              <a:gd name="connsiteX7" fmla="*/ 662304 w 662304"/>
              <a:gd name="connsiteY7" fmla="*/ 662304 h 662304"/>
              <a:gd name="connsiteX8" fmla="*/ 0 w 662304"/>
              <a:gd name="connsiteY8" fmla="*/ 662304 h 66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2304" h="662304">
                <a:moveTo>
                  <a:pt x="332876" y="76521"/>
                </a:moveTo>
                <a:cubicBezTo>
                  <a:pt x="213638" y="76521"/>
                  <a:pt x="116976" y="173183"/>
                  <a:pt x="116976" y="292421"/>
                </a:cubicBezTo>
                <a:cubicBezTo>
                  <a:pt x="116976" y="411659"/>
                  <a:pt x="213638" y="508321"/>
                  <a:pt x="332876" y="508321"/>
                </a:cubicBezTo>
                <a:cubicBezTo>
                  <a:pt x="452114" y="508321"/>
                  <a:pt x="548776" y="411659"/>
                  <a:pt x="548776" y="292421"/>
                </a:cubicBezTo>
                <a:cubicBezTo>
                  <a:pt x="548776" y="173183"/>
                  <a:pt x="452114" y="76521"/>
                  <a:pt x="332876" y="76521"/>
                </a:cubicBezTo>
                <a:close/>
                <a:moveTo>
                  <a:pt x="0" y="0"/>
                </a:moveTo>
                <a:lnTo>
                  <a:pt x="662304" y="0"/>
                </a:lnTo>
                <a:lnTo>
                  <a:pt x="662304" y="662304"/>
                </a:lnTo>
                <a:lnTo>
                  <a:pt x="0" y="662304"/>
                </a:lnTo>
                <a:close/>
              </a:path>
            </a:pathLst>
          </a:custGeom>
        </p:spPr>
      </p:pic>
      <p:pic>
        <p:nvPicPr>
          <p:cNvPr id="133" name="图形 132">
            <a:extLst>
              <a:ext uri="{FF2B5EF4-FFF2-40B4-BE49-F238E27FC236}">
                <a16:creationId xmlns="" xmlns:a16="http://schemas.microsoft.com/office/drawing/2014/main" id="{4EEE0E20-63C6-49C5-8850-C7DD101F404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45466" y="5220241"/>
            <a:ext cx="284172" cy="284172"/>
          </a:xfrm>
          <a:prstGeom prst="rect">
            <a:avLst/>
          </a:prstGeom>
        </p:spPr>
      </p:pic>
      <p:pic>
        <p:nvPicPr>
          <p:cNvPr id="134" name="图形 133">
            <a:extLst>
              <a:ext uri="{FF2B5EF4-FFF2-40B4-BE49-F238E27FC236}">
                <a16:creationId xmlns="" xmlns:a16="http://schemas.microsoft.com/office/drawing/2014/main" id="{C9EB87E6-A85A-4862-91F7-4C875A3D868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51241" y="5031401"/>
            <a:ext cx="662304" cy="662304"/>
          </a:xfrm>
          <a:custGeom>
            <a:avLst/>
            <a:gdLst>
              <a:gd name="connsiteX0" fmla="*/ 332876 w 662304"/>
              <a:gd name="connsiteY0" fmla="*/ 76521 h 662304"/>
              <a:gd name="connsiteX1" fmla="*/ 116976 w 662304"/>
              <a:gd name="connsiteY1" fmla="*/ 292421 h 662304"/>
              <a:gd name="connsiteX2" fmla="*/ 332876 w 662304"/>
              <a:gd name="connsiteY2" fmla="*/ 508321 h 662304"/>
              <a:gd name="connsiteX3" fmla="*/ 548776 w 662304"/>
              <a:gd name="connsiteY3" fmla="*/ 292421 h 662304"/>
              <a:gd name="connsiteX4" fmla="*/ 332876 w 662304"/>
              <a:gd name="connsiteY4" fmla="*/ 76521 h 662304"/>
              <a:gd name="connsiteX5" fmla="*/ 0 w 662304"/>
              <a:gd name="connsiteY5" fmla="*/ 0 h 662304"/>
              <a:gd name="connsiteX6" fmla="*/ 662304 w 662304"/>
              <a:gd name="connsiteY6" fmla="*/ 0 h 662304"/>
              <a:gd name="connsiteX7" fmla="*/ 662304 w 662304"/>
              <a:gd name="connsiteY7" fmla="*/ 662304 h 662304"/>
              <a:gd name="connsiteX8" fmla="*/ 0 w 662304"/>
              <a:gd name="connsiteY8" fmla="*/ 662304 h 66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2304" h="662304">
                <a:moveTo>
                  <a:pt x="332876" y="76521"/>
                </a:moveTo>
                <a:cubicBezTo>
                  <a:pt x="213638" y="76521"/>
                  <a:pt x="116976" y="173183"/>
                  <a:pt x="116976" y="292421"/>
                </a:cubicBezTo>
                <a:cubicBezTo>
                  <a:pt x="116976" y="411659"/>
                  <a:pt x="213638" y="508321"/>
                  <a:pt x="332876" y="508321"/>
                </a:cubicBezTo>
                <a:cubicBezTo>
                  <a:pt x="452114" y="508321"/>
                  <a:pt x="548776" y="411659"/>
                  <a:pt x="548776" y="292421"/>
                </a:cubicBezTo>
                <a:cubicBezTo>
                  <a:pt x="548776" y="173183"/>
                  <a:pt x="452114" y="76521"/>
                  <a:pt x="332876" y="76521"/>
                </a:cubicBezTo>
                <a:close/>
                <a:moveTo>
                  <a:pt x="0" y="0"/>
                </a:moveTo>
                <a:lnTo>
                  <a:pt x="662304" y="0"/>
                </a:lnTo>
                <a:lnTo>
                  <a:pt x="662304" y="662304"/>
                </a:lnTo>
                <a:lnTo>
                  <a:pt x="0" y="6623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0260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652C3B-AD7D-4FD7-9E19-4F5368578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电影赏析</a:t>
            </a:r>
          </a:p>
        </p:txBody>
      </p:sp>
      <p:pic>
        <p:nvPicPr>
          <p:cNvPr id="25" name="图片 24" descr="图片包含 屏幕截图&#10;&#10;自动生成的说明">
            <a:extLst>
              <a:ext uri="{FF2B5EF4-FFF2-40B4-BE49-F238E27FC236}">
                <a16:creationId xmlns="" xmlns:a16="http://schemas.microsoft.com/office/drawing/2014/main" id="{68D11343-4BAB-47E9-8E77-5BA484BE30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58231" y="4101357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24" name="图片 23" descr="图片包含 屏幕截图&#10;&#10;自动生成的说明">
            <a:extLst>
              <a:ext uri="{FF2B5EF4-FFF2-40B4-BE49-F238E27FC236}">
                <a16:creationId xmlns="" xmlns:a16="http://schemas.microsoft.com/office/drawing/2014/main" id="{1B4F7C7B-5B5C-4A3D-AF7F-A118C35683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948" y="4098234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3" name="图片 2" descr="图片包含 户外, 骑, 人员, 地面&#10;&#10;已生成高可信度的说明">
            <a:extLst>
              <a:ext uri="{FF2B5EF4-FFF2-40B4-BE49-F238E27FC236}">
                <a16:creationId xmlns="" xmlns:a16="http://schemas.microsoft.com/office/drawing/2014/main" id="{9977D0EA-6AFC-4F96-A1F8-1807E133EB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42960" y="4125303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9" name="图片 8" descr="图片包含 文字, 书籍, 人员, 户外&#10;&#10;已生成极高可信度的说明">
            <a:extLst>
              <a:ext uri="{FF2B5EF4-FFF2-40B4-BE49-F238E27FC236}">
                <a16:creationId xmlns="" xmlns:a16="http://schemas.microsoft.com/office/drawing/2014/main" id="{92F5CC97-7ECD-45F1-AD2C-0CB3896FB3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5485" y="4104181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15" name="图片 14" descr="图片包含 屏幕截图&#10;&#10;自动生成的说明">
            <a:extLst>
              <a:ext uri="{FF2B5EF4-FFF2-40B4-BE49-F238E27FC236}">
                <a16:creationId xmlns="" xmlns:a16="http://schemas.microsoft.com/office/drawing/2014/main" id="{7530FEE4-3329-4EB9-88AC-EB1200C0CC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02519" y="3570135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17" name="图片 16" descr="图片包含 屏幕截图&#10;&#10;自动生成的说明">
            <a:extLst>
              <a:ext uri="{FF2B5EF4-FFF2-40B4-BE49-F238E27FC236}">
                <a16:creationId xmlns="" xmlns:a16="http://schemas.microsoft.com/office/drawing/2014/main" id="{3FD81495-3BBB-46F9-9BEA-F83CBCD2A0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196" y="3570134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16" name="图片 15" descr="图片包含 屏幕截图, 文字&#10;&#10;自动生成的说明">
            <a:extLst>
              <a:ext uri="{FF2B5EF4-FFF2-40B4-BE49-F238E27FC236}">
                <a16:creationId xmlns="" xmlns:a16="http://schemas.microsoft.com/office/drawing/2014/main" id="{559E803D-12DC-4BF0-93B5-DC454385668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74649" y="3246285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7" name="图片 6" descr="图片包含 室内&#10;&#10;已生成极高可信度的说明">
            <a:extLst>
              <a:ext uri="{FF2B5EF4-FFF2-40B4-BE49-F238E27FC236}">
                <a16:creationId xmlns="" xmlns:a16="http://schemas.microsoft.com/office/drawing/2014/main" id="{31E6338C-A12E-47E2-AD1F-39DECFACD9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"/>
          <a:stretch/>
        </p:blipFill>
        <p:spPr>
          <a:xfrm rot="21543295">
            <a:off x="775952" y="3567256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E3E47CD4-D8F4-40A0-B7D8-CC06929951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3537" y="3583158"/>
            <a:ext cx="2251284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E4775DB-1F0E-435A-8752-5AFBDC45F06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6068" y="3247188"/>
            <a:ext cx="2254840" cy="400995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10" name="图片 9" descr="图片包含 人员, 照片, 伪装, 墙壁&#10;&#10;已生成极高可信度的说明">
            <a:extLst>
              <a:ext uri="{FF2B5EF4-FFF2-40B4-BE49-F238E27FC236}">
                <a16:creationId xmlns="" xmlns:a16="http://schemas.microsoft.com/office/drawing/2014/main" id="{677EFCC5-E495-41CD-BDA8-7550A8C4ED6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78607" y="3234416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AB5A06F2-8254-498F-89A0-F0832D26CBE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2800" y="2135204"/>
            <a:ext cx="2946400" cy="524295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4" name="梯形 63">
            <a:extLst>
              <a:ext uri="{FF2B5EF4-FFF2-40B4-BE49-F238E27FC236}">
                <a16:creationId xmlns="" xmlns:a16="http://schemas.microsoft.com/office/drawing/2014/main" id="{C12B238D-6028-4FD4-B7E6-265CDA890799}"/>
              </a:ext>
            </a:extLst>
          </p:cNvPr>
          <p:cNvSpPr/>
          <p:nvPr/>
        </p:nvSpPr>
        <p:spPr>
          <a:xfrm>
            <a:off x="1764126" y="1994857"/>
            <a:ext cx="145659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梯形 65">
            <a:extLst>
              <a:ext uri="{FF2B5EF4-FFF2-40B4-BE49-F238E27FC236}">
                <a16:creationId xmlns="" xmlns:a16="http://schemas.microsoft.com/office/drawing/2014/main" id="{F70E5AA4-360D-42C9-9F58-24E481E9C7B9}"/>
              </a:ext>
            </a:extLst>
          </p:cNvPr>
          <p:cNvSpPr/>
          <p:nvPr/>
        </p:nvSpPr>
        <p:spPr>
          <a:xfrm>
            <a:off x="1616806" y="2096457"/>
            <a:ext cx="175123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梯形 68">
            <a:extLst>
              <a:ext uri="{FF2B5EF4-FFF2-40B4-BE49-F238E27FC236}">
                <a16:creationId xmlns="" xmlns:a16="http://schemas.microsoft.com/office/drawing/2014/main" id="{CAC491A5-6C89-4958-AB1F-34D8BC1D293E}"/>
              </a:ext>
            </a:extLst>
          </p:cNvPr>
          <p:cNvSpPr/>
          <p:nvPr/>
        </p:nvSpPr>
        <p:spPr>
          <a:xfrm>
            <a:off x="8823960" y="1994857"/>
            <a:ext cx="145659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梯形 70">
            <a:extLst>
              <a:ext uri="{FF2B5EF4-FFF2-40B4-BE49-F238E27FC236}">
                <a16:creationId xmlns="" xmlns:a16="http://schemas.microsoft.com/office/drawing/2014/main" id="{EC2E12A4-D9FC-4395-AF73-1B0BAC1B6291}"/>
              </a:ext>
            </a:extLst>
          </p:cNvPr>
          <p:cNvSpPr/>
          <p:nvPr/>
        </p:nvSpPr>
        <p:spPr>
          <a:xfrm>
            <a:off x="8676640" y="2096457"/>
            <a:ext cx="175123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>
            <a:extLst>
              <a:ext uri="{FF2B5EF4-FFF2-40B4-BE49-F238E27FC236}">
                <a16:creationId xmlns="" xmlns:a16="http://schemas.microsoft.com/office/drawing/2014/main" id="{955FB0CB-4C11-4019-A335-95CC6110C613}"/>
              </a:ext>
            </a:extLst>
          </p:cNvPr>
          <p:cNvCxnSpPr>
            <a:cxnSpLocks/>
          </p:cNvCxnSpPr>
          <p:nvPr/>
        </p:nvCxnSpPr>
        <p:spPr>
          <a:xfrm flipV="1">
            <a:off x="1976220" y="1788263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715FAE1D-9091-4466-83A1-7FC466FD85F2}"/>
              </a:ext>
            </a:extLst>
          </p:cNvPr>
          <p:cNvCxnSpPr>
            <a:cxnSpLocks/>
          </p:cNvCxnSpPr>
          <p:nvPr/>
        </p:nvCxnSpPr>
        <p:spPr>
          <a:xfrm flipV="1">
            <a:off x="2198470" y="1877163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8061F395-0C7F-4E6F-8C42-0842EC0CD866}"/>
              </a:ext>
            </a:extLst>
          </p:cNvPr>
          <p:cNvCxnSpPr>
            <a:cxnSpLocks/>
          </p:cNvCxnSpPr>
          <p:nvPr/>
        </p:nvCxnSpPr>
        <p:spPr>
          <a:xfrm flipV="1">
            <a:off x="2446120" y="1639038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="" xmlns:a16="http://schemas.microsoft.com/office/drawing/2014/main" id="{3CB573A1-F2A5-4020-AF6E-94B293C0202C}"/>
              </a:ext>
            </a:extLst>
          </p:cNvPr>
          <p:cNvCxnSpPr>
            <a:cxnSpLocks/>
          </p:cNvCxnSpPr>
          <p:nvPr/>
        </p:nvCxnSpPr>
        <p:spPr>
          <a:xfrm flipV="1">
            <a:off x="2769970" y="1769213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="" xmlns:a16="http://schemas.microsoft.com/office/drawing/2014/main" id="{A4972F17-4885-44A0-8661-872679278DE2}"/>
              </a:ext>
            </a:extLst>
          </p:cNvPr>
          <p:cNvCxnSpPr>
            <a:cxnSpLocks/>
          </p:cNvCxnSpPr>
          <p:nvPr/>
        </p:nvCxnSpPr>
        <p:spPr>
          <a:xfrm flipV="1">
            <a:off x="2973170" y="1981938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="" xmlns:a16="http://schemas.microsoft.com/office/drawing/2014/main" id="{C90DDBE8-4C98-460E-A863-250E5F0530BE}"/>
              </a:ext>
            </a:extLst>
          </p:cNvPr>
          <p:cNvCxnSpPr>
            <a:cxnSpLocks/>
          </p:cNvCxnSpPr>
          <p:nvPr/>
        </p:nvCxnSpPr>
        <p:spPr>
          <a:xfrm flipV="1">
            <a:off x="9043770" y="1725501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="" xmlns:a16="http://schemas.microsoft.com/office/drawing/2014/main" id="{DD994013-B76D-4492-BAA8-5F1219FACE09}"/>
              </a:ext>
            </a:extLst>
          </p:cNvPr>
          <p:cNvCxnSpPr>
            <a:cxnSpLocks/>
          </p:cNvCxnSpPr>
          <p:nvPr/>
        </p:nvCxnSpPr>
        <p:spPr>
          <a:xfrm flipV="1">
            <a:off x="9340103" y="1849225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="" xmlns:a16="http://schemas.microsoft.com/office/drawing/2014/main" id="{82C22436-56D2-4FBF-ACA5-2FE780368382}"/>
              </a:ext>
            </a:extLst>
          </p:cNvPr>
          <p:cNvCxnSpPr>
            <a:cxnSpLocks/>
          </p:cNvCxnSpPr>
          <p:nvPr/>
        </p:nvCxnSpPr>
        <p:spPr>
          <a:xfrm flipV="1">
            <a:off x="9767669" y="1757888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9AA44F21-8688-4C79-8F36-C2752C1B366C}"/>
              </a:ext>
            </a:extLst>
          </p:cNvPr>
          <p:cNvCxnSpPr>
            <a:cxnSpLocks/>
          </p:cNvCxnSpPr>
          <p:nvPr/>
        </p:nvCxnSpPr>
        <p:spPr>
          <a:xfrm flipV="1">
            <a:off x="10097869" y="2045184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="" xmlns:a16="http://schemas.microsoft.com/office/drawing/2014/main" id="{4B75A16E-50BE-4261-A6AA-077B4FA1DDD4}"/>
              </a:ext>
            </a:extLst>
          </p:cNvPr>
          <p:cNvCxnSpPr>
            <a:cxnSpLocks/>
          </p:cNvCxnSpPr>
          <p:nvPr/>
        </p:nvCxnSpPr>
        <p:spPr>
          <a:xfrm flipV="1">
            <a:off x="9633447" y="1904234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B1C1CBA5-9F67-43C3-88DB-6061D519DB25}"/>
              </a:ext>
            </a:extLst>
          </p:cNvPr>
          <p:cNvSpPr/>
          <p:nvPr/>
        </p:nvSpPr>
        <p:spPr>
          <a:xfrm>
            <a:off x="1903154" y="1884124"/>
            <a:ext cx="1175326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年度最佳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D3EA68F2-C565-4315-A6A5-0C16AA42B7BD}"/>
              </a:ext>
            </a:extLst>
          </p:cNvPr>
          <p:cNvSpPr/>
          <p:nvPr/>
        </p:nvSpPr>
        <p:spPr>
          <a:xfrm>
            <a:off x="8962988" y="1884124"/>
            <a:ext cx="1175326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巅峰巨制</a:t>
            </a:r>
          </a:p>
        </p:txBody>
      </p:sp>
    </p:spTree>
    <p:extLst>
      <p:ext uri="{BB962C8B-B14F-4D97-AF65-F5344CB8AC3E}">
        <p14:creationId xmlns:p14="http://schemas.microsoft.com/office/powerpoint/2010/main" val="19325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>
            <a:extLst>
              <a:ext uri="{FF2B5EF4-FFF2-40B4-BE49-F238E27FC236}">
                <a16:creationId xmlns="" xmlns:a16="http://schemas.microsoft.com/office/drawing/2014/main" id="{C83D64D7-429B-42E0-99E7-9746D70FA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戏剧发展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D43F0A32-F1F2-45A7-8DEE-27AF9D6F588A}"/>
              </a:ext>
            </a:extLst>
          </p:cNvPr>
          <p:cNvCxnSpPr>
            <a:cxnSpLocks/>
          </p:cNvCxnSpPr>
          <p:nvPr/>
        </p:nvCxnSpPr>
        <p:spPr>
          <a:xfrm flipH="1">
            <a:off x="2413000" y="1864235"/>
            <a:ext cx="3547933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0425D33-7515-4920-BAF4-EAA2CA72849F}"/>
              </a:ext>
            </a:extLst>
          </p:cNvPr>
          <p:cNvSpPr/>
          <p:nvPr/>
        </p:nvSpPr>
        <p:spPr>
          <a:xfrm>
            <a:off x="718095" y="16428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先秦时期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5DAE0CAE-14AE-4ACA-B1A6-45CCF2311207}"/>
              </a:ext>
            </a:extLst>
          </p:cNvPr>
          <p:cNvCxnSpPr>
            <a:cxnSpLocks/>
          </p:cNvCxnSpPr>
          <p:nvPr/>
        </p:nvCxnSpPr>
        <p:spPr>
          <a:xfrm>
            <a:off x="830103" y="20635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824BEA2-2438-40A6-BFB5-C07101A82062}"/>
              </a:ext>
            </a:extLst>
          </p:cNvPr>
          <p:cNvSpPr/>
          <p:nvPr/>
        </p:nvSpPr>
        <p:spPr>
          <a:xfrm>
            <a:off x="718095" y="2070656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3335D32-3C4C-438B-8F48-8CC508DC11B8}"/>
              </a:ext>
            </a:extLst>
          </p:cNvPr>
          <p:cNvSpPr/>
          <p:nvPr/>
        </p:nvSpPr>
        <p:spPr>
          <a:xfrm>
            <a:off x="718095" y="35986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元朝时期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E300A314-C5AA-4B24-9819-4631B30B519A}"/>
              </a:ext>
            </a:extLst>
          </p:cNvPr>
          <p:cNvCxnSpPr>
            <a:cxnSpLocks/>
          </p:cNvCxnSpPr>
          <p:nvPr/>
        </p:nvCxnSpPr>
        <p:spPr>
          <a:xfrm>
            <a:off x="830103" y="40193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79CE25E-9DA8-4049-BBF8-B855BD78E1C4}"/>
              </a:ext>
            </a:extLst>
          </p:cNvPr>
          <p:cNvSpPr/>
          <p:nvPr/>
        </p:nvSpPr>
        <p:spPr>
          <a:xfrm>
            <a:off x="718095" y="4026456"/>
            <a:ext cx="250770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AFEE21EA-2AB2-43BC-810D-A9FB95830FF8}"/>
              </a:ext>
            </a:extLst>
          </p:cNvPr>
          <p:cNvCxnSpPr>
            <a:cxnSpLocks/>
          </p:cNvCxnSpPr>
          <p:nvPr/>
        </p:nvCxnSpPr>
        <p:spPr>
          <a:xfrm flipH="1">
            <a:off x="2413001" y="3832735"/>
            <a:ext cx="3098799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D741B18-40EF-446F-9B05-295BC689A710}"/>
              </a:ext>
            </a:extLst>
          </p:cNvPr>
          <p:cNvSpPr/>
          <p:nvPr/>
        </p:nvSpPr>
        <p:spPr>
          <a:xfrm>
            <a:off x="9444348" y="253062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唐中后期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570BE429-EC3F-466C-BAA4-1642DF0AE88A}"/>
              </a:ext>
            </a:extLst>
          </p:cNvPr>
          <p:cNvCxnSpPr>
            <a:cxnSpLocks/>
          </p:cNvCxnSpPr>
          <p:nvPr/>
        </p:nvCxnSpPr>
        <p:spPr>
          <a:xfrm>
            <a:off x="11081792" y="295134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21D977B-9604-4BE9-92CB-8A34CE4C35DB}"/>
              </a:ext>
            </a:extLst>
          </p:cNvPr>
          <p:cNvSpPr/>
          <p:nvPr/>
        </p:nvSpPr>
        <p:spPr>
          <a:xfrm>
            <a:off x="7815648" y="295845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64C18197-A31C-4AAA-BB1F-5C8183B3BCDE}"/>
              </a:ext>
            </a:extLst>
          </p:cNvPr>
          <p:cNvCxnSpPr>
            <a:cxnSpLocks/>
          </p:cNvCxnSpPr>
          <p:nvPr/>
        </p:nvCxnSpPr>
        <p:spPr>
          <a:xfrm>
            <a:off x="7213600" y="2765935"/>
            <a:ext cx="2603500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0A642FE2-4133-4CEC-A726-86ADFDF9C661}"/>
              </a:ext>
            </a:extLst>
          </p:cNvPr>
          <p:cNvSpPr/>
          <p:nvPr/>
        </p:nvSpPr>
        <p:spPr>
          <a:xfrm>
            <a:off x="9444348" y="472772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明清时期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A3EE3450-F2FA-41A4-969F-8DE03735EBF2}"/>
              </a:ext>
            </a:extLst>
          </p:cNvPr>
          <p:cNvCxnSpPr>
            <a:cxnSpLocks/>
          </p:cNvCxnSpPr>
          <p:nvPr/>
        </p:nvCxnSpPr>
        <p:spPr>
          <a:xfrm>
            <a:off x="11081792" y="514844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98A5436-0694-4F34-A28D-5B55910BEADD}"/>
              </a:ext>
            </a:extLst>
          </p:cNvPr>
          <p:cNvSpPr/>
          <p:nvPr/>
        </p:nvSpPr>
        <p:spPr>
          <a:xfrm>
            <a:off x="7815648" y="515555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5AEC1F3E-F9A2-4EED-9DA3-5E0C4B4AFFCA}"/>
              </a:ext>
            </a:extLst>
          </p:cNvPr>
          <p:cNvCxnSpPr>
            <a:cxnSpLocks/>
          </p:cNvCxnSpPr>
          <p:nvPr/>
        </p:nvCxnSpPr>
        <p:spPr>
          <a:xfrm>
            <a:off x="7124700" y="4950335"/>
            <a:ext cx="2692400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74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D6A4FF2-EB2B-4647-8BDD-6491D5A13FC2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04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AE9EB32-76D1-47DC-8ECE-6BD58147330A}"/>
              </a:ext>
            </a:extLst>
          </p:cNvPr>
          <p:cNvSpPr/>
          <p:nvPr/>
        </p:nvSpPr>
        <p:spPr>
          <a:xfrm>
            <a:off x="1105373" y="3382764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论文研究成果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EF7973E-7DEC-4EC7-968B-FCD759E12B87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The research results 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2FE541CF-239E-4E5C-9E93-B6AB6B01355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0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553B8074-5D7E-4926-B895-46D023125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电影赏析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21B3807-463D-4853-AC59-634DCDD1F9FB}"/>
              </a:ext>
            </a:extLst>
          </p:cNvPr>
          <p:cNvSpPr/>
          <p:nvPr/>
        </p:nvSpPr>
        <p:spPr>
          <a:xfrm>
            <a:off x="1066800" y="5267766"/>
            <a:ext cx="10058400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5962D10-CF3B-437B-8001-9A6328898CAC}"/>
              </a:ext>
            </a:extLst>
          </p:cNvPr>
          <p:cNvSpPr/>
          <p:nvPr/>
        </p:nvSpPr>
        <p:spPr>
          <a:xfrm>
            <a:off x="4724400" y="4764846"/>
            <a:ext cx="2743200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FBFE706B-C1FF-4D17-A196-8DCDFE25B72B}"/>
              </a:ext>
            </a:extLst>
          </p:cNvPr>
          <p:cNvCxnSpPr>
            <a:cxnSpLocks/>
          </p:cNvCxnSpPr>
          <p:nvPr/>
        </p:nvCxnSpPr>
        <p:spPr>
          <a:xfrm>
            <a:off x="5960269" y="524094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占位符 14" descr="图片包含 人员, 人物, 室内, 照片&#10;&#10;描述已自动生成">
            <a:extLst>
              <a:ext uri="{FF2B5EF4-FFF2-40B4-BE49-F238E27FC236}">
                <a16:creationId xmlns="" xmlns:a16="http://schemas.microsoft.com/office/drawing/2014/main" id="{1583DE7B-AEE3-42B9-AF44-F9282F8CA1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2625" y="1819275"/>
            <a:ext cx="2573338" cy="1984375"/>
          </a:xfrm>
          <a:prstGeom prst="rect">
            <a:avLst/>
          </a:prstGeom>
        </p:spPr>
      </p:pic>
      <p:pic>
        <p:nvPicPr>
          <p:cNvPr id="16" name="图片占位符 15" descr="图片包含 人员, 照片, 墙壁, 室内&#10;&#10;描述已自动生成">
            <a:extLst>
              <a:ext uri="{FF2B5EF4-FFF2-40B4-BE49-F238E27FC236}">
                <a16:creationId xmlns="" xmlns:a16="http://schemas.microsoft.com/office/drawing/2014/main" id="{D31028C2-DABA-49E7-9291-3FD36CF919D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33763" y="1812925"/>
            <a:ext cx="2573337" cy="1984375"/>
          </a:xfrm>
          <a:prstGeom prst="rect">
            <a:avLst/>
          </a:prstGeom>
        </p:spPr>
      </p:pic>
      <p:pic>
        <p:nvPicPr>
          <p:cNvPr id="17" name="图片占位符 16" descr="图片包含 人员, 照片, 室内, 群组&#10;&#10;描述已自动生成">
            <a:extLst>
              <a:ext uri="{FF2B5EF4-FFF2-40B4-BE49-F238E27FC236}">
                <a16:creationId xmlns="" xmlns:a16="http://schemas.microsoft.com/office/drawing/2014/main" id="{D9E2E2FF-E6D6-44BA-9E44-65772ABBD13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83313" y="1819275"/>
            <a:ext cx="2573337" cy="1982788"/>
          </a:xfrm>
          <a:prstGeom prst="rect">
            <a:avLst/>
          </a:prstGeom>
        </p:spPr>
      </p:pic>
      <p:pic>
        <p:nvPicPr>
          <p:cNvPr id="18" name="图片占位符 17" descr="图片包含 照片, 文字, 旧, 人员&#10;&#10;描述已自动生成">
            <a:extLst>
              <a:ext uri="{FF2B5EF4-FFF2-40B4-BE49-F238E27FC236}">
                <a16:creationId xmlns="" xmlns:a16="http://schemas.microsoft.com/office/drawing/2014/main" id="{D0F77768-CD4B-4199-A428-E456B039B00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6038" y="1819275"/>
            <a:ext cx="2573337" cy="198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1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人物介绍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C18BB104-02B4-4110-A008-DBB646299DEA}"/>
              </a:ext>
            </a:extLst>
          </p:cNvPr>
          <p:cNvSpPr/>
          <p:nvPr/>
        </p:nvSpPr>
        <p:spPr>
          <a:xfrm>
            <a:off x="2298700" y="1638300"/>
            <a:ext cx="9067800" cy="3962400"/>
          </a:xfrm>
          <a:custGeom>
            <a:avLst/>
            <a:gdLst>
              <a:gd name="connsiteX0" fmla="*/ 0 w 9067800"/>
              <a:gd name="connsiteY0" fmla="*/ 0 h 3962400"/>
              <a:gd name="connsiteX1" fmla="*/ 9067800 w 9067800"/>
              <a:gd name="connsiteY1" fmla="*/ 0 h 3962400"/>
              <a:gd name="connsiteX2" fmla="*/ 9067800 w 9067800"/>
              <a:gd name="connsiteY2" fmla="*/ 3962400 h 3962400"/>
              <a:gd name="connsiteX3" fmla="*/ 8877300 w 9067800"/>
              <a:gd name="connsiteY3" fmla="*/ 3962400 h 3962400"/>
              <a:gd name="connsiteX4" fmla="*/ 8877300 w 9067800"/>
              <a:gd name="connsiteY4" fmla="*/ 165100 h 3962400"/>
              <a:gd name="connsiteX5" fmla="*/ 0 w 9067800"/>
              <a:gd name="connsiteY5" fmla="*/ 1651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67800" h="3962400">
                <a:moveTo>
                  <a:pt x="0" y="0"/>
                </a:moveTo>
                <a:lnTo>
                  <a:pt x="9067800" y="0"/>
                </a:lnTo>
                <a:lnTo>
                  <a:pt x="9067800" y="3962400"/>
                </a:lnTo>
                <a:lnTo>
                  <a:pt x="8877300" y="3962400"/>
                </a:lnTo>
                <a:lnTo>
                  <a:pt x="8877300" y="165100"/>
                </a:lnTo>
                <a:lnTo>
                  <a:pt x="0" y="165100"/>
                </a:lnTo>
                <a:close/>
              </a:path>
            </a:pathLst>
          </a:custGeom>
          <a:solidFill>
            <a:schemeClr val="accent4">
              <a:alpha val="5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0255E7D2-E043-445B-B053-45FF44A146F9}"/>
              </a:ext>
            </a:extLst>
          </p:cNvPr>
          <p:cNvSpPr/>
          <p:nvPr/>
        </p:nvSpPr>
        <p:spPr>
          <a:xfrm>
            <a:off x="2108200" y="1803400"/>
            <a:ext cx="9067800" cy="4197567"/>
          </a:xfrm>
          <a:custGeom>
            <a:avLst/>
            <a:gdLst>
              <a:gd name="connsiteX0" fmla="*/ 0 w 9067800"/>
              <a:gd name="connsiteY0" fmla="*/ 0 h 4197567"/>
              <a:gd name="connsiteX1" fmla="*/ 9067800 w 9067800"/>
              <a:gd name="connsiteY1" fmla="*/ 0 h 4197567"/>
              <a:gd name="connsiteX2" fmla="*/ 9067800 w 9067800"/>
              <a:gd name="connsiteY2" fmla="*/ 3962400 h 4197567"/>
              <a:gd name="connsiteX3" fmla="*/ 8225334 w 9067800"/>
              <a:gd name="connsiteY3" fmla="*/ 3962400 h 4197567"/>
              <a:gd name="connsiteX4" fmla="*/ 8088937 w 9067800"/>
              <a:gd name="connsiteY4" fmla="*/ 4197567 h 4197567"/>
              <a:gd name="connsiteX5" fmla="*/ 7952540 w 9067800"/>
              <a:gd name="connsiteY5" fmla="*/ 3962400 h 4197567"/>
              <a:gd name="connsiteX6" fmla="*/ 0 w 9067800"/>
              <a:gd name="connsiteY6" fmla="*/ 3962400 h 4197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67800" h="4197567">
                <a:moveTo>
                  <a:pt x="0" y="0"/>
                </a:moveTo>
                <a:lnTo>
                  <a:pt x="9067800" y="0"/>
                </a:lnTo>
                <a:lnTo>
                  <a:pt x="9067800" y="3962400"/>
                </a:lnTo>
                <a:lnTo>
                  <a:pt x="8225334" y="3962400"/>
                </a:lnTo>
                <a:lnTo>
                  <a:pt x="8088937" y="4197567"/>
                </a:lnTo>
                <a:lnTo>
                  <a:pt x="7952540" y="3962400"/>
                </a:lnTo>
                <a:lnTo>
                  <a:pt x="0" y="3962400"/>
                </a:lnTo>
                <a:close/>
              </a:path>
            </a:pathLst>
          </a:custGeom>
          <a:solidFill>
            <a:schemeClr val="accent4">
              <a:alpha val="5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人员, 服装, 男孩, 室内&#10;&#10;自动生成的说明">
            <a:extLst>
              <a:ext uri="{FF2B5EF4-FFF2-40B4-BE49-F238E27FC236}">
                <a16:creationId xmlns="" xmlns:a16="http://schemas.microsoft.com/office/drawing/2014/main" id="{861848B0-CD16-4922-9BE7-05A81514B9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23" r="16120"/>
          <a:stretch/>
        </p:blipFill>
        <p:spPr>
          <a:xfrm>
            <a:off x="575231" y="741681"/>
            <a:ext cx="5508069" cy="611631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D702932-94FC-4426-A471-2ACEB42D9AF1}"/>
              </a:ext>
            </a:extLst>
          </p:cNvPr>
          <p:cNvSpPr/>
          <p:nvPr/>
        </p:nvSpPr>
        <p:spPr>
          <a:xfrm>
            <a:off x="4427022" y="2668826"/>
            <a:ext cx="6634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日生于湖南怀化，中国内地男歌手、舞者、演员、学生，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TFBOYS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组合成员。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3C25BCA-5B0E-4C86-B016-8F13604CC025}"/>
              </a:ext>
            </a:extLst>
          </p:cNvPr>
          <p:cNvSpPr/>
          <p:nvPr/>
        </p:nvSpPr>
        <p:spPr>
          <a:xfrm>
            <a:off x="4427022" y="1780362"/>
            <a:ext cx="49696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accent1">
                    <a:alpha val="11000"/>
                  </a:schemeClr>
                </a:solidFill>
              </a:rPr>
              <a:t>YI YANG QIAN XI</a:t>
            </a:r>
            <a:endParaRPr lang="zh-CN" altLang="en-US" sz="5400" b="1" dirty="0">
              <a:solidFill>
                <a:schemeClr val="accent1">
                  <a:alpha val="11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7447786-D637-47BB-BF54-772D22CCE37E}"/>
              </a:ext>
            </a:extLst>
          </p:cNvPr>
          <p:cNvSpPr/>
          <p:nvPr/>
        </p:nvSpPr>
        <p:spPr>
          <a:xfrm>
            <a:off x="4427022" y="218462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易烊千玺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cxnSp>
        <p:nvCxnSpPr>
          <p:cNvPr id="30" name="直接箭头连接符 29">
            <a:extLst>
              <a:ext uri="{FF2B5EF4-FFF2-40B4-BE49-F238E27FC236}">
                <a16:creationId xmlns="" xmlns:a16="http://schemas.microsoft.com/office/drawing/2014/main" id="{45E0F87A-9206-4388-ABC1-EC38B22331D9}"/>
              </a:ext>
            </a:extLst>
          </p:cNvPr>
          <p:cNvCxnSpPr>
            <a:cxnSpLocks/>
          </p:cNvCxnSpPr>
          <p:nvPr/>
        </p:nvCxnSpPr>
        <p:spPr>
          <a:xfrm>
            <a:off x="5089091" y="3682429"/>
            <a:ext cx="0" cy="191622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9CD6927-ECEB-4EDB-BEBA-EB02A849BE55}"/>
              </a:ext>
            </a:extLst>
          </p:cNvPr>
          <p:cNvGrpSpPr/>
          <p:nvPr/>
        </p:nvGrpSpPr>
        <p:grpSpPr>
          <a:xfrm>
            <a:off x="4460795" y="3474948"/>
            <a:ext cx="4598117" cy="365780"/>
            <a:chOff x="4460795" y="3526319"/>
            <a:chExt cx="4598117" cy="365780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706DC5A7-00B8-4CF7-95FE-7C4D80D91258}"/>
                </a:ext>
              </a:extLst>
            </p:cNvPr>
            <p:cNvSpPr/>
            <p:nvPr/>
          </p:nvSpPr>
          <p:spPr>
            <a:xfrm>
              <a:off x="5055318" y="3680641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86675419-6F11-4F22-BA61-D873BE7CB744}"/>
                </a:ext>
              </a:extLst>
            </p:cNvPr>
            <p:cNvSpPr/>
            <p:nvPr/>
          </p:nvSpPr>
          <p:spPr>
            <a:xfrm>
              <a:off x="4460795" y="3526319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2013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EDE26865-5418-4327-8555-F850A823F45F}"/>
                </a:ext>
              </a:extLst>
            </p:cNvPr>
            <p:cNvSpPr/>
            <p:nvPr/>
          </p:nvSpPr>
          <p:spPr>
            <a:xfrm>
              <a:off x="5155156" y="3553545"/>
              <a:ext cx="39037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与王俊凯、王源以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TFBOYS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组合形式出道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A64B9811-D702-4AFE-874C-4AB1092FF969}"/>
              </a:ext>
            </a:extLst>
          </p:cNvPr>
          <p:cNvGrpSpPr/>
          <p:nvPr/>
        </p:nvGrpSpPr>
        <p:grpSpPr>
          <a:xfrm>
            <a:off x="4460795" y="3913812"/>
            <a:ext cx="5328097" cy="365780"/>
            <a:chOff x="4460795" y="4084584"/>
            <a:chExt cx="5328097" cy="365780"/>
          </a:xfrm>
        </p:grpSpPr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1078A36-9B98-4F01-AC25-5F75DB453026}"/>
                </a:ext>
              </a:extLst>
            </p:cNvPr>
            <p:cNvSpPr/>
            <p:nvPr/>
          </p:nvSpPr>
          <p:spPr>
            <a:xfrm>
              <a:off x="5055318" y="4238906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3E3C36AF-8500-40BE-8247-0BB88F42D099}"/>
                </a:ext>
              </a:extLst>
            </p:cNvPr>
            <p:cNvSpPr/>
            <p:nvPr/>
          </p:nvSpPr>
          <p:spPr>
            <a:xfrm>
              <a:off x="4460795" y="4084584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2015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7564C2AF-E66D-478B-BBD1-69F538445CC9}"/>
                </a:ext>
              </a:extLst>
            </p:cNvPr>
            <p:cNvSpPr/>
            <p:nvPr/>
          </p:nvSpPr>
          <p:spPr>
            <a:xfrm>
              <a:off x="5155155" y="4111810"/>
              <a:ext cx="46337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获两岸男神榜年度人气大赏亚军、小鲜肉冠军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CE7496F5-ABAA-4201-8118-CB5A42A84760}"/>
              </a:ext>
            </a:extLst>
          </p:cNvPr>
          <p:cNvGrpSpPr/>
          <p:nvPr/>
        </p:nvGrpSpPr>
        <p:grpSpPr>
          <a:xfrm>
            <a:off x="4460795" y="4352676"/>
            <a:ext cx="6473905" cy="685483"/>
            <a:chOff x="4460795" y="4084584"/>
            <a:chExt cx="6473905" cy="685483"/>
          </a:xfrm>
        </p:grpSpPr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ACD88384-AA19-48D9-B2C4-6DB6B38EAD6C}"/>
                </a:ext>
              </a:extLst>
            </p:cNvPr>
            <p:cNvSpPr/>
            <p:nvPr/>
          </p:nvSpPr>
          <p:spPr>
            <a:xfrm>
              <a:off x="5055318" y="4238906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22D0256E-A698-487F-A39F-7F28DFEC3A15}"/>
                </a:ext>
              </a:extLst>
            </p:cNvPr>
            <p:cNvSpPr/>
            <p:nvPr/>
          </p:nvSpPr>
          <p:spPr>
            <a:xfrm>
              <a:off x="4460795" y="4084584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2016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15E688A0-59FF-46CC-9EFB-47199AA81D5E}"/>
                </a:ext>
              </a:extLst>
            </p:cNvPr>
            <p:cNvSpPr/>
            <p:nvPr/>
          </p:nvSpPr>
          <p:spPr>
            <a:xfrm>
              <a:off x="5155155" y="4111810"/>
              <a:ext cx="5779545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获第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届音乐风云榜年度盛典最受欢迎综艺节目偶像奖、最受欢迎新偶像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127AF2CC-138D-4C1F-AB93-826E1529F401}"/>
              </a:ext>
            </a:extLst>
          </p:cNvPr>
          <p:cNvGrpSpPr/>
          <p:nvPr/>
        </p:nvGrpSpPr>
        <p:grpSpPr>
          <a:xfrm>
            <a:off x="4460795" y="5111243"/>
            <a:ext cx="5328097" cy="365780"/>
            <a:chOff x="4460795" y="4084584"/>
            <a:chExt cx="5328097" cy="365780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22847B15-79DA-42BE-97DD-790EC86C4DF5}"/>
                </a:ext>
              </a:extLst>
            </p:cNvPr>
            <p:cNvSpPr/>
            <p:nvPr/>
          </p:nvSpPr>
          <p:spPr>
            <a:xfrm>
              <a:off x="5055318" y="4238906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47506853-9897-4A1A-B41C-9713548E3B16}"/>
                </a:ext>
              </a:extLst>
            </p:cNvPr>
            <p:cNvSpPr/>
            <p:nvPr/>
          </p:nvSpPr>
          <p:spPr>
            <a:xfrm>
              <a:off x="4460795" y="4084584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2019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AB99243D-CC40-448B-9E07-D76338D14F3B}"/>
                </a:ext>
              </a:extLst>
            </p:cNvPr>
            <p:cNvSpPr/>
            <p:nvPr/>
          </p:nvSpPr>
          <p:spPr>
            <a:xfrm>
              <a:off x="5155155" y="4111810"/>
              <a:ext cx="46337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作为青年代表参加两会特别节目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两会青年说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》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5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>
            <a:extLst>
              <a:ext uri="{FF2B5EF4-FFF2-40B4-BE49-F238E27FC236}">
                <a16:creationId xmlns="" xmlns:a16="http://schemas.microsoft.com/office/drawing/2014/main" id="{05F01DF8-D135-4634-B9BA-0D4BA2D2E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个人介绍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4DB8D094-C1EE-4F17-AB40-83DFA5543103}"/>
              </a:ext>
            </a:extLst>
          </p:cNvPr>
          <p:cNvSpPr/>
          <p:nvPr/>
        </p:nvSpPr>
        <p:spPr>
          <a:xfrm>
            <a:off x="-1309991" y="-3976991"/>
            <a:ext cx="14811982" cy="14811982"/>
          </a:xfrm>
          <a:custGeom>
            <a:avLst/>
            <a:gdLst>
              <a:gd name="connsiteX0" fmla="*/ 0 w 14811982"/>
              <a:gd name="connsiteY0" fmla="*/ 7405991 h 14811982"/>
              <a:gd name="connsiteX1" fmla="*/ 7405991 w 14811982"/>
              <a:gd name="connsiteY1" fmla="*/ 0 h 14811982"/>
              <a:gd name="connsiteX2" fmla="*/ 14811982 w 14811982"/>
              <a:gd name="connsiteY2" fmla="*/ 7405991 h 14811982"/>
              <a:gd name="connsiteX3" fmla="*/ 7405991 w 14811982"/>
              <a:gd name="connsiteY3" fmla="*/ 14811982 h 14811982"/>
              <a:gd name="connsiteX4" fmla="*/ 0 w 14811982"/>
              <a:gd name="connsiteY4" fmla="*/ 7405991 h 14811982"/>
              <a:gd name="connsiteX0" fmla="*/ 0 w 14811982"/>
              <a:gd name="connsiteY0" fmla="*/ 7405991 h 14811982"/>
              <a:gd name="connsiteX1" fmla="*/ 1309991 w 14811982"/>
              <a:gd name="connsiteY1" fmla="*/ 3976991 h 14811982"/>
              <a:gd name="connsiteX2" fmla="*/ 7405991 w 14811982"/>
              <a:gd name="connsiteY2" fmla="*/ 0 h 14811982"/>
              <a:gd name="connsiteX3" fmla="*/ 14811982 w 14811982"/>
              <a:gd name="connsiteY3" fmla="*/ 7405991 h 14811982"/>
              <a:gd name="connsiteX4" fmla="*/ 7405991 w 14811982"/>
              <a:gd name="connsiteY4" fmla="*/ 14811982 h 14811982"/>
              <a:gd name="connsiteX5" fmla="*/ 0 w 14811982"/>
              <a:gd name="connsiteY5" fmla="*/ 7405991 h 14811982"/>
              <a:gd name="connsiteX0" fmla="*/ 0 w 14811982"/>
              <a:gd name="connsiteY0" fmla="*/ 7405991 h 14811982"/>
              <a:gd name="connsiteX1" fmla="*/ 7405991 w 14811982"/>
              <a:gd name="connsiteY1" fmla="*/ 0 h 14811982"/>
              <a:gd name="connsiteX2" fmla="*/ 14811982 w 14811982"/>
              <a:gd name="connsiteY2" fmla="*/ 7405991 h 14811982"/>
              <a:gd name="connsiteX3" fmla="*/ 7405991 w 14811982"/>
              <a:gd name="connsiteY3" fmla="*/ 14811982 h 14811982"/>
              <a:gd name="connsiteX4" fmla="*/ 0 w 14811982"/>
              <a:gd name="connsiteY4" fmla="*/ 7405991 h 1481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1982" h="14811982">
                <a:moveTo>
                  <a:pt x="0" y="7405991"/>
                </a:moveTo>
                <a:cubicBezTo>
                  <a:pt x="0" y="3315775"/>
                  <a:pt x="3315775" y="0"/>
                  <a:pt x="7405991" y="0"/>
                </a:cubicBezTo>
                <a:cubicBezTo>
                  <a:pt x="11496207" y="0"/>
                  <a:pt x="14811982" y="3315775"/>
                  <a:pt x="14811982" y="7405991"/>
                </a:cubicBezTo>
                <a:cubicBezTo>
                  <a:pt x="14811982" y="11496207"/>
                  <a:pt x="11496207" y="14811982"/>
                  <a:pt x="7405991" y="14811982"/>
                </a:cubicBezTo>
                <a:cubicBezTo>
                  <a:pt x="3315775" y="14811982"/>
                  <a:pt x="0" y="11496207"/>
                  <a:pt x="0" y="7405991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人员, 服装, 男孩, 室内&#10;&#10;自动生成的说明">
            <a:extLst>
              <a:ext uri="{FF2B5EF4-FFF2-40B4-BE49-F238E27FC236}">
                <a16:creationId xmlns="" xmlns:a16="http://schemas.microsoft.com/office/drawing/2014/main" id="{0C0B9EFD-0D0C-4D8F-B7C1-1284A1C339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5433" y="2100581"/>
            <a:ext cx="3681134" cy="4757419"/>
          </a:xfrm>
          <a:prstGeom prst="rect">
            <a:avLst/>
          </a:prstGeom>
        </p:spPr>
      </p:pic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4289C194-E6E6-4718-AD28-AD915F5B367A}"/>
              </a:ext>
            </a:extLst>
          </p:cNvPr>
          <p:cNvSpPr/>
          <p:nvPr/>
        </p:nvSpPr>
        <p:spPr>
          <a:xfrm>
            <a:off x="2618323" y="2407925"/>
            <a:ext cx="17653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B26A51F-70D5-4B21-9868-77EC9204353A}"/>
              </a:ext>
            </a:extLst>
          </p:cNvPr>
          <p:cNvSpPr/>
          <p:nvPr/>
        </p:nvSpPr>
        <p:spPr>
          <a:xfrm>
            <a:off x="2685285" y="2407925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最受欢迎新偶像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A267182E-7B1C-4DF0-86B7-A1F3177356C1}"/>
              </a:ext>
            </a:extLst>
          </p:cNvPr>
          <p:cNvSpPr/>
          <p:nvPr/>
        </p:nvSpPr>
        <p:spPr>
          <a:xfrm>
            <a:off x="9524346" y="3479951"/>
            <a:ext cx="17653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2CAC06D1-C998-44FF-B325-90C5043D8C64}"/>
              </a:ext>
            </a:extLst>
          </p:cNvPr>
          <p:cNvSpPr/>
          <p:nvPr/>
        </p:nvSpPr>
        <p:spPr>
          <a:xfrm>
            <a:off x="9591308" y="3479951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亚洲十大演员奖</a:t>
            </a:r>
          </a:p>
        </p:txBody>
      </p:sp>
      <p:sp>
        <p:nvSpPr>
          <p:cNvPr id="32" name="平行四边形 31">
            <a:extLst>
              <a:ext uri="{FF2B5EF4-FFF2-40B4-BE49-F238E27FC236}">
                <a16:creationId xmlns="" xmlns:a16="http://schemas.microsoft.com/office/drawing/2014/main" id="{244BBBC3-B7D1-4791-B75F-8EA573C4B356}"/>
              </a:ext>
            </a:extLst>
          </p:cNvPr>
          <p:cNvSpPr/>
          <p:nvPr/>
        </p:nvSpPr>
        <p:spPr>
          <a:xfrm>
            <a:off x="8966200" y="2343717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100D2EA6-1BD4-42DE-B3DA-26C47CDF34ED}"/>
              </a:ext>
            </a:extLst>
          </p:cNvPr>
          <p:cNvSpPr/>
          <p:nvPr/>
        </p:nvSpPr>
        <p:spPr>
          <a:xfrm>
            <a:off x="9033162" y="234371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五四优秀青年</a:t>
            </a:r>
          </a:p>
        </p:txBody>
      </p:sp>
      <p:sp>
        <p:nvSpPr>
          <p:cNvPr id="34" name="平行四边形 33">
            <a:extLst>
              <a:ext uri="{FF2B5EF4-FFF2-40B4-BE49-F238E27FC236}">
                <a16:creationId xmlns="" xmlns:a16="http://schemas.microsoft.com/office/drawing/2014/main" id="{D60DCEB8-051F-4826-BC17-1DC359C5E0C9}"/>
              </a:ext>
            </a:extLst>
          </p:cNvPr>
          <p:cNvSpPr/>
          <p:nvPr/>
        </p:nvSpPr>
        <p:spPr>
          <a:xfrm>
            <a:off x="2378163" y="4160336"/>
            <a:ext cx="22352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76400129-3853-4F68-AAE1-3E7F0BED26E2}"/>
              </a:ext>
            </a:extLst>
          </p:cNvPr>
          <p:cNvSpPr/>
          <p:nvPr/>
        </p:nvSpPr>
        <p:spPr>
          <a:xfrm>
            <a:off x="2445125" y="4160336"/>
            <a:ext cx="2101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ELLE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年度人气偶像奖</a:t>
            </a:r>
          </a:p>
        </p:txBody>
      </p:sp>
      <p:sp>
        <p:nvSpPr>
          <p:cNvPr id="36" name="平行四边形 35">
            <a:extLst>
              <a:ext uri="{FF2B5EF4-FFF2-40B4-BE49-F238E27FC236}">
                <a16:creationId xmlns="" xmlns:a16="http://schemas.microsoft.com/office/drawing/2014/main" id="{5646F114-ACB4-448E-92B7-BA47840017CC}"/>
              </a:ext>
            </a:extLst>
          </p:cNvPr>
          <p:cNvSpPr/>
          <p:nvPr/>
        </p:nvSpPr>
        <p:spPr>
          <a:xfrm>
            <a:off x="1385395" y="5583394"/>
            <a:ext cx="25781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1F2C1605-4204-43BF-A403-67C7BCC4F555}"/>
              </a:ext>
            </a:extLst>
          </p:cNvPr>
          <p:cNvSpPr/>
          <p:nvPr/>
        </p:nvSpPr>
        <p:spPr>
          <a:xfrm>
            <a:off x="1452357" y="5583394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年度盛典年度十大金曲奖</a:t>
            </a:r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60B6D01D-3B7D-47A7-89FD-057425B22E96}"/>
              </a:ext>
            </a:extLst>
          </p:cNvPr>
          <p:cNvSpPr/>
          <p:nvPr/>
        </p:nvSpPr>
        <p:spPr>
          <a:xfrm>
            <a:off x="7397364" y="3197873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3D8D6A27-FAB5-4FF6-B224-0E4AE491CFD3}"/>
              </a:ext>
            </a:extLst>
          </p:cNvPr>
          <p:cNvSpPr/>
          <p:nvPr/>
        </p:nvSpPr>
        <p:spPr>
          <a:xfrm>
            <a:off x="7464326" y="319787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年度男歌手奖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="" xmlns:a16="http://schemas.microsoft.com/office/drawing/2014/main" id="{3AE61CA2-263B-4016-A7DA-D71CDC42E7E1}"/>
              </a:ext>
            </a:extLst>
          </p:cNvPr>
          <p:cNvSpPr/>
          <p:nvPr/>
        </p:nvSpPr>
        <p:spPr>
          <a:xfrm>
            <a:off x="7898340" y="5283887"/>
            <a:ext cx="25781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9CD2DE1F-699C-4B9D-869A-B9B95F73A819}"/>
              </a:ext>
            </a:extLst>
          </p:cNvPr>
          <p:cNvSpPr/>
          <p:nvPr/>
        </p:nvSpPr>
        <p:spPr>
          <a:xfrm>
            <a:off x="7965302" y="5283887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年度先生盛典年度偶像奖</a:t>
            </a:r>
          </a:p>
        </p:txBody>
      </p:sp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F3A3C9DE-B28B-4AC9-8825-AA14C749F41B}"/>
              </a:ext>
            </a:extLst>
          </p:cNvPr>
          <p:cNvSpPr/>
          <p:nvPr/>
        </p:nvSpPr>
        <p:spPr>
          <a:xfrm>
            <a:off x="3815750" y="1627705"/>
            <a:ext cx="4493538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C3C4244A-A1DB-4AA1-98AC-22E6FD8CDA61}"/>
              </a:ext>
            </a:extLst>
          </p:cNvPr>
          <p:cNvSpPr/>
          <p:nvPr/>
        </p:nvSpPr>
        <p:spPr>
          <a:xfrm>
            <a:off x="3882712" y="1627705"/>
            <a:ext cx="44935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作为青年代表参加两会特别节目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《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两会青年说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》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平行四边形 52">
            <a:extLst>
              <a:ext uri="{FF2B5EF4-FFF2-40B4-BE49-F238E27FC236}">
                <a16:creationId xmlns="" xmlns:a16="http://schemas.microsoft.com/office/drawing/2014/main" id="{D6536AB3-300B-43F2-81D3-8603788E3952}"/>
              </a:ext>
            </a:extLst>
          </p:cNvPr>
          <p:cNvSpPr/>
          <p:nvPr/>
        </p:nvSpPr>
        <p:spPr>
          <a:xfrm>
            <a:off x="-62523" y="1460431"/>
            <a:ext cx="2611967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F478367A-347D-4D21-A0C0-1545EAC7A56C}"/>
              </a:ext>
            </a:extLst>
          </p:cNvPr>
          <p:cNvSpPr/>
          <p:nvPr/>
        </p:nvSpPr>
        <p:spPr>
          <a:xfrm>
            <a:off x="4440" y="1460431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全员加速中第一季总冠军</a:t>
            </a:r>
          </a:p>
        </p:txBody>
      </p:sp>
      <p:sp>
        <p:nvSpPr>
          <p:cNvPr id="55" name="平行四边形 54">
            <a:extLst>
              <a:ext uri="{FF2B5EF4-FFF2-40B4-BE49-F238E27FC236}">
                <a16:creationId xmlns="" xmlns:a16="http://schemas.microsoft.com/office/drawing/2014/main" id="{1252DAE8-5429-4EF6-B2F7-DB4DAEA670A8}"/>
              </a:ext>
            </a:extLst>
          </p:cNvPr>
          <p:cNvSpPr/>
          <p:nvPr/>
        </p:nvSpPr>
        <p:spPr>
          <a:xfrm>
            <a:off x="623270" y="3154833"/>
            <a:ext cx="2409788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524AFE6C-5691-42A6-8944-5E992622D8F2}"/>
              </a:ext>
            </a:extLst>
          </p:cNvPr>
          <p:cNvSpPr/>
          <p:nvPr/>
        </p:nvSpPr>
        <p:spPr>
          <a:xfrm>
            <a:off x="690232" y="3154833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两岸男神榜小鲜肉冠军</a:t>
            </a:r>
          </a:p>
        </p:txBody>
      </p:sp>
      <p:sp>
        <p:nvSpPr>
          <p:cNvPr id="57" name="平行四边形 56">
            <a:extLst>
              <a:ext uri="{FF2B5EF4-FFF2-40B4-BE49-F238E27FC236}">
                <a16:creationId xmlns="" xmlns:a16="http://schemas.microsoft.com/office/drawing/2014/main" id="{E0F1A66D-DBB4-4324-B998-FAEC4DADDF46}"/>
              </a:ext>
            </a:extLst>
          </p:cNvPr>
          <p:cNvSpPr/>
          <p:nvPr/>
        </p:nvSpPr>
        <p:spPr>
          <a:xfrm>
            <a:off x="-621735" y="4554500"/>
            <a:ext cx="200713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197A73E9-E280-4E3F-8CD0-C1BEB4BEFA18}"/>
              </a:ext>
            </a:extLst>
          </p:cNvPr>
          <p:cNvSpPr/>
          <p:nvPr/>
        </p:nvSpPr>
        <p:spPr>
          <a:xfrm>
            <a:off x="-554773" y="455450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青春励志人物冠军</a:t>
            </a:r>
          </a:p>
        </p:txBody>
      </p:sp>
      <p:sp>
        <p:nvSpPr>
          <p:cNvPr id="59" name="平行四边形 58">
            <a:extLst>
              <a:ext uri="{FF2B5EF4-FFF2-40B4-BE49-F238E27FC236}">
                <a16:creationId xmlns="" xmlns:a16="http://schemas.microsoft.com/office/drawing/2014/main" id="{9AFBBED7-D347-4ED9-B864-DCCD78B1E9EA}"/>
              </a:ext>
            </a:extLst>
          </p:cNvPr>
          <p:cNvSpPr/>
          <p:nvPr/>
        </p:nvSpPr>
        <p:spPr>
          <a:xfrm>
            <a:off x="10194800" y="4558611"/>
            <a:ext cx="2778064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CCF2385D-7C86-40D9-BB1F-39F90F628127}"/>
              </a:ext>
            </a:extLst>
          </p:cNvPr>
          <p:cNvSpPr/>
          <p:nvPr/>
        </p:nvSpPr>
        <p:spPr>
          <a:xfrm>
            <a:off x="10261762" y="4558611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微博之夜微博年度公益贡献</a:t>
            </a:r>
          </a:p>
        </p:txBody>
      </p:sp>
      <p:sp>
        <p:nvSpPr>
          <p:cNvPr id="67" name="平行四边形 66">
            <a:extLst>
              <a:ext uri="{FF2B5EF4-FFF2-40B4-BE49-F238E27FC236}">
                <a16:creationId xmlns="" xmlns:a16="http://schemas.microsoft.com/office/drawing/2014/main" id="{24CD04C8-C589-4F8E-9177-506010F55BB2}"/>
              </a:ext>
            </a:extLst>
          </p:cNvPr>
          <p:cNvSpPr/>
          <p:nvPr/>
        </p:nvSpPr>
        <p:spPr>
          <a:xfrm>
            <a:off x="11211372" y="1693720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2AB145EB-CE4B-466D-88AF-8223CE00833E}"/>
              </a:ext>
            </a:extLst>
          </p:cNvPr>
          <p:cNvSpPr/>
          <p:nvPr/>
        </p:nvSpPr>
        <p:spPr>
          <a:xfrm>
            <a:off x="11278334" y="1693720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圆梦中国年度公益新星</a:t>
            </a:r>
          </a:p>
        </p:txBody>
      </p:sp>
      <p:sp>
        <p:nvSpPr>
          <p:cNvPr id="70" name="平行四边形 69">
            <a:extLst>
              <a:ext uri="{FF2B5EF4-FFF2-40B4-BE49-F238E27FC236}">
                <a16:creationId xmlns="" xmlns:a16="http://schemas.microsoft.com/office/drawing/2014/main" id="{7FE6DEE0-EA6C-492F-A942-8F380DB95E2B}"/>
              </a:ext>
            </a:extLst>
          </p:cNvPr>
          <p:cNvSpPr/>
          <p:nvPr/>
        </p:nvSpPr>
        <p:spPr>
          <a:xfrm>
            <a:off x="7803763" y="4328173"/>
            <a:ext cx="2010073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CC805533-8D70-41E6-8ADB-E29296E88028}"/>
              </a:ext>
            </a:extLst>
          </p:cNvPr>
          <p:cNvSpPr/>
          <p:nvPr/>
        </p:nvSpPr>
        <p:spPr>
          <a:xfrm>
            <a:off x="7870726" y="4328173"/>
            <a:ext cx="18614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年度十大明星之首 </a:t>
            </a:r>
          </a:p>
        </p:txBody>
      </p:sp>
      <p:sp>
        <p:nvSpPr>
          <p:cNvPr id="73" name="平行四边形 72">
            <a:extLst>
              <a:ext uri="{FF2B5EF4-FFF2-40B4-BE49-F238E27FC236}">
                <a16:creationId xmlns="" xmlns:a16="http://schemas.microsoft.com/office/drawing/2014/main" id="{55852E3B-F0AC-4E1B-A407-29AF9441BBED}"/>
              </a:ext>
            </a:extLst>
          </p:cNvPr>
          <p:cNvSpPr/>
          <p:nvPr/>
        </p:nvSpPr>
        <p:spPr>
          <a:xfrm>
            <a:off x="8572635" y="1171906"/>
            <a:ext cx="2946265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37A77B13-347A-4A85-A011-A588B488A6CE}"/>
              </a:ext>
            </a:extLst>
          </p:cNvPr>
          <p:cNvSpPr/>
          <p:nvPr/>
        </p:nvSpPr>
        <p:spPr>
          <a:xfrm>
            <a:off x="8639597" y="1171906"/>
            <a:ext cx="2852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两岸男神榜年度人气大赏亚军</a:t>
            </a:r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C2B805C2-0E22-49D4-A0C6-3288B5FB753D}"/>
              </a:ext>
            </a:extLst>
          </p:cNvPr>
          <p:cNvSpPr/>
          <p:nvPr/>
        </p:nvSpPr>
        <p:spPr>
          <a:xfrm>
            <a:off x="-30773" y="1504881"/>
            <a:ext cx="2611967" cy="444569"/>
          </a:xfrm>
          <a:custGeom>
            <a:avLst/>
            <a:gdLst>
              <a:gd name="connsiteX0" fmla="*/ 133965 w 2611967"/>
              <a:gd name="connsiteY0" fmla="*/ 0 h 444569"/>
              <a:gd name="connsiteX1" fmla="*/ 2611967 w 2611967"/>
              <a:gd name="connsiteY1" fmla="*/ 0 h 444569"/>
              <a:gd name="connsiteX2" fmla="*/ 2478002 w 2611967"/>
              <a:gd name="connsiteY2" fmla="*/ 359166 h 444569"/>
              <a:gd name="connsiteX3" fmla="*/ 2203097 w 2611967"/>
              <a:gd name="connsiteY3" fmla="*/ 359166 h 444569"/>
              <a:gd name="connsiteX4" fmla="*/ 2153563 w 2611967"/>
              <a:gd name="connsiteY4" fmla="*/ 444569 h 444569"/>
              <a:gd name="connsiteX5" fmla="*/ 2104029 w 2611967"/>
              <a:gd name="connsiteY5" fmla="*/ 359166 h 444569"/>
              <a:gd name="connsiteX6" fmla="*/ 0 w 2611967"/>
              <a:gd name="connsiteY6" fmla="*/ 359166 h 444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1967" h="444569">
                <a:moveTo>
                  <a:pt x="133965" y="0"/>
                </a:moveTo>
                <a:lnTo>
                  <a:pt x="2611967" y="0"/>
                </a:lnTo>
                <a:lnTo>
                  <a:pt x="2478002" y="359166"/>
                </a:lnTo>
                <a:lnTo>
                  <a:pt x="2203097" y="359166"/>
                </a:lnTo>
                <a:lnTo>
                  <a:pt x="2153563" y="444569"/>
                </a:lnTo>
                <a:lnTo>
                  <a:pt x="210402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="" xmlns:a16="http://schemas.microsoft.com/office/drawing/2014/main" id="{97B08606-BBCC-4AF0-8622-B1772CDA1E80}"/>
              </a:ext>
            </a:extLst>
          </p:cNvPr>
          <p:cNvSpPr/>
          <p:nvPr/>
        </p:nvSpPr>
        <p:spPr>
          <a:xfrm>
            <a:off x="3860200" y="1675330"/>
            <a:ext cx="4493538" cy="446974"/>
          </a:xfrm>
          <a:custGeom>
            <a:avLst/>
            <a:gdLst>
              <a:gd name="connsiteX0" fmla="*/ 133965 w 4493538"/>
              <a:gd name="connsiteY0" fmla="*/ 0 h 446974"/>
              <a:gd name="connsiteX1" fmla="*/ 4493538 w 4493538"/>
              <a:gd name="connsiteY1" fmla="*/ 0 h 446974"/>
              <a:gd name="connsiteX2" fmla="*/ 4359573 w 4493538"/>
              <a:gd name="connsiteY2" fmla="*/ 359166 h 446974"/>
              <a:gd name="connsiteX3" fmla="*/ 4142893 w 4493538"/>
              <a:gd name="connsiteY3" fmla="*/ 359166 h 446974"/>
              <a:gd name="connsiteX4" fmla="*/ 4091964 w 4493538"/>
              <a:gd name="connsiteY4" fmla="*/ 446974 h 446974"/>
              <a:gd name="connsiteX5" fmla="*/ 4041035 w 4493538"/>
              <a:gd name="connsiteY5" fmla="*/ 359166 h 446974"/>
              <a:gd name="connsiteX6" fmla="*/ 0 w 4493538"/>
              <a:gd name="connsiteY6" fmla="*/ 359166 h 44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3538" h="446974">
                <a:moveTo>
                  <a:pt x="133965" y="0"/>
                </a:moveTo>
                <a:lnTo>
                  <a:pt x="4493538" y="0"/>
                </a:lnTo>
                <a:lnTo>
                  <a:pt x="4359573" y="359166"/>
                </a:lnTo>
                <a:lnTo>
                  <a:pt x="4142893" y="359166"/>
                </a:lnTo>
                <a:lnTo>
                  <a:pt x="4091964" y="446974"/>
                </a:lnTo>
                <a:lnTo>
                  <a:pt x="4041035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="" xmlns:a16="http://schemas.microsoft.com/office/drawing/2014/main" id="{67667185-8E4E-4C8D-A1FC-6B33310994C0}"/>
              </a:ext>
            </a:extLst>
          </p:cNvPr>
          <p:cNvSpPr/>
          <p:nvPr/>
        </p:nvSpPr>
        <p:spPr>
          <a:xfrm>
            <a:off x="8610735" y="1218472"/>
            <a:ext cx="2946265" cy="444092"/>
          </a:xfrm>
          <a:custGeom>
            <a:avLst/>
            <a:gdLst>
              <a:gd name="connsiteX0" fmla="*/ 133965 w 2946265"/>
              <a:gd name="connsiteY0" fmla="*/ 0 h 444092"/>
              <a:gd name="connsiteX1" fmla="*/ 2946265 w 2946265"/>
              <a:gd name="connsiteY1" fmla="*/ 0 h 444092"/>
              <a:gd name="connsiteX2" fmla="*/ 2812300 w 2946265"/>
              <a:gd name="connsiteY2" fmla="*/ 359166 h 444092"/>
              <a:gd name="connsiteX3" fmla="*/ 2631726 w 2946265"/>
              <a:gd name="connsiteY3" fmla="*/ 359166 h 444092"/>
              <a:gd name="connsiteX4" fmla="*/ 2582469 w 2946265"/>
              <a:gd name="connsiteY4" fmla="*/ 444092 h 444092"/>
              <a:gd name="connsiteX5" fmla="*/ 2533212 w 2946265"/>
              <a:gd name="connsiteY5" fmla="*/ 359166 h 444092"/>
              <a:gd name="connsiteX6" fmla="*/ 0 w 2946265"/>
              <a:gd name="connsiteY6" fmla="*/ 359166 h 44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46265" h="444092">
                <a:moveTo>
                  <a:pt x="133965" y="0"/>
                </a:moveTo>
                <a:lnTo>
                  <a:pt x="2946265" y="0"/>
                </a:lnTo>
                <a:lnTo>
                  <a:pt x="2812300" y="359166"/>
                </a:lnTo>
                <a:lnTo>
                  <a:pt x="2631726" y="359166"/>
                </a:lnTo>
                <a:lnTo>
                  <a:pt x="2582469" y="444092"/>
                </a:lnTo>
                <a:lnTo>
                  <a:pt x="2533212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="" xmlns:a16="http://schemas.microsoft.com/office/drawing/2014/main" id="{F21C95A7-472B-4D3C-AC5B-84463F46DE8F}"/>
              </a:ext>
            </a:extLst>
          </p:cNvPr>
          <p:cNvSpPr/>
          <p:nvPr/>
        </p:nvSpPr>
        <p:spPr>
          <a:xfrm>
            <a:off x="9010649" y="2390284"/>
            <a:ext cx="1549400" cy="447030"/>
          </a:xfrm>
          <a:custGeom>
            <a:avLst/>
            <a:gdLst>
              <a:gd name="connsiteX0" fmla="*/ 133965 w 1549400"/>
              <a:gd name="connsiteY0" fmla="*/ 0 h 447030"/>
              <a:gd name="connsiteX1" fmla="*/ 1549400 w 1549400"/>
              <a:gd name="connsiteY1" fmla="*/ 0 h 447030"/>
              <a:gd name="connsiteX2" fmla="*/ 1415435 w 1549400"/>
              <a:gd name="connsiteY2" fmla="*/ 359166 h 447030"/>
              <a:gd name="connsiteX3" fmla="*/ 1252441 w 1549400"/>
              <a:gd name="connsiteY3" fmla="*/ 359166 h 447030"/>
              <a:gd name="connsiteX4" fmla="*/ 1201480 w 1549400"/>
              <a:gd name="connsiteY4" fmla="*/ 447030 h 447030"/>
              <a:gd name="connsiteX5" fmla="*/ 1150519 w 1549400"/>
              <a:gd name="connsiteY5" fmla="*/ 359166 h 447030"/>
              <a:gd name="connsiteX6" fmla="*/ 0 w 1549400"/>
              <a:gd name="connsiteY6" fmla="*/ 359166 h 44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9400" h="447030">
                <a:moveTo>
                  <a:pt x="133965" y="0"/>
                </a:moveTo>
                <a:lnTo>
                  <a:pt x="1549400" y="0"/>
                </a:lnTo>
                <a:lnTo>
                  <a:pt x="1415435" y="359166"/>
                </a:lnTo>
                <a:lnTo>
                  <a:pt x="1252441" y="359166"/>
                </a:lnTo>
                <a:lnTo>
                  <a:pt x="1201480" y="447030"/>
                </a:lnTo>
                <a:lnTo>
                  <a:pt x="115051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平行四边形 83">
            <a:extLst>
              <a:ext uri="{FF2B5EF4-FFF2-40B4-BE49-F238E27FC236}">
                <a16:creationId xmlns="" xmlns:a16="http://schemas.microsoft.com/office/drawing/2014/main" id="{4711BF47-77E5-461D-A2BA-427DC43657EA}"/>
              </a:ext>
            </a:extLst>
          </p:cNvPr>
          <p:cNvSpPr/>
          <p:nvPr/>
        </p:nvSpPr>
        <p:spPr>
          <a:xfrm>
            <a:off x="11235184" y="1738170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="" xmlns:a16="http://schemas.microsoft.com/office/drawing/2014/main" id="{B0839E12-7686-4408-B14D-0B21B089258C}"/>
              </a:ext>
            </a:extLst>
          </p:cNvPr>
          <p:cNvSpPr/>
          <p:nvPr/>
        </p:nvSpPr>
        <p:spPr>
          <a:xfrm>
            <a:off x="7440226" y="3243910"/>
            <a:ext cx="1549400" cy="446602"/>
          </a:xfrm>
          <a:custGeom>
            <a:avLst/>
            <a:gdLst>
              <a:gd name="connsiteX0" fmla="*/ 133965 w 1549400"/>
              <a:gd name="connsiteY0" fmla="*/ 0 h 446602"/>
              <a:gd name="connsiteX1" fmla="*/ 1549400 w 1549400"/>
              <a:gd name="connsiteY1" fmla="*/ 0 h 446602"/>
              <a:gd name="connsiteX2" fmla="*/ 1415435 w 1549400"/>
              <a:gd name="connsiteY2" fmla="*/ 359166 h 446602"/>
              <a:gd name="connsiteX3" fmla="*/ 1283910 w 1549400"/>
              <a:gd name="connsiteY3" fmla="*/ 359166 h 446602"/>
              <a:gd name="connsiteX4" fmla="*/ 1233197 w 1549400"/>
              <a:gd name="connsiteY4" fmla="*/ 446602 h 446602"/>
              <a:gd name="connsiteX5" fmla="*/ 1182484 w 1549400"/>
              <a:gd name="connsiteY5" fmla="*/ 359166 h 446602"/>
              <a:gd name="connsiteX6" fmla="*/ 0 w 1549400"/>
              <a:gd name="connsiteY6" fmla="*/ 359166 h 44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9400" h="446602">
                <a:moveTo>
                  <a:pt x="133965" y="0"/>
                </a:moveTo>
                <a:lnTo>
                  <a:pt x="1549400" y="0"/>
                </a:lnTo>
                <a:lnTo>
                  <a:pt x="1415435" y="359166"/>
                </a:lnTo>
                <a:lnTo>
                  <a:pt x="1283910" y="359166"/>
                </a:lnTo>
                <a:lnTo>
                  <a:pt x="1233197" y="446602"/>
                </a:lnTo>
                <a:lnTo>
                  <a:pt x="1182484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="" xmlns:a16="http://schemas.microsoft.com/office/drawing/2014/main" id="{FD52772B-605A-4500-A725-7A283B5B9465}"/>
              </a:ext>
            </a:extLst>
          </p:cNvPr>
          <p:cNvSpPr/>
          <p:nvPr/>
        </p:nvSpPr>
        <p:spPr>
          <a:xfrm>
            <a:off x="2419438" y="4204786"/>
            <a:ext cx="2235200" cy="449698"/>
          </a:xfrm>
          <a:custGeom>
            <a:avLst/>
            <a:gdLst>
              <a:gd name="connsiteX0" fmla="*/ 133965 w 2235200"/>
              <a:gd name="connsiteY0" fmla="*/ 0 h 449698"/>
              <a:gd name="connsiteX1" fmla="*/ 2235200 w 2235200"/>
              <a:gd name="connsiteY1" fmla="*/ 0 h 449698"/>
              <a:gd name="connsiteX2" fmla="*/ 2101235 w 2235200"/>
              <a:gd name="connsiteY2" fmla="*/ 359166 h 449698"/>
              <a:gd name="connsiteX3" fmla="*/ 1933203 w 2235200"/>
              <a:gd name="connsiteY3" fmla="*/ 359166 h 449698"/>
              <a:gd name="connsiteX4" fmla="*/ 1880694 w 2235200"/>
              <a:gd name="connsiteY4" fmla="*/ 449698 h 449698"/>
              <a:gd name="connsiteX5" fmla="*/ 1828186 w 2235200"/>
              <a:gd name="connsiteY5" fmla="*/ 359166 h 449698"/>
              <a:gd name="connsiteX6" fmla="*/ 0 w 2235200"/>
              <a:gd name="connsiteY6" fmla="*/ 359166 h 449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200" h="449698">
                <a:moveTo>
                  <a:pt x="133965" y="0"/>
                </a:moveTo>
                <a:lnTo>
                  <a:pt x="2235200" y="0"/>
                </a:lnTo>
                <a:lnTo>
                  <a:pt x="2101235" y="359166"/>
                </a:lnTo>
                <a:lnTo>
                  <a:pt x="1933203" y="359166"/>
                </a:lnTo>
                <a:lnTo>
                  <a:pt x="1880694" y="449698"/>
                </a:lnTo>
                <a:lnTo>
                  <a:pt x="1828186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="" xmlns:a16="http://schemas.microsoft.com/office/drawing/2014/main" id="{3F1C5D84-68E3-48D2-B05B-CB5D773FD66A}"/>
              </a:ext>
            </a:extLst>
          </p:cNvPr>
          <p:cNvSpPr/>
          <p:nvPr/>
        </p:nvSpPr>
        <p:spPr>
          <a:xfrm>
            <a:off x="665498" y="3196743"/>
            <a:ext cx="2409788" cy="452173"/>
          </a:xfrm>
          <a:custGeom>
            <a:avLst/>
            <a:gdLst>
              <a:gd name="connsiteX0" fmla="*/ 133965 w 2409788"/>
              <a:gd name="connsiteY0" fmla="*/ 0 h 452173"/>
              <a:gd name="connsiteX1" fmla="*/ 2409788 w 2409788"/>
              <a:gd name="connsiteY1" fmla="*/ 0 h 452173"/>
              <a:gd name="connsiteX2" fmla="*/ 2275823 w 2409788"/>
              <a:gd name="connsiteY2" fmla="*/ 359166 h 452173"/>
              <a:gd name="connsiteX3" fmla="*/ 2063075 w 2409788"/>
              <a:gd name="connsiteY3" fmla="*/ 359166 h 452173"/>
              <a:gd name="connsiteX4" fmla="*/ 2009131 w 2409788"/>
              <a:gd name="connsiteY4" fmla="*/ 452173 h 452173"/>
              <a:gd name="connsiteX5" fmla="*/ 1955187 w 2409788"/>
              <a:gd name="connsiteY5" fmla="*/ 359166 h 452173"/>
              <a:gd name="connsiteX6" fmla="*/ 0 w 2409788"/>
              <a:gd name="connsiteY6" fmla="*/ 359166 h 4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9788" h="452173">
                <a:moveTo>
                  <a:pt x="133965" y="0"/>
                </a:moveTo>
                <a:lnTo>
                  <a:pt x="2409788" y="0"/>
                </a:lnTo>
                <a:lnTo>
                  <a:pt x="2275823" y="359166"/>
                </a:lnTo>
                <a:lnTo>
                  <a:pt x="2063075" y="359166"/>
                </a:lnTo>
                <a:lnTo>
                  <a:pt x="2009131" y="452173"/>
                </a:lnTo>
                <a:lnTo>
                  <a:pt x="1955187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等腰三角形 90">
            <a:extLst>
              <a:ext uri="{FF2B5EF4-FFF2-40B4-BE49-F238E27FC236}">
                <a16:creationId xmlns="" xmlns:a16="http://schemas.microsoft.com/office/drawing/2014/main" id="{C5ECCC0F-E534-4DB2-9194-29182B46C511}"/>
              </a:ext>
            </a:extLst>
          </p:cNvPr>
          <p:cNvSpPr/>
          <p:nvPr/>
        </p:nvSpPr>
        <p:spPr>
          <a:xfrm flipV="1">
            <a:off x="11106022" y="5479918"/>
            <a:ext cx="120032" cy="1034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="" xmlns:a16="http://schemas.microsoft.com/office/drawing/2014/main" id="{7A9B99B7-0E5A-45CE-996E-AD55277C7101}"/>
              </a:ext>
            </a:extLst>
          </p:cNvPr>
          <p:cNvSpPr/>
          <p:nvPr/>
        </p:nvSpPr>
        <p:spPr>
          <a:xfrm>
            <a:off x="2656423" y="2447613"/>
            <a:ext cx="1765300" cy="445123"/>
          </a:xfrm>
          <a:custGeom>
            <a:avLst/>
            <a:gdLst>
              <a:gd name="connsiteX0" fmla="*/ 133965 w 1765300"/>
              <a:gd name="connsiteY0" fmla="*/ 0 h 445123"/>
              <a:gd name="connsiteX1" fmla="*/ 1765300 w 1765300"/>
              <a:gd name="connsiteY1" fmla="*/ 0 h 445123"/>
              <a:gd name="connsiteX2" fmla="*/ 1631335 w 1765300"/>
              <a:gd name="connsiteY2" fmla="*/ 359166 h 445123"/>
              <a:gd name="connsiteX3" fmla="*/ 1430136 w 1765300"/>
              <a:gd name="connsiteY3" fmla="*/ 359166 h 445123"/>
              <a:gd name="connsiteX4" fmla="*/ 1380281 w 1765300"/>
              <a:gd name="connsiteY4" fmla="*/ 445123 h 445123"/>
              <a:gd name="connsiteX5" fmla="*/ 1330426 w 1765300"/>
              <a:gd name="connsiteY5" fmla="*/ 359166 h 445123"/>
              <a:gd name="connsiteX6" fmla="*/ 0 w 1765300"/>
              <a:gd name="connsiteY6" fmla="*/ 359166 h 445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445123">
                <a:moveTo>
                  <a:pt x="133965" y="0"/>
                </a:moveTo>
                <a:lnTo>
                  <a:pt x="1765300" y="0"/>
                </a:lnTo>
                <a:lnTo>
                  <a:pt x="1631335" y="359166"/>
                </a:lnTo>
                <a:lnTo>
                  <a:pt x="1430136" y="359166"/>
                </a:lnTo>
                <a:lnTo>
                  <a:pt x="1380281" y="445123"/>
                </a:lnTo>
                <a:lnTo>
                  <a:pt x="1330426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="" xmlns:a16="http://schemas.microsoft.com/office/drawing/2014/main" id="{4C81F72B-CE4C-4D1C-B4B1-8539E37EDDCD}"/>
              </a:ext>
            </a:extLst>
          </p:cNvPr>
          <p:cNvSpPr/>
          <p:nvPr/>
        </p:nvSpPr>
        <p:spPr>
          <a:xfrm>
            <a:off x="-593160" y="4592600"/>
            <a:ext cx="2007130" cy="449942"/>
          </a:xfrm>
          <a:custGeom>
            <a:avLst/>
            <a:gdLst>
              <a:gd name="connsiteX0" fmla="*/ 133965 w 2007130"/>
              <a:gd name="connsiteY0" fmla="*/ 0 h 449942"/>
              <a:gd name="connsiteX1" fmla="*/ 2007130 w 2007130"/>
              <a:gd name="connsiteY1" fmla="*/ 0 h 449942"/>
              <a:gd name="connsiteX2" fmla="*/ 1873165 w 2007130"/>
              <a:gd name="connsiteY2" fmla="*/ 359166 h 449942"/>
              <a:gd name="connsiteX3" fmla="*/ 1741624 w 2007130"/>
              <a:gd name="connsiteY3" fmla="*/ 359166 h 449942"/>
              <a:gd name="connsiteX4" fmla="*/ 1688974 w 2007130"/>
              <a:gd name="connsiteY4" fmla="*/ 449942 h 449942"/>
              <a:gd name="connsiteX5" fmla="*/ 1636324 w 2007130"/>
              <a:gd name="connsiteY5" fmla="*/ 359166 h 449942"/>
              <a:gd name="connsiteX6" fmla="*/ 0 w 2007130"/>
              <a:gd name="connsiteY6" fmla="*/ 359166 h 44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7130" h="449942">
                <a:moveTo>
                  <a:pt x="133965" y="0"/>
                </a:moveTo>
                <a:lnTo>
                  <a:pt x="2007130" y="0"/>
                </a:lnTo>
                <a:lnTo>
                  <a:pt x="1873165" y="359166"/>
                </a:lnTo>
                <a:lnTo>
                  <a:pt x="1741624" y="359166"/>
                </a:lnTo>
                <a:lnTo>
                  <a:pt x="1688974" y="449942"/>
                </a:lnTo>
                <a:lnTo>
                  <a:pt x="1636324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="" xmlns:a16="http://schemas.microsoft.com/office/drawing/2014/main" id="{E09C49D4-AC57-439B-8235-57624E821B55}"/>
              </a:ext>
            </a:extLst>
          </p:cNvPr>
          <p:cNvSpPr/>
          <p:nvPr/>
        </p:nvSpPr>
        <p:spPr>
          <a:xfrm>
            <a:off x="1421378" y="5629961"/>
            <a:ext cx="2578100" cy="458215"/>
          </a:xfrm>
          <a:custGeom>
            <a:avLst/>
            <a:gdLst>
              <a:gd name="connsiteX0" fmla="*/ 133965 w 2578100"/>
              <a:gd name="connsiteY0" fmla="*/ 0 h 458215"/>
              <a:gd name="connsiteX1" fmla="*/ 2578100 w 2578100"/>
              <a:gd name="connsiteY1" fmla="*/ 0 h 458215"/>
              <a:gd name="connsiteX2" fmla="*/ 2444135 w 2578100"/>
              <a:gd name="connsiteY2" fmla="*/ 359166 h 458215"/>
              <a:gd name="connsiteX3" fmla="*/ 2252834 w 2578100"/>
              <a:gd name="connsiteY3" fmla="*/ 359166 h 458215"/>
              <a:gd name="connsiteX4" fmla="*/ 2195386 w 2578100"/>
              <a:gd name="connsiteY4" fmla="*/ 458215 h 458215"/>
              <a:gd name="connsiteX5" fmla="*/ 2137938 w 2578100"/>
              <a:gd name="connsiteY5" fmla="*/ 359166 h 458215"/>
              <a:gd name="connsiteX6" fmla="*/ 0 w 2578100"/>
              <a:gd name="connsiteY6" fmla="*/ 359166 h 4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8100" h="458215">
                <a:moveTo>
                  <a:pt x="133965" y="0"/>
                </a:moveTo>
                <a:lnTo>
                  <a:pt x="2578100" y="0"/>
                </a:lnTo>
                <a:lnTo>
                  <a:pt x="2444135" y="359166"/>
                </a:lnTo>
                <a:lnTo>
                  <a:pt x="2252834" y="359166"/>
                </a:lnTo>
                <a:lnTo>
                  <a:pt x="2195386" y="458215"/>
                </a:lnTo>
                <a:lnTo>
                  <a:pt x="2137938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="" xmlns:a16="http://schemas.microsoft.com/office/drawing/2014/main" id="{C213DC30-4524-4BA3-9867-0FE72BB3F0E3}"/>
              </a:ext>
            </a:extLst>
          </p:cNvPr>
          <p:cNvSpPr/>
          <p:nvPr/>
        </p:nvSpPr>
        <p:spPr>
          <a:xfrm>
            <a:off x="7841863" y="4367860"/>
            <a:ext cx="2010073" cy="450376"/>
          </a:xfrm>
          <a:custGeom>
            <a:avLst/>
            <a:gdLst>
              <a:gd name="connsiteX0" fmla="*/ 133965 w 2010073"/>
              <a:gd name="connsiteY0" fmla="*/ 0 h 450376"/>
              <a:gd name="connsiteX1" fmla="*/ 2010073 w 2010073"/>
              <a:gd name="connsiteY1" fmla="*/ 0 h 450376"/>
              <a:gd name="connsiteX2" fmla="*/ 1876108 w 2010073"/>
              <a:gd name="connsiteY2" fmla="*/ 359166 h 450376"/>
              <a:gd name="connsiteX3" fmla="*/ 1714723 w 2010073"/>
              <a:gd name="connsiteY3" fmla="*/ 359166 h 450376"/>
              <a:gd name="connsiteX4" fmla="*/ 1661821 w 2010073"/>
              <a:gd name="connsiteY4" fmla="*/ 450376 h 450376"/>
              <a:gd name="connsiteX5" fmla="*/ 1608919 w 2010073"/>
              <a:gd name="connsiteY5" fmla="*/ 359166 h 450376"/>
              <a:gd name="connsiteX6" fmla="*/ 0 w 2010073"/>
              <a:gd name="connsiteY6" fmla="*/ 359166 h 45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0073" h="450376">
                <a:moveTo>
                  <a:pt x="133965" y="0"/>
                </a:moveTo>
                <a:lnTo>
                  <a:pt x="2010073" y="0"/>
                </a:lnTo>
                <a:lnTo>
                  <a:pt x="1876108" y="359166"/>
                </a:lnTo>
                <a:lnTo>
                  <a:pt x="1714723" y="359166"/>
                </a:lnTo>
                <a:lnTo>
                  <a:pt x="1661821" y="450376"/>
                </a:lnTo>
                <a:lnTo>
                  <a:pt x="160891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="" xmlns:a16="http://schemas.microsoft.com/office/drawing/2014/main" id="{CFDD1E19-ABA4-433D-B4E5-6B09D3858542}"/>
              </a:ext>
            </a:extLst>
          </p:cNvPr>
          <p:cNvSpPr/>
          <p:nvPr/>
        </p:nvSpPr>
        <p:spPr>
          <a:xfrm>
            <a:off x="9560330" y="3524401"/>
            <a:ext cx="1765300" cy="445863"/>
          </a:xfrm>
          <a:custGeom>
            <a:avLst/>
            <a:gdLst>
              <a:gd name="connsiteX0" fmla="*/ 133965 w 1765300"/>
              <a:gd name="connsiteY0" fmla="*/ 0 h 445863"/>
              <a:gd name="connsiteX1" fmla="*/ 1765300 w 1765300"/>
              <a:gd name="connsiteY1" fmla="*/ 0 h 445863"/>
              <a:gd name="connsiteX2" fmla="*/ 1631335 w 1765300"/>
              <a:gd name="connsiteY2" fmla="*/ 359166 h 445863"/>
              <a:gd name="connsiteX3" fmla="*/ 1481767 w 1765300"/>
              <a:gd name="connsiteY3" fmla="*/ 359166 h 445863"/>
              <a:gd name="connsiteX4" fmla="*/ 1431483 w 1765300"/>
              <a:gd name="connsiteY4" fmla="*/ 445863 h 445863"/>
              <a:gd name="connsiteX5" fmla="*/ 1381199 w 1765300"/>
              <a:gd name="connsiteY5" fmla="*/ 359166 h 445863"/>
              <a:gd name="connsiteX6" fmla="*/ 0 w 1765300"/>
              <a:gd name="connsiteY6" fmla="*/ 359166 h 445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445863">
                <a:moveTo>
                  <a:pt x="133965" y="0"/>
                </a:moveTo>
                <a:lnTo>
                  <a:pt x="1765300" y="0"/>
                </a:lnTo>
                <a:lnTo>
                  <a:pt x="1631335" y="359166"/>
                </a:lnTo>
                <a:lnTo>
                  <a:pt x="1481767" y="359166"/>
                </a:lnTo>
                <a:lnTo>
                  <a:pt x="1431483" y="445863"/>
                </a:lnTo>
                <a:lnTo>
                  <a:pt x="138119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等腰三角形 108">
            <a:extLst>
              <a:ext uri="{FF2B5EF4-FFF2-40B4-BE49-F238E27FC236}">
                <a16:creationId xmlns="" xmlns:a16="http://schemas.microsoft.com/office/drawing/2014/main" id="{8CFD02AD-9D3F-4D17-98CF-1291D7BD546E}"/>
              </a:ext>
            </a:extLst>
          </p:cNvPr>
          <p:cNvSpPr/>
          <p:nvPr/>
        </p:nvSpPr>
        <p:spPr>
          <a:xfrm flipV="1">
            <a:off x="12421016" y="6342067"/>
            <a:ext cx="120032" cy="1034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平行四边形 109">
            <a:extLst>
              <a:ext uri="{FF2B5EF4-FFF2-40B4-BE49-F238E27FC236}">
                <a16:creationId xmlns="" xmlns:a16="http://schemas.microsoft.com/office/drawing/2014/main" id="{2B939EC6-3A81-4F3D-9BF3-C5075D5ED7E8}"/>
              </a:ext>
            </a:extLst>
          </p:cNvPr>
          <p:cNvSpPr/>
          <p:nvPr/>
        </p:nvSpPr>
        <p:spPr>
          <a:xfrm>
            <a:off x="10232900" y="4607294"/>
            <a:ext cx="2778064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="" xmlns:a16="http://schemas.microsoft.com/office/drawing/2014/main" id="{83FABA12-585A-478F-A0C5-B52A7AAC2EFB}"/>
              </a:ext>
            </a:extLst>
          </p:cNvPr>
          <p:cNvSpPr/>
          <p:nvPr/>
        </p:nvSpPr>
        <p:spPr>
          <a:xfrm>
            <a:off x="7942790" y="5332570"/>
            <a:ext cx="2578100" cy="449063"/>
          </a:xfrm>
          <a:custGeom>
            <a:avLst/>
            <a:gdLst>
              <a:gd name="connsiteX0" fmla="*/ 133965 w 2578100"/>
              <a:gd name="connsiteY0" fmla="*/ 0 h 449063"/>
              <a:gd name="connsiteX1" fmla="*/ 2578100 w 2578100"/>
              <a:gd name="connsiteY1" fmla="*/ 0 h 449063"/>
              <a:gd name="connsiteX2" fmla="*/ 2444135 w 2578100"/>
              <a:gd name="connsiteY2" fmla="*/ 359166 h 449063"/>
              <a:gd name="connsiteX3" fmla="*/ 2239372 w 2578100"/>
              <a:gd name="connsiteY3" fmla="*/ 359166 h 449063"/>
              <a:gd name="connsiteX4" fmla="*/ 2187232 w 2578100"/>
              <a:gd name="connsiteY4" fmla="*/ 449063 h 449063"/>
              <a:gd name="connsiteX5" fmla="*/ 2135092 w 2578100"/>
              <a:gd name="connsiteY5" fmla="*/ 359166 h 449063"/>
              <a:gd name="connsiteX6" fmla="*/ 0 w 2578100"/>
              <a:gd name="connsiteY6" fmla="*/ 359166 h 44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8100" h="449063">
                <a:moveTo>
                  <a:pt x="133965" y="0"/>
                </a:moveTo>
                <a:lnTo>
                  <a:pt x="2578100" y="0"/>
                </a:lnTo>
                <a:lnTo>
                  <a:pt x="2444135" y="359166"/>
                </a:lnTo>
                <a:lnTo>
                  <a:pt x="2239372" y="359166"/>
                </a:lnTo>
                <a:lnTo>
                  <a:pt x="2187232" y="449063"/>
                </a:lnTo>
                <a:lnTo>
                  <a:pt x="2135092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5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F08B0C26-865D-407D-A536-8DE6E30FF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A53001EC-CA54-4BC9-86EF-79EA9B99AC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3438" y="2119313"/>
            <a:ext cx="1990725" cy="2055812"/>
          </a:xfrm>
          <a:prstGeom prst="ellipse">
            <a:avLst/>
          </a:prstGeom>
          <a:ln w="19050">
            <a:noFill/>
          </a:ln>
        </p:spPr>
      </p:pic>
      <p:pic>
        <p:nvPicPr>
          <p:cNvPr id="15" name="图片占位符 14" descr="图片包含 人员, 服装, 天空, 妇女&#10;&#10;自动生成的说明">
            <a:extLst>
              <a:ext uri="{FF2B5EF4-FFF2-40B4-BE49-F238E27FC236}">
                <a16:creationId xmlns="" xmlns:a16="http://schemas.microsoft.com/office/drawing/2014/main" id="{4521EAF6-66EF-4CEC-B856-4B5AF8F5BC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4900" y="2030413"/>
            <a:ext cx="2057400" cy="2055812"/>
          </a:xfrm>
          <a:prstGeom prst="ellipse">
            <a:avLst/>
          </a:prstGeom>
          <a:ln w="19050">
            <a:noFill/>
          </a:ln>
        </p:spPr>
      </p:pic>
      <p:pic>
        <p:nvPicPr>
          <p:cNvPr id="16" name="图片占位符 15" descr="图片包含 人员, 户外, 男士, 建筑物&#10;&#10;自动生成的说明">
            <a:extLst>
              <a:ext uri="{FF2B5EF4-FFF2-40B4-BE49-F238E27FC236}">
                <a16:creationId xmlns="" xmlns:a16="http://schemas.microsoft.com/office/drawing/2014/main" id="{70E677B8-902C-40F4-8F69-58160A5AED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89700" y="1738313"/>
            <a:ext cx="2057400" cy="2055812"/>
          </a:xfrm>
          <a:prstGeom prst="ellipse">
            <a:avLst/>
          </a:prstGeom>
          <a:ln w="19050">
            <a:noFill/>
          </a:ln>
        </p:spPr>
      </p:pic>
      <p:pic>
        <p:nvPicPr>
          <p:cNvPr id="17" name="图片占位符 16" descr="图片包含 男士, 人员, 墙壁, 室内&#10;&#10;自动生成的说明">
            <a:extLst>
              <a:ext uri="{FF2B5EF4-FFF2-40B4-BE49-F238E27FC236}">
                <a16:creationId xmlns="" xmlns:a16="http://schemas.microsoft.com/office/drawing/2014/main" id="{2812C7CE-5783-44D8-A208-CAE437F6669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500" y="1343025"/>
            <a:ext cx="2057400" cy="2057400"/>
          </a:xfrm>
          <a:prstGeom prst="ellipse">
            <a:avLst/>
          </a:prstGeom>
          <a:ln w="19050">
            <a:noFill/>
          </a:ln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11467DD-27EA-4F5B-AA6E-81F79D0C6720}"/>
              </a:ext>
            </a:extLst>
          </p:cNvPr>
          <p:cNvSpPr txBox="1"/>
          <p:nvPr/>
        </p:nvSpPr>
        <p:spPr>
          <a:xfrm>
            <a:off x="4064000" y="4213416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章子怡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2295BD2-F4BA-4FAA-AA0F-580127AAFECB}"/>
              </a:ext>
            </a:extLst>
          </p:cNvPr>
          <p:cNvSpPr txBox="1"/>
          <p:nvPr/>
        </p:nvSpPr>
        <p:spPr>
          <a:xfrm>
            <a:off x="6908800" y="3921316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陈道明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BBAB02-8E0A-4EEE-92FC-5B27B51FE811}"/>
              </a:ext>
            </a:extLst>
          </p:cNvPr>
          <p:cNvSpPr txBox="1"/>
          <p:nvPr/>
        </p:nvSpPr>
        <p:spPr>
          <a:xfrm>
            <a:off x="1219200" y="4302316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巩俐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CDAD984-93E5-407D-80BA-8721A8BE97FB}"/>
              </a:ext>
            </a:extLst>
          </p:cNvPr>
          <p:cNvSpPr txBox="1"/>
          <p:nvPr/>
        </p:nvSpPr>
        <p:spPr>
          <a:xfrm>
            <a:off x="9753600" y="3527087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孙红雷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91E204DF-CCDC-41BD-847B-E2FC27C49700}"/>
              </a:ext>
            </a:extLst>
          </p:cNvPr>
          <p:cNvSpPr/>
          <p:nvPr/>
        </p:nvSpPr>
        <p:spPr>
          <a:xfrm>
            <a:off x="571500" y="5137144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3" name="等腰三角形 22">
            <a:extLst>
              <a:ext uri="{FF2B5EF4-FFF2-40B4-BE49-F238E27FC236}">
                <a16:creationId xmlns="" xmlns:a16="http://schemas.microsoft.com/office/drawing/2014/main" id="{5EEC3A24-7B53-49F3-A0DC-D95474C03D1F}"/>
              </a:ext>
            </a:extLst>
          </p:cNvPr>
          <p:cNvSpPr/>
          <p:nvPr/>
        </p:nvSpPr>
        <p:spPr>
          <a:xfrm flipV="1">
            <a:off x="1751200" y="4946605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1C1DCD5-3A60-4D78-9E5D-6E2FF5920474}"/>
              </a:ext>
            </a:extLst>
          </p:cNvPr>
          <p:cNvSpPr/>
          <p:nvPr/>
        </p:nvSpPr>
        <p:spPr>
          <a:xfrm>
            <a:off x="3422650" y="5048244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5" name="等腰三角形 24">
            <a:extLst>
              <a:ext uri="{FF2B5EF4-FFF2-40B4-BE49-F238E27FC236}">
                <a16:creationId xmlns="" xmlns:a16="http://schemas.microsoft.com/office/drawing/2014/main" id="{891A9E81-E8D8-46FE-B4DA-96D03133B313}"/>
              </a:ext>
            </a:extLst>
          </p:cNvPr>
          <p:cNvSpPr/>
          <p:nvPr/>
        </p:nvSpPr>
        <p:spPr>
          <a:xfrm flipV="1">
            <a:off x="4602350" y="4857705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79806FE-3245-4005-A7B8-9073581BFC0B}"/>
              </a:ext>
            </a:extLst>
          </p:cNvPr>
          <p:cNvSpPr/>
          <p:nvPr/>
        </p:nvSpPr>
        <p:spPr>
          <a:xfrm>
            <a:off x="6267450" y="4756144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7" name="等腰三角形 26">
            <a:extLst>
              <a:ext uri="{FF2B5EF4-FFF2-40B4-BE49-F238E27FC236}">
                <a16:creationId xmlns="" xmlns:a16="http://schemas.microsoft.com/office/drawing/2014/main" id="{39C2A955-86AF-46DD-B0DB-A8B3F7E35B81}"/>
              </a:ext>
            </a:extLst>
          </p:cNvPr>
          <p:cNvSpPr/>
          <p:nvPr/>
        </p:nvSpPr>
        <p:spPr>
          <a:xfrm flipV="1">
            <a:off x="7447150" y="4565605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872CBB4-E085-439E-92F2-EA799FFDAD2B}"/>
              </a:ext>
            </a:extLst>
          </p:cNvPr>
          <p:cNvSpPr/>
          <p:nvPr/>
        </p:nvSpPr>
        <p:spPr>
          <a:xfrm>
            <a:off x="9112250" y="4361915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9" name="等腰三角形 28">
            <a:extLst>
              <a:ext uri="{FF2B5EF4-FFF2-40B4-BE49-F238E27FC236}">
                <a16:creationId xmlns="" xmlns:a16="http://schemas.microsoft.com/office/drawing/2014/main" id="{0200A9F3-B74D-4EB4-8E75-1E77B7774B96}"/>
              </a:ext>
            </a:extLst>
          </p:cNvPr>
          <p:cNvSpPr/>
          <p:nvPr/>
        </p:nvSpPr>
        <p:spPr>
          <a:xfrm flipV="1">
            <a:off x="10291950" y="4171376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46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8C461D9C-3D36-4987-A86E-2FE1789B2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图表趋势页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0ACC8CF3-54E9-4AA5-9508-C626FF0FC688}"/>
              </a:ext>
            </a:extLst>
          </p:cNvPr>
          <p:cNvSpPr/>
          <p:nvPr/>
        </p:nvSpPr>
        <p:spPr>
          <a:xfrm>
            <a:off x="821489" y="3267776"/>
            <a:ext cx="10536322" cy="3031423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ADCEED91-6991-40E9-9EA1-7C37C902C1A2}"/>
              </a:ext>
            </a:extLst>
          </p:cNvPr>
          <p:cNvSpPr/>
          <p:nvPr/>
        </p:nvSpPr>
        <p:spPr>
          <a:xfrm>
            <a:off x="906061" y="1663842"/>
            <a:ext cx="1028558" cy="102855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8F2A3FD8-DCAC-4431-83AF-05E56CF51865}"/>
              </a:ext>
            </a:extLst>
          </p:cNvPr>
          <p:cNvSpPr/>
          <p:nvPr/>
        </p:nvSpPr>
        <p:spPr>
          <a:xfrm>
            <a:off x="2028537" y="1633019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EB25379C-B4C4-4C9A-82B0-D729A2F7A5DE}"/>
              </a:ext>
            </a:extLst>
          </p:cNvPr>
          <p:cNvCxnSpPr>
            <a:cxnSpLocks/>
          </p:cNvCxnSpPr>
          <p:nvPr/>
        </p:nvCxnSpPr>
        <p:spPr>
          <a:xfrm>
            <a:off x="2140545" y="2053743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5710FDE-CD4A-434F-B8F3-C2DF2A72BF8B}"/>
              </a:ext>
            </a:extLst>
          </p:cNvPr>
          <p:cNvSpPr/>
          <p:nvPr/>
        </p:nvSpPr>
        <p:spPr>
          <a:xfrm>
            <a:off x="2028537" y="2060849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07F30DA0-6FE4-46AF-B1B2-777202042D58}"/>
              </a:ext>
            </a:extLst>
          </p:cNvPr>
          <p:cNvSpPr/>
          <p:nvPr/>
        </p:nvSpPr>
        <p:spPr>
          <a:xfrm>
            <a:off x="6556090" y="1663842"/>
            <a:ext cx="1028558" cy="102855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45D3689F-F9B9-46C9-B694-A1531879B71B}"/>
              </a:ext>
            </a:extLst>
          </p:cNvPr>
          <p:cNvSpPr/>
          <p:nvPr/>
        </p:nvSpPr>
        <p:spPr>
          <a:xfrm>
            <a:off x="7678566" y="1633019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3EE95135-17D0-44ED-8448-0AD5F5A3480C}"/>
              </a:ext>
            </a:extLst>
          </p:cNvPr>
          <p:cNvCxnSpPr>
            <a:cxnSpLocks/>
          </p:cNvCxnSpPr>
          <p:nvPr/>
        </p:nvCxnSpPr>
        <p:spPr>
          <a:xfrm>
            <a:off x="7790574" y="2053743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E61A3810-D018-4131-B6C5-D7C7C2C953E3}"/>
              </a:ext>
            </a:extLst>
          </p:cNvPr>
          <p:cNvSpPr/>
          <p:nvPr/>
        </p:nvSpPr>
        <p:spPr>
          <a:xfrm>
            <a:off x="7678566" y="2060849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32" name="chemistry-class-instructions_43243">
            <a:extLst>
              <a:ext uri="{FF2B5EF4-FFF2-40B4-BE49-F238E27FC236}">
                <a16:creationId xmlns="" xmlns:a16="http://schemas.microsoft.com/office/drawing/2014/main" id="{65AB4D7D-49F5-4A53-A582-9FDBC590F324}"/>
              </a:ext>
            </a:extLst>
          </p:cNvPr>
          <p:cNvSpPr>
            <a:spLocks noChangeAspect="1"/>
          </p:cNvSpPr>
          <p:nvPr/>
        </p:nvSpPr>
        <p:spPr bwMode="auto">
          <a:xfrm>
            <a:off x="1235963" y="2016456"/>
            <a:ext cx="368754" cy="356744"/>
          </a:xfrm>
          <a:custGeom>
            <a:avLst/>
            <a:gdLst>
              <a:gd name="connsiteX0" fmla="*/ 453585 w 600029"/>
              <a:gd name="connsiteY0" fmla="*/ 282542 h 580488"/>
              <a:gd name="connsiteX1" fmla="*/ 549682 w 600029"/>
              <a:gd name="connsiteY1" fmla="*/ 282542 h 580488"/>
              <a:gd name="connsiteX2" fmla="*/ 549682 w 600029"/>
              <a:gd name="connsiteY2" fmla="*/ 318406 h 580488"/>
              <a:gd name="connsiteX3" fmla="*/ 453585 w 600029"/>
              <a:gd name="connsiteY3" fmla="*/ 318406 h 580488"/>
              <a:gd name="connsiteX4" fmla="*/ 430645 w 600029"/>
              <a:gd name="connsiteY4" fmla="*/ 219282 h 580488"/>
              <a:gd name="connsiteX5" fmla="*/ 424903 w 600029"/>
              <a:gd name="connsiteY5" fmla="*/ 223582 h 580488"/>
              <a:gd name="connsiteX6" fmla="*/ 424903 w 600029"/>
              <a:gd name="connsiteY6" fmla="*/ 227882 h 580488"/>
              <a:gd name="connsiteX7" fmla="*/ 427774 w 600029"/>
              <a:gd name="connsiteY7" fmla="*/ 232182 h 580488"/>
              <a:gd name="connsiteX8" fmla="*/ 436387 w 600029"/>
              <a:gd name="connsiteY8" fmla="*/ 229315 h 580488"/>
              <a:gd name="connsiteX9" fmla="*/ 433516 w 600029"/>
              <a:gd name="connsiteY9" fmla="*/ 220715 h 580488"/>
              <a:gd name="connsiteX10" fmla="*/ 430645 w 600029"/>
              <a:gd name="connsiteY10" fmla="*/ 219282 h 580488"/>
              <a:gd name="connsiteX11" fmla="*/ 354564 w 600029"/>
              <a:gd name="connsiteY11" fmla="*/ 219282 h 580488"/>
              <a:gd name="connsiteX12" fmla="*/ 348822 w 600029"/>
              <a:gd name="connsiteY12" fmla="*/ 222148 h 580488"/>
              <a:gd name="connsiteX13" fmla="*/ 347387 w 600029"/>
              <a:gd name="connsiteY13" fmla="*/ 226448 h 580488"/>
              <a:gd name="connsiteX14" fmla="*/ 350258 w 600029"/>
              <a:gd name="connsiteY14" fmla="*/ 230748 h 580488"/>
              <a:gd name="connsiteX15" fmla="*/ 358871 w 600029"/>
              <a:gd name="connsiteY15" fmla="*/ 227882 h 580488"/>
              <a:gd name="connsiteX16" fmla="*/ 357435 w 600029"/>
              <a:gd name="connsiteY16" fmla="*/ 219282 h 580488"/>
              <a:gd name="connsiteX17" fmla="*/ 354564 w 600029"/>
              <a:gd name="connsiteY17" fmla="*/ 219282 h 580488"/>
              <a:gd name="connsiteX18" fmla="*/ 469403 w 600029"/>
              <a:gd name="connsiteY18" fmla="*/ 199215 h 580488"/>
              <a:gd name="connsiteX19" fmla="*/ 462225 w 600029"/>
              <a:gd name="connsiteY19" fmla="*/ 204948 h 580488"/>
              <a:gd name="connsiteX20" fmla="*/ 465096 w 600029"/>
              <a:gd name="connsiteY20" fmla="*/ 209248 h 580488"/>
              <a:gd name="connsiteX21" fmla="*/ 469403 w 600029"/>
              <a:gd name="connsiteY21" fmla="*/ 212115 h 580488"/>
              <a:gd name="connsiteX22" fmla="*/ 475145 w 600029"/>
              <a:gd name="connsiteY22" fmla="*/ 204948 h 580488"/>
              <a:gd name="connsiteX23" fmla="*/ 469403 w 600029"/>
              <a:gd name="connsiteY23" fmla="*/ 199215 h 580488"/>
              <a:gd name="connsiteX24" fmla="*/ 391887 w 600029"/>
              <a:gd name="connsiteY24" fmla="*/ 197781 h 580488"/>
              <a:gd name="connsiteX25" fmla="*/ 386145 w 600029"/>
              <a:gd name="connsiteY25" fmla="*/ 204948 h 580488"/>
              <a:gd name="connsiteX26" fmla="*/ 391887 w 600029"/>
              <a:gd name="connsiteY26" fmla="*/ 210681 h 580488"/>
              <a:gd name="connsiteX27" fmla="*/ 399064 w 600029"/>
              <a:gd name="connsiteY27" fmla="*/ 204948 h 580488"/>
              <a:gd name="connsiteX28" fmla="*/ 391887 w 600029"/>
              <a:gd name="connsiteY28" fmla="*/ 197781 h 580488"/>
              <a:gd name="connsiteX29" fmla="*/ 315806 w 600029"/>
              <a:gd name="connsiteY29" fmla="*/ 197781 h 580488"/>
              <a:gd name="connsiteX30" fmla="*/ 310064 w 600029"/>
              <a:gd name="connsiteY30" fmla="*/ 200648 h 580488"/>
              <a:gd name="connsiteX31" fmla="*/ 310064 w 600029"/>
              <a:gd name="connsiteY31" fmla="*/ 206381 h 580488"/>
              <a:gd name="connsiteX32" fmla="*/ 312935 w 600029"/>
              <a:gd name="connsiteY32" fmla="*/ 209248 h 580488"/>
              <a:gd name="connsiteX33" fmla="*/ 321548 w 600029"/>
              <a:gd name="connsiteY33" fmla="*/ 207815 h 580488"/>
              <a:gd name="connsiteX34" fmla="*/ 318677 w 600029"/>
              <a:gd name="connsiteY34" fmla="*/ 199215 h 580488"/>
              <a:gd name="connsiteX35" fmla="*/ 315806 w 600029"/>
              <a:gd name="connsiteY35" fmla="*/ 197781 h 580488"/>
              <a:gd name="connsiteX36" fmla="*/ 469403 w 600029"/>
              <a:gd name="connsiteY36" fmla="*/ 156214 h 580488"/>
              <a:gd name="connsiteX37" fmla="*/ 462225 w 600029"/>
              <a:gd name="connsiteY37" fmla="*/ 161947 h 580488"/>
              <a:gd name="connsiteX38" fmla="*/ 469403 w 600029"/>
              <a:gd name="connsiteY38" fmla="*/ 169114 h 580488"/>
              <a:gd name="connsiteX39" fmla="*/ 475145 w 600029"/>
              <a:gd name="connsiteY39" fmla="*/ 161947 h 580488"/>
              <a:gd name="connsiteX40" fmla="*/ 473709 w 600029"/>
              <a:gd name="connsiteY40" fmla="*/ 157647 h 580488"/>
              <a:gd name="connsiteX41" fmla="*/ 469403 w 600029"/>
              <a:gd name="connsiteY41" fmla="*/ 156214 h 580488"/>
              <a:gd name="connsiteX42" fmla="*/ 391887 w 600029"/>
              <a:gd name="connsiteY42" fmla="*/ 154780 h 580488"/>
              <a:gd name="connsiteX43" fmla="*/ 386145 w 600029"/>
              <a:gd name="connsiteY43" fmla="*/ 160514 h 580488"/>
              <a:gd name="connsiteX44" fmla="*/ 391887 w 600029"/>
              <a:gd name="connsiteY44" fmla="*/ 167681 h 580488"/>
              <a:gd name="connsiteX45" fmla="*/ 397629 w 600029"/>
              <a:gd name="connsiteY45" fmla="*/ 160514 h 580488"/>
              <a:gd name="connsiteX46" fmla="*/ 396193 w 600029"/>
              <a:gd name="connsiteY46" fmla="*/ 156214 h 580488"/>
              <a:gd name="connsiteX47" fmla="*/ 391887 w 600029"/>
              <a:gd name="connsiteY47" fmla="*/ 154780 h 580488"/>
              <a:gd name="connsiteX48" fmla="*/ 311500 w 600029"/>
              <a:gd name="connsiteY48" fmla="*/ 154780 h 580488"/>
              <a:gd name="connsiteX49" fmla="*/ 310064 w 600029"/>
              <a:gd name="connsiteY49" fmla="*/ 163381 h 580488"/>
              <a:gd name="connsiteX50" fmla="*/ 318677 w 600029"/>
              <a:gd name="connsiteY50" fmla="*/ 166247 h 580488"/>
              <a:gd name="connsiteX51" fmla="*/ 321548 w 600029"/>
              <a:gd name="connsiteY51" fmla="*/ 161947 h 580488"/>
              <a:gd name="connsiteX52" fmla="*/ 320113 w 600029"/>
              <a:gd name="connsiteY52" fmla="*/ 157647 h 580488"/>
              <a:gd name="connsiteX53" fmla="*/ 314371 w 600029"/>
              <a:gd name="connsiteY53" fmla="*/ 154780 h 580488"/>
              <a:gd name="connsiteX54" fmla="*/ 311500 w 600029"/>
              <a:gd name="connsiteY54" fmla="*/ 154780 h 580488"/>
              <a:gd name="connsiteX55" fmla="*/ 417725 w 600029"/>
              <a:gd name="connsiteY55" fmla="*/ 147614 h 580488"/>
              <a:gd name="connsiteX56" fmla="*/ 404806 w 600029"/>
              <a:gd name="connsiteY56" fmla="*/ 156214 h 580488"/>
              <a:gd name="connsiteX57" fmla="*/ 406241 w 600029"/>
              <a:gd name="connsiteY57" fmla="*/ 160514 h 580488"/>
              <a:gd name="connsiteX58" fmla="*/ 397629 w 600029"/>
              <a:gd name="connsiteY58" fmla="*/ 173414 h 580488"/>
              <a:gd name="connsiteX59" fmla="*/ 397629 w 600029"/>
              <a:gd name="connsiteY59" fmla="*/ 192048 h 580488"/>
              <a:gd name="connsiteX60" fmla="*/ 406241 w 600029"/>
              <a:gd name="connsiteY60" fmla="*/ 204948 h 580488"/>
              <a:gd name="connsiteX61" fmla="*/ 404806 w 600029"/>
              <a:gd name="connsiteY61" fmla="*/ 209248 h 580488"/>
              <a:gd name="connsiteX62" fmla="*/ 419161 w 600029"/>
              <a:gd name="connsiteY62" fmla="*/ 217848 h 580488"/>
              <a:gd name="connsiteX63" fmla="*/ 430645 w 600029"/>
              <a:gd name="connsiteY63" fmla="*/ 212115 h 580488"/>
              <a:gd name="connsiteX64" fmla="*/ 437822 w 600029"/>
              <a:gd name="connsiteY64" fmla="*/ 213548 h 580488"/>
              <a:gd name="connsiteX65" fmla="*/ 442129 w 600029"/>
              <a:gd name="connsiteY65" fmla="*/ 217848 h 580488"/>
              <a:gd name="connsiteX66" fmla="*/ 455048 w 600029"/>
              <a:gd name="connsiteY66" fmla="*/ 209248 h 580488"/>
              <a:gd name="connsiteX67" fmla="*/ 455048 w 600029"/>
              <a:gd name="connsiteY67" fmla="*/ 204948 h 580488"/>
              <a:gd name="connsiteX68" fmla="*/ 467967 w 600029"/>
              <a:gd name="connsiteY68" fmla="*/ 192048 h 580488"/>
              <a:gd name="connsiteX69" fmla="*/ 467967 w 600029"/>
              <a:gd name="connsiteY69" fmla="*/ 176281 h 580488"/>
              <a:gd name="connsiteX70" fmla="*/ 455048 w 600029"/>
              <a:gd name="connsiteY70" fmla="*/ 161947 h 580488"/>
              <a:gd name="connsiteX71" fmla="*/ 455048 w 600029"/>
              <a:gd name="connsiteY71" fmla="*/ 160514 h 580488"/>
              <a:gd name="connsiteX72" fmla="*/ 439258 w 600029"/>
              <a:gd name="connsiteY72" fmla="*/ 150480 h 580488"/>
              <a:gd name="connsiteX73" fmla="*/ 429209 w 600029"/>
              <a:gd name="connsiteY73" fmla="*/ 154780 h 580488"/>
              <a:gd name="connsiteX74" fmla="*/ 423467 w 600029"/>
              <a:gd name="connsiteY74" fmla="*/ 153347 h 580488"/>
              <a:gd name="connsiteX75" fmla="*/ 417725 w 600029"/>
              <a:gd name="connsiteY75" fmla="*/ 147614 h 580488"/>
              <a:gd name="connsiteX76" fmla="*/ 341645 w 600029"/>
              <a:gd name="connsiteY76" fmla="*/ 147614 h 580488"/>
              <a:gd name="connsiteX77" fmla="*/ 327290 w 600029"/>
              <a:gd name="connsiteY77" fmla="*/ 154780 h 580488"/>
              <a:gd name="connsiteX78" fmla="*/ 328725 w 600029"/>
              <a:gd name="connsiteY78" fmla="*/ 163381 h 580488"/>
              <a:gd name="connsiteX79" fmla="*/ 321548 w 600029"/>
              <a:gd name="connsiteY79" fmla="*/ 171981 h 580488"/>
              <a:gd name="connsiteX80" fmla="*/ 318677 w 600029"/>
              <a:gd name="connsiteY80" fmla="*/ 173414 h 580488"/>
              <a:gd name="connsiteX81" fmla="*/ 318677 w 600029"/>
              <a:gd name="connsiteY81" fmla="*/ 190614 h 580488"/>
              <a:gd name="connsiteX82" fmla="*/ 322983 w 600029"/>
              <a:gd name="connsiteY82" fmla="*/ 192048 h 580488"/>
              <a:gd name="connsiteX83" fmla="*/ 328725 w 600029"/>
              <a:gd name="connsiteY83" fmla="*/ 209248 h 580488"/>
              <a:gd name="connsiteX84" fmla="*/ 343080 w 600029"/>
              <a:gd name="connsiteY84" fmla="*/ 216415 h 580488"/>
              <a:gd name="connsiteX85" fmla="*/ 354564 w 600029"/>
              <a:gd name="connsiteY85" fmla="*/ 210681 h 580488"/>
              <a:gd name="connsiteX86" fmla="*/ 360306 w 600029"/>
              <a:gd name="connsiteY86" fmla="*/ 213548 h 580488"/>
              <a:gd name="connsiteX87" fmla="*/ 364612 w 600029"/>
              <a:gd name="connsiteY87" fmla="*/ 216415 h 580488"/>
              <a:gd name="connsiteX88" fmla="*/ 378967 w 600029"/>
              <a:gd name="connsiteY88" fmla="*/ 207815 h 580488"/>
              <a:gd name="connsiteX89" fmla="*/ 377532 w 600029"/>
              <a:gd name="connsiteY89" fmla="*/ 203515 h 580488"/>
              <a:gd name="connsiteX90" fmla="*/ 387580 w 600029"/>
              <a:gd name="connsiteY90" fmla="*/ 190614 h 580488"/>
              <a:gd name="connsiteX91" fmla="*/ 387580 w 600029"/>
              <a:gd name="connsiteY91" fmla="*/ 173414 h 580488"/>
              <a:gd name="connsiteX92" fmla="*/ 377532 w 600029"/>
              <a:gd name="connsiteY92" fmla="*/ 160514 h 580488"/>
              <a:gd name="connsiteX93" fmla="*/ 377532 w 600029"/>
              <a:gd name="connsiteY93" fmla="*/ 159080 h 580488"/>
              <a:gd name="connsiteX94" fmla="*/ 363177 w 600029"/>
              <a:gd name="connsiteY94" fmla="*/ 149047 h 580488"/>
              <a:gd name="connsiteX95" fmla="*/ 353129 w 600029"/>
              <a:gd name="connsiteY95" fmla="*/ 153347 h 580488"/>
              <a:gd name="connsiteX96" fmla="*/ 345951 w 600029"/>
              <a:gd name="connsiteY96" fmla="*/ 151914 h 580488"/>
              <a:gd name="connsiteX97" fmla="*/ 341645 w 600029"/>
              <a:gd name="connsiteY97" fmla="*/ 147614 h 580488"/>
              <a:gd name="connsiteX98" fmla="*/ 429209 w 600029"/>
              <a:gd name="connsiteY98" fmla="*/ 134713 h 580488"/>
              <a:gd name="connsiteX99" fmla="*/ 423467 w 600029"/>
              <a:gd name="connsiteY99" fmla="*/ 137580 h 580488"/>
              <a:gd name="connsiteX100" fmla="*/ 426338 w 600029"/>
              <a:gd name="connsiteY100" fmla="*/ 146180 h 580488"/>
              <a:gd name="connsiteX101" fmla="*/ 434951 w 600029"/>
              <a:gd name="connsiteY101" fmla="*/ 144747 h 580488"/>
              <a:gd name="connsiteX102" fmla="*/ 436387 w 600029"/>
              <a:gd name="connsiteY102" fmla="*/ 139013 h 580488"/>
              <a:gd name="connsiteX103" fmla="*/ 433516 w 600029"/>
              <a:gd name="connsiteY103" fmla="*/ 136147 h 580488"/>
              <a:gd name="connsiteX104" fmla="*/ 429209 w 600029"/>
              <a:gd name="connsiteY104" fmla="*/ 134713 h 580488"/>
              <a:gd name="connsiteX105" fmla="*/ 353129 w 600029"/>
              <a:gd name="connsiteY105" fmla="*/ 133280 h 580488"/>
              <a:gd name="connsiteX106" fmla="*/ 347387 w 600029"/>
              <a:gd name="connsiteY106" fmla="*/ 136147 h 580488"/>
              <a:gd name="connsiteX107" fmla="*/ 350258 w 600029"/>
              <a:gd name="connsiteY107" fmla="*/ 144747 h 580488"/>
              <a:gd name="connsiteX108" fmla="*/ 358871 w 600029"/>
              <a:gd name="connsiteY108" fmla="*/ 143313 h 580488"/>
              <a:gd name="connsiteX109" fmla="*/ 358871 w 600029"/>
              <a:gd name="connsiteY109" fmla="*/ 137580 h 580488"/>
              <a:gd name="connsiteX110" fmla="*/ 356000 w 600029"/>
              <a:gd name="connsiteY110" fmla="*/ 134713 h 580488"/>
              <a:gd name="connsiteX111" fmla="*/ 353129 w 600029"/>
              <a:gd name="connsiteY111" fmla="*/ 133280 h 580488"/>
              <a:gd name="connsiteX112" fmla="*/ 429209 w 600029"/>
              <a:gd name="connsiteY112" fmla="*/ 90279 h 580488"/>
              <a:gd name="connsiteX113" fmla="*/ 423467 w 600029"/>
              <a:gd name="connsiteY113" fmla="*/ 97446 h 580488"/>
              <a:gd name="connsiteX114" fmla="*/ 429209 w 600029"/>
              <a:gd name="connsiteY114" fmla="*/ 103179 h 580488"/>
              <a:gd name="connsiteX115" fmla="*/ 436387 w 600029"/>
              <a:gd name="connsiteY115" fmla="*/ 97446 h 580488"/>
              <a:gd name="connsiteX116" fmla="*/ 433516 w 600029"/>
              <a:gd name="connsiteY116" fmla="*/ 93146 h 580488"/>
              <a:gd name="connsiteX117" fmla="*/ 429209 w 600029"/>
              <a:gd name="connsiteY117" fmla="*/ 90279 h 580488"/>
              <a:gd name="connsiteX118" fmla="*/ 353129 w 600029"/>
              <a:gd name="connsiteY118" fmla="*/ 90279 h 580488"/>
              <a:gd name="connsiteX119" fmla="*/ 345951 w 600029"/>
              <a:gd name="connsiteY119" fmla="*/ 96013 h 580488"/>
              <a:gd name="connsiteX120" fmla="*/ 353129 w 600029"/>
              <a:gd name="connsiteY120" fmla="*/ 103179 h 580488"/>
              <a:gd name="connsiteX121" fmla="*/ 358871 w 600029"/>
              <a:gd name="connsiteY121" fmla="*/ 96013 h 580488"/>
              <a:gd name="connsiteX122" fmla="*/ 357435 w 600029"/>
              <a:gd name="connsiteY122" fmla="*/ 91713 h 580488"/>
              <a:gd name="connsiteX123" fmla="*/ 353129 w 600029"/>
              <a:gd name="connsiteY123" fmla="*/ 90279 h 580488"/>
              <a:gd name="connsiteX124" fmla="*/ 378967 w 600029"/>
              <a:gd name="connsiteY124" fmla="*/ 83112 h 580488"/>
              <a:gd name="connsiteX125" fmla="*/ 366048 w 600029"/>
              <a:gd name="connsiteY125" fmla="*/ 90279 h 580488"/>
              <a:gd name="connsiteX126" fmla="*/ 366048 w 600029"/>
              <a:gd name="connsiteY126" fmla="*/ 96013 h 580488"/>
              <a:gd name="connsiteX127" fmla="*/ 358871 w 600029"/>
              <a:gd name="connsiteY127" fmla="*/ 108913 h 580488"/>
              <a:gd name="connsiteX128" fmla="*/ 358871 w 600029"/>
              <a:gd name="connsiteY128" fmla="*/ 127547 h 580488"/>
              <a:gd name="connsiteX129" fmla="*/ 361742 w 600029"/>
              <a:gd name="connsiteY129" fmla="*/ 128980 h 580488"/>
              <a:gd name="connsiteX130" fmla="*/ 366048 w 600029"/>
              <a:gd name="connsiteY130" fmla="*/ 136147 h 580488"/>
              <a:gd name="connsiteX131" fmla="*/ 366048 w 600029"/>
              <a:gd name="connsiteY131" fmla="*/ 143313 h 580488"/>
              <a:gd name="connsiteX132" fmla="*/ 381838 w 600029"/>
              <a:gd name="connsiteY132" fmla="*/ 151914 h 580488"/>
              <a:gd name="connsiteX133" fmla="*/ 391887 w 600029"/>
              <a:gd name="connsiteY133" fmla="*/ 147614 h 580488"/>
              <a:gd name="connsiteX134" fmla="*/ 400500 w 600029"/>
              <a:gd name="connsiteY134" fmla="*/ 149047 h 580488"/>
              <a:gd name="connsiteX135" fmla="*/ 416290 w 600029"/>
              <a:gd name="connsiteY135" fmla="*/ 140447 h 580488"/>
              <a:gd name="connsiteX136" fmla="*/ 417725 w 600029"/>
              <a:gd name="connsiteY136" fmla="*/ 134713 h 580488"/>
              <a:gd name="connsiteX137" fmla="*/ 427774 w 600029"/>
              <a:gd name="connsiteY137" fmla="*/ 127547 h 580488"/>
              <a:gd name="connsiteX138" fmla="*/ 427774 w 600029"/>
              <a:gd name="connsiteY138" fmla="*/ 110346 h 580488"/>
              <a:gd name="connsiteX139" fmla="*/ 414854 w 600029"/>
              <a:gd name="connsiteY139" fmla="*/ 97446 h 580488"/>
              <a:gd name="connsiteX140" fmla="*/ 416290 w 600029"/>
              <a:gd name="connsiteY140" fmla="*/ 94579 h 580488"/>
              <a:gd name="connsiteX141" fmla="*/ 400500 w 600029"/>
              <a:gd name="connsiteY141" fmla="*/ 85979 h 580488"/>
              <a:gd name="connsiteX142" fmla="*/ 390451 w 600029"/>
              <a:gd name="connsiteY142" fmla="*/ 90279 h 580488"/>
              <a:gd name="connsiteX143" fmla="*/ 383274 w 600029"/>
              <a:gd name="connsiteY143" fmla="*/ 88846 h 580488"/>
              <a:gd name="connsiteX144" fmla="*/ 378967 w 600029"/>
              <a:gd name="connsiteY144" fmla="*/ 83112 h 580488"/>
              <a:gd name="connsiteX145" fmla="*/ 390451 w 600029"/>
              <a:gd name="connsiteY145" fmla="*/ 70212 h 580488"/>
              <a:gd name="connsiteX146" fmla="*/ 384709 w 600029"/>
              <a:gd name="connsiteY146" fmla="*/ 73079 h 580488"/>
              <a:gd name="connsiteX147" fmla="*/ 387580 w 600029"/>
              <a:gd name="connsiteY147" fmla="*/ 81679 h 580488"/>
              <a:gd name="connsiteX148" fmla="*/ 396193 w 600029"/>
              <a:gd name="connsiteY148" fmla="*/ 78812 h 580488"/>
              <a:gd name="connsiteX149" fmla="*/ 396193 w 600029"/>
              <a:gd name="connsiteY149" fmla="*/ 74512 h 580488"/>
              <a:gd name="connsiteX150" fmla="*/ 393322 w 600029"/>
              <a:gd name="connsiteY150" fmla="*/ 70212 h 580488"/>
              <a:gd name="connsiteX151" fmla="*/ 390451 w 600029"/>
              <a:gd name="connsiteY151" fmla="*/ 70212 h 580488"/>
              <a:gd name="connsiteX152" fmla="*/ 390451 w 600029"/>
              <a:gd name="connsiteY152" fmla="*/ 61612 h 580488"/>
              <a:gd name="connsiteX153" fmla="*/ 397629 w 600029"/>
              <a:gd name="connsiteY153" fmla="*/ 64479 h 580488"/>
              <a:gd name="connsiteX154" fmla="*/ 403370 w 600029"/>
              <a:gd name="connsiteY154" fmla="*/ 73079 h 580488"/>
              <a:gd name="connsiteX155" fmla="*/ 403370 w 600029"/>
              <a:gd name="connsiteY155" fmla="*/ 78812 h 580488"/>
              <a:gd name="connsiteX156" fmla="*/ 419161 w 600029"/>
              <a:gd name="connsiteY156" fmla="*/ 88846 h 580488"/>
              <a:gd name="connsiteX157" fmla="*/ 429209 w 600029"/>
              <a:gd name="connsiteY157" fmla="*/ 83112 h 580488"/>
              <a:gd name="connsiteX158" fmla="*/ 439258 w 600029"/>
              <a:gd name="connsiteY158" fmla="*/ 87412 h 580488"/>
              <a:gd name="connsiteX159" fmla="*/ 443564 w 600029"/>
              <a:gd name="connsiteY159" fmla="*/ 97446 h 580488"/>
              <a:gd name="connsiteX160" fmla="*/ 434951 w 600029"/>
              <a:gd name="connsiteY160" fmla="*/ 110346 h 580488"/>
              <a:gd name="connsiteX161" fmla="*/ 436387 w 600029"/>
              <a:gd name="connsiteY161" fmla="*/ 127547 h 580488"/>
              <a:gd name="connsiteX162" fmla="*/ 439258 w 600029"/>
              <a:gd name="connsiteY162" fmla="*/ 130413 h 580488"/>
              <a:gd name="connsiteX163" fmla="*/ 443564 w 600029"/>
              <a:gd name="connsiteY163" fmla="*/ 137580 h 580488"/>
              <a:gd name="connsiteX164" fmla="*/ 443564 w 600029"/>
              <a:gd name="connsiteY164" fmla="*/ 144747 h 580488"/>
              <a:gd name="connsiteX165" fmla="*/ 457919 w 600029"/>
              <a:gd name="connsiteY165" fmla="*/ 153347 h 580488"/>
              <a:gd name="connsiteX166" fmla="*/ 469403 w 600029"/>
              <a:gd name="connsiteY166" fmla="*/ 147614 h 580488"/>
              <a:gd name="connsiteX167" fmla="*/ 479451 w 600029"/>
              <a:gd name="connsiteY167" fmla="*/ 151914 h 580488"/>
              <a:gd name="connsiteX168" fmla="*/ 482322 w 600029"/>
              <a:gd name="connsiteY168" fmla="*/ 161947 h 580488"/>
              <a:gd name="connsiteX169" fmla="*/ 475145 w 600029"/>
              <a:gd name="connsiteY169" fmla="*/ 174847 h 580488"/>
              <a:gd name="connsiteX170" fmla="*/ 475145 w 600029"/>
              <a:gd name="connsiteY170" fmla="*/ 193481 h 580488"/>
              <a:gd name="connsiteX171" fmla="*/ 482322 w 600029"/>
              <a:gd name="connsiteY171" fmla="*/ 206381 h 580488"/>
              <a:gd name="connsiteX172" fmla="*/ 469403 w 600029"/>
              <a:gd name="connsiteY172" fmla="*/ 219282 h 580488"/>
              <a:gd name="connsiteX173" fmla="*/ 459354 w 600029"/>
              <a:gd name="connsiteY173" fmla="*/ 216415 h 580488"/>
              <a:gd name="connsiteX174" fmla="*/ 444999 w 600029"/>
              <a:gd name="connsiteY174" fmla="*/ 225015 h 580488"/>
              <a:gd name="connsiteX175" fmla="*/ 443564 w 600029"/>
              <a:gd name="connsiteY175" fmla="*/ 233615 h 580488"/>
              <a:gd name="connsiteX176" fmla="*/ 430645 w 600029"/>
              <a:gd name="connsiteY176" fmla="*/ 239349 h 580488"/>
              <a:gd name="connsiteX177" fmla="*/ 423467 w 600029"/>
              <a:gd name="connsiteY177" fmla="*/ 237915 h 580488"/>
              <a:gd name="connsiteX178" fmla="*/ 417725 w 600029"/>
              <a:gd name="connsiteY178" fmla="*/ 229315 h 580488"/>
              <a:gd name="connsiteX179" fmla="*/ 416290 w 600029"/>
              <a:gd name="connsiteY179" fmla="*/ 225015 h 580488"/>
              <a:gd name="connsiteX180" fmla="*/ 400500 w 600029"/>
              <a:gd name="connsiteY180" fmla="*/ 214981 h 580488"/>
              <a:gd name="connsiteX181" fmla="*/ 391887 w 600029"/>
              <a:gd name="connsiteY181" fmla="*/ 217848 h 580488"/>
              <a:gd name="connsiteX182" fmla="*/ 383274 w 600029"/>
              <a:gd name="connsiteY182" fmla="*/ 214981 h 580488"/>
              <a:gd name="connsiteX183" fmla="*/ 367483 w 600029"/>
              <a:gd name="connsiteY183" fmla="*/ 223582 h 580488"/>
              <a:gd name="connsiteX184" fmla="*/ 366048 w 600029"/>
              <a:gd name="connsiteY184" fmla="*/ 232182 h 580488"/>
              <a:gd name="connsiteX185" fmla="*/ 353129 w 600029"/>
              <a:gd name="connsiteY185" fmla="*/ 239349 h 580488"/>
              <a:gd name="connsiteX186" fmla="*/ 347387 w 600029"/>
              <a:gd name="connsiteY186" fmla="*/ 236482 h 580488"/>
              <a:gd name="connsiteX187" fmla="*/ 340209 w 600029"/>
              <a:gd name="connsiteY187" fmla="*/ 229315 h 580488"/>
              <a:gd name="connsiteX188" fmla="*/ 340209 w 600029"/>
              <a:gd name="connsiteY188" fmla="*/ 223582 h 580488"/>
              <a:gd name="connsiteX189" fmla="*/ 324419 w 600029"/>
              <a:gd name="connsiteY189" fmla="*/ 214981 h 580488"/>
              <a:gd name="connsiteX190" fmla="*/ 315806 w 600029"/>
              <a:gd name="connsiteY190" fmla="*/ 217848 h 580488"/>
              <a:gd name="connsiteX191" fmla="*/ 308629 w 600029"/>
              <a:gd name="connsiteY191" fmla="*/ 216415 h 580488"/>
              <a:gd name="connsiteX192" fmla="*/ 302887 w 600029"/>
              <a:gd name="connsiteY192" fmla="*/ 207815 h 580488"/>
              <a:gd name="connsiteX193" fmla="*/ 304322 w 600029"/>
              <a:gd name="connsiteY193" fmla="*/ 196348 h 580488"/>
              <a:gd name="connsiteX194" fmla="*/ 311500 w 600029"/>
              <a:gd name="connsiteY194" fmla="*/ 190614 h 580488"/>
              <a:gd name="connsiteX195" fmla="*/ 310064 w 600029"/>
              <a:gd name="connsiteY195" fmla="*/ 173414 h 580488"/>
              <a:gd name="connsiteX196" fmla="*/ 304322 w 600029"/>
              <a:gd name="connsiteY196" fmla="*/ 170547 h 580488"/>
              <a:gd name="connsiteX197" fmla="*/ 289967 w 600029"/>
              <a:gd name="connsiteY197" fmla="*/ 180581 h 580488"/>
              <a:gd name="connsiteX198" fmla="*/ 295709 w 600029"/>
              <a:gd name="connsiteY198" fmla="*/ 192048 h 580488"/>
              <a:gd name="connsiteX199" fmla="*/ 169387 w 600029"/>
              <a:gd name="connsiteY199" fmla="*/ 256549 h 580488"/>
              <a:gd name="connsiteX200" fmla="*/ 162210 w 600029"/>
              <a:gd name="connsiteY200" fmla="*/ 388418 h 580488"/>
              <a:gd name="connsiteX201" fmla="*/ 157903 w 600029"/>
              <a:gd name="connsiteY201" fmla="*/ 388418 h 580488"/>
              <a:gd name="connsiteX202" fmla="*/ 157903 w 600029"/>
              <a:gd name="connsiteY202" fmla="*/ 405618 h 580488"/>
              <a:gd name="connsiteX203" fmla="*/ 157903 w 600029"/>
              <a:gd name="connsiteY203" fmla="*/ 417085 h 580488"/>
              <a:gd name="connsiteX204" fmla="*/ 157903 w 600029"/>
              <a:gd name="connsiteY204" fmla="*/ 547521 h 580488"/>
              <a:gd name="connsiteX205" fmla="*/ 162210 w 600029"/>
              <a:gd name="connsiteY205" fmla="*/ 547521 h 580488"/>
              <a:gd name="connsiteX206" fmla="*/ 192355 w 600029"/>
              <a:gd name="connsiteY206" fmla="*/ 554688 h 580488"/>
              <a:gd name="connsiteX207" fmla="*/ 192355 w 600029"/>
              <a:gd name="connsiteY207" fmla="*/ 580488 h 580488"/>
              <a:gd name="connsiteX208" fmla="*/ 166516 w 600029"/>
              <a:gd name="connsiteY208" fmla="*/ 580488 h 580488"/>
              <a:gd name="connsiteX209" fmla="*/ 137806 w 600029"/>
              <a:gd name="connsiteY209" fmla="*/ 576188 h 580488"/>
              <a:gd name="connsiteX210" fmla="*/ 137806 w 600029"/>
              <a:gd name="connsiteY210" fmla="*/ 580488 h 580488"/>
              <a:gd name="connsiteX211" fmla="*/ 104790 w 600029"/>
              <a:gd name="connsiteY211" fmla="*/ 580488 h 580488"/>
              <a:gd name="connsiteX212" fmla="*/ 104790 w 600029"/>
              <a:gd name="connsiteY212" fmla="*/ 550388 h 580488"/>
              <a:gd name="connsiteX213" fmla="*/ 104790 w 600029"/>
              <a:gd name="connsiteY213" fmla="*/ 547521 h 580488"/>
              <a:gd name="connsiteX214" fmla="*/ 104790 w 600029"/>
              <a:gd name="connsiteY214" fmla="*/ 417085 h 580488"/>
              <a:gd name="connsiteX215" fmla="*/ 86129 w 600029"/>
              <a:gd name="connsiteY215" fmla="*/ 417085 h 580488"/>
              <a:gd name="connsiteX216" fmla="*/ 86129 w 600029"/>
              <a:gd name="connsiteY216" fmla="*/ 547521 h 580488"/>
              <a:gd name="connsiteX217" fmla="*/ 86129 w 600029"/>
              <a:gd name="connsiteY217" fmla="*/ 550388 h 580488"/>
              <a:gd name="connsiteX218" fmla="*/ 86129 w 600029"/>
              <a:gd name="connsiteY218" fmla="*/ 580488 h 580488"/>
              <a:gd name="connsiteX219" fmla="*/ 54548 w 600029"/>
              <a:gd name="connsiteY219" fmla="*/ 580488 h 580488"/>
              <a:gd name="connsiteX220" fmla="*/ 54548 w 600029"/>
              <a:gd name="connsiteY220" fmla="*/ 576188 h 580488"/>
              <a:gd name="connsiteX221" fmla="*/ 24403 w 600029"/>
              <a:gd name="connsiteY221" fmla="*/ 580488 h 580488"/>
              <a:gd name="connsiteX222" fmla="*/ 0 w 600029"/>
              <a:gd name="connsiteY222" fmla="*/ 580488 h 580488"/>
              <a:gd name="connsiteX223" fmla="*/ 0 w 600029"/>
              <a:gd name="connsiteY223" fmla="*/ 554688 h 580488"/>
              <a:gd name="connsiteX224" fmla="*/ 28710 w 600029"/>
              <a:gd name="connsiteY224" fmla="*/ 547521 h 580488"/>
              <a:gd name="connsiteX225" fmla="*/ 34452 w 600029"/>
              <a:gd name="connsiteY225" fmla="*/ 547521 h 580488"/>
              <a:gd name="connsiteX226" fmla="*/ 34452 w 600029"/>
              <a:gd name="connsiteY226" fmla="*/ 417085 h 580488"/>
              <a:gd name="connsiteX227" fmla="*/ 34452 w 600029"/>
              <a:gd name="connsiteY227" fmla="*/ 405618 h 580488"/>
              <a:gd name="connsiteX228" fmla="*/ 34452 w 600029"/>
              <a:gd name="connsiteY228" fmla="*/ 388418 h 580488"/>
              <a:gd name="connsiteX229" fmla="*/ 30145 w 600029"/>
              <a:gd name="connsiteY229" fmla="*/ 388418 h 580488"/>
              <a:gd name="connsiteX230" fmla="*/ 28710 w 600029"/>
              <a:gd name="connsiteY230" fmla="*/ 361184 h 580488"/>
              <a:gd name="connsiteX231" fmla="*/ 4306 w 600029"/>
              <a:gd name="connsiteY231" fmla="*/ 361184 h 580488"/>
              <a:gd name="connsiteX232" fmla="*/ 7177 w 600029"/>
              <a:gd name="connsiteY232" fmla="*/ 230748 h 580488"/>
              <a:gd name="connsiteX233" fmla="*/ 67468 w 600029"/>
              <a:gd name="connsiteY233" fmla="*/ 219282 h 580488"/>
              <a:gd name="connsiteX234" fmla="*/ 94742 w 600029"/>
              <a:gd name="connsiteY234" fmla="*/ 252249 h 580488"/>
              <a:gd name="connsiteX235" fmla="*/ 122016 w 600029"/>
              <a:gd name="connsiteY235" fmla="*/ 219282 h 580488"/>
              <a:gd name="connsiteX236" fmla="*/ 163645 w 600029"/>
              <a:gd name="connsiteY236" fmla="*/ 219282 h 580488"/>
              <a:gd name="connsiteX237" fmla="*/ 278484 w 600029"/>
              <a:gd name="connsiteY237" fmla="*/ 159080 h 580488"/>
              <a:gd name="connsiteX238" fmla="*/ 285661 w 600029"/>
              <a:gd name="connsiteY238" fmla="*/ 171981 h 580488"/>
              <a:gd name="connsiteX239" fmla="*/ 301451 w 600029"/>
              <a:gd name="connsiteY239" fmla="*/ 161947 h 580488"/>
              <a:gd name="connsiteX240" fmla="*/ 307193 w 600029"/>
              <a:gd name="connsiteY240" fmla="*/ 149047 h 580488"/>
              <a:gd name="connsiteX241" fmla="*/ 314371 w 600029"/>
              <a:gd name="connsiteY241" fmla="*/ 146180 h 580488"/>
              <a:gd name="connsiteX242" fmla="*/ 322983 w 600029"/>
              <a:gd name="connsiteY242" fmla="*/ 149047 h 580488"/>
              <a:gd name="connsiteX243" fmla="*/ 338774 w 600029"/>
              <a:gd name="connsiteY243" fmla="*/ 139013 h 580488"/>
              <a:gd name="connsiteX244" fmla="*/ 340209 w 600029"/>
              <a:gd name="connsiteY244" fmla="*/ 133280 h 580488"/>
              <a:gd name="connsiteX245" fmla="*/ 348822 w 600029"/>
              <a:gd name="connsiteY245" fmla="*/ 126113 h 580488"/>
              <a:gd name="connsiteX246" fmla="*/ 348822 w 600029"/>
              <a:gd name="connsiteY246" fmla="*/ 108913 h 580488"/>
              <a:gd name="connsiteX247" fmla="*/ 338774 w 600029"/>
              <a:gd name="connsiteY247" fmla="*/ 98879 h 580488"/>
              <a:gd name="connsiteX248" fmla="*/ 341645 w 600029"/>
              <a:gd name="connsiteY248" fmla="*/ 87412 h 580488"/>
              <a:gd name="connsiteX249" fmla="*/ 353129 w 600029"/>
              <a:gd name="connsiteY249" fmla="*/ 81679 h 580488"/>
              <a:gd name="connsiteX250" fmla="*/ 360306 w 600029"/>
              <a:gd name="connsiteY250" fmla="*/ 84546 h 580488"/>
              <a:gd name="connsiteX251" fmla="*/ 376096 w 600029"/>
              <a:gd name="connsiteY251" fmla="*/ 75946 h 580488"/>
              <a:gd name="connsiteX252" fmla="*/ 378967 w 600029"/>
              <a:gd name="connsiteY252" fmla="*/ 68779 h 580488"/>
              <a:gd name="connsiteX253" fmla="*/ 390451 w 600029"/>
              <a:gd name="connsiteY253" fmla="*/ 61612 h 580488"/>
              <a:gd name="connsiteX254" fmla="*/ 94832 w 600029"/>
              <a:gd name="connsiteY254" fmla="*/ 61612 h 580488"/>
              <a:gd name="connsiteX255" fmla="*/ 168054 w 600029"/>
              <a:gd name="connsiteY255" fmla="*/ 134719 h 580488"/>
              <a:gd name="connsiteX256" fmla="*/ 94832 w 600029"/>
              <a:gd name="connsiteY256" fmla="*/ 207826 h 580488"/>
              <a:gd name="connsiteX257" fmla="*/ 21610 w 600029"/>
              <a:gd name="connsiteY257" fmla="*/ 134719 h 580488"/>
              <a:gd name="connsiteX258" fmla="*/ 94832 w 600029"/>
              <a:gd name="connsiteY258" fmla="*/ 61612 h 580488"/>
              <a:gd name="connsiteX259" fmla="*/ 56095 w 600029"/>
              <a:gd name="connsiteY259" fmla="*/ 0 h 580488"/>
              <a:gd name="connsiteX260" fmla="*/ 600029 w 600029"/>
              <a:gd name="connsiteY260" fmla="*/ 0 h 580488"/>
              <a:gd name="connsiteX261" fmla="*/ 600029 w 600029"/>
              <a:gd name="connsiteY261" fmla="*/ 364156 h 580488"/>
              <a:gd name="connsiteX262" fmla="*/ 180956 w 600029"/>
              <a:gd name="connsiteY262" fmla="*/ 364156 h 580488"/>
              <a:gd name="connsiteX263" fmla="*/ 182391 w 600029"/>
              <a:gd name="connsiteY263" fmla="*/ 339783 h 580488"/>
              <a:gd name="connsiteX264" fmla="*/ 574196 w 600029"/>
              <a:gd name="connsiteY264" fmla="*/ 339783 h 580488"/>
              <a:gd name="connsiteX265" fmla="*/ 574196 w 600029"/>
              <a:gd name="connsiteY265" fmla="*/ 24373 h 580488"/>
              <a:gd name="connsiteX266" fmla="*/ 80493 w 600029"/>
              <a:gd name="connsiteY266" fmla="*/ 24373 h 580488"/>
              <a:gd name="connsiteX267" fmla="*/ 80493 w 600029"/>
              <a:gd name="connsiteY267" fmla="*/ 48745 h 580488"/>
              <a:gd name="connsiteX268" fmla="*/ 56095 w 600029"/>
              <a:gd name="connsiteY268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</a:cxnLst>
            <a:rect l="l" t="t" r="r" b="b"/>
            <a:pathLst>
              <a:path w="600029" h="580488">
                <a:moveTo>
                  <a:pt x="453585" y="282542"/>
                </a:moveTo>
                <a:lnTo>
                  <a:pt x="549682" y="282542"/>
                </a:lnTo>
                <a:lnTo>
                  <a:pt x="549682" y="318406"/>
                </a:lnTo>
                <a:lnTo>
                  <a:pt x="453585" y="318406"/>
                </a:lnTo>
                <a:close/>
                <a:moveTo>
                  <a:pt x="430645" y="219282"/>
                </a:moveTo>
                <a:cubicBezTo>
                  <a:pt x="429209" y="219282"/>
                  <a:pt x="426338" y="220715"/>
                  <a:pt x="424903" y="223582"/>
                </a:cubicBezTo>
                <a:cubicBezTo>
                  <a:pt x="424903" y="225015"/>
                  <a:pt x="424903" y="226448"/>
                  <a:pt x="424903" y="227882"/>
                </a:cubicBezTo>
                <a:cubicBezTo>
                  <a:pt x="424903" y="229315"/>
                  <a:pt x="426338" y="230748"/>
                  <a:pt x="427774" y="232182"/>
                </a:cubicBezTo>
                <a:cubicBezTo>
                  <a:pt x="430645" y="233615"/>
                  <a:pt x="434951" y="232182"/>
                  <a:pt x="436387" y="229315"/>
                </a:cubicBezTo>
                <a:cubicBezTo>
                  <a:pt x="437822" y="226448"/>
                  <a:pt x="436387" y="222148"/>
                  <a:pt x="433516" y="220715"/>
                </a:cubicBezTo>
                <a:cubicBezTo>
                  <a:pt x="433516" y="220715"/>
                  <a:pt x="432080" y="219282"/>
                  <a:pt x="430645" y="219282"/>
                </a:cubicBezTo>
                <a:close/>
                <a:moveTo>
                  <a:pt x="354564" y="219282"/>
                </a:moveTo>
                <a:cubicBezTo>
                  <a:pt x="351693" y="219282"/>
                  <a:pt x="348822" y="219282"/>
                  <a:pt x="348822" y="222148"/>
                </a:cubicBezTo>
                <a:cubicBezTo>
                  <a:pt x="347387" y="223582"/>
                  <a:pt x="347387" y="225015"/>
                  <a:pt x="347387" y="226448"/>
                </a:cubicBezTo>
                <a:cubicBezTo>
                  <a:pt x="348822" y="227882"/>
                  <a:pt x="348822" y="229315"/>
                  <a:pt x="350258" y="230748"/>
                </a:cubicBezTo>
                <a:cubicBezTo>
                  <a:pt x="353129" y="232182"/>
                  <a:pt x="357435" y="230748"/>
                  <a:pt x="358871" y="227882"/>
                </a:cubicBezTo>
                <a:cubicBezTo>
                  <a:pt x="361742" y="225015"/>
                  <a:pt x="360306" y="220715"/>
                  <a:pt x="357435" y="219282"/>
                </a:cubicBezTo>
                <a:cubicBezTo>
                  <a:pt x="356000" y="219282"/>
                  <a:pt x="354564" y="219282"/>
                  <a:pt x="354564" y="219282"/>
                </a:cubicBezTo>
                <a:close/>
                <a:moveTo>
                  <a:pt x="469403" y="199215"/>
                </a:moveTo>
                <a:cubicBezTo>
                  <a:pt x="465096" y="199215"/>
                  <a:pt x="462225" y="202081"/>
                  <a:pt x="462225" y="204948"/>
                </a:cubicBezTo>
                <a:cubicBezTo>
                  <a:pt x="462225" y="207815"/>
                  <a:pt x="463661" y="209248"/>
                  <a:pt x="465096" y="209248"/>
                </a:cubicBezTo>
                <a:cubicBezTo>
                  <a:pt x="465096" y="210681"/>
                  <a:pt x="466532" y="212115"/>
                  <a:pt x="469403" y="212115"/>
                </a:cubicBezTo>
                <a:cubicBezTo>
                  <a:pt x="472274" y="212115"/>
                  <a:pt x="475145" y="209248"/>
                  <a:pt x="475145" y="204948"/>
                </a:cubicBezTo>
                <a:cubicBezTo>
                  <a:pt x="475145" y="202081"/>
                  <a:pt x="472274" y="199215"/>
                  <a:pt x="469403" y="199215"/>
                </a:cubicBezTo>
                <a:close/>
                <a:moveTo>
                  <a:pt x="391887" y="197781"/>
                </a:moveTo>
                <a:cubicBezTo>
                  <a:pt x="389016" y="197781"/>
                  <a:pt x="386145" y="200648"/>
                  <a:pt x="386145" y="204948"/>
                </a:cubicBezTo>
                <a:cubicBezTo>
                  <a:pt x="386145" y="207815"/>
                  <a:pt x="389016" y="210681"/>
                  <a:pt x="391887" y="210681"/>
                </a:cubicBezTo>
                <a:cubicBezTo>
                  <a:pt x="396193" y="210681"/>
                  <a:pt x="399064" y="207815"/>
                  <a:pt x="399064" y="204948"/>
                </a:cubicBezTo>
                <a:cubicBezTo>
                  <a:pt x="399064" y="200648"/>
                  <a:pt x="396193" y="197781"/>
                  <a:pt x="391887" y="197781"/>
                </a:cubicBezTo>
                <a:close/>
                <a:moveTo>
                  <a:pt x="315806" y="197781"/>
                </a:moveTo>
                <a:cubicBezTo>
                  <a:pt x="312935" y="197781"/>
                  <a:pt x="311500" y="199215"/>
                  <a:pt x="310064" y="200648"/>
                </a:cubicBezTo>
                <a:cubicBezTo>
                  <a:pt x="310064" y="202081"/>
                  <a:pt x="308629" y="203515"/>
                  <a:pt x="310064" y="206381"/>
                </a:cubicBezTo>
                <a:cubicBezTo>
                  <a:pt x="310064" y="207815"/>
                  <a:pt x="311500" y="209248"/>
                  <a:pt x="312935" y="209248"/>
                </a:cubicBezTo>
                <a:cubicBezTo>
                  <a:pt x="315806" y="210681"/>
                  <a:pt x="320113" y="210681"/>
                  <a:pt x="321548" y="207815"/>
                </a:cubicBezTo>
                <a:cubicBezTo>
                  <a:pt x="322983" y="203515"/>
                  <a:pt x="321548" y="200648"/>
                  <a:pt x="318677" y="199215"/>
                </a:cubicBezTo>
                <a:cubicBezTo>
                  <a:pt x="318677" y="197781"/>
                  <a:pt x="317242" y="197781"/>
                  <a:pt x="315806" y="197781"/>
                </a:cubicBezTo>
                <a:close/>
                <a:moveTo>
                  <a:pt x="469403" y="156214"/>
                </a:moveTo>
                <a:cubicBezTo>
                  <a:pt x="465096" y="156214"/>
                  <a:pt x="462225" y="159080"/>
                  <a:pt x="462225" y="161947"/>
                </a:cubicBezTo>
                <a:cubicBezTo>
                  <a:pt x="462225" y="166247"/>
                  <a:pt x="465096" y="169114"/>
                  <a:pt x="469403" y="169114"/>
                </a:cubicBezTo>
                <a:cubicBezTo>
                  <a:pt x="472274" y="169114"/>
                  <a:pt x="475145" y="166247"/>
                  <a:pt x="475145" y="161947"/>
                </a:cubicBezTo>
                <a:cubicBezTo>
                  <a:pt x="475145" y="160514"/>
                  <a:pt x="475145" y="159080"/>
                  <a:pt x="473709" y="157647"/>
                </a:cubicBezTo>
                <a:cubicBezTo>
                  <a:pt x="472274" y="156214"/>
                  <a:pt x="470838" y="156214"/>
                  <a:pt x="469403" y="156214"/>
                </a:cubicBezTo>
                <a:close/>
                <a:moveTo>
                  <a:pt x="391887" y="154780"/>
                </a:moveTo>
                <a:cubicBezTo>
                  <a:pt x="389016" y="154780"/>
                  <a:pt x="386145" y="157647"/>
                  <a:pt x="386145" y="160514"/>
                </a:cubicBezTo>
                <a:cubicBezTo>
                  <a:pt x="386145" y="164814"/>
                  <a:pt x="389016" y="167681"/>
                  <a:pt x="391887" y="167681"/>
                </a:cubicBezTo>
                <a:cubicBezTo>
                  <a:pt x="394758" y="167681"/>
                  <a:pt x="397629" y="164814"/>
                  <a:pt x="397629" y="160514"/>
                </a:cubicBezTo>
                <a:cubicBezTo>
                  <a:pt x="399064" y="159080"/>
                  <a:pt x="397629" y="157647"/>
                  <a:pt x="396193" y="156214"/>
                </a:cubicBezTo>
                <a:cubicBezTo>
                  <a:pt x="394758" y="154780"/>
                  <a:pt x="393322" y="154780"/>
                  <a:pt x="391887" y="154780"/>
                </a:cubicBezTo>
                <a:close/>
                <a:moveTo>
                  <a:pt x="311500" y="154780"/>
                </a:moveTo>
                <a:cubicBezTo>
                  <a:pt x="308629" y="156214"/>
                  <a:pt x="307193" y="160514"/>
                  <a:pt x="310064" y="163381"/>
                </a:cubicBezTo>
                <a:cubicBezTo>
                  <a:pt x="311500" y="166247"/>
                  <a:pt x="315806" y="167681"/>
                  <a:pt x="318677" y="166247"/>
                </a:cubicBezTo>
                <a:cubicBezTo>
                  <a:pt x="320113" y="164814"/>
                  <a:pt x="320113" y="163381"/>
                  <a:pt x="321548" y="161947"/>
                </a:cubicBezTo>
                <a:cubicBezTo>
                  <a:pt x="321548" y="160514"/>
                  <a:pt x="321548" y="159080"/>
                  <a:pt x="320113" y="157647"/>
                </a:cubicBezTo>
                <a:cubicBezTo>
                  <a:pt x="318677" y="154780"/>
                  <a:pt x="317242" y="154780"/>
                  <a:pt x="314371" y="154780"/>
                </a:cubicBezTo>
                <a:cubicBezTo>
                  <a:pt x="314371" y="154780"/>
                  <a:pt x="312935" y="154780"/>
                  <a:pt x="311500" y="154780"/>
                </a:cubicBezTo>
                <a:close/>
                <a:moveTo>
                  <a:pt x="417725" y="147614"/>
                </a:moveTo>
                <a:lnTo>
                  <a:pt x="404806" y="156214"/>
                </a:lnTo>
                <a:cubicBezTo>
                  <a:pt x="404806" y="157647"/>
                  <a:pt x="406241" y="159080"/>
                  <a:pt x="406241" y="160514"/>
                </a:cubicBezTo>
                <a:cubicBezTo>
                  <a:pt x="406241" y="166247"/>
                  <a:pt x="401935" y="171981"/>
                  <a:pt x="397629" y="173414"/>
                </a:cubicBezTo>
                <a:lnTo>
                  <a:pt x="397629" y="192048"/>
                </a:lnTo>
                <a:cubicBezTo>
                  <a:pt x="403370" y="194914"/>
                  <a:pt x="406241" y="199215"/>
                  <a:pt x="406241" y="204948"/>
                </a:cubicBezTo>
                <a:cubicBezTo>
                  <a:pt x="406241" y="206381"/>
                  <a:pt x="406241" y="207815"/>
                  <a:pt x="404806" y="209248"/>
                </a:cubicBezTo>
                <a:lnTo>
                  <a:pt x="419161" y="217848"/>
                </a:lnTo>
                <a:cubicBezTo>
                  <a:pt x="422032" y="214981"/>
                  <a:pt x="426338" y="212115"/>
                  <a:pt x="430645" y="212115"/>
                </a:cubicBezTo>
                <a:cubicBezTo>
                  <a:pt x="433516" y="212115"/>
                  <a:pt x="434951" y="213548"/>
                  <a:pt x="437822" y="213548"/>
                </a:cubicBezTo>
                <a:cubicBezTo>
                  <a:pt x="439258" y="214981"/>
                  <a:pt x="440693" y="216415"/>
                  <a:pt x="442129" y="217848"/>
                </a:cubicBezTo>
                <a:lnTo>
                  <a:pt x="455048" y="209248"/>
                </a:lnTo>
                <a:cubicBezTo>
                  <a:pt x="455048" y="207815"/>
                  <a:pt x="455048" y="206381"/>
                  <a:pt x="455048" y="204948"/>
                </a:cubicBezTo>
                <a:cubicBezTo>
                  <a:pt x="455048" y="197781"/>
                  <a:pt x="460790" y="192048"/>
                  <a:pt x="467967" y="192048"/>
                </a:cubicBezTo>
                <a:lnTo>
                  <a:pt x="467967" y="176281"/>
                </a:lnTo>
                <a:cubicBezTo>
                  <a:pt x="460790" y="174847"/>
                  <a:pt x="455048" y="169114"/>
                  <a:pt x="455048" y="161947"/>
                </a:cubicBezTo>
                <a:cubicBezTo>
                  <a:pt x="455048" y="160514"/>
                  <a:pt x="455048" y="160514"/>
                  <a:pt x="455048" y="160514"/>
                </a:cubicBezTo>
                <a:lnTo>
                  <a:pt x="439258" y="150480"/>
                </a:lnTo>
                <a:cubicBezTo>
                  <a:pt x="436387" y="153347"/>
                  <a:pt x="433516" y="154780"/>
                  <a:pt x="429209" y="154780"/>
                </a:cubicBezTo>
                <a:cubicBezTo>
                  <a:pt x="427774" y="154780"/>
                  <a:pt x="424903" y="154780"/>
                  <a:pt x="423467" y="153347"/>
                </a:cubicBezTo>
                <a:cubicBezTo>
                  <a:pt x="420596" y="151914"/>
                  <a:pt x="419161" y="150480"/>
                  <a:pt x="417725" y="147614"/>
                </a:cubicBezTo>
                <a:close/>
                <a:moveTo>
                  <a:pt x="341645" y="147614"/>
                </a:moveTo>
                <a:lnTo>
                  <a:pt x="327290" y="154780"/>
                </a:lnTo>
                <a:cubicBezTo>
                  <a:pt x="328725" y="157647"/>
                  <a:pt x="328725" y="160514"/>
                  <a:pt x="328725" y="163381"/>
                </a:cubicBezTo>
                <a:cubicBezTo>
                  <a:pt x="327290" y="167681"/>
                  <a:pt x="325854" y="170547"/>
                  <a:pt x="321548" y="171981"/>
                </a:cubicBezTo>
                <a:cubicBezTo>
                  <a:pt x="320113" y="173414"/>
                  <a:pt x="320113" y="173414"/>
                  <a:pt x="318677" y="173414"/>
                </a:cubicBezTo>
                <a:lnTo>
                  <a:pt x="318677" y="190614"/>
                </a:lnTo>
                <a:cubicBezTo>
                  <a:pt x="320113" y="190614"/>
                  <a:pt x="321548" y="190614"/>
                  <a:pt x="322983" y="192048"/>
                </a:cubicBezTo>
                <a:cubicBezTo>
                  <a:pt x="328725" y="194914"/>
                  <a:pt x="331596" y="203515"/>
                  <a:pt x="328725" y="209248"/>
                </a:cubicBezTo>
                <a:lnTo>
                  <a:pt x="343080" y="216415"/>
                </a:lnTo>
                <a:cubicBezTo>
                  <a:pt x="344516" y="213548"/>
                  <a:pt x="348822" y="210681"/>
                  <a:pt x="354564" y="210681"/>
                </a:cubicBezTo>
                <a:cubicBezTo>
                  <a:pt x="356000" y="210681"/>
                  <a:pt x="358871" y="212115"/>
                  <a:pt x="360306" y="213548"/>
                </a:cubicBezTo>
                <a:cubicBezTo>
                  <a:pt x="361742" y="213548"/>
                  <a:pt x="363177" y="214981"/>
                  <a:pt x="364612" y="216415"/>
                </a:cubicBezTo>
                <a:lnTo>
                  <a:pt x="378967" y="207815"/>
                </a:lnTo>
                <a:cubicBezTo>
                  <a:pt x="378967" y="206381"/>
                  <a:pt x="377532" y="204948"/>
                  <a:pt x="377532" y="203515"/>
                </a:cubicBezTo>
                <a:cubicBezTo>
                  <a:pt x="377532" y="197781"/>
                  <a:pt x="381838" y="193481"/>
                  <a:pt x="387580" y="190614"/>
                </a:cubicBezTo>
                <a:lnTo>
                  <a:pt x="387580" y="173414"/>
                </a:lnTo>
                <a:cubicBezTo>
                  <a:pt x="381838" y="171981"/>
                  <a:pt x="377532" y="167681"/>
                  <a:pt x="377532" y="160514"/>
                </a:cubicBezTo>
                <a:cubicBezTo>
                  <a:pt x="377532" y="160514"/>
                  <a:pt x="377532" y="159080"/>
                  <a:pt x="377532" y="159080"/>
                </a:cubicBezTo>
                <a:lnTo>
                  <a:pt x="363177" y="149047"/>
                </a:lnTo>
                <a:cubicBezTo>
                  <a:pt x="360306" y="151914"/>
                  <a:pt x="356000" y="153347"/>
                  <a:pt x="353129" y="153347"/>
                </a:cubicBezTo>
                <a:cubicBezTo>
                  <a:pt x="350258" y="153347"/>
                  <a:pt x="347387" y="153347"/>
                  <a:pt x="345951" y="151914"/>
                </a:cubicBezTo>
                <a:cubicBezTo>
                  <a:pt x="344516" y="150480"/>
                  <a:pt x="341645" y="149047"/>
                  <a:pt x="341645" y="147614"/>
                </a:cubicBezTo>
                <a:close/>
                <a:moveTo>
                  <a:pt x="429209" y="134713"/>
                </a:moveTo>
                <a:cubicBezTo>
                  <a:pt x="427774" y="134713"/>
                  <a:pt x="424903" y="136147"/>
                  <a:pt x="423467" y="137580"/>
                </a:cubicBezTo>
                <a:cubicBezTo>
                  <a:pt x="422032" y="140447"/>
                  <a:pt x="423467" y="144747"/>
                  <a:pt x="426338" y="146180"/>
                </a:cubicBezTo>
                <a:cubicBezTo>
                  <a:pt x="429209" y="147614"/>
                  <a:pt x="433516" y="147614"/>
                  <a:pt x="434951" y="144747"/>
                </a:cubicBezTo>
                <a:cubicBezTo>
                  <a:pt x="436387" y="143313"/>
                  <a:pt x="436387" y="140447"/>
                  <a:pt x="436387" y="139013"/>
                </a:cubicBezTo>
                <a:cubicBezTo>
                  <a:pt x="434951" y="137580"/>
                  <a:pt x="434951" y="136147"/>
                  <a:pt x="433516" y="136147"/>
                </a:cubicBezTo>
                <a:cubicBezTo>
                  <a:pt x="432080" y="134713"/>
                  <a:pt x="430645" y="134713"/>
                  <a:pt x="429209" y="134713"/>
                </a:cubicBezTo>
                <a:close/>
                <a:moveTo>
                  <a:pt x="353129" y="133280"/>
                </a:moveTo>
                <a:cubicBezTo>
                  <a:pt x="350258" y="133280"/>
                  <a:pt x="348822" y="134713"/>
                  <a:pt x="347387" y="136147"/>
                </a:cubicBezTo>
                <a:cubicBezTo>
                  <a:pt x="345951" y="139013"/>
                  <a:pt x="345951" y="143313"/>
                  <a:pt x="350258" y="144747"/>
                </a:cubicBezTo>
                <a:cubicBezTo>
                  <a:pt x="353129" y="147614"/>
                  <a:pt x="356000" y="146180"/>
                  <a:pt x="358871" y="143313"/>
                </a:cubicBezTo>
                <a:cubicBezTo>
                  <a:pt x="358871" y="141880"/>
                  <a:pt x="358871" y="140447"/>
                  <a:pt x="358871" y="137580"/>
                </a:cubicBezTo>
                <a:cubicBezTo>
                  <a:pt x="358871" y="136147"/>
                  <a:pt x="357435" y="134713"/>
                  <a:pt x="356000" y="134713"/>
                </a:cubicBezTo>
                <a:cubicBezTo>
                  <a:pt x="354564" y="133280"/>
                  <a:pt x="354564" y="133280"/>
                  <a:pt x="353129" y="133280"/>
                </a:cubicBezTo>
                <a:close/>
                <a:moveTo>
                  <a:pt x="429209" y="90279"/>
                </a:moveTo>
                <a:cubicBezTo>
                  <a:pt x="426338" y="90279"/>
                  <a:pt x="423467" y="93146"/>
                  <a:pt x="423467" y="97446"/>
                </a:cubicBezTo>
                <a:cubicBezTo>
                  <a:pt x="423467" y="100313"/>
                  <a:pt x="426338" y="103179"/>
                  <a:pt x="429209" y="103179"/>
                </a:cubicBezTo>
                <a:cubicBezTo>
                  <a:pt x="433516" y="103179"/>
                  <a:pt x="436387" y="100313"/>
                  <a:pt x="436387" y="97446"/>
                </a:cubicBezTo>
                <a:cubicBezTo>
                  <a:pt x="436387" y="96013"/>
                  <a:pt x="434951" y="94579"/>
                  <a:pt x="433516" y="93146"/>
                </a:cubicBezTo>
                <a:cubicBezTo>
                  <a:pt x="433516" y="91713"/>
                  <a:pt x="430645" y="90279"/>
                  <a:pt x="429209" y="90279"/>
                </a:cubicBezTo>
                <a:close/>
                <a:moveTo>
                  <a:pt x="353129" y="90279"/>
                </a:moveTo>
                <a:cubicBezTo>
                  <a:pt x="348822" y="90279"/>
                  <a:pt x="345951" y="93146"/>
                  <a:pt x="345951" y="96013"/>
                </a:cubicBezTo>
                <a:cubicBezTo>
                  <a:pt x="345951" y="98879"/>
                  <a:pt x="348822" y="103179"/>
                  <a:pt x="353129" y="103179"/>
                </a:cubicBezTo>
                <a:cubicBezTo>
                  <a:pt x="356000" y="103179"/>
                  <a:pt x="358871" y="100313"/>
                  <a:pt x="358871" y="96013"/>
                </a:cubicBezTo>
                <a:cubicBezTo>
                  <a:pt x="358871" y="94579"/>
                  <a:pt x="358871" y="93146"/>
                  <a:pt x="357435" y="91713"/>
                </a:cubicBezTo>
                <a:cubicBezTo>
                  <a:pt x="356000" y="90279"/>
                  <a:pt x="354564" y="90279"/>
                  <a:pt x="353129" y="90279"/>
                </a:cubicBezTo>
                <a:close/>
                <a:moveTo>
                  <a:pt x="378967" y="83112"/>
                </a:moveTo>
                <a:lnTo>
                  <a:pt x="366048" y="90279"/>
                </a:lnTo>
                <a:cubicBezTo>
                  <a:pt x="366048" y="93146"/>
                  <a:pt x="366048" y="94579"/>
                  <a:pt x="366048" y="96013"/>
                </a:cubicBezTo>
                <a:cubicBezTo>
                  <a:pt x="366048" y="101746"/>
                  <a:pt x="363177" y="106046"/>
                  <a:pt x="358871" y="108913"/>
                </a:cubicBezTo>
                <a:lnTo>
                  <a:pt x="358871" y="127547"/>
                </a:lnTo>
                <a:cubicBezTo>
                  <a:pt x="360306" y="127547"/>
                  <a:pt x="360306" y="127547"/>
                  <a:pt x="361742" y="128980"/>
                </a:cubicBezTo>
                <a:cubicBezTo>
                  <a:pt x="363177" y="130413"/>
                  <a:pt x="366048" y="133280"/>
                  <a:pt x="366048" y="136147"/>
                </a:cubicBezTo>
                <a:cubicBezTo>
                  <a:pt x="367483" y="139013"/>
                  <a:pt x="367483" y="140447"/>
                  <a:pt x="366048" y="143313"/>
                </a:cubicBezTo>
                <a:lnTo>
                  <a:pt x="381838" y="151914"/>
                </a:lnTo>
                <a:cubicBezTo>
                  <a:pt x="384709" y="149047"/>
                  <a:pt x="387580" y="147614"/>
                  <a:pt x="391887" y="147614"/>
                </a:cubicBezTo>
                <a:cubicBezTo>
                  <a:pt x="394758" y="147614"/>
                  <a:pt x="397629" y="147614"/>
                  <a:pt x="400500" y="149047"/>
                </a:cubicBezTo>
                <a:lnTo>
                  <a:pt x="416290" y="140447"/>
                </a:lnTo>
                <a:cubicBezTo>
                  <a:pt x="416290" y="139013"/>
                  <a:pt x="416290" y="136147"/>
                  <a:pt x="417725" y="134713"/>
                </a:cubicBezTo>
                <a:cubicBezTo>
                  <a:pt x="419161" y="130413"/>
                  <a:pt x="423467" y="127547"/>
                  <a:pt x="427774" y="127547"/>
                </a:cubicBezTo>
                <a:lnTo>
                  <a:pt x="427774" y="110346"/>
                </a:lnTo>
                <a:cubicBezTo>
                  <a:pt x="420596" y="110346"/>
                  <a:pt x="414854" y="104613"/>
                  <a:pt x="414854" y="97446"/>
                </a:cubicBezTo>
                <a:cubicBezTo>
                  <a:pt x="414854" y="96013"/>
                  <a:pt x="416290" y="96013"/>
                  <a:pt x="416290" y="94579"/>
                </a:cubicBezTo>
                <a:lnTo>
                  <a:pt x="400500" y="85979"/>
                </a:lnTo>
                <a:cubicBezTo>
                  <a:pt x="397629" y="88846"/>
                  <a:pt x="393322" y="90279"/>
                  <a:pt x="390451" y="90279"/>
                </a:cubicBezTo>
                <a:cubicBezTo>
                  <a:pt x="387580" y="90279"/>
                  <a:pt x="386145" y="88846"/>
                  <a:pt x="383274" y="88846"/>
                </a:cubicBezTo>
                <a:cubicBezTo>
                  <a:pt x="381838" y="87412"/>
                  <a:pt x="380403" y="84546"/>
                  <a:pt x="378967" y="83112"/>
                </a:cubicBezTo>
                <a:close/>
                <a:moveTo>
                  <a:pt x="390451" y="70212"/>
                </a:moveTo>
                <a:cubicBezTo>
                  <a:pt x="387580" y="70212"/>
                  <a:pt x="386145" y="70212"/>
                  <a:pt x="384709" y="73079"/>
                </a:cubicBezTo>
                <a:cubicBezTo>
                  <a:pt x="383274" y="75946"/>
                  <a:pt x="384709" y="80246"/>
                  <a:pt x="387580" y="81679"/>
                </a:cubicBezTo>
                <a:cubicBezTo>
                  <a:pt x="390451" y="83112"/>
                  <a:pt x="394758" y="81679"/>
                  <a:pt x="396193" y="78812"/>
                </a:cubicBezTo>
                <a:cubicBezTo>
                  <a:pt x="396193" y="77379"/>
                  <a:pt x="397629" y="75946"/>
                  <a:pt x="396193" y="74512"/>
                </a:cubicBezTo>
                <a:cubicBezTo>
                  <a:pt x="396193" y="73079"/>
                  <a:pt x="394758" y="71646"/>
                  <a:pt x="393322" y="70212"/>
                </a:cubicBezTo>
                <a:cubicBezTo>
                  <a:pt x="391887" y="70212"/>
                  <a:pt x="391887" y="70212"/>
                  <a:pt x="390451" y="70212"/>
                </a:cubicBezTo>
                <a:close/>
                <a:moveTo>
                  <a:pt x="390451" y="61612"/>
                </a:moveTo>
                <a:cubicBezTo>
                  <a:pt x="393322" y="61612"/>
                  <a:pt x="394758" y="63045"/>
                  <a:pt x="397629" y="64479"/>
                </a:cubicBezTo>
                <a:cubicBezTo>
                  <a:pt x="400500" y="65912"/>
                  <a:pt x="403370" y="68779"/>
                  <a:pt x="403370" y="73079"/>
                </a:cubicBezTo>
                <a:cubicBezTo>
                  <a:pt x="404806" y="74512"/>
                  <a:pt x="404806" y="77379"/>
                  <a:pt x="403370" y="78812"/>
                </a:cubicBezTo>
                <a:lnTo>
                  <a:pt x="419161" y="88846"/>
                </a:lnTo>
                <a:cubicBezTo>
                  <a:pt x="422032" y="84546"/>
                  <a:pt x="424903" y="83112"/>
                  <a:pt x="429209" y="83112"/>
                </a:cubicBezTo>
                <a:cubicBezTo>
                  <a:pt x="433516" y="83112"/>
                  <a:pt x="436387" y="84546"/>
                  <a:pt x="439258" y="87412"/>
                </a:cubicBezTo>
                <a:cubicBezTo>
                  <a:pt x="442129" y="90279"/>
                  <a:pt x="443564" y="93146"/>
                  <a:pt x="443564" y="97446"/>
                </a:cubicBezTo>
                <a:cubicBezTo>
                  <a:pt x="443564" y="103179"/>
                  <a:pt x="440693" y="107480"/>
                  <a:pt x="434951" y="110346"/>
                </a:cubicBezTo>
                <a:lnTo>
                  <a:pt x="436387" y="127547"/>
                </a:lnTo>
                <a:cubicBezTo>
                  <a:pt x="437822" y="128980"/>
                  <a:pt x="437822" y="130413"/>
                  <a:pt x="439258" y="130413"/>
                </a:cubicBezTo>
                <a:cubicBezTo>
                  <a:pt x="440693" y="133280"/>
                  <a:pt x="442129" y="134713"/>
                  <a:pt x="443564" y="137580"/>
                </a:cubicBezTo>
                <a:cubicBezTo>
                  <a:pt x="443564" y="139013"/>
                  <a:pt x="443564" y="141880"/>
                  <a:pt x="443564" y="144747"/>
                </a:cubicBezTo>
                <a:lnTo>
                  <a:pt x="457919" y="153347"/>
                </a:lnTo>
                <a:cubicBezTo>
                  <a:pt x="460790" y="150480"/>
                  <a:pt x="465096" y="147614"/>
                  <a:pt x="469403" y="147614"/>
                </a:cubicBezTo>
                <a:cubicBezTo>
                  <a:pt x="472274" y="147614"/>
                  <a:pt x="476580" y="150480"/>
                  <a:pt x="479451" y="151914"/>
                </a:cubicBezTo>
                <a:cubicBezTo>
                  <a:pt x="480887" y="154780"/>
                  <a:pt x="482322" y="159080"/>
                  <a:pt x="482322" y="161947"/>
                </a:cubicBezTo>
                <a:cubicBezTo>
                  <a:pt x="482322" y="167681"/>
                  <a:pt x="479451" y="171981"/>
                  <a:pt x="475145" y="174847"/>
                </a:cubicBezTo>
                <a:lnTo>
                  <a:pt x="475145" y="193481"/>
                </a:lnTo>
                <a:cubicBezTo>
                  <a:pt x="479451" y="194914"/>
                  <a:pt x="482322" y="200648"/>
                  <a:pt x="482322" y="206381"/>
                </a:cubicBezTo>
                <a:cubicBezTo>
                  <a:pt x="482322" y="213548"/>
                  <a:pt x="476580" y="219282"/>
                  <a:pt x="469403" y="219282"/>
                </a:cubicBezTo>
                <a:cubicBezTo>
                  <a:pt x="465096" y="219282"/>
                  <a:pt x="462225" y="217848"/>
                  <a:pt x="459354" y="216415"/>
                </a:cubicBezTo>
                <a:lnTo>
                  <a:pt x="444999" y="225015"/>
                </a:lnTo>
                <a:cubicBezTo>
                  <a:pt x="444999" y="227882"/>
                  <a:pt x="444999" y="230748"/>
                  <a:pt x="443564" y="233615"/>
                </a:cubicBezTo>
                <a:cubicBezTo>
                  <a:pt x="440693" y="237915"/>
                  <a:pt x="436387" y="239349"/>
                  <a:pt x="430645" y="239349"/>
                </a:cubicBezTo>
                <a:cubicBezTo>
                  <a:pt x="427774" y="239349"/>
                  <a:pt x="426338" y="239349"/>
                  <a:pt x="423467" y="237915"/>
                </a:cubicBezTo>
                <a:cubicBezTo>
                  <a:pt x="420596" y="236482"/>
                  <a:pt x="417725" y="233615"/>
                  <a:pt x="417725" y="229315"/>
                </a:cubicBezTo>
                <a:cubicBezTo>
                  <a:pt x="416290" y="227882"/>
                  <a:pt x="416290" y="226448"/>
                  <a:pt x="416290" y="225015"/>
                </a:cubicBezTo>
                <a:lnTo>
                  <a:pt x="400500" y="214981"/>
                </a:lnTo>
                <a:cubicBezTo>
                  <a:pt x="397629" y="217848"/>
                  <a:pt x="394758" y="217848"/>
                  <a:pt x="391887" y="217848"/>
                </a:cubicBezTo>
                <a:cubicBezTo>
                  <a:pt x="389016" y="217848"/>
                  <a:pt x="384709" y="216415"/>
                  <a:pt x="383274" y="214981"/>
                </a:cubicBezTo>
                <a:lnTo>
                  <a:pt x="367483" y="223582"/>
                </a:lnTo>
                <a:cubicBezTo>
                  <a:pt x="367483" y="226448"/>
                  <a:pt x="367483" y="229315"/>
                  <a:pt x="366048" y="232182"/>
                </a:cubicBezTo>
                <a:cubicBezTo>
                  <a:pt x="363177" y="236482"/>
                  <a:pt x="358871" y="239349"/>
                  <a:pt x="353129" y="239349"/>
                </a:cubicBezTo>
                <a:cubicBezTo>
                  <a:pt x="351693" y="239349"/>
                  <a:pt x="348822" y="237915"/>
                  <a:pt x="347387" y="236482"/>
                </a:cubicBezTo>
                <a:cubicBezTo>
                  <a:pt x="343080" y="235049"/>
                  <a:pt x="341645" y="232182"/>
                  <a:pt x="340209" y="229315"/>
                </a:cubicBezTo>
                <a:cubicBezTo>
                  <a:pt x="340209" y="226448"/>
                  <a:pt x="340209" y="225015"/>
                  <a:pt x="340209" y="223582"/>
                </a:cubicBezTo>
                <a:lnTo>
                  <a:pt x="324419" y="214981"/>
                </a:lnTo>
                <a:cubicBezTo>
                  <a:pt x="321548" y="216415"/>
                  <a:pt x="318677" y="217848"/>
                  <a:pt x="315806" y="217848"/>
                </a:cubicBezTo>
                <a:cubicBezTo>
                  <a:pt x="312935" y="217848"/>
                  <a:pt x="311500" y="217848"/>
                  <a:pt x="308629" y="216415"/>
                </a:cubicBezTo>
                <a:cubicBezTo>
                  <a:pt x="305758" y="213548"/>
                  <a:pt x="302887" y="210681"/>
                  <a:pt x="302887" y="207815"/>
                </a:cubicBezTo>
                <a:cubicBezTo>
                  <a:pt x="301451" y="203515"/>
                  <a:pt x="301451" y="200648"/>
                  <a:pt x="304322" y="196348"/>
                </a:cubicBezTo>
                <a:cubicBezTo>
                  <a:pt x="305758" y="194914"/>
                  <a:pt x="308629" y="192048"/>
                  <a:pt x="311500" y="190614"/>
                </a:cubicBezTo>
                <a:lnTo>
                  <a:pt x="310064" y="173414"/>
                </a:lnTo>
                <a:cubicBezTo>
                  <a:pt x="308629" y="173414"/>
                  <a:pt x="307193" y="171981"/>
                  <a:pt x="304322" y="170547"/>
                </a:cubicBezTo>
                <a:lnTo>
                  <a:pt x="289967" y="180581"/>
                </a:lnTo>
                <a:lnTo>
                  <a:pt x="295709" y="192048"/>
                </a:lnTo>
                <a:lnTo>
                  <a:pt x="169387" y="256549"/>
                </a:lnTo>
                <a:lnTo>
                  <a:pt x="162210" y="388418"/>
                </a:lnTo>
                <a:lnTo>
                  <a:pt x="157903" y="388418"/>
                </a:lnTo>
                <a:lnTo>
                  <a:pt x="157903" y="405618"/>
                </a:lnTo>
                <a:lnTo>
                  <a:pt x="157903" y="417085"/>
                </a:lnTo>
                <a:lnTo>
                  <a:pt x="157903" y="547521"/>
                </a:lnTo>
                <a:lnTo>
                  <a:pt x="162210" y="547521"/>
                </a:lnTo>
                <a:lnTo>
                  <a:pt x="192355" y="554688"/>
                </a:lnTo>
                <a:lnTo>
                  <a:pt x="192355" y="580488"/>
                </a:lnTo>
                <a:lnTo>
                  <a:pt x="166516" y="580488"/>
                </a:lnTo>
                <a:lnTo>
                  <a:pt x="137806" y="576188"/>
                </a:lnTo>
                <a:lnTo>
                  <a:pt x="137806" y="580488"/>
                </a:lnTo>
                <a:lnTo>
                  <a:pt x="104790" y="580488"/>
                </a:lnTo>
                <a:lnTo>
                  <a:pt x="104790" y="550388"/>
                </a:lnTo>
                <a:lnTo>
                  <a:pt x="104790" y="547521"/>
                </a:lnTo>
                <a:lnTo>
                  <a:pt x="104790" y="417085"/>
                </a:lnTo>
                <a:lnTo>
                  <a:pt x="86129" y="417085"/>
                </a:lnTo>
                <a:lnTo>
                  <a:pt x="86129" y="547521"/>
                </a:lnTo>
                <a:lnTo>
                  <a:pt x="86129" y="550388"/>
                </a:lnTo>
                <a:lnTo>
                  <a:pt x="86129" y="580488"/>
                </a:lnTo>
                <a:lnTo>
                  <a:pt x="54548" y="580488"/>
                </a:lnTo>
                <a:lnTo>
                  <a:pt x="54548" y="576188"/>
                </a:lnTo>
                <a:lnTo>
                  <a:pt x="24403" y="580488"/>
                </a:lnTo>
                <a:lnTo>
                  <a:pt x="0" y="580488"/>
                </a:lnTo>
                <a:lnTo>
                  <a:pt x="0" y="554688"/>
                </a:lnTo>
                <a:lnTo>
                  <a:pt x="28710" y="547521"/>
                </a:lnTo>
                <a:lnTo>
                  <a:pt x="34452" y="547521"/>
                </a:lnTo>
                <a:lnTo>
                  <a:pt x="34452" y="417085"/>
                </a:lnTo>
                <a:lnTo>
                  <a:pt x="34452" y="405618"/>
                </a:lnTo>
                <a:lnTo>
                  <a:pt x="34452" y="388418"/>
                </a:lnTo>
                <a:lnTo>
                  <a:pt x="30145" y="388418"/>
                </a:lnTo>
                <a:lnTo>
                  <a:pt x="28710" y="361184"/>
                </a:lnTo>
                <a:lnTo>
                  <a:pt x="4306" y="361184"/>
                </a:lnTo>
                <a:lnTo>
                  <a:pt x="7177" y="230748"/>
                </a:lnTo>
                <a:lnTo>
                  <a:pt x="67468" y="219282"/>
                </a:lnTo>
                <a:lnTo>
                  <a:pt x="94742" y="252249"/>
                </a:lnTo>
                <a:lnTo>
                  <a:pt x="122016" y="219282"/>
                </a:lnTo>
                <a:lnTo>
                  <a:pt x="163645" y="219282"/>
                </a:lnTo>
                <a:lnTo>
                  <a:pt x="278484" y="159080"/>
                </a:lnTo>
                <a:lnTo>
                  <a:pt x="285661" y="171981"/>
                </a:lnTo>
                <a:lnTo>
                  <a:pt x="301451" y="161947"/>
                </a:lnTo>
                <a:cubicBezTo>
                  <a:pt x="301451" y="156214"/>
                  <a:pt x="302887" y="151914"/>
                  <a:pt x="307193" y="149047"/>
                </a:cubicBezTo>
                <a:cubicBezTo>
                  <a:pt x="310064" y="147614"/>
                  <a:pt x="312935" y="146180"/>
                  <a:pt x="314371" y="146180"/>
                </a:cubicBezTo>
                <a:cubicBezTo>
                  <a:pt x="317242" y="146180"/>
                  <a:pt x="320113" y="147614"/>
                  <a:pt x="322983" y="149047"/>
                </a:cubicBezTo>
                <a:lnTo>
                  <a:pt x="338774" y="139013"/>
                </a:lnTo>
                <a:cubicBezTo>
                  <a:pt x="338774" y="137580"/>
                  <a:pt x="340209" y="134713"/>
                  <a:pt x="340209" y="133280"/>
                </a:cubicBezTo>
                <a:cubicBezTo>
                  <a:pt x="343080" y="130413"/>
                  <a:pt x="345951" y="127547"/>
                  <a:pt x="348822" y="126113"/>
                </a:cubicBezTo>
                <a:lnTo>
                  <a:pt x="348822" y="108913"/>
                </a:lnTo>
                <a:cubicBezTo>
                  <a:pt x="344516" y="108913"/>
                  <a:pt x="340209" y="106046"/>
                  <a:pt x="338774" y="98879"/>
                </a:cubicBezTo>
                <a:cubicBezTo>
                  <a:pt x="337338" y="91713"/>
                  <a:pt x="341645" y="88846"/>
                  <a:pt x="341645" y="87412"/>
                </a:cubicBezTo>
                <a:cubicBezTo>
                  <a:pt x="343080" y="84546"/>
                  <a:pt x="348822" y="81679"/>
                  <a:pt x="353129" y="81679"/>
                </a:cubicBezTo>
                <a:cubicBezTo>
                  <a:pt x="356000" y="81679"/>
                  <a:pt x="358871" y="83112"/>
                  <a:pt x="360306" y="84546"/>
                </a:cubicBezTo>
                <a:lnTo>
                  <a:pt x="376096" y="75946"/>
                </a:lnTo>
                <a:cubicBezTo>
                  <a:pt x="376096" y="73079"/>
                  <a:pt x="377532" y="71646"/>
                  <a:pt x="378967" y="68779"/>
                </a:cubicBezTo>
                <a:cubicBezTo>
                  <a:pt x="380403" y="64479"/>
                  <a:pt x="384709" y="61612"/>
                  <a:pt x="390451" y="61612"/>
                </a:cubicBezTo>
                <a:close/>
                <a:moveTo>
                  <a:pt x="94832" y="61612"/>
                </a:moveTo>
                <a:cubicBezTo>
                  <a:pt x="135271" y="61612"/>
                  <a:pt x="168054" y="94343"/>
                  <a:pt x="168054" y="134719"/>
                </a:cubicBezTo>
                <a:cubicBezTo>
                  <a:pt x="168054" y="175095"/>
                  <a:pt x="135271" y="207826"/>
                  <a:pt x="94832" y="207826"/>
                </a:cubicBezTo>
                <a:cubicBezTo>
                  <a:pt x="54393" y="207826"/>
                  <a:pt x="21610" y="175095"/>
                  <a:pt x="21610" y="134719"/>
                </a:cubicBezTo>
                <a:cubicBezTo>
                  <a:pt x="21610" y="94343"/>
                  <a:pt x="54393" y="61612"/>
                  <a:pt x="94832" y="61612"/>
                </a:cubicBezTo>
                <a:close/>
                <a:moveTo>
                  <a:pt x="56095" y="0"/>
                </a:moveTo>
                <a:lnTo>
                  <a:pt x="600029" y="0"/>
                </a:lnTo>
                <a:lnTo>
                  <a:pt x="600029" y="364156"/>
                </a:lnTo>
                <a:lnTo>
                  <a:pt x="180956" y="364156"/>
                </a:lnTo>
                <a:lnTo>
                  <a:pt x="182391" y="339783"/>
                </a:lnTo>
                <a:lnTo>
                  <a:pt x="574196" y="339783"/>
                </a:lnTo>
                <a:lnTo>
                  <a:pt x="574196" y="24373"/>
                </a:lnTo>
                <a:lnTo>
                  <a:pt x="80493" y="24373"/>
                </a:lnTo>
                <a:lnTo>
                  <a:pt x="80493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3" name="teacher-at-the-blackboard_65882">
            <a:extLst>
              <a:ext uri="{FF2B5EF4-FFF2-40B4-BE49-F238E27FC236}">
                <a16:creationId xmlns="" xmlns:a16="http://schemas.microsoft.com/office/drawing/2014/main" id="{4C2B9DA3-8307-4990-9D26-209AF985DAE3}"/>
              </a:ext>
            </a:extLst>
          </p:cNvPr>
          <p:cNvSpPr>
            <a:spLocks noChangeAspect="1"/>
          </p:cNvSpPr>
          <p:nvPr/>
        </p:nvSpPr>
        <p:spPr bwMode="auto">
          <a:xfrm>
            <a:off x="6885992" y="2018342"/>
            <a:ext cx="368754" cy="352972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2596088-4E59-4BFE-9CAB-0CBD167A30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489" y="3903868"/>
            <a:ext cx="10515334" cy="1334684"/>
          </a:xfrm>
          <a:prstGeom prst="rect">
            <a:avLst/>
          </a:prstGeom>
        </p:spPr>
      </p:pic>
      <p:graphicFrame>
        <p:nvGraphicFramePr>
          <p:cNvPr id="6" name="图表 5">
            <a:extLst>
              <a:ext uri="{FF2B5EF4-FFF2-40B4-BE49-F238E27FC236}">
                <a16:creationId xmlns="" xmlns:a16="http://schemas.microsoft.com/office/drawing/2014/main" id="{B83DF951-ED3F-4A30-848A-B7239AC1AC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8086430"/>
              </p:ext>
            </p:extLst>
          </p:nvPr>
        </p:nvGraphicFramePr>
        <p:xfrm>
          <a:off x="800100" y="3241070"/>
          <a:ext cx="10566400" cy="289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4309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05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戏剧介绍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Introduction to drama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1857CBBE-7EE5-40A6-B3AD-CB35A1FB6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戏剧分类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2F56FBD2-63BA-47A0-8444-29C5E7E3B718}"/>
              </a:ext>
            </a:extLst>
          </p:cNvPr>
          <p:cNvSpPr/>
          <p:nvPr/>
        </p:nvSpPr>
        <p:spPr>
          <a:xfrm>
            <a:off x="406400" y="13208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BE8857B1-C0D2-4EDD-9CDE-9155D92754D2}"/>
              </a:ext>
            </a:extLst>
          </p:cNvPr>
          <p:cNvSpPr/>
          <p:nvPr/>
        </p:nvSpPr>
        <p:spPr>
          <a:xfrm>
            <a:off x="406400" y="37465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38FAE7CB-172D-4F28-BEB2-997B75F82C84}"/>
              </a:ext>
            </a:extLst>
          </p:cNvPr>
          <p:cNvSpPr/>
          <p:nvPr/>
        </p:nvSpPr>
        <p:spPr>
          <a:xfrm>
            <a:off x="6223000" y="13208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4F4E5CD9-5162-4F0E-9CC8-4BA3AFCA6BE5}"/>
              </a:ext>
            </a:extLst>
          </p:cNvPr>
          <p:cNvSpPr/>
          <p:nvPr/>
        </p:nvSpPr>
        <p:spPr>
          <a:xfrm>
            <a:off x="6223000" y="37465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C0CD2549-8FBA-4FE4-9427-12FC1F790D83}"/>
              </a:ext>
            </a:extLst>
          </p:cNvPr>
          <p:cNvSpPr/>
          <p:nvPr/>
        </p:nvSpPr>
        <p:spPr>
          <a:xfrm>
            <a:off x="406400" y="1320801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850575F5-673B-4006-B54E-314B2DBF32E2}"/>
              </a:ext>
            </a:extLst>
          </p:cNvPr>
          <p:cNvGrpSpPr/>
          <p:nvPr/>
        </p:nvGrpSpPr>
        <p:grpSpPr>
          <a:xfrm>
            <a:off x="566085" y="1395337"/>
            <a:ext cx="5371017" cy="2010264"/>
            <a:chOff x="566085" y="1395337"/>
            <a:chExt cx="5371017" cy="2010264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94BBC74C-A030-4EFC-82F2-7A4EFDA715B1}"/>
                </a:ext>
              </a:extLst>
            </p:cNvPr>
            <p:cNvSpPr/>
            <p:nvPr/>
          </p:nvSpPr>
          <p:spPr>
            <a:xfrm>
              <a:off x="576717" y="1918859"/>
              <a:ext cx="5360385" cy="953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京剧，腔调以西皮、二黄为主，用胡琴和锣鼓等伴奏，被视为中国国粹，位列中国戏曲三鼎甲“榜首”。徽剧是京剧的前身。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5932C0C0-C408-454D-94DF-33503835296F}"/>
                </a:ext>
              </a:extLst>
            </p:cNvPr>
            <p:cNvSpPr/>
            <p:nvPr/>
          </p:nvSpPr>
          <p:spPr>
            <a:xfrm>
              <a:off x="566085" y="1395337"/>
              <a:ext cx="5360385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京剧 </a:t>
              </a:r>
              <a:r>
                <a:rPr lang="en-US" altLang="zh-CN" sz="1200" b="1" spc="600" dirty="0">
                  <a:solidFill>
                    <a:schemeClr val="bg1">
                      <a:alpha val="47000"/>
                    </a:schemeClr>
                  </a:solidFill>
                  <a:latin typeface="+mn-ea"/>
                </a:rPr>
                <a:t>///////////////////////////</a:t>
              </a:r>
              <a:endParaRPr lang="zh-CN" altLang="en-US" b="1" spc="600" dirty="0">
                <a:solidFill>
                  <a:schemeClr val="bg1">
                    <a:alpha val="47000"/>
                  </a:schemeClr>
                </a:solidFill>
                <a:latin typeface="+mn-ea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A16C9DDE-B8B9-4D53-B97E-E02186F40F5E}"/>
                </a:ext>
              </a:extLst>
            </p:cNvPr>
            <p:cNvGrpSpPr/>
            <p:nvPr/>
          </p:nvGrpSpPr>
          <p:grpSpPr>
            <a:xfrm>
              <a:off x="659406" y="3042809"/>
              <a:ext cx="924845" cy="362792"/>
              <a:chOff x="659406" y="3042809"/>
              <a:chExt cx="924845" cy="362792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="" xmlns:a16="http://schemas.microsoft.com/office/drawing/2014/main" id="{CE61CC26-8139-4FA1-AA64-FD7CB5920F47}"/>
                  </a:ext>
                </a:extLst>
              </p:cNvPr>
              <p:cNvSpPr/>
              <p:nvPr/>
            </p:nvSpPr>
            <p:spPr>
              <a:xfrm>
                <a:off x="65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449E2D98-D323-4724-9F59-9E672B40E377}"/>
                  </a:ext>
                </a:extLst>
              </p:cNvPr>
              <p:cNvSpPr/>
              <p:nvPr/>
            </p:nvSpPr>
            <p:spPr>
              <a:xfrm>
                <a:off x="741817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梅兰芳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A76E60C6-EEF4-44AA-932F-A832367A3581}"/>
                </a:ext>
              </a:extLst>
            </p:cNvPr>
            <p:cNvGrpSpPr/>
            <p:nvPr/>
          </p:nvGrpSpPr>
          <p:grpSpPr>
            <a:xfrm>
              <a:off x="1868023" y="3042809"/>
              <a:ext cx="924845" cy="362792"/>
              <a:chOff x="1929406" y="3042809"/>
              <a:chExt cx="924845" cy="362792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="" xmlns:a16="http://schemas.microsoft.com/office/drawing/2014/main" id="{0E58CB7C-9F78-435E-B1C0-3CB53B88AC38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="" xmlns:a16="http://schemas.microsoft.com/office/drawing/2014/main" id="{52DA6D6D-28E5-403B-A39B-9C21A6502195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程砚秋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835ED8D5-042C-4992-BDF9-4FF472A7D9D0}"/>
                </a:ext>
              </a:extLst>
            </p:cNvPr>
            <p:cNvGrpSpPr/>
            <p:nvPr/>
          </p:nvGrpSpPr>
          <p:grpSpPr>
            <a:xfrm>
              <a:off x="3076640" y="3042809"/>
              <a:ext cx="924845" cy="362792"/>
              <a:chOff x="1929406" y="3042809"/>
              <a:chExt cx="924845" cy="362792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="" xmlns:a16="http://schemas.microsoft.com/office/drawing/2014/main" id="{D07D8875-26A7-4906-99E5-92012E85F7BF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A2A4028C-B6BA-43C9-AD7D-1DF91C3C0AB7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荀慧生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571A1EB7-4D1D-4748-9F07-D515993083B1}"/>
                </a:ext>
              </a:extLst>
            </p:cNvPr>
            <p:cNvGrpSpPr/>
            <p:nvPr/>
          </p:nvGrpSpPr>
          <p:grpSpPr>
            <a:xfrm>
              <a:off x="4285256" y="3042809"/>
              <a:ext cx="924845" cy="362792"/>
              <a:chOff x="1929406" y="3042809"/>
              <a:chExt cx="924845" cy="362792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="" xmlns:a16="http://schemas.microsoft.com/office/drawing/2014/main" id="{3CCED755-C96A-4B46-BAAE-50E851382C87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="" xmlns:a16="http://schemas.microsoft.com/office/drawing/2014/main" id="{62527244-0EB0-42EB-860B-2849A71F3C43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尚小云</a:t>
                </a:r>
              </a:p>
            </p:txBody>
          </p:sp>
        </p:grpSp>
      </p:grp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DED92AFF-C016-45F5-8044-C3156E53E6D9}"/>
              </a:ext>
            </a:extLst>
          </p:cNvPr>
          <p:cNvSpPr/>
          <p:nvPr/>
        </p:nvSpPr>
        <p:spPr>
          <a:xfrm>
            <a:off x="6223000" y="1320801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AFF6E684-9246-413F-A499-D249F85D6CB0}"/>
              </a:ext>
            </a:extLst>
          </p:cNvPr>
          <p:cNvGrpSpPr/>
          <p:nvPr/>
        </p:nvGrpSpPr>
        <p:grpSpPr>
          <a:xfrm>
            <a:off x="6382685" y="1395337"/>
            <a:ext cx="5371017" cy="2010264"/>
            <a:chOff x="566085" y="1395337"/>
            <a:chExt cx="5371017" cy="2010264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283F8629-1FFF-4265-9E06-AA29AA6CC628}"/>
                </a:ext>
              </a:extLst>
            </p:cNvPr>
            <p:cNvSpPr/>
            <p:nvPr/>
          </p:nvSpPr>
          <p:spPr>
            <a:xfrm>
              <a:off x="576717" y="1918859"/>
              <a:ext cx="5360385" cy="953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越剧长于抒情，以唱为主，声腔清悠婉丽优美动听，表演真切动人，极具江南灵秀之气；多以“才子佳人”题材的戏为主，艺术流派纷呈。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EF4033E8-2623-4B0C-88DA-2681E5111FE9}"/>
                </a:ext>
              </a:extLst>
            </p:cNvPr>
            <p:cNvSpPr/>
            <p:nvPr/>
          </p:nvSpPr>
          <p:spPr>
            <a:xfrm>
              <a:off x="566085" y="1395337"/>
              <a:ext cx="5360385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越剧 </a:t>
              </a:r>
              <a:r>
                <a:rPr lang="en-US" altLang="zh-CN" sz="1200" b="1" spc="600" dirty="0">
                  <a:solidFill>
                    <a:schemeClr val="bg1">
                      <a:alpha val="47000"/>
                    </a:schemeClr>
                  </a:solidFill>
                  <a:latin typeface="+mn-ea"/>
                </a:rPr>
                <a:t>///////////////////////////</a:t>
              </a:r>
              <a:endParaRPr lang="zh-CN" altLang="en-US" sz="1200" b="1" spc="600" dirty="0">
                <a:solidFill>
                  <a:schemeClr val="bg1">
                    <a:alpha val="47000"/>
                  </a:schemeClr>
                </a:solidFill>
                <a:latin typeface="+mn-ea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B3D6F217-0AC8-4CC7-AEEF-229C338A9EFC}"/>
                </a:ext>
              </a:extLst>
            </p:cNvPr>
            <p:cNvGrpSpPr/>
            <p:nvPr/>
          </p:nvGrpSpPr>
          <p:grpSpPr>
            <a:xfrm>
              <a:off x="659406" y="3042809"/>
              <a:ext cx="924845" cy="362792"/>
              <a:chOff x="659406" y="3042809"/>
              <a:chExt cx="924845" cy="362792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="" xmlns:a16="http://schemas.microsoft.com/office/drawing/2014/main" id="{06BD08CC-4CFF-480F-ACE7-83C672D5295A}"/>
                  </a:ext>
                </a:extLst>
              </p:cNvPr>
              <p:cNvSpPr/>
              <p:nvPr/>
            </p:nvSpPr>
            <p:spPr>
              <a:xfrm>
                <a:off x="65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="" xmlns:a16="http://schemas.microsoft.com/office/drawing/2014/main" id="{BB8E3AFF-7F24-4CD1-A274-4E50A20543D8}"/>
                  </a:ext>
                </a:extLst>
              </p:cNvPr>
              <p:cNvSpPr/>
              <p:nvPr/>
            </p:nvSpPr>
            <p:spPr>
              <a:xfrm>
                <a:off x="741817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袁雪芬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F3A543EE-553C-4CA0-B825-F37E9E672CE3}"/>
                </a:ext>
              </a:extLst>
            </p:cNvPr>
            <p:cNvGrpSpPr/>
            <p:nvPr/>
          </p:nvGrpSpPr>
          <p:grpSpPr>
            <a:xfrm>
              <a:off x="1868023" y="3042809"/>
              <a:ext cx="924845" cy="362792"/>
              <a:chOff x="1929406" y="3042809"/>
              <a:chExt cx="924845" cy="362792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="" xmlns:a16="http://schemas.microsoft.com/office/drawing/2014/main" id="{120FC33B-B059-43B1-B148-5F0C9B183C12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791B4765-0964-4250-AE0D-2A447EED7389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徐玉兰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8ACDD064-45FD-4F85-B076-E7C7A2E53764}"/>
                </a:ext>
              </a:extLst>
            </p:cNvPr>
            <p:cNvGrpSpPr/>
            <p:nvPr/>
          </p:nvGrpSpPr>
          <p:grpSpPr>
            <a:xfrm>
              <a:off x="3076640" y="3042809"/>
              <a:ext cx="924845" cy="362792"/>
              <a:chOff x="1929406" y="3042809"/>
              <a:chExt cx="924845" cy="362792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="" xmlns:a16="http://schemas.microsoft.com/office/drawing/2014/main" id="{8587FE47-9C26-463A-ADEF-DBCE3451786E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="" xmlns:a16="http://schemas.microsoft.com/office/drawing/2014/main" id="{B3BE235C-D6B7-47A1-B510-01B55871DFF7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竺水招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1539B291-5B0A-437D-A813-F6684CBCC5C0}"/>
                </a:ext>
              </a:extLst>
            </p:cNvPr>
            <p:cNvGrpSpPr/>
            <p:nvPr/>
          </p:nvGrpSpPr>
          <p:grpSpPr>
            <a:xfrm>
              <a:off x="4285256" y="3042809"/>
              <a:ext cx="924845" cy="362792"/>
              <a:chOff x="1929406" y="3042809"/>
              <a:chExt cx="924845" cy="362792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="" xmlns:a16="http://schemas.microsoft.com/office/drawing/2014/main" id="{01F9C4C6-265B-4692-AA41-931418AF5B9A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="" xmlns:a16="http://schemas.microsoft.com/office/drawing/2014/main" id="{54541231-D9FB-426E-8B80-A1DC8CB7DDAC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王文娟</a:t>
                </a:r>
              </a:p>
            </p:txBody>
          </p:sp>
        </p:grpSp>
      </p:grp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1367C0DD-AE9F-47D8-B052-5C0F32D86975}"/>
              </a:ext>
            </a:extLst>
          </p:cNvPr>
          <p:cNvSpPr/>
          <p:nvPr/>
        </p:nvSpPr>
        <p:spPr>
          <a:xfrm>
            <a:off x="406400" y="3746500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F4A8C48C-2606-47D2-A259-E6F5F2C2D034}"/>
              </a:ext>
            </a:extLst>
          </p:cNvPr>
          <p:cNvSpPr/>
          <p:nvPr/>
        </p:nvSpPr>
        <p:spPr>
          <a:xfrm>
            <a:off x="576717" y="4344558"/>
            <a:ext cx="536038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评剧发源于中国京东唐山一带，特点是念白和唱词口语化，非常容易听懂，因此很受观众的欢迎。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1910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年代，成兆才将说唱曲艺艺术莲花落结合蹦蹦戏。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95ABD0DB-D101-490C-8C01-9A0D60D0680F}"/>
              </a:ext>
            </a:extLst>
          </p:cNvPr>
          <p:cNvSpPr/>
          <p:nvPr/>
        </p:nvSpPr>
        <p:spPr>
          <a:xfrm>
            <a:off x="566085" y="3821036"/>
            <a:ext cx="5360385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评剧 </a:t>
            </a:r>
            <a:r>
              <a:rPr lang="en-US" altLang="zh-CN" sz="1200" b="1" spc="600" dirty="0">
                <a:solidFill>
                  <a:schemeClr val="bg1">
                    <a:alpha val="47000"/>
                  </a:schemeClr>
                </a:solidFill>
                <a:latin typeface="+mn-ea"/>
              </a:rPr>
              <a:t>///////////////////////////</a:t>
            </a:r>
            <a:endParaRPr lang="zh-CN" altLang="en-US" sz="1200" b="1" spc="600" dirty="0">
              <a:solidFill>
                <a:schemeClr val="bg1">
                  <a:alpha val="47000"/>
                </a:schemeClr>
              </a:solidFill>
              <a:latin typeface="+mn-ea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2CC68DC6-5CC1-409D-8720-8F8EB95F16C1}"/>
              </a:ext>
            </a:extLst>
          </p:cNvPr>
          <p:cNvGrpSpPr/>
          <p:nvPr/>
        </p:nvGrpSpPr>
        <p:grpSpPr>
          <a:xfrm>
            <a:off x="659406" y="5468508"/>
            <a:ext cx="924845" cy="362792"/>
            <a:chOff x="659406" y="3042809"/>
            <a:chExt cx="924845" cy="362792"/>
          </a:xfrm>
        </p:grpSpPr>
        <p:sp>
          <p:nvSpPr>
            <p:cNvPr id="77" name="矩形: 圆角 76">
              <a:extLst>
                <a:ext uri="{FF2B5EF4-FFF2-40B4-BE49-F238E27FC236}">
                  <a16:creationId xmlns="" xmlns:a16="http://schemas.microsoft.com/office/drawing/2014/main" id="{1511D1CE-D9FA-4615-A66E-4961387E41BC}"/>
                </a:ext>
              </a:extLst>
            </p:cNvPr>
            <p:cNvSpPr/>
            <p:nvPr/>
          </p:nvSpPr>
          <p:spPr>
            <a:xfrm>
              <a:off x="65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="" xmlns:a16="http://schemas.microsoft.com/office/drawing/2014/main" id="{4D4DFA53-0676-4BA3-A4EB-C47796B19A84}"/>
                </a:ext>
              </a:extLst>
            </p:cNvPr>
            <p:cNvSpPr/>
            <p:nvPr/>
          </p:nvSpPr>
          <p:spPr>
            <a:xfrm>
              <a:off x="741817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新凤霞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876919CF-4D15-414D-B6F9-CDA635FC1AAA}"/>
              </a:ext>
            </a:extLst>
          </p:cNvPr>
          <p:cNvGrpSpPr/>
          <p:nvPr/>
        </p:nvGrpSpPr>
        <p:grpSpPr>
          <a:xfrm>
            <a:off x="1868023" y="5468508"/>
            <a:ext cx="924845" cy="362792"/>
            <a:chOff x="1929406" y="3042809"/>
            <a:chExt cx="924845" cy="362792"/>
          </a:xfrm>
        </p:grpSpPr>
        <p:sp>
          <p:nvSpPr>
            <p:cNvPr id="75" name="矩形: 圆角 74">
              <a:extLst>
                <a:ext uri="{FF2B5EF4-FFF2-40B4-BE49-F238E27FC236}">
                  <a16:creationId xmlns="" xmlns:a16="http://schemas.microsoft.com/office/drawing/2014/main" id="{7E298B59-B26B-4051-AF18-F70E8EC63DFD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082E604E-1DC3-43FB-AC07-018BA1437201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魏荣元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D947FD78-4507-4B8B-ADD8-FE0C320736C6}"/>
              </a:ext>
            </a:extLst>
          </p:cNvPr>
          <p:cNvGrpSpPr/>
          <p:nvPr/>
        </p:nvGrpSpPr>
        <p:grpSpPr>
          <a:xfrm>
            <a:off x="3076640" y="5468508"/>
            <a:ext cx="924845" cy="362792"/>
            <a:chOff x="1929406" y="3042809"/>
            <a:chExt cx="924845" cy="362792"/>
          </a:xfrm>
        </p:grpSpPr>
        <p:sp>
          <p:nvSpPr>
            <p:cNvPr id="73" name="矩形: 圆角 72">
              <a:extLst>
                <a:ext uri="{FF2B5EF4-FFF2-40B4-BE49-F238E27FC236}">
                  <a16:creationId xmlns="" xmlns:a16="http://schemas.microsoft.com/office/drawing/2014/main" id="{4C4DE528-E941-4B58-BD4D-350F71842931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2E54D804-BE16-480E-9A80-FA20E6ED5C54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马泰</a:t>
              </a:r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="" xmlns:a16="http://schemas.microsoft.com/office/drawing/2014/main" id="{526D8087-F838-4A98-83F3-7C55932AB6DE}"/>
              </a:ext>
            </a:extLst>
          </p:cNvPr>
          <p:cNvSpPr/>
          <p:nvPr/>
        </p:nvSpPr>
        <p:spPr>
          <a:xfrm>
            <a:off x="6223000" y="3746500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98449C22-CE43-4366-AC38-F2F4AF75FBD2}"/>
              </a:ext>
            </a:extLst>
          </p:cNvPr>
          <p:cNvSpPr/>
          <p:nvPr/>
        </p:nvSpPr>
        <p:spPr>
          <a:xfrm>
            <a:off x="6393317" y="4344558"/>
            <a:ext cx="536038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豫剧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,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旧称河南梆子。因河南简称“豫”，故称豫剧。在安徽北部地区称河南梆剧，山东、江苏的部分地区仍称梆子戏，在河北的部分地区，旧称河南高调。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C636E712-39AC-473D-9916-0A926DD8B834}"/>
              </a:ext>
            </a:extLst>
          </p:cNvPr>
          <p:cNvSpPr/>
          <p:nvPr/>
        </p:nvSpPr>
        <p:spPr>
          <a:xfrm>
            <a:off x="6382685" y="3821036"/>
            <a:ext cx="5360385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豫剧 </a:t>
            </a:r>
            <a:r>
              <a:rPr lang="en-US" altLang="zh-CN" sz="1200" b="1" spc="600" dirty="0">
                <a:solidFill>
                  <a:schemeClr val="bg1">
                    <a:alpha val="47000"/>
                  </a:schemeClr>
                </a:solidFill>
                <a:latin typeface="+mn-ea"/>
              </a:rPr>
              <a:t>///////////////////////////</a:t>
            </a:r>
            <a:endParaRPr lang="zh-CN" altLang="en-US" sz="1200" b="1" spc="600" dirty="0">
              <a:solidFill>
                <a:schemeClr val="bg1">
                  <a:alpha val="47000"/>
                </a:schemeClr>
              </a:solidFill>
              <a:latin typeface="+mn-ea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6069A275-0D65-4DB5-857D-1337B577F8F4}"/>
              </a:ext>
            </a:extLst>
          </p:cNvPr>
          <p:cNvGrpSpPr/>
          <p:nvPr/>
        </p:nvGrpSpPr>
        <p:grpSpPr>
          <a:xfrm>
            <a:off x="6476006" y="5468508"/>
            <a:ext cx="924845" cy="362792"/>
            <a:chOff x="659406" y="3042809"/>
            <a:chExt cx="924845" cy="362792"/>
          </a:xfrm>
        </p:grpSpPr>
        <p:sp>
          <p:nvSpPr>
            <p:cNvPr id="93" name="矩形: 圆角 92">
              <a:extLst>
                <a:ext uri="{FF2B5EF4-FFF2-40B4-BE49-F238E27FC236}">
                  <a16:creationId xmlns="" xmlns:a16="http://schemas.microsoft.com/office/drawing/2014/main" id="{96BB9860-65E5-429B-9706-825F566A45FB}"/>
                </a:ext>
              </a:extLst>
            </p:cNvPr>
            <p:cNvSpPr/>
            <p:nvPr/>
          </p:nvSpPr>
          <p:spPr>
            <a:xfrm>
              <a:off x="65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="" xmlns:a16="http://schemas.microsoft.com/office/drawing/2014/main" id="{8BB66447-0EBB-405A-9D5C-050706FAB1D5}"/>
                </a:ext>
              </a:extLst>
            </p:cNvPr>
            <p:cNvSpPr/>
            <p:nvPr/>
          </p:nvSpPr>
          <p:spPr>
            <a:xfrm>
              <a:off x="741817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马金凤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393B26C2-9589-4A52-8DBB-47E61A942A7D}"/>
              </a:ext>
            </a:extLst>
          </p:cNvPr>
          <p:cNvGrpSpPr/>
          <p:nvPr/>
        </p:nvGrpSpPr>
        <p:grpSpPr>
          <a:xfrm>
            <a:off x="7684623" y="5468508"/>
            <a:ext cx="924845" cy="362792"/>
            <a:chOff x="1929406" y="3042809"/>
            <a:chExt cx="924845" cy="362792"/>
          </a:xfrm>
        </p:grpSpPr>
        <p:sp>
          <p:nvSpPr>
            <p:cNvPr id="91" name="矩形: 圆角 90">
              <a:extLst>
                <a:ext uri="{FF2B5EF4-FFF2-40B4-BE49-F238E27FC236}">
                  <a16:creationId xmlns="" xmlns:a16="http://schemas.microsoft.com/office/drawing/2014/main" id="{9CA61C23-1970-4CCE-9B5C-E3226A75BAA1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99157DC1-514E-4AC1-85E7-6FD6E104E750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常香玉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8ECDEE4F-55C2-4714-8EB6-BFEBDAC5151E}"/>
              </a:ext>
            </a:extLst>
          </p:cNvPr>
          <p:cNvGrpSpPr/>
          <p:nvPr/>
        </p:nvGrpSpPr>
        <p:grpSpPr>
          <a:xfrm>
            <a:off x="8893240" y="5468508"/>
            <a:ext cx="924845" cy="362792"/>
            <a:chOff x="1929406" y="3042809"/>
            <a:chExt cx="924845" cy="362792"/>
          </a:xfrm>
        </p:grpSpPr>
        <p:sp>
          <p:nvSpPr>
            <p:cNvPr id="89" name="矩形: 圆角 88">
              <a:extLst>
                <a:ext uri="{FF2B5EF4-FFF2-40B4-BE49-F238E27FC236}">
                  <a16:creationId xmlns="" xmlns:a16="http://schemas.microsoft.com/office/drawing/2014/main" id="{831DDABA-FCBB-4DAC-81AF-0766E175608D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="" xmlns:a16="http://schemas.microsoft.com/office/drawing/2014/main" id="{D3C6F697-3F04-42B8-9846-3201285603C4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金不换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666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9534D011-FD3C-4CFB-9DD9-16C4F2B88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戏剧赏析</a:t>
            </a:r>
          </a:p>
        </p:txBody>
      </p:sp>
      <p:pic>
        <p:nvPicPr>
          <p:cNvPr id="6" name="图片占位符 5" descr="图片包含 窗帘, 室内, 地板, 红色&#10;&#10;描述已自动生成">
            <a:extLst>
              <a:ext uri="{FF2B5EF4-FFF2-40B4-BE49-F238E27FC236}">
                <a16:creationId xmlns="" xmlns:a16="http://schemas.microsoft.com/office/drawing/2014/main" id="{BF31F043-745D-4B79-8782-CFEC59BD72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910" y="1375581"/>
            <a:ext cx="5332784" cy="4608445"/>
          </a:xfrm>
        </p:spPr>
      </p:pic>
      <p:sp>
        <p:nvSpPr>
          <p:cNvPr id="7" name="星形: 五角 6">
            <a:extLst>
              <a:ext uri="{FF2B5EF4-FFF2-40B4-BE49-F238E27FC236}">
                <a16:creationId xmlns="" xmlns:a16="http://schemas.microsoft.com/office/drawing/2014/main" id="{203A7171-7F74-4FCD-9974-47292B40BEC0}"/>
              </a:ext>
            </a:extLst>
          </p:cNvPr>
          <p:cNvSpPr/>
          <p:nvPr/>
        </p:nvSpPr>
        <p:spPr>
          <a:xfrm>
            <a:off x="6748184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星形: 五角 7">
            <a:extLst>
              <a:ext uri="{FF2B5EF4-FFF2-40B4-BE49-F238E27FC236}">
                <a16:creationId xmlns="" xmlns:a16="http://schemas.microsoft.com/office/drawing/2014/main" id="{EFDC6B2A-7D06-4CED-808E-1C2B3B2E0CD2}"/>
              </a:ext>
            </a:extLst>
          </p:cNvPr>
          <p:cNvSpPr/>
          <p:nvPr/>
        </p:nvSpPr>
        <p:spPr>
          <a:xfrm>
            <a:off x="7483196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星形: 五角 8">
            <a:extLst>
              <a:ext uri="{FF2B5EF4-FFF2-40B4-BE49-F238E27FC236}">
                <a16:creationId xmlns="" xmlns:a16="http://schemas.microsoft.com/office/drawing/2014/main" id="{2D781778-2BF3-4C1D-A34D-D16293A414EF}"/>
              </a:ext>
            </a:extLst>
          </p:cNvPr>
          <p:cNvSpPr/>
          <p:nvPr/>
        </p:nvSpPr>
        <p:spPr>
          <a:xfrm>
            <a:off x="8218208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星形: 五角 9">
            <a:extLst>
              <a:ext uri="{FF2B5EF4-FFF2-40B4-BE49-F238E27FC236}">
                <a16:creationId xmlns="" xmlns:a16="http://schemas.microsoft.com/office/drawing/2014/main" id="{0B5DCAD8-5128-4373-8BF5-B6D1D8E620AA}"/>
              </a:ext>
            </a:extLst>
          </p:cNvPr>
          <p:cNvSpPr/>
          <p:nvPr/>
        </p:nvSpPr>
        <p:spPr>
          <a:xfrm>
            <a:off x="8953220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星形: 五角 10">
            <a:extLst>
              <a:ext uri="{FF2B5EF4-FFF2-40B4-BE49-F238E27FC236}">
                <a16:creationId xmlns="" xmlns:a16="http://schemas.microsoft.com/office/drawing/2014/main" id="{D143E018-A8E9-492D-8559-3F7A4E1ABDA8}"/>
              </a:ext>
            </a:extLst>
          </p:cNvPr>
          <p:cNvSpPr/>
          <p:nvPr/>
        </p:nvSpPr>
        <p:spPr>
          <a:xfrm>
            <a:off x="9688234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57F1629-1CDA-4083-AB8A-41B6815FE7AA}"/>
              </a:ext>
            </a:extLst>
          </p:cNvPr>
          <p:cNvSpPr/>
          <p:nvPr/>
        </p:nvSpPr>
        <p:spPr>
          <a:xfrm>
            <a:off x="6676417" y="3584878"/>
            <a:ext cx="49821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贵妃醉酒又名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百花亭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》[1]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，源于乾隆时一部地方戏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醉杨妃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的京剧剧目，该剧经京剧大师梅兰芳倾尽毕生心血精雕细刻、加工点缀，是梅派经典代表剧目之一。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此剧本主要描写杨玉环醉后自赏怀春的心态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凸显杨玉环对帝的柔情。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世纪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50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年代，梅兰芳去芜存精，从人物情感变化入手。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CD2CAA2-F350-4366-A569-5C660CA05AFD}"/>
              </a:ext>
            </a:extLst>
          </p:cNvPr>
          <p:cNvSpPr/>
          <p:nvPr/>
        </p:nvSpPr>
        <p:spPr>
          <a:xfrm>
            <a:off x="6676417" y="22558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新贵妃醉酒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F0B4B4-ADFD-4E36-B71A-80B3B3FD389C}"/>
              </a:ext>
            </a:extLst>
          </p:cNvPr>
          <p:cNvSpPr/>
          <p:nvPr/>
        </p:nvSpPr>
        <p:spPr>
          <a:xfrm>
            <a:off x="6676417" y="27772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573BFAB3-7B56-4427-BE59-8DA0C598221E}"/>
              </a:ext>
            </a:extLst>
          </p:cNvPr>
          <p:cNvCxnSpPr/>
          <p:nvPr/>
        </p:nvCxnSpPr>
        <p:spPr>
          <a:xfrm>
            <a:off x="6800850" y="33160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35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1857CBBE-7EE5-40A6-B3AD-CB35A1FB6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京剧介绍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8C9F730A-3549-4AB1-B872-F7D39B054CFD}"/>
              </a:ext>
            </a:extLst>
          </p:cNvPr>
          <p:cNvSpPr/>
          <p:nvPr/>
        </p:nvSpPr>
        <p:spPr>
          <a:xfrm>
            <a:off x="795689" y="1244009"/>
            <a:ext cx="10600624" cy="486971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8C0F72FB-E1BD-4BCB-B4B3-80B84E4F1955}"/>
              </a:ext>
            </a:extLst>
          </p:cNvPr>
          <p:cNvCxnSpPr/>
          <p:nvPr/>
        </p:nvCxnSpPr>
        <p:spPr>
          <a:xfrm flipH="1">
            <a:off x="7204478" y="1244009"/>
            <a:ext cx="490835" cy="2334250"/>
          </a:xfrm>
          <a:prstGeom prst="lin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7FF32F41-7662-4303-8380-579F89C12794}"/>
              </a:ext>
            </a:extLst>
          </p:cNvPr>
          <p:cNvCxnSpPr>
            <a:cxnSpLocks/>
          </p:cNvCxnSpPr>
          <p:nvPr/>
        </p:nvCxnSpPr>
        <p:spPr>
          <a:xfrm flipH="1">
            <a:off x="6794937" y="2341450"/>
            <a:ext cx="793217" cy="3772271"/>
          </a:xfrm>
          <a:prstGeom prst="lin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D0A7218D-C931-4AAE-87D3-B926D5B9D52C}"/>
              </a:ext>
            </a:extLst>
          </p:cNvPr>
          <p:cNvCxnSpPr>
            <a:cxnSpLocks/>
          </p:cNvCxnSpPr>
          <p:nvPr/>
        </p:nvCxnSpPr>
        <p:spPr>
          <a:xfrm flipH="1">
            <a:off x="6671334" y="5499100"/>
            <a:ext cx="129240" cy="614621"/>
          </a:xfrm>
          <a:prstGeom prst="lin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56346012-AFE4-4CA4-A94C-22E41FAEE3C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548" y="1551344"/>
            <a:ext cx="3486217" cy="4255831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FCF400FF-0941-4CA6-AA29-2506BE3C817E}"/>
              </a:ext>
            </a:extLst>
          </p:cNvPr>
          <p:cNvGrpSpPr/>
          <p:nvPr/>
        </p:nvGrpSpPr>
        <p:grpSpPr>
          <a:xfrm>
            <a:off x="595325" y="1012008"/>
            <a:ext cx="382771" cy="464001"/>
            <a:chOff x="595325" y="1012008"/>
            <a:chExt cx="382771" cy="464001"/>
          </a:xfrm>
        </p:grpSpPr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329A2B75-C323-4398-BA76-854AB9445F8E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B6F2591C-D740-429B-84B5-AE628F25E367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71BF99B2-D90A-41FF-BD07-214D0C550708}"/>
              </a:ext>
            </a:extLst>
          </p:cNvPr>
          <p:cNvGrpSpPr/>
          <p:nvPr/>
        </p:nvGrpSpPr>
        <p:grpSpPr>
          <a:xfrm flipV="1">
            <a:off x="595325" y="5881720"/>
            <a:ext cx="382771" cy="464001"/>
            <a:chOff x="595325" y="1012008"/>
            <a:chExt cx="382771" cy="464001"/>
          </a:xfrm>
        </p:grpSpPr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7A276BE7-EDC9-4B9B-B888-020A70321654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FF175B75-BCA7-4E30-B807-5E3152372C33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89771E7F-77CB-4E2B-B5E3-842201A567E0}"/>
              </a:ext>
            </a:extLst>
          </p:cNvPr>
          <p:cNvGrpSpPr/>
          <p:nvPr/>
        </p:nvGrpSpPr>
        <p:grpSpPr>
          <a:xfrm flipH="1">
            <a:off x="11213904" y="1012008"/>
            <a:ext cx="382771" cy="464001"/>
            <a:chOff x="595325" y="1012008"/>
            <a:chExt cx="382771" cy="464001"/>
          </a:xfrm>
        </p:grpSpPr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AB439E67-2991-4EDB-99B1-CA803C3324BD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6E04BC62-0D9B-425D-A47D-DD07B2BCA8DC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0EA8E7A7-4455-4810-88A8-D7DC35C97716}"/>
              </a:ext>
            </a:extLst>
          </p:cNvPr>
          <p:cNvGrpSpPr/>
          <p:nvPr/>
        </p:nvGrpSpPr>
        <p:grpSpPr>
          <a:xfrm flipH="1" flipV="1">
            <a:off x="11213904" y="5881720"/>
            <a:ext cx="382771" cy="464001"/>
            <a:chOff x="595325" y="1012008"/>
            <a:chExt cx="382771" cy="464001"/>
          </a:xfrm>
        </p:grpSpPr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C2457A3D-D650-4A4E-AA8D-CA05D725AF20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6506C5D7-D8E1-4E34-8068-8823C8D8324F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3" name="Freeform 528">
            <a:extLst>
              <a:ext uri="{FF2B5EF4-FFF2-40B4-BE49-F238E27FC236}">
                <a16:creationId xmlns="" xmlns:a16="http://schemas.microsoft.com/office/drawing/2014/main" id="{2D349DD4-C88D-4DAA-9187-B60FA3F021BB}"/>
              </a:ext>
            </a:extLst>
          </p:cNvPr>
          <p:cNvSpPr>
            <a:spLocks noEditPoints="1"/>
          </p:cNvSpPr>
          <p:nvPr/>
        </p:nvSpPr>
        <p:spPr bwMode="auto">
          <a:xfrm>
            <a:off x="1202517" y="1653809"/>
            <a:ext cx="1232856" cy="517525"/>
          </a:xfrm>
          <a:custGeom>
            <a:avLst/>
            <a:gdLst>
              <a:gd name="T0" fmla="*/ 7 w 409"/>
              <a:gd name="T1" fmla="*/ 40 h 138"/>
              <a:gd name="T2" fmla="*/ 5 w 409"/>
              <a:gd name="T3" fmla="*/ 47 h 138"/>
              <a:gd name="T4" fmla="*/ 5 w 409"/>
              <a:gd name="T5" fmla="*/ 51 h 138"/>
              <a:gd name="T6" fmla="*/ 6 w 409"/>
              <a:gd name="T7" fmla="*/ 56 h 138"/>
              <a:gd name="T8" fmla="*/ 3 w 409"/>
              <a:gd name="T9" fmla="*/ 60 h 138"/>
              <a:gd name="T10" fmla="*/ 4 w 409"/>
              <a:gd name="T11" fmla="*/ 67 h 138"/>
              <a:gd name="T12" fmla="*/ 5 w 409"/>
              <a:gd name="T13" fmla="*/ 70 h 138"/>
              <a:gd name="T14" fmla="*/ 11 w 409"/>
              <a:gd name="T15" fmla="*/ 76 h 138"/>
              <a:gd name="T16" fmla="*/ 6 w 409"/>
              <a:gd name="T17" fmla="*/ 80 h 138"/>
              <a:gd name="T18" fmla="*/ 9 w 409"/>
              <a:gd name="T19" fmla="*/ 85 h 138"/>
              <a:gd name="T20" fmla="*/ 5 w 409"/>
              <a:gd name="T21" fmla="*/ 92 h 138"/>
              <a:gd name="T22" fmla="*/ 7 w 409"/>
              <a:gd name="T23" fmla="*/ 97 h 138"/>
              <a:gd name="T24" fmla="*/ 4 w 409"/>
              <a:gd name="T25" fmla="*/ 103 h 138"/>
              <a:gd name="T26" fmla="*/ 7 w 409"/>
              <a:gd name="T27" fmla="*/ 108 h 138"/>
              <a:gd name="T28" fmla="*/ 5 w 409"/>
              <a:gd name="T29" fmla="*/ 114 h 138"/>
              <a:gd name="T30" fmla="*/ 6 w 409"/>
              <a:gd name="T31" fmla="*/ 124 h 138"/>
              <a:gd name="T32" fmla="*/ 163 w 409"/>
              <a:gd name="T33" fmla="*/ 135 h 138"/>
              <a:gd name="T34" fmla="*/ 335 w 409"/>
              <a:gd name="T35" fmla="*/ 138 h 138"/>
              <a:gd name="T36" fmla="*/ 131 w 409"/>
              <a:gd name="T37" fmla="*/ 134 h 138"/>
              <a:gd name="T38" fmla="*/ 176 w 409"/>
              <a:gd name="T39" fmla="*/ 132 h 138"/>
              <a:gd name="T40" fmla="*/ 236 w 409"/>
              <a:gd name="T41" fmla="*/ 132 h 138"/>
              <a:gd name="T42" fmla="*/ 399 w 409"/>
              <a:gd name="T43" fmla="*/ 130 h 138"/>
              <a:gd name="T44" fmla="*/ 393 w 409"/>
              <a:gd name="T45" fmla="*/ 123 h 138"/>
              <a:gd name="T46" fmla="*/ 392 w 409"/>
              <a:gd name="T47" fmla="*/ 116 h 138"/>
              <a:gd name="T48" fmla="*/ 387 w 409"/>
              <a:gd name="T49" fmla="*/ 111 h 138"/>
              <a:gd name="T50" fmla="*/ 402 w 409"/>
              <a:gd name="T51" fmla="*/ 107 h 138"/>
              <a:gd name="T52" fmla="*/ 400 w 409"/>
              <a:gd name="T53" fmla="*/ 98 h 138"/>
              <a:gd name="T54" fmla="*/ 400 w 409"/>
              <a:gd name="T55" fmla="*/ 88 h 138"/>
              <a:gd name="T56" fmla="*/ 393 w 409"/>
              <a:gd name="T57" fmla="*/ 80 h 138"/>
              <a:gd name="T58" fmla="*/ 401 w 409"/>
              <a:gd name="T59" fmla="*/ 73 h 138"/>
              <a:gd name="T60" fmla="*/ 400 w 409"/>
              <a:gd name="T61" fmla="*/ 52 h 138"/>
              <a:gd name="T62" fmla="*/ 397 w 409"/>
              <a:gd name="T63" fmla="*/ 47 h 138"/>
              <a:gd name="T64" fmla="*/ 407 w 409"/>
              <a:gd name="T65" fmla="*/ 38 h 138"/>
              <a:gd name="T66" fmla="*/ 406 w 409"/>
              <a:gd name="T67" fmla="*/ 29 h 138"/>
              <a:gd name="T68" fmla="*/ 399 w 409"/>
              <a:gd name="T69" fmla="*/ 14 h 138"/>
              <a:gd name="T70" fmla="*/ 228 w 409"/>
              <a:gd name="T71" fmla="*/ 7 h 138"/>
              <a:gd name="T72" fmla="*/ 192 w 409"/>
              <a:gd name="T73" fmla="*/ 6 h 138"/>
              <a:gd name="T74" fmla="*/ 128 w 409"/>
              <a:gd name="T75" fmla="*/ 6 h 138"/>
              <a:gd name="T76" fmla="*/ 104 w 409"/>
              <a:gd name="T77" fmla="*/ 6 h 138"/>
              <a:gd name="T78" fmla="*/ 98 w 409"/>
              <a:gd name="T79" fmla="*/ 8 h 138"/>
              <a:gd name="T80" fmla="*/ 8 w 409"/>
              <a:gd name="T81" fmla="*/ 23 h 138"/>
              <a:gd name="T82" fmla="*/ 9 w 409"/>
              <a:gd name="T83" fmla="*/ 34 h 138"/>
              <a:gd name="T84" fmla="*/ 372 w 409"/>
              <a:gd name="T85" fmla="*/ 35 h 138"/>
              <a:gd name="T86" fmla="*/ 372 w 409"/>
              <a:gd name="T87" fmla="*/ 36 h 138"/>
              <a:gd name="T88" fmla="*/ 383 w 409"/>
              <a:gd name="T89" fmla="*/ 15 h 138"/>
              <a:gd name="T90" fmla="*/ 336 w 409"/>
              <a:gd name="T91" fmla="*/ 47 h 138"/>
              <a:gd name="T92" fmla="*/ 315 w 409"/>
              <a:gd name="T93" fmla="*/ 47 h 138"/>
              <a:gd name="T94" fmla="*/ 107 w 409"/>
              <a:gd name="T95" fmla="*/ 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9" h="138">
                <a:moveTo>
                  <a:pt x="1" y="36"/>
                </a:moveTo>
                <a:cubicBezTo>
                  <a:pt x="3" y="36"/>
                  <a:pt x="6" y="37"/>
                  <a:pt x="7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1"/>
                  <a:pt x="8" y="41"/>
                  <a:pt x="8" y="42"/>
                </a:cubicBezTo>
                <a:cubicBezTo>
                  <a:pt x="7" y="44"/>
                  <a:pt x="4" y="43"/>
                  <a:pt x="2" y="44"/>
                </a:cubicBezTo>
                <a:cubicBezTo>
                  <a:pt x="2" y="47"/>
                  <a:pt x="6" y="44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4" y="49"/>
                  <a:pt x="8" y="48"/>
                  <a:pt x="9" y="51"/>
                </a:cubicBezTo>
                <a:cubicBezTo>
                  <a:pt x="8" y="52"/>
                  <a:pt x="7" y="51"/>
                  <a:pt x="5" y="51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6" y="55"/>
                  <a:pt x="5" y="54"/>
                </a:cubicBezTo>
                <a:cubicBezTo>
                  <a:pt x="6" y="56"/>
                  <a:pt x="6" y="56"/>
                  <a:pt x="6" y="56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59"/>
                  <a:pt x="5" y="59"/>
                  <a:pt x="5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6" y="61"/>
                  <a:pt x="9" y="62"/>
                  <a:pt x="11" y="64"/>
                </a:cubicBezTo>
                <a:cubicBezTo>
                  <a:pt x="4" y="65"/>
                  <a:pt x="4" y="65"/>
                  <a:pt x="4" y="65"/>
                </a:cubicBezTo>
                <a:cubicBezTo>
                  <a:pt x="4" y="66"/>
                  <a:pt x="4" y="67"/>
                  <a:pt x="4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4" y="68"/>
                  <a:pt x="7" y="68"/>
                  <a:pt x="9" y="69"/>
                </a:cubicBezTo>
                <a:cubicBezTo>
                  <a:pt x="7" y="70"/>
                  <a:pt x="5" y="69"/>
                  <a:pt x="5" y="70"/>
                </a:cubicBezTo>
                <a:cubicBezTo>
                  <a:pt x="6" y="72"/>
                  <a:pt x="8" y="70"/>
                  <a:pt x="8" y="72"/>
                </a:cubicBezTo>
                <a:cubicBezTo>
                  <a:pt x="6" y="73"/>
                  <a:pt x="5" y="71"/>
                  <a:pt x="4" y="73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8"/>
                  <a:pt x="9" y="77"/>
                  <a:pt x="7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6" y="78"/>
                  <a:pt x="7" y="79"/>
                  <a:pt x="6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2"/>
                  <a:pt x="3" y="80"/>
                  <a:pt x="4" y="83"/>
                </a:cubicBezTo>
                <a:cubicBezTo>
                  <a:pt x="5" y="84"/>
                  <a:pt x="7" y="84"/>
                  <a:pt x="9" y="85"/>
                </a:cubicBezTo>
                <a:cubicBezTo>
                  <a:pt x="7" y="85"/>
                  <a:pt x="7" y="89"/>
                  <a:pt x="4" y="88"/>
                </a:cubicBezTo>
                <a:cubicBezTo>
                  <a:pt x="5" y="90"/>
                  <a:pt x="7" y="89"/>
                  <a:pt x="8" y="91"/>
                </a:cubicBezTo>
                <a:cubicBezTo>
                  <a:pt x="7" y="91"/>
                  <a:pt x="6" y="92"/>
                  <a:pt x="5" y="92"/>
                </a:cubicBezTo>
                <a:cubicBezTo>
                  <a:pt x="6" y="93"/>
                  <a:pt x="6" y="93"/>
                  <a:pt x="6" y="93"/>
                </a:cubicBezTo>
                <a:cubicBezTo>
                  <a:pt x="5" y="93"/>
                  <a:pt x="5" y="94"/>
                  <a:pt x="5" y="94"/>
                </a:cubicBezTo>
                <a:cubicBezTo>
                  <a:pt x="5" y="96"/>
                  <a:pt x="7" y="94"/>
                  <a:pt x="7" y="97"/>
                </a:cubicBezTo>
                <a:cubicBezTo>
                  <a:pt x="6" y="98"/>
                  <a:pt x="6" y="97"/>
                  <a:pt x="5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5" y="100"/>
                  <a:pt x="4" y="101"/>
                  <a:pt x="4" y="103"/>
                </a:cubicBezTo>
                <a:cubicBezTo>
                  <a:pt x="5" y="104"/>
                  <a:pt x="6" y="104"/>
                  <a:pt x="7" y="106"/>
                </a:cubicBezTo>
                <a:cubicBezTo>
                  <a:pt x="6" y="107"/>
                  <a:pt x="5" y="106"/>
                  <a:pt x="5" y="106"/>
                </a:cubicBezTo>
                <a:cubicBezTo>
                  <a:pt x="7" y="108"/>
                  <a:pt x="7" y="108"/>
                  <a:pt x="7" y="108"/>
                </a:cubicBezTo>
                <a:cubicBezTo>
                  <a:pt x="6" y="110"/>
                  <a:pt x="4" y="109"/>
                  <a:pt x="3" y="110"/>
                </a:cubicBezTo>
                <a:cubicBezTo>
                  <a:pt x="4" y="112"/>
                  <a:pt x="7" y="110"/>
                  <a:pt x="8" y="113"/>
                </a:cubicBezTo>
                <a:cubicBezTo>
                  <a:pt x="7" y="115"/>
                  <a:pt x="6" y="114"/>
                  <a:pt x="5" y="114"/>
                </a:cubicBezTo>
                <a:cubicBezTo>
                  <a:pt x="7" y="115"/>
                  <a:pt x="6" y="118"/>
                  <a:pt x="5" y="119"/>
                </a:cubicBezTo>
                <a:cubicBezTo>
                  <a:pt x="5" y="119"/>
                  <a:pt x="6" y="119"/>
                  <a:pt x="7" y="120"/>
                </a:cubicBezTo>
                <a:cubicBezTo>
                  <a:pt x="6" y="121"/>
                  <a:pt x="7" y="123"/>
                  <a:pt x="6" y="124"/>
                </a:cubicBezTo>
                <a:cubicBezTo>
                  <a:pt x="10" y="131"/>
                  <a:pt x="17" y="129"/>
                  <a:pt x="22" y="132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245" y="137"/>
                  <a:pt x="245" y="137"/>
                  <a:pt x="245" y="137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335" y="138"/>
                  <a:pt x="335" y="138"/>
                  <a:pt x="335" y="138"/>
                </a:cubicBezTo>
                <a:cubicBezTo>
                  <a:pt x="345" y="137"/>
                  <a:pt x="355" y="137"/>
                  <a:pt x="365" y="135"/>
                </a:cubicBezTo>
                <a:cubicBezTo>
                  <a:pt x="319" y="137"/>
                  <a:pt x="276" y="137"/>
                  <a:pt x="230" y="136"/>
                </a:cubicBezTo>
                <a:cubicBezTo>
                  <a:pt x="131" y="134"/>
                  <a:pt x="131" y="134"/>
                  <a:pt x="131" y="134"/>
                </a:cubicBezTo>
                <a:cubicBezTo>
                  <a:pt x="122" y="135"/>
                  <a:pt x="112" y="135"/>
                  <a:pt x="103" y="133"/>
                </a:cubicBezTo>
                <a:cubicBezTo>
                  <a:pt x="168" y="133"/>
                  <a:pt x="168" y="133"/>
                  <a:pt x="168" y="133"/>
                </a:cubicBezTo>
                <a:cubicBezTo>
                  <a:pt x="170" y="132"/>
                  <a:pt x="174" y="134"/>
                  <a:pt x="176" y="132"/>
                </a:cubicBezTo>
                <a:cubicBezTo>
                  <a:pt x="209" y="132"/>
                  <a:pt x="209" y="132"/>
                  <a:pt x="209" y="132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18" y="133"/>
                  <a:pt x="228" y="134"/>
                  <a:pt x="236" y="132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22" y="130"/>
                  <a:pt x="344" y="136"/>
                  <a:pt x="367" y="133"/>
                </a:cubicBezTo>
                <a:cubicBezTo>
                  <a:pt x="378" y="131"/>
                  <a:pt x="389" y="131"/>
                  <a:pt x="399" y="130"/>
                </a:cubicBezTo>
                <a:cubicBezTo>
                  <a:pt x="400" y="128"/>
                  <a:pt x="402" y="129"/>
                  <a:pt x="403" y="128"/>
                </a:cubicBezTo>
                <a:cubicBezTo>
                  <a:pt x="394" y="127"/>
                  <a:pt x="386" y="124"/>
                  <a:pt x="377" y="124"/>
                </a:cubicBezTo>
                <a:cubicBezTo>
                  <a:pt x="383" y="123"/>
                  <a:pt x="388" y="121"/>
                  <a:pt x="393" y="123"/>
                </a:cubicBezTo>
                <a:cubicBezTo>
                  <a:pt x="396" y="121"/>
                  <a:pt x="400" y="121"/>
                  <a:pt x="403" y="121"/>
                </a:cubicBezTo>
                <a:cubicBezTo>
                  <a:pt x="403" y="121"/>
                  <a:pt x="403" y="120"/>
                  <a:pt x="403" y="120"/>
                </a:cubicBezTo>
                <a:cubicBezTo>
                  <a:pt x="400" y="119"/>
                  <a:pt x="395" y="118"/>
                  <a:pt x="392" y="116"/>
                </a:cubicBezTo>
                <a:cubicBezTo>
                  <a:pt x="395" y="114"/>
                  <a:pt x="398" y="117"/>
                  <a:pt x="402" y="116"/>
                </a:cubicBezTo>
                <a:cubicBezTo>
                  <a:pt x="398" y="114"/>
                  <a:pt x="393" y="114"/>
                  <a:pt x="388" y="113"/>
                </a:cubicBezTo>
                <a:cubicBezTo>
                  <a:pt x="387" y="111"/>
                  <a:pt x="387" y="111"/>
                  <a:pt x="387" y="111"/>
                </a:cubicBezTo>
                <a:cubicBezTo>
                  <a:pt x="388" y="109"/>
                  <a:pt x="390" y="112"/>
                  <a:pt x="392" y="111"/>
                </a:cubicBezTo>
                <a:cubicBezTo>
                  <a:pt x="390" y="109"/>
                  <a:pt x="385" y="111"/>
                  <a:pt x="382" y="109"/>
                </a:cubicBezTo>
                <a:cubicBezTo>
                  <a:pt x="389" y="107"/>
                  <a:pt x="396" y="111"/>
                  <a:pt x="402" y="107"/>
                </a:cubicBezTo>
                <a:cubicBezTo>
                  <a:pt x="401" y="106"/>
                  <a:pt x="401" y="106"/>
                  <a:pt x="401" y="106"/>
                </a:cubicBezTo>
                <a:cubicBezTo>
                  <a:pt x="403" y="106"/>
                  <a:pt x="401" y="104"/>
                  <a:pt x="401" y="102"/>
                </a:cubicBezTo>
                <a:cubicBezTo>
                  <a:pt x="399" y="101"/>
                  <a:pt x="403" y="98"/>
                  <a:pt x="400" y="98"/>
                </a:cubicBezTo>
                <a:cubicBezTo>
                  <a:pt x="401" y="97"/>
                  <a:pt x="402" y="97"/>
                  <a:pt x="401" y="95"/>
                </a:cubicBezTo>
                <a:cubicBezTo>
                  <a:pt x="398" y="94"/>
                  <a:pt x="396" y="91"/>
                  <a:pt x="393" y="89"/>
                </a:cubicBezTo>
                <a:cubicBezTo>
                  <a:pt x="400" y="88"/>
                  <a:pt x="400" y="88"/>
                  <a:pt x="400" y="88"/>
                </a:cubicBezTo>
                <a:cubicBezTo>
                  <a:pt x="399" y="86"/>
                  <a:pt x="395" y="87"/>
                  <a:pt x="393" y="85"/>
                </a:cubicBezTo>
                <a:cubicBezTo>
                  <a:pt x="394" y="82"/>
                  <a:pt x="398" y="84"/>
                  <a:pt x="400" y="84"/>
                </a:cubicBezTo>
                <a:cubicBezTo>
                  <a:pt x="398" y="81"/>
                  <a:pt x="395" y="83"/>
                  <a:pt x="393" y="80"/>
                </a:cubicBezTo>
                <a:cubicBezTo>
                  <a:pt x="396" y="79"/>
                  <a:pt x="401" y="81"/>
                  <a:pt x="403" y="78"/>
                </a:cubicBezTo>
                <a:cubicBezTo>
                  <a:pt x="399" y="75"/>
                  <a:pt x="399" y="75"/>
                  <a:pt x="399" y="75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399" y="72"/>
                  <a:pt x="397" y="71"/>
                  <a:pt x="397" y="69"/>
                </a:cubicBezTo>
                <a:cubicBezTo>
                  <a:pt x="399" y="68"/>
                  <a:pt x="401" y="68"/>
                  <a:pt x="403" y="67"/>
                </a:cubicBezTo>
                <a:cubicBezTo>
                  <a:pt x="401" y="63"/>
                  <a:pt x="405" y="55"/>
                  <a:pt x="400" y="52"/>
                </a:cubicBezTo>
                <a:cubicBezTo>
                  <a:pt x="400" y="51"/>
                  <a:pt x="399" y="50"/>
                  <a:pt x="400" y="49"/>
                </a:cubicBezTo>
                <a:cubicBezTo>
                  <a:pt x="401" y="49"/>
                  <a:pt x="401" y="49"/>
                  <a:pt x="401" y="49"/>
                </a:cubicBezTo>
                <a:cubicBezTo>
                  <a:pt x="397" y="47"/>
                  <a:pt x="397" y="47"/>
                  <a:pt x="397" y="47"/>
                </a:cubicBezTo>
                <a:cubicBezTo>
                  <a:pt x="397" y="43"/>
                  <a:pt x="400" y="45"/>
                  <a:pt x="402" y="44"/>
                </a:cubicBezTo>
                <a:cubicBezTo>
                  <a:pt x="397" y="39"/>
                  <a:pt x="389" y="41"/>
                  <a:pt x="383" y="37"/>
                </a:cubicBezTo>
                <a:cubicBezTo>
                  <a:pt x="391" y="36"/>
                  <a:pt x="399" y="40"/>
                  <a:pt x="407" y="38"/>
                </a:cubicBezTo>
                <a:cubicBezTo>
                  <a:pt x="408" y="34"/>
                  <a:pt x="404" y="34"/>
                  <a:pt x="403" y="31"/>
                </a:cubicBezTo>
                <a:cubicBezTo>
                  <a:pt x="400" y="30"/>
                  <a:pt x="397" y="30"/>
                  <a:pt x="395" y="28"/>
                </a:cubicBezTo>
                <a:cubicBezTo>
                  <a:pt x="398" y="27"/>
                  <a:pt x="403" y="29"/>
                  <a:pt x="406" y="29"/>
                </a:cubicBezTo>
                <a:cubicBezTo>
                  <a:pt x="406" y="29"/>
                  <a:pt x="407" y="29"/>
                  <a:pt x="407" y="28"/>
                </a:cubicBezTo>
                <a:cubicBezTo>
                  <a:pt x="404" y="27"/>
                  <a:pt x="409" y="21"/>
                  <a:pt x="404" y="22"/>
                </a:cubicBezTo>
                <a:cubicBezTo>
                  <a:pt x="405" y="17"/>
                  <a:pt x="402" y="15"/>
                  <a:pt x="399" y="14"/>
                </a:cubicBezTo>
                <a:cubicBezTo>
                  <a:pt x="381" y="10"/>
                  <a:pt x="381" y="10"/>
                  <a:pt x="381" y="10"/>
                </a:cubicBezTo>
                <a:cubicBezTo>
                  <a:pt x="295" y="9"/>
                  <a:pt x="295" y="9"/>
                  <a:pt x="295" y="9"/>
                </a:cubicBezTo>
                <a:cubicBezTo>
                  <a:pt x="272" y="10"/>
                  <a:pt x="249" y="10"/>
                  <a:pt x="228" y="7"/>
                </a:cubicBezTo>
                <a:cubicBezTo>
                  <a:pt x="227" y="6"/>
                  <a:pt x="227" y="6"/>
                  <a:pt x="227" y="6"/>
                </a:cubicBezTo>
                <a:cubicBezTo>
                  <a:pt x="214" y="8"/>
                  <a:pt x="203" y="0"/>
                  <a:pt x="191" y="6"/>
                </a:cubicBezTo>
                <a:cubicBezTo>
                  <a:pt x="192" y="6"/>
                  <a:pt x="192" y="6"/>
                  <a:pt x="192" y="6"/>
                </a:cubicBezTo>
                <a:cubicBezTo>
                  <a:pt x="191" y="7"/>
                  <a:pt x="191" y="7"/>
                  <a:pt x="191" y="7"/>
                </a:cubicBezTo>
                <a:cubicBezTo>
                  <a:pt x="179" y="6"/>
                  <a:pt x="167" y="4"/>
                  <a:pt x="154" y="5"/>
                </a:cubicBezTo>
                <a:cubicBezTo>
                  <a:pt x="146" y="5"/>
                  <a:pt x="137" y="7"/>
                  <a:pt x="128" y="6"/>
                </a:cubicBezTo>
                <a:cubicBezTo>
                  <a:pt x="125" y="4"/>
                  <a:pt x="120" y="3"/>
                  <a:pt x="116" y="3"/>
                </a:cubicBezTo>
                <a:cubicBezTo>
                  <a:pt x="111" y="2"/>
                  <a:pt x="106" y="2"/>
                  <a:pt x="101" y="4"/>
                </a:cubicBezTo>
                <a:cubicBezTo>
                  <a:pt x="104" y="6"/>
                  <a:pt x="104" y="6"/>
                  <a:pt x="104" y="6"/>
                </a:cubicBezTo>
                <a:cubicBezTo>
                  <a:pt x="97" y="9"/>
                  <a:pt x="93" y="0"/>
                  <a:pt x="86" y="4"/>
                </a:cubicBezTo>
                <a:cubicBezTo>
                  <a:pt x="84" y="5"/>
                  <a:pt x="84" y="5"/>
                  <a:pt x="84" y="5"/>
                </a:cubicBezTo>
                <a:cubicBezTo>
                  <a:pt x="88" y="8"/>
                  <a:pt x="94" y="6"/>
                  <a:pt x="98" y="8"/>
                </a:cubicBezTo>
                <a:cubicBezTo>
                  <a:pt x="74" y="7"/>
                  <a:pt x="49" y="10"/>
                  <a:pt x="25" y="13"/>
                </a:cubicBezTo>
                <a:cubicBezTo>
                  <a:pt x="17" y="13"/>
                  <a:pt x="7" y="14"/>
                  <a:pt x="2" y="22"/>
                </a:cubicBezTo>
                <a:cubicBezTo>
                  <a:pt x="4" y="23"/>
                  <a:pt x="6" y="20"/>
                  <a:pt x="8" y="23"/>
                </a:cubicBezTo>
                <a:cubicBezTo>
                  <a:pt x="7" y="27"/>
                  <a:pt x="2" y="25"/>
                  <a:pt x="3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2" y="34"/>
                  <a:pt x="7" y="30"/>
                  <a:pt x="9" y="34"/>
                </a:cubicBezTo>
                <a:cubicBezTo>
                  <a:pt x="7" y="36"/>
                  <a:pt x="4" y="34"/>
                  <a:pt x="1" y="36"/>
                </a:cubicBezTo>
                <a:close/>
                <a:moveTo>
                  <a:pt x="372" y="36"/>
                </a:moveTo>
                <a:cubicBezTo>
                  <a:pt x="372" y="35"/>
                  <a:pt x="372" y="35"/>
                  <a:pt x="372" y="35"/>
                </a:cubicBezTo>
                <a:cubicBezTo>
                  <a:pt x="374" y="36"/>
                  <a:pt x="376" y="36"/>
                  <a:pt x="379" y="36"/>
                </a:cubicBezTo>
                <a:cubicBezTo>
                  <a:pt x="380" y="38"/>
                  <a:pt x="382" y="38"/>
                  <a:pt x="383" y="38"/>
                </a:cubicBezTo>
                <a:cubicBezTo>
                  <a:pt x="379" y="38"/>
                  <a:pt x="375" y="38"/>
                  <a:pt x="372" y="36"/>
                </a:cubicBezTo>
                <a:close/>
                <a:moveTo>
                  <a:pt x="360" y="14"/>
                </a:moveTo>
                <a:cubicBezTo>
                  <a:pt x="373" y="14"/>
                  <a:pt x="373" y="14"/>
                  <a:pt x="373" y="14"/>
                </a:cubicBezTo>
                <a:cubicBezTo>
                  <a:pt x="383" y="15"/>
                  <a:pt x="383" y="15"/>
                  <a:pt x="383" y="15"/>
                </a:cubicBezTo>
                <a:lnTo>
                  <a:pt x="360" y="14"/>
                </a:lnTo>
                <a:close/>
                <a:moveTo>
                  <a:pt x="315" y="47"/>
                </a:moveTo>
                <a:cubicBezTo>
                  <a:pt x="336" y="47"/>
                  <a:pt x="336" y="47"/>
                  <a:pt x="336" y="47"/>
                </a:cubicBezTo>
                <a:cubicBezTo>
                  <a:pt x="343" y="46"/>
                  <a:pt x="350" y="46"/>
                  <a:pt x="358" y="46"/>
                </a:cubicBezTo>
                <a:cubicBezTo>
                  <a:pt x="336" y="47"/>
                  <a:pt x="336" y="47"/>
                  <a:pt x="336" y="47"/>
                </a:cubicBezTo>
                <a:cubicBezTo>
                  <a:pt x="329" y="47"/>
                  <a:pt x="322" y="47"/>
                  <a:pt x="315" y="47"/>
                </a:cubicBezTo>
                <a:close/>
                <a:moveTo>
                  <a:pt x="107" y="7"/>
                </a:moveTo>
                <a:cubicBezTo>
                  <a:pt x="108" y="6"/>
                  <a:pt x="109" y="7"/>
                  <a:pt x="110" y="8"/>
                </a:cubicBezTo>
                <a:cubicBezTo>
                  <a:pt x="107" y="8"/>
                  <a:pt x="107" y="8"/>
                  <a:pt x="107" y="8"/>
                </a:cubicBezTo>
                <a:lnTo>
                  <a:pt x="107" y="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85B24194-5F31-477B-AC5E-CB23ED389947}"/>
              </a:ext>
            </a:extLst>
          </p:cNvPr>
          <p:cNvSpPr txBox="1"/>
          <p:nvPr/>
        </p:nvSpPr>
        <p:spPr>
          <a:xfrm>
            <a:off x="1409078" y="1712516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+mn-ea"/>
              </a:rPr>
              <a:t>京剧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B91C1EBD-867A-4960-B2A7-26CBF39CADA0}"/>
              </a:ext>
            </a:extLst>
          </p:cNvPr>
          <p:cNvSpPr txBox="1"/>
          <p:nvPr/>
        </p:nvSpPr>
        <p:spPr>
          <a:xfrm>
            <a:off x="1153897" y="2563121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1"/>
                </a:solidFill>
                <a:latin typeface="+mn-ea"/>
              </a:rPr>
              <a:t>起源</a:t>
            </a:r>
          </a:p>
        </p:txBody>
      </p:sp>
      <p:sp>
        <p:nvSpPr>
          <p:cNvPr id="76" name="等腰三角形 75">
            <a:extLst>
              <a:ext uri="{FF2B5EF4-FFF2-40B4-BE49-F238E27FC236}">
                <a16:creationId xmlns="" xmlns:a16="http://schemas.microsoft.com/office/drawing/2014/main" id="{72D401DC-97FC-4D57-90F1-7EFC3947AF06}"/>
              </a:ext>
            </a:extLst>
          </p:cNvPr>
          <p:cNvSpPr/>
          <p:nvPr/>
        </p:nvSpPr>
        <p:spPr>
          <a:xfrm rot="5400000">
            <a:off x="1923169" y="2706447"/>
            <a:ext cx="133043" cy="11469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2E316AC3-1FE0-4D86-AA4F-9CF8992E1BEF}"/>
              </a:ext>
            </a:extLst>
          </p:cNvPr>
          <p:cNvSpPr/>
          <p:nvPr/>
        </p:nvSpPr>
        <p:spPr>
          <a:xfrm>
            <a:off x="2086877" y="2544157"/>
            <a:ext cx="4536596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0F3471F5-E3EB-4B50-B76B-824633ACB551}"/>
              </a:ext>
            </a:extLst>
          </p:cNvPr>
          <p:cNvSpPr txBox="1"/>
          <p:nvPr/>
        </p:nvSpPr>
        <p:spPr>
          <a:xfrm>
            <a:off x="1153897" y="4000137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1"/>
                </a:solidFill>
                <a:latin typeface="+mn-ea"/>
              </a:rPr>
              <a:t>发展</a:t>
            </a:r>
          </a:p>
        </p:txBody>
      </p:sp>
      <p:sp>
        <p:nvSpPr>
          <p:cNvPr id="80" name="等腰三角形 79">
            <a:extLst>
              <a:ext uri="{FF2B5EF4-FFF2-40B4-BE49-F238E27FC236}">
                <a16:creationId xmlns="" xmlns:a16="http://schemas.microsoft.com/office/drawing/2014/main" id="{CAB92488-D214-4A85-A8F5-F0860EE9263D}"/>
              </a:ext>
            </a:extLst>
          </p:cNvPr>
          <p:cNvSpPr/>
          <p:nvPr/>
        </p:nvSpPr>
        <p:spPr>
          <a:xfrm rot="5400000">
            <a:off x="1923169" y="4143463"/>
            <a:ext cx="133043" cy="11469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0DAB46C3-2C1B-403B-B942-E49C9EA3C32D}"/>
              </a:ext>
            </a:extLst>
          </p:cNvPr>
          <p:cNvSpPr/>
          <p:nvPr/>
        </p:nvSpPr>
        <p:spPr>
          <a:xfrm>
            <a:off x="2086877" y="4001393"/>
            <a:ext cx="4536596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08A6D509-7182-46F3-A0CB-4B8E940EC218}"/>
              </a:ext>
            </a:extLst>
          </p:cNvPr>
          <p:cNvSpPr txBox="1"/>
          <p:nvPr/>
        </p:nvSpPr>
        <p:spPr>
          <a:xfrm>
            <a:off x="1153897" y="5124973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1"/>
                </a:solidFill>
                <a:latin typeface="+mn-ea"/>
              </a:rPr>
              <a:t>现状</a:t>
            </a:r>
          </a:p>
        </p:txBody>
      </p:sp>
      <p:sp>
        <p:nvSpPr>
          <p:cNvPr id="86" name="等腰三角形 85">
            <a:extLst>
              <a:ext uri="{FF2B5EF4-FFF2-40B4-BE49-F238E27FC236}">
                <a16:creationId xmlns="" xmlns:a16="http://schemas.microsoft.com/office/drawing/2014/main" id="{EF95998D-9618-4A97-A0C7-AF447340DF8D}"/>
              </a:ext>
            </a:extLst>
          </p:cNvPr>
          <p:cNvSpPr/>
          <p:nvPr/>
        </p:nvSpPr>
        <p:spPr>
          <a:xfrm rot="5400000">
            <a:off x="1923169" y="5268299"/>
            <a:ext cx="133043" cy="11469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="" xmlns:a16="http://schemas.microsoft.com/office/drawing/2014/main" id="{50504BEB-D128-4AC1-AD0D-ADED35DA4782}"/>
              </a:ext>
            </a:extLst>
          </p:cNvPr>
          <p:cNvSpPr/>
          <p:nvPr/>
        </p:nvSpPr>
        <p:spPr>
          <a:xfrm>
            <a:off x="2086877" y="5126229"/>
            <a:ext cx="4536596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="" xmlns:a16="http://schemas.microsoft.com/office/drawing/2014/main" id="{5A1DAAD5-A87F-4843-AFBC-E1076C4D5E5F}"/>
              </a:ext>
            </a:extLst>
          </p:cNvPr>
          <p:cNvCxnSpPr/>
          <p:nvPr/>
        </p:nvCxnSpPr>
        <p:spPr>
          <a:xfrm>
            <a:off x="1286539" y="3705446"/>
            <a:ext cx="52851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="" xmlns:a16="http://schemas.microsoft.com/office/drawing/2014/main" id="{5B9236F3-DBED-4FB0-BBB9-9871C27153C2}"/>
              </a:ext>
            </a:extLst>
          </p:cNvPr>
          <p:cNvCxnSpPr/>
          <p:nvPr/>
        </p:nvCxnSpPr>
        <p:spPr>
          <a:xfrm>
            <a:off x="1286539" y="4917558"/>
            <a:ext cx="52851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88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1857CBBE-7EE5-40A6-B3AD-CB35A1FB6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人物赏析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2F6FEAD-5BB0-4E73-A8A6-7155B4442A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17" r="26316"/>
          <a:stretch/>
        </p:blipFill>
        <p:spPr>
          <a:xfrm>
            <a:off x="4271040" y="2083288"/>
            <a:ext cx="3129220" cy="421591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EFE139F9-0F86-4152-AFB7-7FE3DC8CE994}"/>
              </a:ext>
            </a:extLst>
          </p:cNvPr>
          <p:cNvSpPr/>
          <p:nvPr/>
        </p:nvSpPr>
        <p:spPr>
          <a:xfrm>
            <a:off x="4892712" y="348138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F347484-1437-468B-B981-031F75BC272E}"/>
              </a:ext>
            </a:extLst>
          </p:cNvPr>
          <p:cNvGrpSpPr/>
          <p:nvPr/>
        </p:nvGrpSpPr>
        <p:grpSpPr>
          <a:xfrm>
            <a:off x="718095" y="1568213"/>
            <a:ext cx="3658257" cy="1086087"/>
            <a:chOff x="718095" y="1642826"/>
            <a:chExt cx="3658257" cy="1086087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E4B3C795-4025-466D-B091-B9B16A3E5081}"/>
                </a:ext>
              </a:extLst>
            </p:cNvPr>
            <p:cNvSpPr/>
            <p:nvPr/>
          </p:nvSpPr>
          <p:spPr>
            <a:xfrm>
              <a:off x="718095" y="1642826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故事情节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61E2CCA4-F188-4595-8580-EBD92E48D829}"/>
                </a:ext>
              </a:extLst>
            </p:cNvPr>
            <p:cNvCxnSpPr>
              <a:cxnSpLocks/>
            </p:cNvCxnSpPr>
            <p:nvPr/>
          </p:nvCxnSpPr>
          <p:spPr>
            <a:xfrm>
              <a:off x="830103" y="2063550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70CAD807-B9D7-45E0-8525-9385ADD06D27}"/>
                </a:ext>
              </a:extLst>
            </p:cNvPr>
            <p:cNvSpPr/>
            <p:nvPr/>
          </p:nvSpPr>
          <p:spPr>
            <a:xfrm>
              <a:off x="718095" y="2070656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EE37E91-83EC-45E4-AC86-C7F82C675BB2}"/>
              </a:ext>
            </a:extLst>
          </p:cNvPr>
          <p:cNvGrpSpPr/>
          <p:nvPr/>
        </p:nvGrpSpPr>
        <p:grpSpPr>
          <a:xfrm>
            <a:off x="718095" y="3920594"/>
            <a:ext cx="3658257" cy="1086087"/>
            <a:chOff x="718095" y="1642826"/>
            <a:chExt cx="3658257" cy="1086087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9FEB7BE-DB96-4F93-8D3F-D1C35845E69D}"/>
                </a:ext>
              </a:extLst>
            </p:cNvPr>
            <p:cNvSpPr/>
            <p:nvPr/>
          </p:nvSpPr>
          <p:spPr>
            <a:xfrm>
              <a:off x="718095" y="1642826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性格特点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692023B-C266-4D7B-AF1C-5FB1593A4829}"/>
                </a:ext>
              </a:extLst>
            </p:cNvPr>
            <p:cNvCxnSpPr>
              <a:cxnSpLocks/>
            </p:cNvCxnSpPr>
            <p:nvPr/>
          </p:nvCxnSpPr>
          <p:spPr>
            <a:xfrm>
              <a:off x="830103" y="2063550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79B5F56C-A002-422B-BEDA-56F4476E9DAC}"/>
                </a:ext>
              </a:extLst>
            </p:cNvPr>
            <p:cNvSpPr/>
            <p:nvPr/>
          </p:nvSpPr>
          <p:spPr>
            <a:xfrm>
              <a:off x="718095" y="2070656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86B1808-ECA4-47C6-8232-97EB76E92E91}"/>
              </a:ext>
            </a:extLst>
          </p:cNvPr>
          <p:cNvGrpSpPr/>
          <p:nvPr/>
        </p:nvGrpSpPr>
        <p:grpSpPr>
          <a:xfrm>
            <a:off x="7810012" y="1277043"/>
            <a:ext cx="3658257" cy="1086087"/>
            <a:chOff x="7384709" y="1470600"/>
            <a:chExt cx="3658257" cy="1086087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486323F6-9981-4240-AC01-2E7473727393}"/>
                </a:ext>
              </a:extLst>
            </p:cNvPr>
            <p:cNvSpPr/>
            <p:nvPr/>
          </p:nvSpPr>
          <p:spPr>
            <a:xfrm>
              <a:off x="9013409" y="147060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人物分析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F417C3A6-519D-4DDD-AB71-3F3947F816DB}"/>
                </a:ext>
              </a:extLst>
            </p:cNvPr>
            <p:cNvCxnSpPr>
              <a:cxnSpLocks/>
            </p:cNvCxnSpPr>
            <p:nvPr/>
          </p:nvCxnSpPr>
          <p:spPr>
            <a:xfrm>
              <a:off x="10644503" y="189132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C8EA49BF-2DEB-4333-B0DF-A025FB34551B}"/>
                </a:ext>
              </a:extLst>
            </p:cNvPr>
            <p:cNvSpPr/>
            <p:nvPr/>
          </p:nvSpPr>
          <p:spPr>
            <a:xfrm>
              <a:off x="7384709" y="1898430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14924B3E-57B4-4C48-8200-E6E3BFC551FE}"/>
              </a:ext>
            </a:extLst>
          </p:cNvPr>
          <p:cNvGrpSpPr/>
          <p:nvPr/>
        </p:nvGrpSpPr>
        <p:grpSpPr>
          <a:xfrm>
            <a:off x="7810012" y="5016744"/>
            <a:ext cx="3658257" cy="1086087"/>
            <a:chOff x="7384709" y="1470600"/>
            <a:chExt cx="3658257" cy="1086087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F1835534-FC55-422D-B939-CC30FF683B6B}"/>
                </a:ext>
              </a:extLst>
            </p:cNvPr>
            <p:cNvSpPr/>
            <p:nvPr/>
          </p:nvSpPr>
          <p:spPr>
            <a:xfrm>
              <a:off x="9013409" y="147060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其他概要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8F15FA41-2672-4203-92A4-5920100DF159}"/>
                </a:ext>
              </a:extLst>
            </p:cNvPr>
            <p:cNvCxnSpPr>
              <a:cxnSpLocks/>
            </p:cNvCxnSpPr>
            <p:nvPr/>
          </p:nvCxnSpPr>
          <p:spPr>
            <a:xfrm>
              <a:off x="10644503" y="189132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E7DDD027-4DC7-4892-BF4D-43A5AB16609F}"/>
                </a:ext>
              </a:extLst>
            </p:cNvPr>
            <p:cNvSpPr/>
            <p:nvPr/>
          </p:nvSpPr>
          <p:spPr>
            <a:xfrm>
              <a:off x="7384709" y="1898430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85590795-1034-4D8F-BDF0-751D414A6D2C}"/>
              </a:ext>
            </a:extLst>
          </p:cNvPr>
          <p:cNvSpPr/>
          <p:nvPr/>
        </p:nvSpPr>
        <p:spPr>
          <a:xfrm>
            <a:off x="808074" y="2775098"/>
            <a:ext cx="4114800" cy="733646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14800" h="733646">
                <a:moveTo>
                  <a:pt x="4114800" y="733646"/>
                </a:moveTo>
                <a:lnTo>
                  <a:pt x="3498112" y="0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805A154B-0DDE-484D-AAF8-C1B03F3FE5F6}"/>
              </a:ext>
            </a:extLst>
          </p:cNvPr>
          <p:cNvSpPr/>
          <p:nvPr/>
        </p:nvSpPr>
        <p:spPr>
          <a:xfrm>
            <a:off x="4531205" y="472539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F190B889-FCC3-4D18-9B2F-84B5DD0DF4FF}"/>
              </a:ext>
            </a:extLst>
          </p:cNvPr>
          <p:cNvSpPr/>
          <p:nvPr/>
        </p:nvSpPr>
        <p:spPr>
          <a:xfrm flipV="1">
            <a:off x="808074" y="4759685"/>
            <a:ext cx="3769360" cy="332326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3769360 w 3769360"/>
              <a:gd name="connsiteY0" fmla="*/ 332326 h 332326"/>
              <a:gd name="connsiteX1" fmla="*/ 3498112 w 3769360"/>
              <a:gd name="connsiteY1" fmla="*/ 0 h 332326"/>
              <a:gd name="connsiteX2" fmla="*/ 0 w 3769360"/>
              <a:gd name="connsiteY2" fmla="*/ 0 h 33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69360" h="332326">
                <a:moveTo>
                  <a:pt x="3769360" y="332326"/>
                </a:moveTo>
                <a:lnTo>
                  <a:pt x="3498112" y="0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FC533366-A5F5-443F-8324-1C9086889128}"/>
              </a:ext>
            </a:extLst>
          </p:cNvPr>
          <p:cNvSpPr/>
          <p:nvPr/>
        </p:nvSpPr>
        <p:spPr>
          <a:xfrm>
            <a:off x="6912012" y="274478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D4018CC6-812A-44FE-9B89-4CB939F96F95}"/>
              </a:ext>
            </a:extLst>
          </p:cNvPr>
          <p:cNvSpPr/>
          <p:nvPr/>
        </p:nvSpPr>
        <p:spPr>
          <a:xfrm flipH="1">
            <a:off x="6988212" y="2450374"/>
            <a:ext cx="4365588" cy="321769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4114800 w 4114800"/>
              <a:gd name="connsiteY0" fmla="*/ 733646 h 733646"/>
              <a:gd name="connsiteX1" fmla="*/ 3246733 w 4114800"/>
              <a:gd name="connsiteY1" fmla="*/ 9651 h 733646"/>
              <a:gd name="connsiteX2" fmla="*/ 0 w 4114800"/>
              <a:gd name="connsiteY2" fmla="*/ 0 h 73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14800" h="733646">
                <a:moveTo>
                  <a:pt x="4114800" y="733646"/>
                </a:moveTo>
                <a:lnTo>
                  <a:pt x="3246733" y="9651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D1592111-3133-429B-BFC4-D6BD3E72897E}"/>
              </a:ext>
            </a:extLst>
          </p:cNvPr>
          <p:cNvSpPr/>
          <p:nvPr/>
        </p:nvSpPr>
        <p:spPr>
          <a:xfrm flipV="1">
            <a:off x="6642100" y="5763624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AC6AA98A-1324-448B-B60E-2384269198AC}"/>
              </a:ext>
            </a:extLst>
          </p:cNvPr>
          <p:cNvSpPr/>
          <p:nvPr/>
        </p:nvSpPr>
        <p:spPr>
          <a:xfrm flipH="1" flipV="1">
            <a:off x="6663267" y="5805695"/>
            <a:ext cx="4644988" cy="384423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4114800 w 4114800"/>
              <a:gd name="connsiteY0" fmla="*/ 733646 h 733646"/>
              <a:gd name="connsiteX1" fmla="*/ 3246733 w 4114800"/>
              <a:gd name="connsiteY1" fmla="*/ 9651 h 733646"/>
              <a:gd name="connsiteX2" fmla="*/ 0 w 4114800"/>
              <a:gd name="connsiteY2" fmla="*/ 0 h 733646"/>
              <a:gd name="connsiteX0" fmla="*/ 4234504 w 4234504"/>
              <a:gd name="connsiteY0" fmla="*/ 772256 h 772256"/>
              <a:gd name="connsiteX1" fmla="*/ 3366437 w 4234504"/>
              <a:gd name="connsiteY1" fmla="*/ 48261 h 772256"/>
              <a:gd name="connsiteX2" fmla="*/ 0 w 4234504"/>
              <a:gd name="connsiteY2" fmla="*/ 0 h 772256"/>
              <a:gd name="connsiteX0" fmla="*/ 4234504 w 4234504"/>
              <a:gd name="connsiteY0" fmla="*/ 772256 h 772256"/>
              <a:gd name="connsiteX1" fmla="*/ 3166930 w 4234504"/>
              <a:gd name="connsiteY1" fmla="*/ 48262 h 772256"/>
              <a:gd name="connsiteX2" fmla="*/ 0 w 4234504"/>
              <a:gd name="connsiteY2" fmla="*/ 0 h 772256"/>
              <a:gd name="connsiteX0" fmla="*/ 4378149 w 4378149"/>
              <a:gd name="connsiteY0" fmla="*/ 876499 h 876499"/>
              <a:gd name="connsiteX1" fmla="*/ 3166930 w 4378149"/>
              <a:gd name="connsiteY1" fmla="*/ 48262 h 876499"/>
              <a:gd name="connsiteX2" fmla="*/ 0 w 4378149"/>
              <a:gd name="connsiteY2" fmla="*/ 0 h 87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8149" h="876499">
                <a:moveTo>
                  <a:pt x="4378149" y="876499"/>
                </a:moveTo>
                <a:lnTo>
                  <a:pt x="3166930" y="48262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2604CBF5-E5D5-4351-884F-A4E0EBA117F9}"/>
              </a:ext>
            </a:extLst>
          </p:cNvPr>
          <p:cNvSpPr/>
          <p:nvPr/>
        </p:nvSpPr>
        <p:spPr>
          <a:xfrm flipV="1">
            <a:off x="6673694" y="460453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660EF3FB-2DD0-405B-8880-2CB9C8185B88}"/>
              </a:ext>
            </a:extLst>
          </p:cNvPr>
          <p:cNvGrpSpPr/>
          <p:nvPr/>
        </p:nvGrpSpPr>
        <p:grpSpPr>
          <a:xfrm>
            <a:off x="7810012" y="3146893"/>
            <a:ext cx="3658257" cy="1086087"/>
            <a:chOff x="7384709" y="1470600"/>
            <a:chExt cx="3658257" cy="1086087"/>
          </a:xfrm>
        </p:grpSpPr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1BB4C0B5-1A61-4FE1-80F7-3B729D716A0C}"/>
                </a:ext>
              </a:extLst>
            </p:cNvPr>
            <p:cNvSpPr/>
            <p:nvPr/>
          </p:nvSpPr>
          <p:spPr>
            <a:xfrm>
              <a:off x="9013409" y="147060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细节对比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9512697A-3E62-467B-B6E9-7C8385D7E244}"/>
                </a:ext>
              </a:extLst>
            </p:cNvPr>
            <p:cNvCxnSpPr>
              <a:cxnSpLocks/>
            </p:cNvCxnSpPr>
            <p:nvPr/>
          </p:nvCxnSpPr>
          <p:spPr>
            <a:xfrm>
              <a:off x="10644503" y="189132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9E102B36-068C-41AD-8F87-E8FECB59E023}"/>
                </a:ext>
              </a:extLst>
            </p:cNvPr>
            <p:cNvSpPr/>
            <p:nvPr/>
          </p:nvSpPr>
          <p:spPr>
            <a:xfrm>
              <a:off x="7384709" y="1898430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8D2F7A52-0E1B-4F1C-B9F8-2DE2A3959901}"/>
              </a:ext>
            </a:extLst>
          </p:cNvPr>
          <p:cNvSpPr/>
          <p:nvPr/>
        </p:nvSpPr>
        <p:spPr>
          <a:xfrm flipH="1">
            <a:off x="6705601" y="4266784"/>
            <a:ext cx="4602654" cy="384423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4114800 w 4114800"/>
              <a:gd name="connsiteY0" fmla="*/ 733646 h 733646"/>
              <a:gd name="connsiteX1" fmla="*/ 3246733 w 4114800"/>
              <a:gd name="connsiteY1" fmla="*/ 9651 h 733646"/>
              <a:gd name="connsiteX2" fmla="*/ 0 w 4114800"/>
              <a:gd name="connsiteY2" fmla="*/ 0 h 733646"/>
              <a:gd name="connsiteX0" fmla="*/ 4234504 w 4234504"/>
              <a:gd name="connsiteY0" fmla="*/ 772256 h 772256"/>
              <a:gd name="connsiteX1" fmla="*/ 3366437 w 4234504"/>
              <a:gd name="connsiteY1" fmla="*/ 48261 h 772256"/>
              <a:gd name="connsiteX2" fmla="*/ 0 w 4234504"/>
              <a:gd name="connsiteY2" fmla="*/ 0 h 772256"/>
              <a:gd name="connsiteX0" fmla="*/ 4234504 w 4234504"/>
              <a:gd name="connsiteY0" fmla="*/ 772256 h 772256"/>
              <a:gd name="connsiteX1" fmla="*/ 3166930 w 4234504"/>
              <a:gd name="connsiteY1" fmla="*/ 48262 h 772256"/>
              <a:gd name="connsiteX2" fmla="*/ 0 w 4234504"/>
              <a:gd name="connsiteY2" fmla="*/ 0 h 772256"/>
              <a:gd name="connsiteX0" fmla="*/ 4378149 w 4378149"/>
              <a:gd name="connsiteY0" fmla="*/ 876499 h 876499"/>
              <a:gd name="connsiteX1" fmla="*/ 3166930 w 4378149"/>
              <a:gd name="connsiteY1" fmla="*/ 48262 h 876499"/>
              <a:gd name="connsiteX2" fmla="*/ 0 w 4378149"/>
              <a:gd name="connsiteY2" fmla="*/ 0 h 876499"/>
              <a:gd name="connsiteX0" fmla="*/ 4338247 w 4338247"/>
              <a:gd name="connsiteY0" fmla="*/ 866848 h 866848"/>
              <a:gd name="connsiteX1" fmla="*/ 3166930 w 4338247"/>
              <a:gd name="connsiteY1" fmla="*/ 48262 h 866848"/>
              <a:gd name="connsiteX2" fmla="*/ 0 w 4338247"/>
              <a:gd name="connsiteY2" fmla="*/ 0 h 866848"/>
              <a:gd name="connsiteX0" fmla="*/ 4338247 w 4338247"/>
              <a:gd name="connsiteY0" fmla="*/ 876499 h 876499"/>
              <a:gd name="connsiteX1" fmla="*/ 3166930 w 4338247"/>
              <a:gd name="connsiteY1" fmla="*/ 0 h 876499"/>
              <a:gd name="connsiteX2" fmla="*/ 0 w 4338247"/>
              <a:gd name="connsiteY2" fmla="*/ 9651 h 87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38247" h="876499">
                <a:moveTo>
                  <a:pt x="4338247" y="876499"/>
                </a:moveTo>
                <a:lnTo>
                  <a:pt x="3166930" y="0"/>
                </a:lnTo>
                <a:lnTo>
                  <a:pt x="0" y="9651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06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研究总结与展望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Summary and Prospect of Research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3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2E0D0E-D0CA-4388-86FF-D5B1F44CB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6F97BB9-200A-43C8-BBC3-D0B43D89FB3F}"/>
              </a:ext>
            </a:extLst>
          </p:cNvPr>
          <p:cNvCxnSpPr>
            <a:cxnSpLocks/>
          </p:cNvCxnSpPr>
          <p:nvPr/>
        </p:nvCxnSpPr>
        <p:spPr>
          <a:xfrm>
            <a:off x="1748939" y="1567273"/>
            <a:ext cx="0" cy="4687477"/>
          </a:xfrm>
          <a:prstGeom prst="line">
            <a:avLst/>
          </a:prstGeom>
          <a:ln w="1905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6133EF15-6D3E-4ED7-968D-D95496487F6D}"/>
              </a:ext>
            </a:extLst>
          </p:cNvPr>
          <p:cNvSpPr/>
          <p:nvPr/>
        </p:nvSpPr>
        <p:spPr>
          <a:xfrm>
            <a:off x="1699092" y="1472662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0D3E62F4-FF10-48A7-B8C2-77CE2D4723F2}"/>
              </a:ext>
            </a:extLst>
          </p:cNvPr>
          <p:cNvSpPr/>
          <p:nvPr/>
        </p:nvSpPr>
        <p:spPr>
          <a:xfrm>
            <a:off x="1699092" y="2448957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E745847D-49A9-4046-BF0F-A36753FFE088}"/>
              </a:ext>
            </a:extLst>
          </p:cNvPr>
          <p:cNvSpPr/>
          <p:nvPr/>
        </p:nvSpPr>
        <p:spPr>
          <a:xfrm>
            <a:off x="1699092" y="3425252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F075DA7D-A723-4402-BC6E-5987AC2C8617}"/>
              </a:ext>
            </a:extLst>
          </p:cNvPr>
          <p:cNvSpPr/>
          <p:nvPr/>
        </p:nvSpPr>
        <p:spPr>
          <a:xfrm>
            <a:off x="1699092" y="4401547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A9130B06-CA74-4A17-8522-76F3831339F5}"/>
              </a:ext>
            </a:extLst>
          </p:cNvPr>
          <p:cNvSpPr/>
          <p:nvPr/>
        </p:nvSpPr>
        <p:spPr>
          <a:xfrm>
            <a:off x="1699092" y="5377842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AD0F24A-655E-4688-ADC3-88862FD5B78D}"/>
              </a:ext>
            </a:extLst>
          </p:cNvPr>
          <p:cNvSpPr/>
          <p:nvPr/>
        </p:nvSpPr>
        <p:spPr>
          <a:xfrm>
            <a:off x="613705" y="504122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2019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1B6E70C-1488-42CB-B112-E199A5B601BA}"/>
              </a:ext>
            </a:extLst>
          </p:cNvPr>
          <p:cNvSpPr/>
          <p:nvPr/>
        </p:nvSpPr>
        <p:spPr>
          <a:xfrm>
            <a:off x="613705" y="413317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2018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2F4404B-AB46-417E-A911-F7CE471F5BA4}"/>
              </a:ext>
            </a:extLst>
          </p:cNvPr>
          <p:cNvSpPr/>
          <p:nvPr/>
        </p:nvSpPr>
        <p:spPr>
          <a:xfrm>
            <a:off x="613705" y="317432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2017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253CAF55-381A-4948-A68C-CB91AE99F822}"/>
              </a:ext>
            </a:extLst>
          </p:cNvPr>
          <p:cNvSpPr/>
          <p:nvPr/>
        </p:nvSpPr>
        <p:spPr>
          <a:xfrm>
            <a:off x="613705" y="2166791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2016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984E6908-52D7-4F71-BF04-3CF0BB7961B3}"/>
              </a:ext>
            </a:extLst>
          </p:cNvPr>
          <p:cNvSpPr/>
          <p:nvPr/>
        </p:nvSpPr>
        <p:spPr>
          <a:xfrm>
            <a:off x="613705" y="120582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2015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F9492F43-4A47-4785-B174-E97641F69FF8}"/>
              </a:ext>
            </a:extLst>
          </p:cNvPr>
          <p:cNvSpPr/>
          <p:nvPr/>
        </p:nvSpPr>
        <p:spPr>
          <a:xfrm>
            <a:off x="649602" y="1472662"/>
            <a:ext cx="1099337" cy="4786395"/>
          </a:xfrm>
          <a:custGeom>
            <a:avLst/>
            <a:gdLst>
              <a:gd name="connsiteX0" fmla="*/ 557373 w 1099337"/>
              <a:gd name="connsiteY0" fmla="*/ 0 h 3611370"/>
              <a:gd name="connsiteX1" fmla="*/ 1099337 w 1099337"/>
              <a:gd name="connsiteY1" fmla="*/ 0 h 3611370"/>
              <a:gd name="connsiteX2" fmla="*/ 1099337 w 1099337"/>
              <a:gd name="connsiteY2" fmla="*/ 3611370 h 3611370"/>
              <a:gd name="connsiteX3" fmla="*/ 0 w 1099337"/>
              <a:gd name="connsiteY3" fmla="*/ 2512033 h 3611370"/>
              <a:gd name="connsiteX4" fmla="*/ 557373 w 1099337"/>
              <a:gd name="connsiteY4" fmla="*/ 2512033 h 361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9337" h="3611370">
                <a:moveTo>
                  <a:pt x="557373" y="0"/>
                </a:moveTo>
                <a:lnTo>
                  <a:pt x="1099337" y="0"/>
                </a:lnTo>
                <a:lnTo>
                  <a:pt x="1099337" y="3611370"/>
                </a:lnTo>
                <a:lnTo>
                  <a:pt x="0" y="2512033"/>
                </a:lnTo>
                <a:lnTo>
                  <a:pt x="557373" y="2512033"/>
                </a:lnTo>
                <a:close/>
              </a:path>
            </a:pathLst>
          </a:custGeom>
          <a:gradFill>
            <a:gsLst>
              <a:gs pos="13000">
                <a:schemeClr val="accent4">
                  <a:alpha val="0"/>
                </a:schemeClr>
              </a:gs>
              <a:gs pos="100000">
                <a:schemeClr val="accent4">
                  <a:alpha val="14000"/>
                </a:schemeClr>
              </a:gs>
            </a:gsLst>
            <a:lin ang="5400000" scaled="1"/>
          </a:gradFill>
          <a:ln w="19050">
            <a:gradFill>
              <a:gsLst>
                <a:gs pos="8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5D2C3736-C516-4FA4-851A-3BEC8C24492F}"/>
              </a:ext>
            </a:extLst>
          </p:cNvPr>
          <p:cNvGrpSpPr/>
          <p:nvPr/>
        </p:nvGrpSpPr>
        <p:grpSpPr>
          <a:xfrm>
            <a:off x="1957383" y="1512651"/>
            <a:ext cx="9620903" cy="670093"/>
            <a:chOff x="1957383" y="1512651"/>
            <a:chExt cx="9620903" cy="670093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CC43254A-5ED7-40D6-BEE9-17F2467DF66F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A376FA1-A8F1-41F1-82CA-EE58EB483213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2B8F0C1-9998-4832-A54F-F07331946233}"/>
              </a:ext>
            </a:extLst>
          </p:cNvPr>
          <p:cNvGrpSpPr/>
          <p:nvPr/>
        </p:nvGrpSpPr>
        <p:grpSpPr>
          <a:xfrm>
            <a:off x="1957383" y="2488696"/>
            <a:ext cx="9620903" cy="670093"/>
            <a:chOff x="1957383" y="1512651"/>
            <a:chExt cx="9620903" cy="670093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D281A400-2A27-4658-93BD-BA22C78C8332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582E366C-89BC-4369-A547-340629E40C25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B34A2849-E3A3-4E12-AAE1-B338B6288E79}"/>
              </a:ext>
            </a:extLst>
          </p:cNvPr>
          <p:cNvGrpSpPr/>
          <p:nvPr/>
        </p:nvGrpSpPr>
        <p:grpSpPr>
          <a:xfrm>
            <a:off x="1957383" y="3464741"/>
            <a:ext cx="9620903" cy="670093"/>
            <a:chOff x="1957383" y="1512651"/>
            <a:chExt cx="9620903" cy="670093"/>
          </a:xfrm>
        </p:grpSpPr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5C50BE00-D3A8-4183-963B-5A86F9F44AC6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FA4EDAEA-F4D5-46EF-B931-2D37B6ED4C87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06AC2DA-0032-4C33-AEFB-68099F48AA6B}"/>
              </a:ext>
            </a:extLst>
          </p:cNvPr>
          <p:cNvGrpSpPr/>
          <p:nvPr/>
        </p:nvGrpSpPr>
        <p:grpSpPr>
          <a:xfrm>
            <a:off x="1957383" y="4440786"/>
            <a:ext cx="9620903" cy="670093"/>
            <a:chOff x="1957383" y="1512651"/>
            <a:chExt cx="9620903" cy="670093"/>
          </a:xfrm>
        </p:grpSpPr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B4B1FB61-BFA1-40A3-BB39-CA703E985DA8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C5034DD3-D4DC-472F-9E8A-EE5B5E0FBB13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5182EFC-670F-4E22-A9D3-99E1EA6BDE45}"/>
              </a:ext>
            </a:extLst>
          </p:cNvPr>
          <p:cNvGrpSpPr/>
          <p:nvPr/>
        </p:nvGrpSpPr>
        <p:grpSpPr>
          <a:xfrm>
            <a:off x="1957383" y="5416831"/>
            <a:ext cx="9620903" cy="670093"/>
            <a:chOff x="1957383" y="1512651"/>
            <a:chExt cx="9620903" cy="670093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8021F8B7-79E1-4599-B315-92F733A47B6F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5C87E2B-CB5C-4B16-B98C-9677B8D7E342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512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图表对比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="" xmlns:a16="http://schemas.microsoft.com/office/drawing/2014/main" id="{9DD92CB4-39E6-404F-BF95-603F19AB7C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2574148"/>
              </p:ext>
            </p:extLst>
          </p:nvPr>
        </p:nvGraphicFramePr>
        <p:xfrm>
          <a:off x="3708400" y="2550054"/>
          <a:ext cx="4775200" cy="3183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818CA5D4-58D1-4431-9989-5670292DBE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73700" y="3519488"/>
            <a:ext cx="1244600" cy="12446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E396E059-2B60-47E6-B386-6395B001175D}"/>
              </a:ext>
            </a:extLst>
          </p:cNvPr>
          <p:cNvSpPr/>
          <p:nvPr/>
        </p:nvSpPr>
        <p:spPr>
          <a:xfrm>
            <a:off x="7340600" y="2908300"/>
            <a:ext cx="4178300" cy="1219200"/>
          </a:xfrm>
          <a:custGeom>
            <a:avLst/>
            <a:gdLst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12700 h 1219200"/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254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8300" h="1219200">
                <a:moveTo>
                  <a:pt x="0" y="1219200"/>
                </a:moveTo>
                <a:lnTo>
                  <a:pt x="317500" y="0"/>
                </a:lnTo>
                <a:lnTo>
                  <a:pt x="4178300" y="2540"/>
                </a:lnTo>
              </a:path>
            </a:pathLst>
          </a:custGeom>
          <a:noFill/>
          <a:ln w="19050">
            <a:solidFill>
              <a:schemeClr val="accent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0BC3CB0C-3819-44AA-8573-44A2F71F67E6}"/>
              </a:ext>
            </a:extLst>
          </p:cNvPr>
          <p:cNvSpPr/>
          <p:nvPr/>
        </p:nvSpPr>
        <p:spPr>
          <a:xfrm flipH="1">
            <a:off x="669925" y="2908300"/>
            <a:ext cx="4178300" cy="1219200"/>
          </a:xfrm>
          <a:custGeom>
            <a:avLst/>
            <a:gdLst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12700 h 1219200"/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254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8300" h="1219200">
                <a:moveTo>
                  <a:pt x="0" y="1219200"/>
                </a:moveTo>
                <a:lnTo>
                  <a:pt x="317500" y="0"/>
                </a:lnTo>
                <a:lnTo>
                  <a:pt x="4178300" y="2540"/>
                </a:lnTo>
              </a:path>
            </a:pathLst>
          </a:custGeom>
          <a:noFill/>
          <a:ln w="19050">
            <a:solidFill>
              <a:schemeClr val="accent4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45EDA84-64A6-46A9-A0EE-9D05B786C3AB}"/>
              </a:ext>
            </a:extLst>
          </p:cNvPr>
          <p:cNvSpPr txBox="1"/>
          <p:nvPr/>
        </p:nvSpPr>
        <p:spPr>
          <a:xfrm>
            <a:off x="2786654" y="1641835"/>
            <a:ext cx="17883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4"/>
                </a:solidFill>
                <a:ea typeface="方正大标宋简体" panose="02010601030101010101" pitchFamily="2" charset="-122"/>
              </a:rPr>
              <a:t>30</a:t>
            </a:r>
            <a:r>
              <a:rPr lang="en-US" altLang="zh-CN" sz="3600" dirty="0">
                <a:solidFill>
                  <a:schemeClr val="accent4"/>
                </a:solidFill>
                <a:ea typeface="方正大标宋简体" panose="02010601030101010101" pitchFamily="2" charset="-122"/>
              </a:rPr>
              <a:t>%</a:t>
            </a:r>
            <a:endParaRPr lang="zh-CN" altLang="en-US" sz="3600" dirty="0">
              <a:solidFill>
                <a:schemeClr val="accent4"/>
              </a:solidFill>
              <a:ea typeface="方正大标宋简体" panose="02010601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01E8DBD-05F5-45F4-B51A-853FEB2A00D0}"/>
              </a:ext>
            </a:extLst>
          </p:cNvPr>
          <p:cNvSpPr txBox="1"/>
          <p:nvPr/>
        </p:nvSpPr>
        <p:spPr>
          <a:xfrm>
            <a:off x="7617011" y="1641835"/>
            <a:ext cx="17883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ea typeface="方正大标宋简体" panose="02010601030101010101" pitchFamily="2" charset="-122"/>
              </a:rPr>
              <a:t>70</a:t>
            </a:r>
            <a:r>
              <a:rPr lang="en-US" altLang="zh-CN" sz="3600" dirty="0">
                <a:solidFill>
                  <a:schemeClr val="accent1"/>
                </a:solidFill>
                <a:ea typeface="方正大标宋简体" panose="02010601030101010101" pitchFamily="2" charset="-122"/>
              </a:rPr>
              <a:t>%</a:t>
            </a:r>
            <a:endParaRPr lang="zh-CN" altLang="en-US" sz="3600" dirty="0">
              <a:solidFill>
                <a:schemeClr val="accent1"/>
              </a:solidFill>
              <a:ea typeface="方正大标宋简体" panose="02010601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DA77C6A-A9C9-4B90-925F-9828EDF14D29}"/>
              </a:ext>
            </a:extLst>
          </p:cNvPr>
          <p:cNvSpPr/>
          <p:nvPr/>
        </p:nvSpPr>
        <p:spPr>
          <a:xfrm>
            <a:off x="726274" y="3139325"/>
            <a:ext cx="3708934" cy="124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F7D1F04-2E54-471D-AF65-64E6B4F2C0CE}"/>
              </a:ext>
            </a:extLst>
          </p:cNvPr>
          <p:cNvSpPr/>
          <p:nvPr/>
        </p:nvSpPr>
        <p:spPr>
          <a:xfrm>
            <a:off x="7756792" y="3139325"/>
            <a:ext cx="3708934" cy="1840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</p:spTree>
    <p:extLst>
      <p:ext uri="{BB962C8B-B14F-4D97-AF65-F5344CB8AC3E}">
        <p14:creationId xmlns:p14="http://schemas.microsoft.com/office/powerpoint/2010/main" val="293308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B0A0338-246B-45CD-A1FF-BF68DDF9526F}"/>
              </a:ext>
            </a:extLst>
          </p:cNvPr>
          <p:cNvSpPr/>
          <p:nvPr/>
        </p:nvSpPr>
        <p:spPr>
          <a:xfrm>
            <a:off x="4321967" y="3720866"/>
            <a:ext cx="7198519" cy="25319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36376AB-E36D-4D00-B334-629B4DED5DC0}"/>
              </a:ext>
            </a:extLst>
          </p:cNvPr>
          <p:cNvGrpSpPr/>
          <p:nvPr/>
        </p:nvGrpSpPr>
        <p:grpSpPr>
          <a:xfrm>
            <a:off x="4675079" y="3822527"/>
            <a:ext cx="6492297" cy="163604"/>
            <a:chOff x="-331064" y="3480335"/>
            <a:chExt cx="3809531" cy="211132"/>
          </a:xfrm>
          <a:solidFill>
            <a:schemeClr val="bg1">
              <a:alpha val="15000"/>
            </a:schemeClr>
          </a:solidFill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35304830-E2E2-4618-8542-2E8A3CB15B8A}"/>
                </a:ext>
              </a:extLst>
            </p:cNvPr>
            <p:cNvSpPr/>
            <p:nvPr/>
          </p:nvSpPr>
          <p:spPr>
            <a:xfrm>
              <a:off x="-331064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59E0F7A5-7460-4260-9F48-7D780C012839}"/>
                </a:ext>
              </a:extLst>
            </p:cNvPr>
            <p:cNvSpPr/>
            <p:nvPr/>
          </p:nvSpPr>
          <p:spPr>
            <a:xfrm>
              <a:off x="118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74A3AE54-087E-45B4-81A7-84A2872A6732}"/>
                </a:ext>
              </a:extLst>
            </p:cNvPr>
            <p:cNvSpPr/>
            <p:nvPr/>
          </p:nvSpPr>
          <p:spPr>
            <a:xfrm>
              <a:off x="568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05D2C619-819F-4B21-BD21-A5DDD6C7C6F5}"/>
                </a:ext>
              </a:extLst>
            </p:cNvPr>
            <p:cNvSpPr/>
            <p:nvPr/>
          </p:nvSpPr>
          <p:spPr>
            <a:xfrm>
              <a:off x="10183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764F1A0E-C9FB-4861-8883-D13A1F719F0E}"/>
                </a:ext>
              </a:extLst>
            </p:cNvPr>
            <p:cNvSpPr/>
            <p:nvPr/>
          </p:nvSpPr>
          <p:spPr>
            <a:xfrm>
              <a:off x="14681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2CD4AE65-FA69-4AB7-812A-BE8EB1A1E6BB}"/>
                </a:ext>
              </a:extLst>
            </p:cNvPr>
            <p:cNvSpPr/>
            <p:nvPr/>
          </p:nvSpPr>
          <p:spPr>
            <a:xfrm>
              <a:off x="19179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0A5A72F1-DF03-4D4E-BD6E-5B453F5E7C58}"/>
                </a:ext>
              </a:extLst>
            </p:cNvPr>
            <p:cNvSpPr/>
            <p:nvPr/>
          </p:nvSpPr>
          <p:spPr>
            <a:xfrm>
              <a:off x="2367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24569A27-03CD-4E6B-820F-72F51B45D57E}"/>
                </a:ext>
              </a:extLst>
            </p:cNvPr>
            <p:cNvSpPr/>
            <p:nvPr/>
          </p:nvSpPr>
          <p:spPr>
            <a:xfrm>
              <a:off x="2817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5A7261FC-3A37-4529-AB3D-CF2628E26390}"/>
                </a:ext>
              </a:extLst>
            </p:cNvPr>
            <p:cNvSpPr/>
            <p:nvPr/>
          </p:nvSpPr>
          <p:spPr>
            <a:xfrm>
              <a:off x="3267335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6F6E555-8C5C-417A-866F-1B3E26DD9C6C}"/>
              </a:ext>
            </a:extLst>
          </p:cNvPr>
          <p:cNvGrpSpPr/>
          <p:nvPr/>
        </p:nvGrpSpPr>
        <p:grpSpPr>
          <a:xfrm>
            <a:off x="4675079" y="5987572"/>
            <a:ext cx="6492297" cy="163604"/>
            <a:chOff x="-331064" y="3480335"/>
            <a:chExt cx="3809531" cy="211132"/>
          </a:xfrm>
          <a:solidFill>
            <a:schemeClr val="bg1">
              <a:alpha val="15000"/>
            </a:schemeClr>
          </a:solidFill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DBD7CA40-3182-4D27-849D-44826C626A49}"/>
                </a:ext>
              </a:extLst>
            </p:cNvPr>
            <p:cNvSpPr/>
            <p:nvPr/>
          </p:nvSpPr>
          <p:spPr>
            <a:xfrm>
              <a:off x="-331064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9CB88DDB-0C42-42F0-B644-BDF006EB57BC}"/>
                </a:ext>
              </a:extLst>
            </p:cNvPr>
            <p:cNvSpPr/>
            <p:nvPr/>
          </p:nvSpPr>
          <p:spPr>
            <a:xfrm>
              <a:off x="118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F5AC22E6-4B07-4577-B3AB-4FBBADBB6848}"/>
                </a:ext>
              </a:extLst>
            </p:cNvPr>
            <p:cNvSpPr/>
            <p:nvPr/>
          </p:nvSpPr>
          <p:spPr>
            <a:xfrm>
              <a:off x="568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D0CD8468-DBEF-44B8-93B9-9CB8EB01D17E}"/>
                </a:ext>
              </a:extLst>
            </p:cNvPr>
            <p:cNvSpPr/>
            <p:nvPr/>
          </p:nvSpPr>
          <p:spPr>
            <a:xfrm>
              <a:off x="10183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6DAB5074-C642-4E49-878A-D7317068C3DB}"/>
                </a:ext>
              </a:extLst>
            </p:cNvPr>
            <p:cNvSpPr/>
            <p:nvPr/>
          </p:nvSpPr>
          <p:spPr>
            <a:xfrm>
              <a:off x="14681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91DA15FA-18E3-45C9-ADA7-347234EC632F}"/>
                </a:ext>
              </a:extLst>
            </p:cNvPr>
            <p:cNvSpPr/>
            <p:nvPr/>
          </p:nvSpPr>
          <p:spPr>
            <a:xfrm>
              <a:off x="19179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C80767D3-F0F5-4378-B119-A915B28975E1}"/>
                </a:ext>
              </a:extLst>
            </p:cNvPr>
            <p:cNvSpPr/>
            <p:nvPr/>
          </p:nvSpPr>
          <p:spPr>
            <a:xfrm>
              <a:off x="2367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04A03BBA-44DB-4363-9A36-3CD5301DA7FD}"/>
                </a:ext>
              </a:extLst>
            </p:cNvPr>
            <p:cNvSpPr/>
            <p:nvPr/>
          </p:nvSpPr>
          <p:spPr>
            <a:xfrm>
              <a:off x="2817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2A0338C5-C29E-4B4F-86D6-BDA51091F70E}"/>
                </a:ext>
              </a:extLst>
            </p:cNvPr>
            <p:cNvSpPr/>
            <p:nvPr/>
          </p:nvSpPr>
          <p:spPr>
            <a:xfrm>
              <a:off x="3267335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465A2675-005D-4AAA-8791-8F3381158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图片展示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E11FF74-6B2B-4B67-987D-737A7A5A1748}"/>
              </a:ext>
            </a:extLst>
          </p:cNvPr>
          <p:cNvSpPr/>
          <p:nvPr/>
        </p:nvSpPr>
        <p:spPr>
          <a:xfrm>
            <a:off x="4564742" y="5196429"/>
            <a:ext cx="6801758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117B32B-338A-4039-A095-E66EEF4DEAED}"/>
              </a:ext>
            </a:extLst>
          </p:cNvPr>
          <p:cNvSpPr/>
          <p:nvPr/>
        </p:nvSpPr>
        <p:spPr>
          <a:xfrm>
            <a:off x="4564742" y="4021358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中央戏剧学院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58B4215-8962-4851-9C12-CF5A21157CBB}"/>
              </a:ext>
            </a:extLst>
          </p:cNvPr>
          <p:cNvSpPr/>
          <p:nvPr/>
        </p:nvSpPr>
        <p:spPr>
          <a:xfrm>
            <a:off x="4564742" y="4542772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The Central Academy of Drama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56380E38-EEFE-4E30-B248-1394FF5B11D3}"/>
              </a:ext>
            </a:extLst>
          </p:cNvPr>
          <p:cNvCxnSpPr/>
          <p:nvPr/>
        </p:nvCxnSpPr>
        <p:spPr>
          <a:xfrm>
            <a:off x="4689175" y="5081607"/>
            <a:ext cx="584200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占位符 16" descr="图片包含 户外, 树, 建筑物, 人员&#10;&#10;自动生成的说明">
            <a:extLst>
              <a:ext uri="{FF2B5EF4-FFF2-40B4-BE49-F238E27FC236}">
                <a16:creationId xmlns="" xmlns:a16="http://schemas.microsoft.com/office/drawing/2014/main" id="{CD5BC553-D0A6-4338-8ED2-F637F77FD7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925" y="1149350"/>
            <a:ext cx="3546475" cy="2459038"/>
          </a:xfrm>
          <a:prstGeom prst="rect">
            <a:avLst/>
          </a:prstGeom>
        </p:spPr>
      </p:pic>
      <p:pic>
        <p:nvPicPr>
          <p:cNvPr id="18" name="图片占位符 17" descr="图片包含 建筑物, 户外, 道路, 人员&#10;&#10;自动生成的说明">
            <a:extLst>
              <a:ext uri="{FF2B5EF4-FFF2-40B4-BE49-F238E27FC236}">
                <a16:creationId xmlns="" xmlns:a16="http://schemas.microsoft.com/office/drawing/2014/main" id="{6EEEB410-6F42-454E-98DF-D97FB47F76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2763" y="1160463"/>
            <a:ext cx="3546475" cy="2459037"/>
          </a:xfrm>
          <a:prstGeom prst="rect">
            <a:avLst/>
          </a:prstGeom>
        </p:spPr>
      </p:pic>
      <p:pic>
        <p:nvPicPr>
          <p:cNvPr id="19" name="图片占位符 18" descr="图片包含 人员, 伪装, 群组, 户外&#10;&#10;自动生成的说明">
            <a:extLst>
              <a:ext uri="{FF2B5EF4-FFF2-40B4-BE49-F238E27FC236}">
                <a16:creationId xmlns="" xmlns:a16="http://schemas.microsoft.com/office/drawing/2014/main" id="{B6F7F5E2-116D-4555-8F71-B459D6581D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74013" y="1173163"/>
            <a:ext cx="3546475" cy="2457450"/>
          </a:xfrm>
          <a:prstGeom prst="rect">
            <a:avLst/>
          </a:prstGeom>
        </p:spPr>
      </p:pic>
      <p:pic>
        <p:nvPicPr>
          <p:cNvPr id="20" name="图片占位符 19" descr="图片包含 建筑物, 户外, 道路, 人员&#10;&#10;自动生成的说明">
            <a:extLst>
              <a:ext uri="{FF2B5EF4-FFF2-40B4-BE49-F238E27FC236}">
                <a16:creationId xmlns="" xmlns:a16="http://schemas.microsoft.com/office/drawing/2014/main" id="{8D3BD84A-EF92-4CA4-B504-60034E12A8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925" y="3721100"/>
            <a:ext cx="3546475" cy="251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5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DA8C89A8-39C2-4B0C-8F30-FEB6AFD7CD30}"/>
              </a:ext>
            </a:extLst>
          </p:cNvPr>
          <p:cNvGrpSpPr/>
          <p:nvPr/>
        </p:nvGrpSpPr>
        <p:grpSpPr>
          <a:xfrm>
            <a:off x="6096000" y="2038816"/>
            <a:ext cx="1081138" cy="338554"/>
            <a:chOff x="5969599" y="1981302"/>
            <a:chExt cx="1081138" cy="338554"/>
          </a:xfrm>
        </p:grpSpPr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6727E22A-5E57-493C-9B87-1B8BCBB09CC3}"/>
                </a:ext>
              </a:extLst>
            </p:cNvPr>
            <p:cNvSpPr/>
            <p:nvPr/>
          </p:nvSpPr>
          <p:spPr>
            <a:xfrm>
              <a:off x="5969599" y="1981302"/>
              <a:ext cx="588962" cy="338554"/>
            </a:xfrm>
            <a:custGeom>
              <a:avLst/>
              <a:gdLst>
                <a:gd name="connsiteX0" fmla="*/ 32613 w 588962"/>
                <a:gd name="connsiteY0" fmla="*/ 0 h 338554"/>
                <a:gd name="connsiteX1" fmla="*/ 556349 w 588962"/>
                <a:gd name="connsiteY1" fmla="*/ 0 h 338554"/>
                <a:gd name="connsiteX2" fmla="*/ 588962 w 588962"/>
                <a:gd name="connsiteY2" fmla="*/ 32613 h 338554"/>
                <a:gd name="connsiteX3" fmla="*/ 588962 w 588962"/>
                <a:gd name="connsiteY3" fmla="*/ 122816 h 338554"/>
                <a:gd name="connsiteX4" fmla="*/ 576191 w 588962"/>
                <a:gd name="connsiteY4" fmla="*/ 125395 h 338554"/>
                <a:gd name="connsiteX5" fmla="*/ 547104 w 588962"/>
                <a:gd name="connsiteY5" fmla="*/ 169277 h 338554"/>
                <a:gd name="connsiteX6" fmla="*/ 576191 w 588962"/>
                <a:gd name="connsiteY6" fmla="*/ 213160 h 338554"/>
                <a:gd name="connsiteX7" fmla="*/ 588962 w 588962"/>
                <a:gd name="connsiteY7" fmla="*/ 215738 h 338554"/>
                <a:gd name="connsiteX8" fmla="*/ 588962 w 588962"/>
                <a:gd name="connsiteY8" fmla="*/ 305941 h 338554"/>
                <a:gd name="connsiteX9" fmla="*/ 556349 w 588962"/>
                <a:gd name="connsiteY9" fmla="*/ 338554 h 338554"/>
                <a:gd name="connsiteX10" fmla="*/ 32613 w 588962"/>
                <a:gd name="connsiteY10" fmla="*/ 338554 h 338554"/>
                <a:gd name="connsiteX11" fmla="*/ 0 w 588962"/>
                <a:gd name="connsiteY11" fmla="*/ 305941 h 338554"/>
                <a:gd name="connsiteX12" fmla="*/ 0 w 588962"/>
                <a:gd name="connsiteY12" fmla="*/ 215905 h 338554"/>
                <a:gd name="connsiteX13" fmla="*/ 13599 w 588962"/>
                <a:gd name="connsiteY13" fmla="*/ 213160 h 338554"/>
                <a:gd name="connsiteX14" fmla="*/ 42686 w 588962"/>
                <a:gd name="connsiteY14" fmla="*/ 169277 h 338554"/>
                <a:gd name="connsiteX15" fmla="*/ 13599 w 588962"/>
                <a:gd name="connsiteY15" fmla="*/ 125395 h 338554"/>
                <a:gd name="connsiteX16" fmla="*/ 0 w 588962"/>
                <a:gd name="connsiteY16" fmla="*/ 122649 h 338554"/>
                <a:gd name="connsiteX17" fmla="*/ 0 w 588962"/>
                <a:gd name="connsiteY17" fmla="*/ 32613 h 338554"/>
                <a:gd name="connsiteX18" fmla="*/ 32613 w 588962"/>
                <a:gd name="connsiteY18" fmla="*/ 0 h 33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8962" h="338554">
                  <a:moveTo>
                    <a:pt x="32613" y="0"/>
                  </a:moveTo>
                  <a:lnTo>
                    <a:pt x="556349" y="0"/>
                  </a:lnTo>
                  <a:cubicBezTo>
                    <a:pt x="574361" y="0"/>
                    <a:pt x="588962" y="14601"/>
                    <a:pt x="588962" y="32613"/>
                  </a:cubicBezTo>
                  <a:lnTo>
                    <a:pt x="588962" y="122816"/>
                  </a:lnTo>
                  <a:lnTo>
                    <a:pt x="576191" y="125395"/>
                  </a:lnTo>
                  <a:cubicBezTo>
                    <a:pt x="559098" y="132624"/>
                    <a:pt x="547104" y="149550"/>
                    <a:pt x="547104" y="169277"/>
                  </a:cubicBezTo>
                  <a:cubicBezTo>
                    <a:pt x="547104" y="189004"/>
                    <a:pt x="559098" y="205930"/>
                    <a:pt x="576191" y="213160"/>
                  </a:cubicBezTo>
                  <a:lnTo>
                    <a:pt x="588962" y="215738"/>
                  </a:lnTo>
                  <a:lnTo>
                    <a:pt x="588962" y="305941"/>
                  </a:lnTo>
                  <a:cubicBezTo>
                    <a:pt x="588962" y="323953"/>
                    <a:pt x="574361" y="338554"/>
                    <a:pt x="556349" y="338554"/>
                  </a:cubicBezTo>
                  <a:lnTo>
                    <a:pt x="32613" y="338554"/>
                  </a:lnTo>
                  <a:cubicBezTo>
                    <a:pt x="14601" y="338554"/>
                    <a:pt x="0" y="323953"/>
                    <a:pt x="0" y="305941"/>
                  </a:cubicBezTo>
                  <a:lnTo>
                    <a:pt x="0" y="215905"/>
                  </a:lnTo>
                  <a:lnTo>
                    <a:pt x="13599" y="213160"/>
                  </a:lnTo>
                  <a:cubicBezTo>
                    <a:pt x="30692" y="205930"/>
                    <a:pt x="42686" y="189004"/>
                    <a:pt x="42686" y="169277"/>
                  </a:cubicBezTo>
                  <a:cubicBezTo>
                    <a:pt x="42686" y="149550"/>
                    <a:pt x="30692" y="132624"/>
                    <a:pt x="13599" y="125395"/>
                  </a:cubicBezTo>
                  <a:lnTo>
                    <a:pt x="0" y="122649"/>
                  </a:lnTo>
                  <a:lnTo>
                    <a:pt x="0" y="32613"/>
                  </a:lnTo>
                  <a:cubicBezTo>
                    <a:pt x="0" y="14601"/>
                    <a:pt x="14601" y="0"/>
                    <a:pt x="3261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9536CE45-0813-47A6-B0FD-9469B4CEB282}"/>
                </a:ext>
              </a:extLst>
            </p:cNvPr>
            <p:cNvSpPr/>
            <p:nvPr/>
          </p:nvSpPr>
          <p:spPr>
            <a:xfrm>
              <a:off x="6461775" y="1981302"/>
              <a:ext cx="588962" cy="338554"/>
            </a:xfrm>
            <a:custGeom>
              <a:avLst/>
              <a:gdLst>
                <a:gd name="connsiteX0" fmla="*/ 32613 w 588962"/>
                <a:gd name="connsiteY0" fmla="*/ 0 h 338554"/>
                <a:gd name="connsiteX1" fmla="*/ 556349 w 588962"/>
                <a:gd name="connsiteY1" fmla="*/ 0 h 338554"/>
                <a:gd name="connsiteX2" fmla="*/ 588962 w 588962"/>
                <a:gd name="connsiteY2" fmla="*/ 32613 h 338554"/>
                <a:gd name="connsiteX3" fmla="*/ 588962 w 588962"/>
                <a:gd name="connsiteY3" fmla="*/ 122816 h 338554"/>
                <a:gd name="connsiteX4" fmla="*/ 576191 w 588962"/>
                <a:gd name="connsiteY4" fmla="*/ 125395 h 338554"/>
                <a:gd name="connsiteX5" fmla="*/ 547104 w 588962"/>
                <a:gd name="connsiteY5" fmla="*/ 169277 h 338554"/>
                <a:gd name="connsiteX6" fmla="*/ 576191 w 588962"/>
                <a:gd name="connsiteY6" fmla="*/ 213160 h 338554"/>
                <a:gd name="connsiteX7" fmla="*/ 588962 w 588962"/>
                <a:gd name="connsiteY7" fmla="*/ 215738 h 338554"/>
                <a:gd name="connsiteX8" fmla="*/ 588962 w 588962"/>
                <a:gd name="connsiteY8" fmla="*/ 305941 h 338554"/>
                <a:gd name="connsiteX9" fmla="*/ 556349 w 588962"/>
                <a:gd name="connsiteY9" fmla="*/ 338554 h 338554"/>
                <a:gd name="connsiteX10" fmla="*/ 32613 w 588962"/>
                <a:gd name="connsiteY10" fmla="*/ 338554 h 338554"/>
                <a:gd name="connsiteX11" fmla="*/ 0 w 588962"/>
                <a:gd name="connsiteY11" fmla="*/ 305941 h 338554"/>
                <a:gd name="connsiteX12" fmla="*/ 0 w 588962"/>
                <a:gd name="connsiteY12" fmla="*/ 215905 h 338554"/>
                <a:gd name="connsiteX13" fmla="*/ 13599 w 588962"/>
                <a:gd name="connsiteY13" fmla="*/ 213160 h 338554"/>
                <a:gd name="connsiteX14" fmla="*/ 42686 w 588962"/>
                <a:gd name="connsiteY14" fmla="*/ 169277 h 338554"/>
                <a:gd name="connsiteX15" fmla="*/ 13599 w 588962"/>
                <a:gd name="connsiteY15" fmla="*/ 125395 h 338554"/>
                <a:gd name="connsiteX16" fmla="*/ 0 w 588962"/>
                <a:gd name="connsiteY16" fmla="*/ 122649 h 338554"/>
                <a:gd name="connsiteX17" fmla="*/ 0 w 588962"/>
                <a:gd name="connsiteY17" fmla="*/ 32613 h 338554"/>
                <a:gd name="connsiteX18" fmla="*/ 32613 w 588962"/>
                <a:gd name="connsiteY18" fmla="*/ 0 h 33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8962" h="338554">
                  <a:moveTo>
                    <a:pt x="32613" y="0"/>
                  </a:moveTo>
                  <a:lnTo>
                    <a:pt x="556349" y="0"/>
                  </a:lnTo>
                  <a:cubicBezTo>
                    <a:pt x="574361" y="0"/>
                    <a:pt x="588962" y="14601"/>
                    <a:pt x="588962" y="32613"/>
                  </a:cubicBezTo>
                  <a:lnTo>
                    <a:pt x="588962" y="122816"/>
                  </a:lnTo>
                  <a:lnTo>
                    <a:pt x="576191" y="125395"/>
                  </a:lnTo>
                  <a:cubicBezTo>
                    <a:pt x="559098" y="132624"/>
                    <a:pt x="547104" y="149550"/>
                    <a:pt x="547104" y="169277"/>
                  </a:cubicBezTo>
                  <a:cubicBezTo>
                    <a:pt x="547104" y="189004"/>
                    <a:pt x="559098" y="205930"/>
                    <a:pt x="576191" y="213160"/>
                  </a:cubicBezTo>
                  <a:lnTo>
                    <a:pt x="588962" y="215738"/>
                  </a:lnTo>
                  <a:lnTo>
                    <a:pt x="588962" y="305941"/>
                  </a:lnTo>
                  <a:cubicBezTo>
                    <a:pt x="588962" y="323953"/>
                    <a:pt x="574361" y="338554"/>
                    <a:pt x="556349" y="338554"/>
                  </a:cubicBezTo>
                  <a:lnTo>
                    <a:pt x="32613" y="338554"/>
                  </a:lnTo>
                  <a:cubicBezTo>
                    <a:pt x="14601" y="338554"/>
                    <a:pt x="0" y="323953"/>
                    <a:pt x="0" y="305941"/>
                  </a:cubicBezTo>
                  <a:lnTo>
                    <a:pt x="0" y="215905"/>
                  </a:lnTo>
                  <a:lnTo>
                    <a:pt x="13599" y="213160"/>
                  </a:lnTo>
                  <a:cubicBezTo>
                    <a:pt x="30692" y="205930"/>
                    <a:pt x="42686" y="189004"/>
                    <a:pt x="42686" y="169277"/>
                  </a:cubicBezTo>
                  <a:cubicBezTo>
                    <a:pt x="42686" y="149550"/>
                    <a:pt x="30692" y="132624"/>
                    <a:pt x="13599" y="125395"/>
                  </a:cubicBezTo>
                  <a:lnTo>
                    <a:pt x="0" y="122649"/>
                  </a:lnTo>
                  <a:lnTo>
                    <a:pt x="0" y="32613"/>
                  </a:lnTo>
                  <a:cubicBezTo>
                    <a:pt x="0" y="14601"/>
                    <a:pt x="14601" y="0"/>
                    <a:pt x="3261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61E036D8-1A39-43B4-B833-C03438E46311}"/>
              </a:ext>
            </a:extLst>
          </p:cNvPr>
          <p:cNvSpPr/>
          <p:nvPr/>
        </p:nvSpPr>
        <p:spPr>
          <a:xfrm>
            <a:off x="10729691" y="3765983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DE90D627-C84E-433E-B280-2192D4F85A18}"/>
              </a:ext>
            </a:extLst>
          </p:cNvPr>
          <p:cNvSpPr/>
          <p:nvPr/>
        </p:nvSpPr>
        <p:spPr>
          <a:xfrm>
            <a:off x="9301583" y="2385203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351EC45E-69ED-4209-9F56-755E73599287}"/>
              </a:ext>
            </a:extLst>
          </p:cNvPr>
          <p:cNvSpPr/>
          <p:nvPr/>
        </p:nvSpPr>
        <p:spPr>
          <a:xfrm>
            <a:off x="7883749" y="3050065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="" xmlns:a16="http://schemas.microsoft.com/office/drawing/2014/main" id="{E20596FA-B189-49AA-AEDB-4B857EB25102}"/>
              </a:ext>
            </a:extLst>
          </p:cNvPr>
          <p:cNvSpPr/>
          <p:nvPr/>
        </p:nvSpPr>
        <p:spPr>
          <a:xfrm>
            <a:off x="4688486" y="2252235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C1589DC7-24CC-4908-9693-C3E9E7FB7609}"/>
              </a:ext>
            </a:extLst>
          </p:cNvPr>
          <p:cNvSpPr/>
          <p:nvPr/>
        </p:nvSpPr>
        <p:spPr>
          <a:xfrm>
            <a:off x="3486410" y="3236485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87AD6FE0-7155-4DE3-A436-0DB371DE9FA8}"/>
              </a:ext>
            </a:extLst>
          </p:cNvPr>
          <p:cNvSpPr/>
          <p:nvPr/>
        </p:nvSpPr>
        <p:spPr>
          <a:xfrm>
            <a:off x="2310397" y="1910249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1AF1C730-064F-48AA-8589-9506B174E491}"/>
              </a:ext>
            </a:extLst>
          </p:cNvPr>
          <p:cNvSpPr/>
          <p:nvPr/>
        </p:nvSpPr>
        <p:spPr>
          <a:xfrm>
            <a:off x="1008063" y="2765491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42C8ACF2-459E-4BA9-B818-EEE75A2C0CF1}"/>
              </a:ext>
            </a:extLst>
          </p:cNvPr>
          <p:cNvSpPr/>
          <p:nvPr/>
        </p:nvSpPr>
        <p:spPr>
          <a:xfrm>
            <a:off x="407542" y="4806262"/>
            <a:ext cx="11376916" cy="1201526"/>
          </a:xfrm>
          <a:prstGeom prst="ellipse">
            <a:avLst/>
          </a:prstGeom>
          <a:gradFill>
            <a:gsLst>
              <a:gs pos="100000">
                <a:schemeClr val="accent4">
                  <a:alpha val="14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gradFill>
              <a:gsLst>
                <a:gs pos="2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关键词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A809D0F-45AA-48FB-BFDA-742D7379225C}"/>
              </a:ext>
            </a:extLst>
          </p:cNvPr>
          <p:cNvSpPr/>
          <p:nvPr/>
        </p:nvSpPr>
        <p:spPr>
          <a:xfrm>
            <a:off x="3027452" y="5082953"/>
            <a:ext cx="6137096" cy="648144"/>
          </a:xfrm>
          <a:prstGeom prst="ellipse">
            <a:avLst/>
          </a:prstGeom>
          <a:gradFill>
            <a:gsLst>
              <a:gs pos="100000">
                <a:schemeClr val="accent4">
                  <a:alpha val="14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gradFill>
              <a:gsLst>
                <a:gs pos="2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0C6152A9-F38B-4446-9C9B-54E913850734}"/>
              </a:ext>
            </a:extLst>
          </p:cNvPr>
          <p:cNvSpPr/>
          <p:nvPr/>
        </p:nvSpPr>
        <p:spPr>
          <a:xfrm>
            <a:off x="4813300" y="5271558"/>
            <a:ext cx="2565400" cy="270934"/>
          </a:xfrm>
          <a:prstGeom prst="ellipse">
            <a:avLst/>
          </a:prstGeom>
          <a:gradFill>
            <a:gsLst>
              <a:gs pos="100000">
                <a:schemeClr val="accent4">
                  <a:alpha val="14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gradFill>
              <a:gsLst>
                <a:gs pos="2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3A7EB13-29D9-429C-AFB3-B106D2B41370}"/>
              </a:ext>
            </a:extLst>
          </p:cNvPr>
          <p:cNvSpPr txBox="1"/>
          <p:nvPr/>
        </p:nvSpPr>
        <p:spPr>
          <a:xfrm>
            <a:off x="5041900" y="4883805"/>
            <a:ext cx="210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</a:rPr>
              <a:t>关键词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0422F13A-1029-45C6-967D-ED500FB3FDDD}"/>
              </a:ext>
            </a:extLst>
          </p:cNvPr>
          <p:cNvCxnSpPr/>
          <p:nvPr/>
        </p:nvCxnSpPr>
        <p:spPr>
          <a:xfrm>
            <a:off x="1315093" y="3256908"/>
            <a:ext cx="0" cy="1888507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8CC4BAC1-7420-4F6C-BDDE-36A5EC7826A2}"/>
              </a:ext>
            </a:extLst>
          </p:cNvPr>
          <p:cNvCxnSpPr>
            <a:cxnSpLocks/>
          </p:cNvCxnSpPr>
          <p:nvPr/>
        </p:nvCxnSpPr>
        <p:spPr>
          <a:xfrm>
            <a:off x="2609637" y="2404153"/>
            <a:ext cx="0" cy="2867405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06270D59-6999-4489-84F3-B5326E596A3A}"/>
              </a:ext>
            </a:extLst>
          </p:cNvPr>
          <p:cNvCxnSpPr>
            <a:cxnSpLocks/>
          </p:cNvCxnSpPr>
          <p:nvPr/>
        </p:nvCxnSpPr>
        <p:spPr>
          <a:xfrm>
            <a:off x="3780891" y="3722064"/>
            <a:ext cx="0" cy="1684961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8B7EA5F6-19D4-4FC4-8A7F-8E65F981C1B6}"/>
              </a:ext>
            </a:extLst>
          </p:cNvPr>
          <p:cNvCxnSpPr>
            <a:cxnSpLocks/>
          </p:cNvCxnSpPr>
          <p:nvPr/>
        </p:nvCxnSpPr>
        <p:spPr>
          <a:xfrm>
            <a:off x="4982967" y="2725471"/>
            <a:ext cx="0" cy="2357482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254EA13-0E18-45E1-841E-93CD02A38DDE}"/>
              </a:ext>
            </a:extLst>
          </p:cNvPr>
          <p:cNvCxnSpPr>
            <a:cxnSpLocks/>
          </p:cNvCxnSpPr>
          <p:nvPr/>
        </p:nvCxnSpPr>
        <p:spPr>
          <a:xfrm>
            <a:off x="6637106" y="2396698"/>
            <a:ext cx="0" cy="2748717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D408370-EEC4-433A-9B4C-9112288553EC}"/>
              </a:ext>
            </a:extLst>
          </p:cNvPr>
          <p:cNvCxnSpPr>
            <a:cxnSpLocks/>
          </p:cNvCxnSpPr>
          <p:nvPr/>
        </p:nvCxnSpPr>
        <p:spPr>
          <a:xfrm>
            <a:off x="8178230" y="3496033"/>
            <a:ext cx="0" cy="1980093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27DF4968-9949-4934-BD9C-8F4FAAB32DB7}"/>
              </a:ext>
            </a:extLst>
          </p:cNvPr>
          <p:cNvCxnSpPr>
            <a:cxnSpLocks/>
          </p:cNvCxnSpPr>
          <p:nvPr/>
        </p:nvCxnSpPr>
        <p:spPr>
          <a:xfrm>
            <a:off x="9596064" y="2869310"/>
            <a:ext cx="0" cy="2606816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C8FC9A53-8B2E-4EF0-9FEF-9E1158AD3680}"/>
              </a:ext>
            </a:extLst>
          </p:cNvPr>
          <p:cNvCxnSpPr>
            <a:cxnSpLocks/>
          </p:cNvCxnSpPr>
          <p:nvPr/>
        </p:nvCxnSpPr>
        <p:spPr>
          <a:xfrm>
            <a:off x="11024172" y="4225499"/>
            <a:ext cx="0" cy="1316993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0E49910-A37C-4922-865D-31268991BE56}"/>
              </a:ext>
            </a:extLst>
          </p:cNvPr>
          <p:cNvSpPr txBox="1"/>
          <p:nvPr/>
        </p:nvSpPr>
        <p:spPr>
          <a:xfrm>
            <a:off x="990600" y="2765491"/>
            <a:ext cx="648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读书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DFEBBFF2-EFED-47D3-85EF-30459CC1E784}"/>
              </a:ext>
            </a:extLst>
          </p:cNvPr>
          <p:cNvSpPr txBox="1"/>
          <p:nvPr/>
        </p:nvSpPr>
        <p:spPr>
          <a:xfrm>
            <a:off x="2110422" y="1899676"/>
            <a:ext cx="98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旅行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5D660D5-82CD-4E42-B376-A3DA64C31268}"/>
              </a:ext>
            </a:extLst>
          </p:cNvPr>
          <p:cNvSpPr txBox="1"/>
          <p:nvPr/>
        </p:nvSpPr>
        <p:spPr>
          <a:xfrm>
            <a:off x="3288180" y="3236485"/>
            <a:ext cx="98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科研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E3DD618-CD4A-48C4-AFB0-AFF275A03EC6}"/>
              </a:ext>
            </a:extLst>
          </p:cNvPr>
          <p:cNvSpPr txBox="1"/>
          <p:nvPr/>
        </p:nvSpPr>
        <p:spPr>
          <a:xfrm>
            <a:off x="4488511" y="2259790"/>
            <a:ext cx="98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实习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C42BA27-516F-4F09-9CA3-2FB62282E2CB}"/>
              </a:ext>
            </a:extLst>
          </p:cNvPr>
          <p:cNvSpPr txBox="1"/>
          <p:nvPr/>
        </p:nvSpPr>
        <p:spPr>
          <a:xfrm>
            <a:off x="6025759" y="2046649"/>
            <a:ext cx="1216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电脑软件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39514B7-717A-4AC9-8973-DB8CFD42EA4B}"/>
              </a:ext>
            </a:extLst>
          </p:cNvPr>
          <p:cNvSpPr txBox="1"/>
          <p:nvPr/>
        </p:nvSpPr>
        <p:spPr>
          <a:xfrm>
            <a:off x="7832220" y="3038837"/>
            <a:ext cx="692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健身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038599DA-D660-4E20-8C07-14372EEA3A61}"/>
              </a:ext>
            </a:extLst>
          </p:cNvPr>
          <p:cNvSpPr txBox="1"/>
          <p:nvPr/>
        </p:nvSpPr>
        <p:spPr>
          <a:xfrm>
            <a:off x="9250054" y="2385203"/>
            <a:ext cx="692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早起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6ECE04F-7412-4827-8879-B401ECE382BF}"/>
              </a:ext>
            </a:extLst>
          </p:cNvPr>
          <p:cNvSpPr txBox="1"/>
          <p:nvPr/>
        </p:nvSpPr>
        <p:spPr>
          <a:xfrm>
            <a:off x="10678162" y="3771056"/>
            <a:ext cx="692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跑步</a:t>
            </a:r>
          </a:p>
        </p:txBody>
      </p:sp>
    </p:spTree>
    <p:extLst>
      <p:ext uri="{BB962C8B-B14F-4D97-AF65-F5344CB8AC3E}">
        <p14:creationId xmlns:p14="http://schemas.microsoft.com/office/powerpoint/2010/main" val="149657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索引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4BFD3DCD-53B1-4F41-B23B-5298A141BB06}"/>
              </a:ext>
            </a:extLst>
          </p:cNvPr>
          <p:cNvSpPr/>
          <p:nvPr/>
        </p:nvSpPr>
        <p:spPr>
          <a:xfrm>
            <a:off x="827839" y="1530418"/>
            <a:ext cx="10536322" cy="4557026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B4D19DDB-B111-4F75-8DF7-0BEBB8758E4D}"/>
              </a:ext>
            </a:extLst>
          </p:cNvPr>
          <p:cNvSpPr/>
          <p:nvPr/>
        </p:nvSpPr>
        <p:spPr>
          <a:xfrm>
            <a:off x="1299857" y="1828445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6B468A38-0AA3-4182-B339-A0BFA25B574A}"/>
              </a:ext>
            </a:extLst>
          </p:cNvPr>
          <p:cNvSpPr/>
          <p:nvPr/>
        </p:nvSpPr>
        <p:spPr>
          <a:xfrm>
            <a:off x="1299857" y="2358888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9D4543F5-7113-48A8-ADBD-86C7431A53AD}"/>
              </a:ext>
            </a:extLst>
          </p:cNvPr>
          <p:cNvSpPr/>
          <p:nvPr/>
        </p:nvSpPr>
        <p:spPr>
          <a:xfrm>
            <a:off x="1299857" y="2889331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F4BBD88C-73B4-42A1-BCBA-E638D59C3620}"/>
              </a:ext>
            </a:extLst>
          </p:cNvPr>
          <p:cNvSpPr/>
          <p:nvPr/>
        </p:nvSpPr>
        <p:spPr>
          <a:xfrm>
            <a:off x="1299857" y="3419774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F1F204E8-C4C3-46C6-8C83-B3615AF841FB}"/>
              </a:ext>
            </a:extLst>
          </p:cNvPr>
          <p:cNvSpPr/>
          <p:nvPr/>
        </p:nvSpPr>
        <p:spPr>
          <a:xfrm>
            <a:off x="1299857" y="3950217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FE95AF98-17FA-4C31-A7FC-4B5DDE3D7D6E}"/>
              </a:ext>
            </a:extLst>
          </p:cNvPr>
          <p:cNvSpPr/>
          <p:nvPr/>
        </p:nvSpPr>
        <p:spPr>
          <a:xfrm>
            <a:off x="1299857" y="4480660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24EFDB3-7E06-4E01-BBA7-D593ADA1AEB5}"/>
              </a:ext>
            </a:extLst>
          </p:cNvPr>
          <p:cNvSpPr/>
          <p:nvPr/>
        </p:nvSpPr>
        <p:spPr>
          <a:xfrm>
            <a:off x="1660624" y="1603165"/>
            <a:ext cx="12284005" cy="4309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朱松然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蓄电池手册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[m].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天津大学出版社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,1998.200-215.</a:t>
            </a:r>
          </a:p>
          <a:p>
            <a:pPr>
              <a:lnSpc>
                <a:spcPct val="250000"/>
              </a:lnSpc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kordesh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karl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v.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电池组 第一卷二氧化锰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[m].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夏熙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袁光钰译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北京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轻工业出版社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,1981.20-23.</a:t>
            </a:r>
          </a:p>
          <a:p>
            <a:pPr>
              <a:lnSpc>
                <a:spcPct val="250000"/>
              </a:lnSpc>
            </a:pPr>
            <a:r>
              <a:rPr lang="de-DE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vanmusz k. pattern recognition in chemistry[m].berlin:springer-verlag,1980.5-45.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王金良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全国电池无汞化技术交流会论文集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[c].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苏州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电池工业杂志社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,2001.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倪佩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氢氧化镍电极的添加剂作用及其机理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[d].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天津大学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,1997.40-42.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王敬忠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wto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对我国电池行业的影响及对策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[r].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张家界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中国电池工业协会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,2002.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夏熙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木合塔尔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?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依米提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.γ-mno2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结构模型现状与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emd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的性能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[j].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电池工业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,2002,7(3):169-173.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冯熙康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王伯良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陈爱松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电动汽车用锂离子蓄电池进展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[a].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上海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ev-8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会议论文集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上海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中国电工技术委员会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,2000.10-13.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FD63528F-6FD8-4CAC-B794-F5DEBFF1D02C}"/>
              </a:ext>
            </a:extLst>
          </p:cNvPr>
          <p:cNvSpPr/>
          <p:nvPr/>
        </p:nvSpPr>
        <p:spPr>
          <a:xfrm>
            <a:off x="1299857" y="5011103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61DB5D22-4E2B-40F5-98F7-132596BBC464}"/>
              </a:ext>
            </a:extLst>
          </p:cNvPr>
          <p:cNvSpPr/>
          <p:nvPr/>
        </p:nvSpPr>
        <p:spPr>
          <a:xfrm>
            <a:off x="1299857" y="5541548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8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3941611-AD91-48FA-A426-86A829A917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839" y="1530418"/>
            <a:ext cx="10536322" cy="4557026"/>
          </a:xfrm>
          <a:custGeom>
            <a:avLst/>
            <a:gdLst>
              <a:gd name="connsiteX0" fmla="*/ 82026 w 10536322"/>
              <a:gd name="connsiteY0" fmla="*/ 0 h 4557026"/>
              <a:gd name="connsiteX1" fmla="*/ 10454296 w 10536322"/>
              <a:gd name="connsiteY1" fmla="*/ 0 h 4557026"/>
              <a:gd name="connsiteX2" fmla="*/ 10536322 w 10536322"/>
              <a:gd name="connsiteY2" fmla="*/ 82026 h 4557026"/>
              <a:gd name="connsiteX3" fmla="*/ 10536322 w 10536322"/>
              <a:gd name="connsiteY3" fmla="*/ 4475000 h 4557026"/>
              <a:gd name="connsiteX4" fmla="*/ 10454296 w 10536322"/>
              <a:gd name="connsiteY4" fmla="*/ 4557026 h 4557026"/>
              <a:gd name="connsiteX5" fmla="*/ 82026 w 10536322"/>
              <a:gd name="connsiteY5" fmla="*/ 4557026 h 4557026"/>
              <a:gd name="connsiteX6" fmla="*/ 0 w 10536322"/>
              <a:gd name="connsiteY6" fmla="*/ 4475000 h 4557026"/>
              <a:gd name="connsiteX7" fmla="*/ 0 w 10536322"/>
              <a:gd name="connsiteY7" fmla="*/ 82026 h 4557026"/>
              <a:gd name="connsiteX8" fmla="*/ 82026 w 10536322"/>
              <a:gd name="connsiteY8" fmla="*/ 0 h 455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36322" h="4557026">
                <a:moveTo>
                  <a:pt x="82026" y="0"/>
                </a:moveTo>
                <a:lnTo>
                  <a:pt x="10454296" y="0"/>
                </a:lnTo>
                <a:cubicBezTo>
                  <a:pt x="10499598" y="0"/>
                  <a:pt x="10536322" y="36724"/>
                  <a:pt x="10536322" y="82026"/>
                </a:cubicBezTo>
                <a:lnTo>
                  <a:pt x="10536322" y="4475000"/>
                </a:lnTo>
                <a:cubicBezTo>
                  <a:pt x="10536322" y="4520302"/>
                  <a:pt x="10499598" y="4557026"/>
                  <a:pt x="10454296" y="4557026"/>
                </a:cubicBezTo>
                <a:lnTo>
                  <a:pt x="82026" y="4557026"/>
                </a:lnTo>
                <a:cubicBezTo>
                  <a:pt x="36724" y="4557026"/>
                  <a:pt x="0" y="4520302"/>
                  <a:pt x="0" y="4475000"/>
                </a:cubicBezTo>
                <a:lnTo>
                  <a:pt x="0" y="82026"/>
                </a:lnTo>
                <a:cubicBezTo>
                  <a:pt x="0" y="36724"/>
                  <a:pt x="36724" y="0"/>
                  <a:pt x="8202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087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http://web.zhongxi.cn/uploads/allimg/2012/11/16/13530508503948.jpg">
            <a:extLst>
              <a:ext uri="{FF2B5EF4-FFF2-40B4-BE49-F238E27FC236}">
                <a16:creationId xmlns="" xmlns:a16="http://schemas.microsoft.com/office/drawing/2014/main" id="{84D21E41-A959-477D-968F-5DAA320C012A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614" r="18614"/>
          <a:stretch/>
        </p:blipFill>
        <p:spPr bwMode="auto">
          <a:custGeom>
            <a:avLst/>
            <a:gdLst>
              <a:gd name="connsiteX0" fmla="*/ 0 w 6591301"/>
              <a:gd name="connsiteY0" fmla="*/ 0 h 6858000"/>
              <a:gd name="connsiteX1" fmla="*/ 6591301 w 6591301"/>
              <a:gd name="connsiteY1" fmla="*/ 0 h 6858000"/>
              <a:gd name="connsiteX2" fmla="*/ 4876801 w 6591301"/>
              <a:gd name="connsiteY2" fmla="*/ 6858000 h 6858000"/>
              <a:gd name="connsiteX3" fmla="*/ 0 w 65913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91301" h="6858000">
                <a:moveTo>
                  <a:pt x="0" y="0"/>
                </a:moveTo>
                <a:lnTo>
                  <a:pt x="6591301" y="0"/>
                </a:lnTo>
                <a:lnTo>
                  <a:pt x="4876801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83F72C0-6DA5-4E6A-917F-1211C5C8C6BA}"/>
              </a:ext>
            </a:extLst>
          </p:cNvPr>
          <p:cNvSpPr txBox="1"/>
          <p:nvPr/>
        </p:nvSpPr>
        <p:spPr>
          <a:xfrm>
            <a:off x="7166132" y="917932"/>
            <a:ext cx="46460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 dirty="0">
                <a:solidFill>
                  <a:schemeClr val="tx1">
                    <a:lumMod val="50000"/>
                    <a:lumOff val="50000"/>
                    <a:alpha val="22000"/>
                  </a:schemeClr>
                </a:solidFill>
                <a:latin typeface="+mn-ea"/>
              </a:rPr>
              <a:t>CONTENT</a:t>
            </a:r>
            <a:endParaRPr lang="zh-CN" altLang="en-US" sz="6600" b="1" i="1" dirty="0">
              <a:solidFill>
                <a:schemeClr val="tx1">
                  <a:lumMod val="50000"/>
                  <a:lumOff val="50000"/>
                  <a:alpha val="22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4DF7C09-781D-43F4-8622-8C8126311406}"/>
              </a:ext>
            </a:extLst>
          </p:cNvPr>
          <p:cNvSpPr txBox="1"/>
          <p:nvPr/>
        </p:nvSpPr>
        <p:spPr>
          <a:xfrm>
            <a:off x="7160966" y="1268155"/>
            <a:ext cx="2149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5868694-CF8B-4684-9903-AB043950E3CB}"/>
              </a:ext>
            </a:extLst>
          </p:cNvPr>
          <p:cNvSpPr/>
          <p:nvPr/>
        </p:nvSpPr>
        <p:spPr>
          <a:xfrm>
            <a:off x="7044538" y="2338091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6DA86E2-A4D9-48F5-8AA7-D0F29AA74A8F}"/>
              </a:ext>
            </a:extLst>
          </p:cNvPr>
          <p:cNvGrpSpPr/>
          <p:nvPr/>
        </p:nvGrpSpPr>
        <p:grpSpPr>
          <a:xfrm>
            <a:off x="6980238" y="2608376"/>
            <a:ext cx="4299902" cy="330543"/>
            <a:chOff x="6589078" y="2359953"/>
            <a:chExt cx="5345106" cy="410890"/>
          </a:xfrm>
        </p:grpSpPr>
        <p:sp>
          <p:nvSpPr>
            <p:cNvPr id="8" name="平行四边形 7">
              <a:extLst>
                <a:ext uri="{FF2B5EF4-FFF2-40B4-BE49-F238E27FC236}">
                  <a16:creationId xmlns="" xmlns:a16="http://schemas.microsoft.com/office/drawing/2014/main" id="{89C08338-F39F-4EFB-9DDB-0295BC27B0F7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87EC7805-0AC2-409E-8012-C692B2E92E84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EDB0A0B-2BDE-4A63-9AD3-A8BEC725AEE6}"/>
              </a:ext>
            </a:extLst>
          </p:cNvPr>
          <p:cNvSpPr/>
          <p:nvPr/>
        </p:nvSpPr>
        <p:spPr>
          <a:xfrm>
            <a:off x="7707985" y="2480252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背景与意义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="" xmlns:a16="http://schemas.microsoft.com/office/drawing/2014/main" id="{5F023A9E-1E05-40C0-B9A3-DAD60B6BDB8C}"/>
              </a:ext>
            </a:extLst>
          </p:cNvPr>
          <p:cNvSpPr/>
          <p:nvPr/>
        </p:nvSpPr>
        <p:spPr>
          <a:xfrm rot="6248200">
            <a:off x="7675616" y="2617370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BC835A8-1375-4506-BA73-BC39D6AB9D56}"/>
              </a:ext>
            </a:extLst>
          </p:cNvPr>
          <p:cNvSpPr/>
          <p:nvPr/>
        </p:nvSpPr>
        <p:spPr>
          <a:xfrm>
            <a:off x="6841338" y="3132476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C89C7112-0319-4C4A-93EA-79D2B7834B18}"/>
              </a:ext>
            </a:extLst>
          </p:cNvPr>
          <p:cNvGrpSpPr/>
          <p:nvPr/>
        </p:nvGrpSpPr>
        <p:grpSpPr>
          <a:xfrm>
            <a:off x="6777038" y="3402761"/>
            <a:ext cx="4299902" cy="330543"/>
            <a:chOff x="6589078" y="2359953"/>
            <a:chExt cx="5345106" cy="410890"/>
          </a:xfrm>
        </p:grpSpPr>
        <p:sp>
          <p:nvSpPr>
            <p:cNvPr id="14" name="平行四边形 13">
              <a:extLst>
                <a:ext uri="{FF2B5EF4-FFF2-40B4-BE49-F238E27FC236}">
                  <a16:creationId xmlns="" xmlns:a16="http://schemas.microsoft.com/office/drawing/2014/main" id="{1E762645-AFE0-4AD6-A552-C702C4006FC9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6FC4631C-4BD6-4221-915B-8AA2CFDDF8B8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4D4852D-AAC5-4553-A322-5D70E9574515}"/>
              </a:ext>
            </a:extLst>
          </p:cNvPr>
          <p:cNvSpPr/>
          <p:nvPr/>
        </p:nvSpPr>
        <p:spPr>
          <a:xfrm>
            <a:off x="7504785" y="3274637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论文研究目标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="" xmlns:a16="http://schemas.microsoft.com/office/drawing/2014/main" id="{A0C382C6-7F40-4E9E-9B1D-84597030625B}"/>
              </a:ext>
            </a:extLst>
          </p:cNvPr>
          <p:cNvSpPr/>
          <p:nvPr/>
        </p:nvSpPr>
        <p:spPr>
          <a:xfrm rot="6248200">
            <a:off x="7472416" y="3411755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CF695C9-0B30-4C02-B1D3-0E8C4F62E9C8}"/>
              </a:ext>
            </a:extLst>
          </p:cNvPr>
          <p:cNvSpPr/>
          <p:nvPr/>
        </p:nvSpPr>
        <p:spPr>
          <a:xfrm>
            <a:off x="6635598" y="3926861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C115F2A2-69E8-410F-B10C-575DC61ED972}"/>
              </a:ext>
            </a:extLst>
          </p:cNvPr>
          <p:cNvGrpSpPr/>
          <p:nvPr/>
        </p:nvGrpSpPr>
        <p:grpSpPr>
          <a:xfrm>
            <a:off x="6571298" y="4197146"/>
            <a:ext cx="4299902" cy="330543"/>
            <a:chOff x="6589078" y="2359953"/>
            <a:chExt cx="5345106" cy="410890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9118D9EF-9E61-4E20-89B1-CB46E26F539E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16AA60E1-3B0D-4BDB-9800-E40DD4E8AFFE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F136498-2EFE-42DB-8330-52CBF1052F39}"/>
              </a:ext>
            </a:extLst>
          </p:cNvPr>
          <p:cNvSpPr/>
          <p:nvPr/>
        </p:nvSpPr>
        <p:spPr>
          <a:xfrm>
            <a:off x="7299045" y="4069022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论文研究内容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="" xmlns:a16="http://schemas.microsoft.com/office/drawing/2014/main" id="{833C05DE-FA94-4B86-9F1B-819010E02F6A}"/>
              </a:ext>
            </a:extLst>
          </p:cNvPr>
          <p:cNvSpPr/>
          <p:nvPr/>
        </p:nvSpPr>
        <p:spPr>
          <a:xfrm rot="6248200">
            <a:off x="7266676" y="4206140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6EA630A-3D44-43B5-B72F-09C933F647F6}"/>
              </a:ext>
            </a:extLst>
          </p:cNvPr>
          <p:cNvSpPr/>
          <p:nvPr/>
        </p:nvSpPr>
        <p:spPr>
          <a:xfrm>
            <a:off x="6442558" y="4721246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74B296BC-4ED3-4449-BCB7-3A8BF533EC34}"/>
              </a:ext>
            </a:extLst>
          </p:cNvPr>
          <p:cNvGrpSpPr/>
          <p:nvPr/>
        </p:nvGrpSpPr>
        <p:grpSpPr>
          <a:xfrm>
            <a:off x="6378258" y="4991531"/>
            <a:ext cx="4299902" cy="330543"/>
            <a:chOff x="6589078" y="2359953"/>
            <a:chExt cx="5345106" cy="410890"/>
          </a:xfrm>
        </p:grpSpPr>
        <p:sp>
          <p:nvSpPr>
            <p:cNvPr id="26" name="平行四边形 25">
              <a:extLst>
                <a:ext uri="{FF2B5EF4-FFF2-40B4-BE49-F238E27FC236}">
                  <a16:creationId xmlns="" xmlns:a16="http://schemas.microsoft.com/office/drawing/2014/main" id="{DB45F749-224B-4996-B22A-55BC9B1E0824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30952B88-DE7B-452F-9F95-59034602250B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D617F33-876E-42C2-8834-67CB0B459F9B}"/>
              </a:ext>
            </a:extLst>
          </p:cNvPr>
          <p:cNvSpPr/>
          <p:nvPr/>
        </p:nvSpPr>
        <p:spPr>
          <a:xfrm>
            <a:off x="7106005" y="4863407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论文研究成果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="" xmlns:a16="http://schemas.microsoft.com/office/drawing/2014/main" id="{CCA4E0CB-A978-45AF-8231-5FF9DDF6AF55}"/>
              </a:ext>
            </a:extLst>
          </p:cNvPr>
          <p:cNvSpPr/>
          <p:nvPr/>
        </p:nvSpPr>
        <p:spPr>
          <a:xfrm rot="6248200">
            <a:off x="7073636" y="5000525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AD7FFD51-72FD-4B4A-ACF9-7343B8A65443}"/>
              </a:ext>
            </a:extLst>
          </p:cNvPr>
          <p:cNvSpPr/>
          <p:nvPr/>
        </p:nvSpPr>
        <p:spPr>
          <a:xfrm>
            <a:off x="6241898" y="5515631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05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27A2DBA1-5926-4E6E-A241-E414E9225D9C}"/>
              </a:ext>
            </a:extLst>
          </p:cNvPr>
          <p:cNvGrpSpPr/>
          <p:nvPr/>
        </p:nvGrpSpPr>
        <p:grpSpPr>
          <a:xfrm>
            <a:off x="6177598" y="5785916"/>
            <a:ext cx="4299902" cy="330543"/>
            <a:chOff x="6589078" y="2359953"/>
            <a:chExt cx="5345106" cy="410890"/>
          </a:xfrm>
        </p:grpSpPr>
        <p:sp>
          <p:nvSpPr>
            <p:cNvPr id="32" name="平行四边形 31">
              <a:extLst>
                <a:ext uri="{FF2B5EF4-FFF2-40B4-BE49-F238E27FC236}">
                  <a16:creationId xmlns="" xmlns:a16="http://schemas.microsoft.com/office/drawing/2014/main" id="{60A0B845-A8D4-479A-AE18-6E633CEE005D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CE1A028A-905E-48CA-94A8-8D8ADDA59573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07932AB1-1216-464D-BE06-2EEB9BBA167D}"/>
              </a:ext>
            </a:extLst>
          </p:cNvPr>
          <p:cNvSpPr/>
          <p:nvPr/>
        </p:nvSpPr>
        <p:spPr>
          <a:xfrm>
            <a:off x="6905345" y="5657792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研究总结与展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="" xmlns:a16="http://schemas.microsoft.com/office/drawing/2014/main" id="{E92331EF-AD05-40E0-B292-7514A3E18138}"/>
              </a:ext>
            </a:extLst>
          </p:cNvPr>
          <p:cNvSpPr/>
          <p:nvPr/>
        </p:nvSpPr>
        <p:spPr>
          <a:xfrm rot="6248200">
            <a:off x="6872976" y="5794910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16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A5B0BBE-552A-47CF-9E33-B785D82CF8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1" y="670924"/>
            <a:ext cx="2090058" cy="68786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D4C079C-B004-443A-AE59-E753D9073189}"/>
              </a:ext>
            </a:extLst>
          </p:cNvPr>
          <p:cNvSpPr txBox="1"/>
          <p:nvPr/>
        </p:nvSpPr>
        <p:spPr>
          <a:xfrm>
            <a:off x="2428875" y="1489365"/>
            <a:ext cx="7334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+mn-ea"/>
              </a:rPr>
              <a:t>汇报结束 感谢指导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4CE9605-E4A2-4095-BDB8-4A05487CF1C4}"/>
              </a:ext>
            </a:extLst>
          </p:cNvPr>
          <p:cNvSpPr txBox="1"/>
          <p:nvPr/>
        </p:nvSpPr>
        <p:spPr>
          <a:xfrm>
            <a:off x="2400300" y="2327565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Thank you for your guidance at the end of the report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146145B5-B1B1-4667-BF2E-C1414BB66320}"/>
              </a:ext>
            </a:extLst>
          </p:cNvPr>
          <p:cNvSpPr/>
          <p:nvPr/>
        </p:nvSpPr>
        <p:spPr>
          <a:xfrm>
            <a:off x="4344761" y="3057791"/>
            <a:ext cx="3502479" cy="398164"/>
          </a:xfrm>
          <a:prstGeom prst="roundRect">
            <a:avLst>
              <a:gd name="adj" fmla="val 50000"/>
            </a:avLst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3116B0F-76FB-4F2F-BD65-1AB7C68CA98E}"/>
              </a:ext>
            </a:extLst>
          </p:cNvPr>
          <p:cNvSpPr txBox="1"/>
          <p:nvPr/>
        </p:nvSpPr>
        <p:spPr>
          <a:xfrm>
            <a:off x="4438650" y="3074954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答辩人：小覃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893ED38-C79D-4D5A-B908-9F2BEA665E9C}"/>
              </a:ext>
            </a:extLst>
          </p:cNvPr>
          <p:cNvSpPr txBox="1"/>
          <p:nvPr/>
        </p:nvSpPr>
        <p:spPr>
          <a:xfrm>
            <a:off x="6251054" y="3074954"/>
            <a:ext cx="1556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视觉传达专业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28FEFEA0-98A7-40DF-BE8F-71379F1F4539}"/>
              </a:ext>
            </a:extLst>
          </p:cNvPr>
          <p:cNvGrpSpPr/>
          <p:nvPr/>
        </p:nvGrpSpPr>
        <p:grpSpPr>
          <a:xfrm>
            <a:off x="5998370" y="3197364"/>
            <a:ext cx="195262" cy="119016"/>
            <a:chOff x="5969000" y="3982393"/>
            <a:chExt cx="250031" cy="152400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A8F0709E-3F5A-4EBB-8AF5-6497C4966FF2}"/>
                </a:ext>
              </a:extLst>
            </p:cNvPr>
            <p:cNvSpPr/>
            <p:nvPr/>
          </p:nvSpPr>
          <p:spPr>
            <a:xfrm>
              <a:off x="5969000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CEFA0529-C215-4AD2-9598-2A9165248C24}"/>
                </a:ext>
              </a:extLst>
            </p:cNvPr>
            <p:cNvSpPr/>
            <p:nvPr/>
          </p:nvSpPr>
          <p:spPr>
            <a:xfrm>
              <a:off x="6066631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840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07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设计规范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Design specification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29B72DF9-D888-467F-8AA8-CC49A7CF70AD}"/>
              </a:ext>
            </a:extLst>
          </p:cNvPr>
          <p:cNvSpPr/>
          <p:nvPr/>
        </p:nvSpPr>
        <p:spPr>
          <a:xfrm>
            <a:off x="1034166" y="3067052"/>
            <a:ext cx="2028034" cy="2028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C602683-0E13-42CB-873E-B304FF1A8ED1}"/>
              </a:ext>
            </a:extLst>
          </p:cNvPr>
          <p:cNvSpPr/>
          <p:nvPr/>
        </p:nvSpPr>
        <p:spPr>
          <a:xfrm>
            <a:off x="3224258" y="3067050"/>
            <a:ext cx="945474" cy="9454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C2AC60A-90CC-4E83-BF0E-89F2F0175CAE}"/>
              </a:ext>
            </a:extLst>
          </p:cNvPr>
          <p:cNvSpPr/>
          <p:nvPr/>
        </p:nvSpPr>
        <p:spPr>
          <a:xfrm>
            <a:off x="3224258" y="4149610"/>
            <a:ext cx="945474" cy="9454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333192BC-2AA6-4C02-9D25-37AFDA9BC16B}"/>
              </a:ext>
            </a:extLst>
          </p:cNvPr>
          <p:cNvSpPr/>
          <p:nvPr/>
        </p:nvSpPr>
        <p:spPr>
          <a:xfrm>
            <a:off x="5291534" y="3067050"/>
            <a:ext cx="2028034" cy="20280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C67784CE-291D-4A02-AC6C-26EC9D8EFAE8}"/>
              </a:ext>
            </a:extLst>
          </p:cNvPr>
          <p:cNvSpPr txBox="1"/>
          <p:nvPr/>
        </p:nvSpPr>
        <p:spPr>
          <a:xfrm>
            <a:off x="949976" y="2301105"/>
            <a:ext cx="1490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主色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C5E3D3D2-519C-4D42-84FB-9C4F6493D336}"/>
              </a:ext>
            </a:extLst>
          </p:cNvPr>
          <p:cNvGrpSpPr/>
          <p:nvPr/>
        </p:nvGrpSpPr>
        <p:grpSpPr>
          <a:xfrm>
            <a:off x="8044709" y="3067050"/>
            <a:ext cx="3135566" cy="2028036"/>
            <a:chOff x="8153351" y="3324735"/>
            <a:chExt cx="2331371" cy="1507895"/>
          </a:xfrm>
        </p:grpSpPr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05ABC943-4757-423B-826C-73B5930CE386}"/>
                </a:ext>
              </a:extLst>
            </p:cNvPr>
            <p:cNvSpPr/>
            <p:nvPr/>
          </p:nvSpPr>
          <p:spPr>
            <a:xfrm>
              <a:off x="8153351" y="3324736"/>
              <a:ext cx="1507893" cy="150789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CA453CEE-CD3C-450C-9BD6-1C8509051FED}"/>
                </a:ext>
              </a:extLst>
            </p:cNvPr>
            <p:cNvSpPr/>
            <p:nvPr/>
          </p:nvSpPr>
          <p:spPr>
            <a:xfrm>
              <a:off x="9781739" y="3324735"/>
              <a:ext cx="702983" cy="702984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7A27308B-8055-44BF-A49B-445D3EA9E25C}"/>
                </a:ext>
              </a:extLst>
            </p:cNvPr>
            <p:cNvSpPr/>
            <p:nvPr/>
          </p:nvSpPr>
          <p:spPr>
            <a:xfrm>
              <a:off x="9781739" y="4129645"/>
              <a:ext cx="702983" cy="70298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321530E7-1CFB-4E11-8DCA-7CCE89AF7EE0}"/>
              </a:ext>
            </a:extLst>
          </p:cNvPr>
          <p:cNvSpPr txBox="1"/>
          <p:nvPr/>
        </p:nvSpPr>
        <p:spPr>
          <a:xfrm>
            <a:off x="5114927" y="2301105"/>
            <a:ext cx="1878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平衡色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27978680-C3A0-4045-9103-30F2B4114911}"/>
              </a:ext>
            </a:extLst>
          </p:cNvPr>
          <p:cNvSpPr txBox="1"/>
          <p:nvPr/>
        </p:nvSpPr>
        <p:spPr>
          <a:xfrm>
            <a:off x="7891068" y="2301105"/>
            <a:ext cx="3189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深色与浅色</a:t>
            </a:r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519066E3-6BB9-4B07-B45D-1B25FBAA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颜色规范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1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E0A1651A-68B6-4A55-99F0-B174E8EFE59B}"/>
              </a:ext>
            </a:extLst>
          </p:cNvPr>
          <p:cNvSpPr/>
          <p:nvPr/>
        </p:nvSpPr>
        <p:spPr>
          <a:xfrm>
            <a:off x="7243765" y="2092326"/>
            <a:ext cx="1593168" cy="767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</a:rPr>
              <a:t>字号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1804522E-C161-4BB1-B698-16CA780CC318}"/>
              </a:ext>
            </a:extLst>
          </p:cNvPr>
          <p:cNvSpPr txBox="1"/>
          <p:nvPr/>
        </p:nvSpPr>
        <p:spPr>
          <a:xfrm>
            <a:off x="964921" y="3267601"/>
            <a:ext cx="4418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中文：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45BD8F27-48E6-4FA6-BAF5-DE1223EA065A}"/>
              </a:ext>
            </a:extLst>
          </p:cNvPr>
          <p:cNvSpPr txBox="1"/>
          <p:nvPr/>
        </p:nvSpPr>
        <p:spPr>
          <a:xfrm>
            <a:off x="964921" y="4135393"/>
            <a:ext cx="1929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英文：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21A574C9-0F2C-48B7-90FE-942BE885161D}"/>
              </a:ext>
            </a:extLst>
          </p:cNvPr>
          <p:cNvSpPr txBox="1"/>
          <p:nvPr/>
        </p:nvSpPr>
        <p:spPr>
          <a:xfrm>
            <a:off x="964921" y="5003185"/>
            <a:ext cx="2438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数字：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B94E0EE8-CCFC-4433-888E-460D6CD62F2C}"/>
              </a:ext>
            </a:extLst>
          </p:cNvPr>
          <p:cNvSpPr txBox="1"/>
          <p:nvPr/>
        </p:nvSpPr>
        <p:spPr>
          <a:xfrm>
            <a:off x="3091267" y="3234630"/>
            <a:ext cx="2825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微软雅黑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95B279A1-8330-4735-9E43-DC54D9528851}"/>
              </a:ext>
            </a:extLst>
          </p:cNvPr>
          <p:cNvSpPr txBox="1"/>
          <p:nvPr/>
        </p:nvSpPr>
        <p:spPr>
          <a:xfrm>
            <a:off x="2015067" y="4129415"/>
            <a:ext cx="390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Bahnschrift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6A447125-B5F6-4DCA-8EEC-74451D11AA88}"/>
              </a:ext>
            </a:extLst>
          </p:cNvPr>
          <p:cNvSpPr txBox="1"/>
          <p:nvPr/>
        </p:nvSpPr>
        <p:spPr>
          <a:xfrm>
            <a:off x="2015067" y="4997207"/>
            <a:ext cx="390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Bahnschrift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04524522-E88B-44D1-9E3C-66884029052F}"/>
              </a:ext>
            </a:extLst>
          </p:cNvPr>
          <p:cNvCxnSpPr>
            <a:cxnSpLocks/>
          </p:cNvCxnSpPr>
          <p:nvPr/>
        </p:nvCxnSpPr>
        <p:spPr>
          <a:xfrm>
            <a:off x="1065216" y="4798210"/>
            <a:ext cx="472598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D596EFB0-FE4A-41E5-A91F-ED511E7F0228}"/>
              </a:ext>
            </a:extLst>
          </p:cNvPr>
          <p:cNvSpPr txBox="1"/>
          <p:nvPr/>
        </p:nvSpPr>
        <p:spPr>
          <a:xfrm>
            <a:off x="7188700" y="3267601"/>
            <a:ext cx="1929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大标题：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76D05592-1676-4B0B-AC35-FFD4996C5321}"/>
              </a:ext>
            </a:extLst>
          </p:cNvPr>
          <p:cNvSpPr txBox="1"/>
          <p:nvPr/>
        </p:nvSpPr>
        <p:spPr>
          <a:xfrm>
            <a:off x="7188700" y="4135393"/>
            <a:ext cx="1929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小标题：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E73290E8-A90B-4437-A383-6CF2F7FFD2F5}"/>
              </a:ext>
            </a:extLst>
          </p:cNvPr>
          <p:cNvSpPr txBox="1"/>
          <p:nvPr/>
        </p:nvSpPr>
        <p:spPr>
          <a:xfrm>
            <a:off x="7188700" y="5003185"/>
            <a:ext cx="1491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正文：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7A8855C0-AA90-4B2C-92F1-8C64E2D2D9D4}"/>
              </a:ext>
            </a:extLst>
          </p:cNvPr>
          <p:cNvSpPr txBox="1"/>
          <p:nvPr/>
        </p:nvSpPr>
        <p:spPr>
          <a:xfrm>
            <a:off x="9946677" y="3151556"/>
            <a:ext cx="104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36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773FA7AD-1A44-4453-9786-B4939E09D469}"/>
              </a:ext>
            </a:extLst>
          </p:cNvPr>
          <p:cNvSpPr txBox="1"/>
          <p:nvPr/>
        </p:nvSpPr>
        <p:spPr>
          <a:xfrm>
            <a:off x="9946677" y="4019348"/>
            <a:ext cx="104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4FA46F55-D0AE-4EFD-9E94-97C7723AB2A5}"/>
              </a:ext>
            </a:extLst>
          </p:cNvPr>
          <p:cNvSpPr txBox="1"/>
          <p:nvPr/>
        </p:nvSpPr>
        <p:spPr>
          <a:xfrm>
            <a:off x="9746435" y="4887140"/>
            <a:ext cx="1249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16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B4AE1C6A-8707-418D-974D-BD8CC79692DF}"/>
              </a:ext>
            </a:extLst>
          </p:cNvPr>
          <p:cNvCxnSpPr>
            <a:cxnSpLocks/>
          </p:cNvCxnSpPr>
          <p:nvPr/>
        </p:nvCxnSpPr>
        <p:spPr>
          <a:xfrm>
            <a:off x="7288995" y="4798210"/>
            <a:ext cx="419792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8E1A3489-5BBE-4CA0-B04E-7DAAB9A51779}"/>
              </a:ext>
            </a:extLst>
          </p:cNvPr>
          <p:cNvCxnSpPr>
            <a:cxnSpLocks/>
          </p:cNvCxnSpPr>
          <p:nvPr/>
        </p:nvCxnSpPr>
        <p:spPr>
          <a:xfrm>
            <a:off x="1065216" y="3874285"/>
            <a:ext cx="472598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E5B36E0F-8BF1-4643-A880-E354553F32C5}"/>
              </a:ext>
            </a:extLst>
          </p:cNvPr>
          <p:cNvCxnSpPr>
            <a:cxnSpLocks/>
          </p:cNvCxnSpPr>
          <p:nvPr/>
        </p:nvCxnSpPr>
        <p:spPr>
          <a:xfrm>
            <a:off x="7288995" y="3874285"/>
            <a:ext cx="419792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F75B3BE-77FF-438B-8BF4-2D02F414F7CA}"/>
              </a:ext>
            </a:extLst>
          </p:cNvPr>
          <p:cNvSpPr/>
          <p:nvPr/>
        </p:nvSpPr>
        <p:spPr>
          <a:xfrm>
            <a:off x="1065217" y="2092326"/>
            <a:ext cx="1593168" cy="767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</a:rPr>
              <a:t>字体</a:t>
            </a: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1617BD6-F1F3-46BF-AF90-7BEF1A4B0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字体规范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68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5F49619D-5E63-4E44-8960-9E86B3A22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</a:rPr>
              <a:t>LOGO</a:t>
            </a:r>
            <a:r>
              <a:rPr lang="zh-CN" altLang="en-US" dirty="0">
                <a:latin typeface="+mn-ea"/>
              </a:rPr>
              <a:t>规范</a:t>
            </a:r>
            <a:endParaRPr lang="zh-CN" altLang="en-US" dirty="0"/>
          </a:p>
        </p:txBody>
      </p:sp>
      <p:sp>
        <p:nvSpPr>
          <p:cNvPr id="79" name="矩形: 圆角 78">
            <a:extLst>
              <a:ext uri="{FF2B5EF4-FFF2-40B4-BE49-F238E27FC236}">
                <a16:creationId xmlns="" xmlns:a16="http://schemas.microsoft.com/office/drawing/2014/main" id="{D584E061-A39C-4DFF-A257-2574B8F1F82E}"/>
              </a:ext>
            </a:extLst>
          </p:cNvPr>
          <p:cNvSpPr/>
          <p:nvPr/>
        </p:nvSpPr>
        <p:spPr>
          <a:xfrm>
            <a:off x="2048841" y="2863389"/>
            <a:ext cx="2566238" cy="1536700"/>
          </a:xfrm>
          <a:prstGeom prst="roundRect">
            <a:avLst>
              <a:gd name="adj" fmla="val 34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E1F4AD26-109A-449F-972B-83123289E0C0}"/>
              </a:ext>
            </a:extLst>
          </p:cNvPr>
          <p:cNvSpPr txBox="1"/>
          <p:nvPr/>
        </p:nvSpPr>
        <p:spPr>
          <a:xfrm>
            <a:off x="2232090" y="3008297"/>
            <a:ext cx="2300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</a:rPr>
              <a:t>浅色背景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="" xmlns:a16="http://schemas.microsoft.com/office/drawing/2014/main" id="{F58B71A9-F82E-4611-9DC2-EE8D4AE557D5}"/>
              </a:ext>
            </a:extLst>
          </p:cNvPr>
          <p:cNvSpPr/>
          <p:nvPr/>
        </p:nvSpPr>
        <p:spPr>
          <a:xfrm>
            <a:off x="7576922" y="2863389"/>
            <a:ext cx="2566238" cy="1536700"/>
          </a:xfrm>
          <a:prstGeom prst="roundRect">
            <a:avLst>
              <a:gd name="adj" fmla="val 344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6E939292-F0FD-41F3-BB6A-CE30887F6F28}"/>
              </a:ext>
            </a:extLst>
          </p:cNvPr>
          <p:cNvSpPr txBox="1"/>
          <p:nvPr/>
        </p:nvSpPr>
        <p:spPr>
          <a:xfrm>
            <a:off x="7760171" y="3008297"/>
            <a:ext cx="2300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FFFF"/>
                </a:solidFill>
              </a:rPr>
              <a:t>深色背景</a:t>
            </a:r>
          </a:p>
        </p:txBody>
      </p:sp>
      <p:pic>
        <p:nvPicPr>
          <p:cNvPr id="27" name="图形 55">
            <a:extLst>
              <a:ext uri="{FF2B5EF4-FFF2-40B4-BE49-F238E27FC236}">
                <a16:creationId xmlns="" xmlns:a16="http://schemas.microsoft.com/office/drawing/2014/main" id="{3470BC81-5444-436B-B7C1-26D711D55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092" y="3449594"/>
            <a:ext cx="2129435" cy="698894"/>
          </a:xfrm>
          <a:prstGeom prst="rect">
            <a:avLst/>
          </a:prstGeom>
        </p:spPr>
      </p:pic>
      <p:pic>
        <p:nvPicPr>
          <p:cNvPr id="28" name="图形 55">
            <a:extLst>
              <a:ext uri="{FF2B5EF4-FFF2-40B4-BE49-F238E27FC236}">
                <a16:creationId xmlns="" xmlns:a16="http://schemas.microsoft.com/office/drawing/2014/main" id="{F22CACA5-0FFE-4828-A0E8-A30395ECE9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900" y="3449594"/>
            <a:ext cx="2129435" cy="69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2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08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素材分享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Material sharing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09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007ABE-D2C9-435B-843B-47EF8E16A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备用图库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A89C25F-B0D5-4D69-A271-5BD9358867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573079"/>
            <a:ext cx="2062162" cy="205607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CD70BB3-A5D7-40A1-B04F-9D2E9C2F7F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7968" y="3924132"/>
            <a:ext cx="2062162" cy="206216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032FCDB-D287-4B2B-A81F-4F3F14C007A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4184" y="3924132"/>
            <a:ext cx="2062162" cy="206216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676052B-3B7F-4C26-8A5D-65B1B57CCA6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3927173"/>
            <a:ext cx="2062162" cy="20560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27391B0-CE5E-440F-8530-B3DA545C76C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7968" y="1570038"/>
            <a:ext cx="2062162" cy="20621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6C47822-E5A1-45C9-B9FC-670AA080DF4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4184" y="1570038"/>
            <a:ext cx="2062162" cy="206216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6DE7AAD-0F87-433C-992F-5E068BE1A783}"/>
              </a:ext>
            </a:extLst>
          </p:cNvPr>
          <p:cNvGrpSpPr/>
          <p:nvPr/>
        </p:nvGrpSpPr>
        <p:grpSpPr>
          <a:xfrm>
            <a:off x="7931751" y="2093314"/>
            <a:ext cx="3599849" cy="3349592"/>
            <a:chOff x="7931751" y="2189567"/>
            <a:chExt cx="3599849" cy="3349592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48B2AF7-593C-49F1-A6E5-C45AD0483056}"/>
                </a:ext>
              </a:extLst>
            </p:cNvPr>
            <p:cNvSpPr txBox="1"/>
            <p:nvPr/>
          </p:nvSpPr>
          <p:spPr>
            <a:xfrm>
              <a:off x="7931751" y="2613495"/>
              <a:ext cx="35871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图片来自学校官网以及官方微博相册，更多图片可以自行查阅，仅限交流学习使用：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258E1854-5842-4777-AA36-BFA2302C746E}"/>
                </a:ext>
              </a:extLst>
            </p:cNvPr>
            <p:cNvSpPr/>
            <p:nvPr/>
          </p:nvSpPr>
          <p:spPr>
            <a:xfrm>
              <a:off x="7931751" y="4590730"/>
              <a:ext cx="359984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http://www.chntheatre.edu.cn/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2164B91D-C0C8-47D7-934D-F1D31C484634}"/>
                </a:ext>
              </a:extLst>
            </p:cNvPr>
            <p:cNvSpPr/>
            <p:nvPr/>
          </p:nvSpPr>
          <p:spPr>
            <a:xfrm>
              <a:off x="7931752" y="4179250"/>
              <a:ext cx="16462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学校官网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8FC966E5-31ED-4D4F-A205-99451229D63F}"/>
                </a:ext>
              </a:extLst>
            </p:cNvPr>
            <p:cNvCxnSpPr>
              <a:cxnSpLocks/>
            </p:cNvCxnSpPr>
            <p:nvPr/>
          </p:nvCxnSpPr>
          <p:spPr>
            <a:xfrm>
              <a:off x="8004376" y="5539159"/>
              <a:ext cx="34887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266FC261-E697-4265-9FDB-196B468B81FD}"/>
                </a:ext>
              </a:extLst>
            </p:cNvPr>
            <p:cNvCxnSpPr>
              <a:cxnSpLocks/>
            </p:cNvCxnSpPr>
            <p:nvPr/>
          </p:nvCxnSpPr>
          <p:spPr>
            <a:xfrm>
              <a:off x="8004376" y="2189567"/>
              <a:ext cx="34887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860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007ABE-D2C9-435B-843B-47EF8E16A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备用图标</a:t>
            </a:r>
          </a:p>
        </p:txBody>
      </p:sp>
      <p:sp>
        <p:nvSpPr>
          <p:cNvPr id="60" name="teacher-with-laptop_46467">
            <a:extLst>
              <a:ext uri="{FF2B5EF4-FFF2-40B4-BE49-F238E27FC236}">
                <a16:creationId xmlns="" xmlns:a16="http://schemas.microsoft.com/office/drawing/2014/main" id="{CA63A200-7568-4177-BEA9-F5F67715FBF2}"/>
              </a:ext>
            </a:extLst>
          </p:cNvPr>
          <p:cNvSpPr>
            <a:spLocks noChangeAspect="1"/>
          </p:cNvSpPr>
          <p:nvPr/>
        </p:nvSpPr>
        <p:spPr bwMode="auto">
          <a:xfrm>
            <a:off x="566996" y="1686209"/>
            <a:ext cx="315008" cy="368754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1" name="graduate-cap_46910">
            <a:extLst>
              <a:ext uri="{FF2B5EF4-FFF2-40B4-BE49-F238E27FC236}">
                <a16:creationId xmlns="" xmlns:a16="http://schemas.microsoft.com/office/drawing/2014/main" id="{D6EE82A8-B121-4796-A2EF-89D15741BDB7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1664761"/>
            <a:ext cx="368754" cy="303100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2" name="a-mark_65935">
            <a:extLst>
              <a:ext uri="{FF2B5EF4-FFF2-40B4-BE49-F238E27FC236}">
                <a16:creationId xmlns="" xmlns:a16="http://schemas.microsoft.com/office/drawing/2014/main" id="{94D4456E-3551-46CD-844F-9A662BDA204A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7" y="1680088"/>
            <a:ext cx="368752" cy="350014"/>
          </a:xfrm>
          <a:custGeom>
            <a:avLst/>
            <a:gdLst>
              <a:gd name="T0" fmla="*/ 6006 w 7605"/>
              <a:gd name="T1" fmla="*/ 7229 h 7229"/>
              <a:gd name="T2" fmla="*/ 5027 w 7605"/>
              <a:gd name="T3" fmla="*/ 6544 h 7229"/>
              <a:gd name="T4" fmla="*/ 4668 w 7605"/>
              <a:gd name="T5" fmla="*/ 5728 h 7229"/>
              <a:gd name="T6" fmla="*/ 2301 w 7605"/>
              <a:gd name="T7" fmla="*/ 5728 h 7229"/>
              <a:gd name="T8" fmla="*/ 1942 w 7605"/>
              <a:gd name="T9" fmla="*/ 6577 h 7229"/>
              <a:gd name="T10" fmla="*/ 979 w 7605"/>
              <a:gd name="T11" fmla="*/ 7213 h 7229"/>
              <a:gd name="T12" fmla="*/ 0 w 7605"/>
              <a:gd name="T13" fmla="*/ 6218 h 7229"/>
              <a:gd name="T14" fmla="*/ 114 w 7605"/>
              <a:gd name="T15" fmla="*/ 5777 h 7229"/>
              <a:gd name="T16" fmla="*/ 2334 w 7605"/>
              <a:gd name="T17" fmla="*/ 750 h 7229"/>
              <a:gd name="T18" fmla="*/ 3460 w 7605"/>
              <a:gd name="T19" fmla="*/ 0 h 7229"/>
              <a:gd name="T20" fmla="*/ 3541 w 7605"/>
              <a:gd name="T21" fmla="*/ 0 h 7229"/>
              <a:gd name="T22" fmla="*/ 4668 w 7605"/>
              <a:gd name="T23" fmla="*/ 750 h 7229"/>
              <a:gd name="T24" fmla="*/ 6903 w 7605"/>
              <a:gd name="T25" fmla="*/ 5793 h 7229"/>
              <a:gd name="T26" fmla="*/ 7001 w 7605"/>
              <a:gd name="T27" fmla="*/ 6218 h 7229"/>
              <a:gd name="T28" fmla="*/ 6006 w 7605"/>
              <a:gd name="T29" fmla="*/ 7229 h 7229"/>
              <a:gd name="T30" fmla="*/ 3868 w 7605"/>
              <a:gd name="T31" fmla="*/ 3819 h 7229"/>
              <a:gd name="T32" fmla="*/ 3492 w 7605"/>
              <a:gd name="T33" fmla="*/ 2905 h 7229"/>
              <a:gd name="T34" fmla="*/ 3117 w 7605"/>
              <a:gd name="T35" fmla="*/ 3819 h 7229"/>
              <a:gd name="T36" fmla="*/ 3868 w 7605"/>
              <a:gd name="T37" fmla="*/ 3819 h 7229"/>
              <a:gd name="T38" fmla="*/ 7213 w 7605"/>
              <a:gd name="T39" fmla="*/ 816 h 7229"/>
              <a:gd name="T40" fmla="*/ 6773 w 7605"/>
              <a:gd name="T41" fmla="*/ 816 h 7229"/>
              <a:gd name="T42" fmla="*/ 6773 w 7605"/>
              <a:gd name="T43" fmla="*/ 391 h 7229"/>
              <a:gd name="T44" fmla="*/ 6381 w 7605"/>
              <a:gd name="T45" fmla="*/ 0 h 7229"/>
              <a:gd name="T46" fmla="*/ 5989 w 7605"/>
              <a:gd name="T47" fmla="*/ 391 h 7229"/>
              <a:gd name="T48" fmla="*/ 5989 w 7605"/>
              <a:gd name="T49" fmla="*/ 832 h 7229"/>
              <a:gd name="T50" fmla="*/ 5549 w 7605"/>
              <a:gd name="T51" fmla="*/ 832 h 7229"/>
              <a:gd name="T52" fmla="*/ 5157 w 7605"/>
              <a:gd name="T53" fmla="*/ 1224 h 7229"/>
              <a:gd name="T54" fmla="*/ 5549 w 7605"/>
              <a:gd name="T55" fmla="*/ 1615 h 7229"/>
              <a:gd name="T56" fmla="*/ 5989 w 7605"/>
              <a:gd name="T57" fmla="*/ 1615 h 7229"/>
              <a:gd name="T58" fmla="*/ 5989 w 7605"/>
              <a:gd name="T59" fmla="*/ 2056 h 7229"/>
              <a:gd name="T60" fmla="*/ 6381 w 7605"/>
              <a:gd name="T61" fmla="*/ 2448 h 7229"/>
              <a:gd name="T62" fmla="*/ 6773 w 7605"/>
              <a:gd name="T63" fmla="*/ 2056 h 7229"/>
              <a:gd name="T64" fmla="*/ 6773 w 7605"/>
              <a:gd name="T65" fmla="*/ 1615 h 7229"/>
              <a:gd name="T66" fmla="*/ 7213 w 7605"/>
              <a:gd name="T67" fmla="*/ 1615 h 7229"/>
              <a:gd name="T68" fmla="*/ 7605 w 7605"/>
              <a:gd name="T69" fmla="*/ 1224 h 7229"/>
              <a:gd name="T70" fmla="*/ 7213 w 7605"/>
              <a:gd name="T71" fmla="*/ 816 h 7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05" h="7229">
                <a:moveTo>
                  <a:pt x="6006" y="7229"/>
                </a:moveTo>
                <a:cubicBezTo>
                  <a:pt x="5565" y="7229"/>
                  <a:pt x="5222" y="6985"/>
                  <a:pt x="5027" y="6544"/>
                </a:cubicBezTo>
                <a:lnTo>
                  <a:pt x="4668" y="5728"/>
                </a:lnTo>
                <a:lnTo>
                  <a:pt x="2301" y="5728"/>
                </a:lnTo>
                <a:lnTo>
                  <a:pt x="1942" y="6577"/>
                </a:lnTo>
                <a:cubicBezTo>
                  <a:pt x="1763" y="6985"/>
                  <a:pt x="1404" y="7213"/>
                  <a:pt x="979" y="7213"/>
                </a:cubicBezTo>
                <a:cubicBezTo>
                  <a:pt x="424" y="7213"/>
                  <a:pt x="0" y="6772"/>
                  <a:pt x="0" y="6218"/>
                </a:cubicBezTo>
                <a:cubicBezTo>
                  <a:pt x="0" y="6038"/>
                  <a:pt x="65" y="5891"/>
                  <a:pt x="114" y="5777"/>
                </a:cubicBezTo>
                <a:lnTo>
                  <a:pt x="2334" y="750"/>
                </a:lnTo>
                <a:cubicBezTo>
                  <a:pt x="2546" y="261"/>
                  <a:pt x="2954" y="0"/>
                  <a:pt x="3460" y="0"/>
                </a:cubicBezTo>
                <a:lnTo>
                  <a:pt x="3541" y="0"/>
                </a:lnTo>
                <a:cubicBezTo>
                  <a:pt x="4047" y="0"/>
                  <a:pt x="4439" y="261"/>
                  <a:pt x="4668" y="750"/>
                </a:cubicBezTo>
                <a:lnTo>
                  <a:pt x="6903" y="5793"/>
                </a:lnTo>
                <a:cubicBezTo>
                  <a:pt x="6969" y="5940"/>
                  <a:pt x="7001" y="6087"/>
                  <a:pt x="7001" y="6218"/>
                </a:cubicBezTo>
                <a:cubicBezTo>
                  <a:pt x="7001" y="6772"/>
                  <a:pt x="6561" y="7229"/>
                  <a:pt x="6006" y="7229"/>
                </a:cubicBezTo>
                <a:close/>
                <a:moveTo>
                  <a:pt x="3868" y="3819"/>
                </a:moveTo>
                <a:lnTo>
                  <a:pt x="3492" y="2905"/>
                </a:lnTo>
                <a:lnTo>
                  <a:pt x="3117" y="3819"/>
                </a:lnTo>
                <a:lnTo>
                  <a:pt x="3868" y="3819"/>
                </a:lnTo>
                <a:close/>
                <a:moveTo>
                  <a:pt x="7213" y="816"/>
                </a:moveTo>
                <a:lnTo>
                  <a:pt x="6773" y="816"/>
                </a:lnTo>
                <a:lnTo>
                  <a:pt x="6773" y="391"/>
                </a:lnTo>
                <a:cubicBezTo>
                  <a:pt x="6773" y="179"/>
                  <a:pt x="6593" y="0"/>
                  <a:pt x="6381" y="0"/>
                </a:cubicBezTo>
                <a:cubicBezTo>
                  <a:pt x="6169" y="0"/>
                  <a:pt x="5989" y="179"/>
                  <a:pt x="5989" y="391"/>
                </a:cubicBezTo>
                <a:lnTo>
                  <a:pt x="5989" y="832"/>
                </a:lnTo>
                <a:lnTo>
                  <a:pt x="5549" y="832"/>
                </a:lnTo>
                <a:cubicBezTo>
                  <a:pt x="5337" y="832"/>
                  <a:pt x="5157" y="1012"/>
                  <a:pt x="5157" y="1224"/>
                </a:cubicBezTo>
                <a:cubicBezTo>
                  <a:pt x="5157" y="1436"/>
                  <a:pt x="5337" y="1615"/>
                  <a:pt x="5549" y="1615"/>
                </a:cubicBezTo>
                <a:lnTo>
                  <a:pt x="5989" y="1615"/>
                </a:lnTo>
                <a:lnTo>
                  <a:pt x="5989" y="2056"/>
                </a:lnTo>
                <a:cubicBezTo>
                  <a:pt x="5989" y="2268"/>
                  <a:pt x="6169" y="2448"/>
                  <a:pt x="6381" y="2448"/>
                </a:cubicBezTo>
                <a:cubicBezTo>
                  <a:pt x="6593" y="2448"/>
                  <a:pt x="6773" y="2268"/>
                  <a:pt x="6773" y="2056"/>
                </a:cubicBezTo>
                <a:lnTo>
                  <a:pt x="6773" y="1615"/>
                </a:lnTo>
                <a:lnTo>
                  <a:pt x="7213" y="1615"/>
                </a:lnTo>
                <a:cubicBezTo>
                  <a:pt x="7426" y="1615"/>
                  <a:pt x="7605" y="1436"/>
                  <a:pt x="7605" y="1224"/>
                </a:cubicBezTo>
                <a:cubicBezTo>
                  <a:pt x="7605" y="995"/>
                  <a:pt x="7426" y="816"/>
                  <a:pt x="7213" y="8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3" name="computer-hand-drawn-tool_57353">
            <a:extLst>
              <a:ext uri="{FF2B5EF4-FFF2-40B4-BE49-F238E27FC236}">
                <a16:creationId xmlns="" xmlns:a16="http://schemas.microsoft.com/office/drawing/2014/main" id="{7FDC8FD5-B222-4A24-89F8-9CBEC4C21B5C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1651961"/>
            <a:ext cx="368754" cy="263918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4" name="three-books-stack_73922">
            <a:extLst>
              <a:ext uri="{FF2B5EF4-FFF2-40B4-BE49-F238E27FC236}">
                <a16:creationId xmlns="" xmlns:a16="http://schemas.microsoft.com/office/drawing/2014/main" id="{EA832EE4-5740-4A53-BC62-AA810669AA9C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7" y="1659564"/>
            <a:ext cx="368756" cy="28719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5" name="graduation-cap-variant_30915">
            <a:extLst>
              <a:ext uri="{FF2B5EF4-FFF2-40B4-BE49-F238E27FC236}">
                <a16:creationId xmlns="" xmlns:a16="http://schemas.microsoft.com/office/drawing/2014/main" id="{F58CBACA-4404-40FA-9814-E65CB334942B}"/>
              </a:ext>
            </a:extLst>
          </p:cNvPr>
          <p:cNvSpPr>
            <a:spLocks noChangeAspect="1"/>
          </p:cNvSpPr>
          <p:nvPr/>
        </p:nvSpPr>
        <p:spPr bwMode="auto">
          <a:xfrm>
            <a:off x="3491108" y="1654058"/>
            <a:ext cx="368756" cy="270340"/>
          </a:xfrm>
          <a:custGeom>
            <a:avLst/>
            <a:gdLst>
              <a:gd name="connsiteX0" fmla="*/ 124336 w 608133"/>
              <a:gd name="connsiteY0" fmla="*/ 165476 h 445832"/>
              <a:gd name="connsiteX1" fmla="*/ 304070 w 608133"/>
              <a:gd name="connsiteY1" fmla="*/ 225979 h 445832"/>
              <a:gd name="connsiteX2" fmla="*/ 485772 w 608133"/>
              <a:gd name="connsiteY2" fmla="*/ 165476 h 445832"/>
              <a:gd name="connsiteX3" fmla="*/ 485772 w 608133"/>
              <a:gd name="connsiteY3" fmla="*/ 250808 h 445832"/>
              <a:gd name="connsiteX4" fmla="*/ 305015 w 608133"/>
              <a:gd name="connsiteY4" fmla="*/ 308089 h 445832"/>
              <a:gd name="connsiteX5" fmla="*/ 124336 w 608133"/>
              <a:gd name="connsiteY5" fmla="*/ 250101 h 445832"/>
              <a:gd name="connsiteX6" fmla="*/ 527801 w 608133"/>
              <a:gd name="connsiteY6" fmla="*/ 150728 h 445832"/>
              <a:gd name="connsiteX7" fmla="*/ 527801 w 608133"/>
              <a:gd name="connsiteY7" fmla="*/ 280008 h 445832"/>
              <a:gd name="connsiteX8" fmla="*/ 527801 w 608133"/>
              <a:gd name="connsiteY8" fmla="*/ 280244 h 445832"/>
              <a:gd name="connsiteX9" fmla="*/ 537709 w 608133"/>
              <a:gd name="connsiteY9" fmla="*/ 295962 h 445832"/>
              <a:gd name="connsiteX10" fmla="*/ 530239 w 608133"/>
              <a:gd name="connsiteY10" fmla="*/ 310265 h 445832"/>
              <a:gd name="connsiteX11" fmla="*/ 537709 w 608133"/>
              <a:gd name="connsiteY11" fmla="*/ 323311 h 445832"/>
              <a:gd name="connsiteX12" fmla="*/ 537709 w 608133"/>
              <a:gd name="connsiteY12" fmla="*/ 445832 h 445832"/>
              <a:gd name="connsiteX13" fmla="*/ 502717 w 608133"/>
              <a:gd name="connsiteY13" fmla="*/ 445832 h 445832"/>
              <a:gd name="connsiteX14" fmla="*/ 502717 w 608133"/>
              <a:gd name="connsiteY14" fmla="*/ 323311 h 445832"/>
              <a:gd name="connsiteX15" fmla="*/ 510108 w 608133"/>
              <a:gd name="connsiteY15" fmla="*/ 310265 h 445832"/>
              <a:gd name="connsiteX16" fmla="*/ 502638 w 608133"/>
              <a:gd name="connsiteY16" fmla="*/ 295962 h 445832"/>
              <a:gd name="connsiteX17" fmla="*/ 513018 w 608133"/>
              <a:gd name="connsiteY17" fmla="*/ 280008 h 445832"/>
              <a:gd name="connsiteX18" fmla="*/ 512546 w 608133"/>
              <a:gd name="connsiteY18" fmla="*/ 279379 h 445832"/>
              <a:gd name="connsiteX19" fmla="*/ 512546 w 608133"/>
              <a:gd name="connsiteY19" fmla="*/ 155522 h 445832"/>
              <a:gd name="connsiteX20" fmla="*/ 306663 w 608133"/>
              <a:gd name="connsiteY20" fmla="*/ 0 h 445832"/>
              <a:gd name="connsiteX21" fmla="*/ 608133 w 608133"/>
              <a:gd name="connsiteY21" fmla="*/ 115790 h 445832"/>
              <a:gd name="connsiteX22" fmla="*/ 306663 w 608133"/>
              <a:gd name="connsiteY22" fmla="*/ 215083 h 445832"/>
              <a:gd name="connsiteX23" fmla="*/ 0 w 608133"/>
              <a:gd name="connsiteY23" fmla="*/ 115790 h 4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8133" h="445832">
                <a:moveTo>
                  <a:pt x="124336" y="165476"/>
                </a:moveTo>
                <a:lnTo>
                  <a:pt x="304070" y="225979"/>
                </a:lnTo>
                <a:lnTo>
                  <a:pt x="485772" y="165476"/>
                </a:lnTo>
                <a:lnTo>
                  <a:pt x="485772" y="250808"/>
                </a:lnTo>
                <a:cubicBezTo>
                  <a:pt x="485772" y="250808"/>
                  <a:pt x="404167" y="245701"/>
                  <a:pt x="305015" y="308089"/>
                </a:cubicBezTo>
                <a:cubicBezTo>
                  <a:pt x="305015" y="308089"/>
                  <a:pt x="219948" y="252066"/>
                  <a:pt x="124336" y="250101"/>
                </a:cubicBezTo>
                <a:close/>
                <a:moveTo>
                  <a:pt x="527801" y="150728"/>
                </a:moveTo>
                <a:lnTo>
                  <a:pt x="527801" y="280008"/>
                </a:lnTo>
                <a:lnTo>
                  <a:pt x="527801" y="280244"/>
                </a:lnTo>
                <a:cubicBezTo>
                  <a:pt x="533620" y="283073"/>
                  <a:pt x="537709" y="289046"/>
                  <a:pt x="537709" y="295962"/>
                </a:cubicBezTo>
                <a:cubicBezTo>
                  <a:pt x="537709" y="301856"/>
                  <a:pt x="534721" y="307043"/>
                  <a:pt x="530239" y="310265"/>
                </a:cubicBezTo>
                <a:cubicBezTo>
                  <a:pt x="534721" y="312937"/>
                  <a:pt x="537709" y="317731"/>
                  <a:pt x="537709" y="323311"/>
                </a:cubicBezTo>
                <a:lnTo>
                  <a:pt x="537709" y="445832"/>
                </a:lnTo>
                <a:lnTo>
                  <a:pt x="502717" y="445832"/>
                </a:lnTo>
                <a:lnTo>
                  <a:pt x="502717" y="323311"/>
                </a:lnTo>
                <a:cubicBezTo>
                  <a:pt x="502717" y="317731"/>
                  <a:pt x="505705" y="312937"/>
                  <a:pt x="510108" y="310265"/>
                </a:cubicBezTo>
                <a:cubicBezTo>
                  <a:pt x="505626" y="307043"/>
                  <a:pt x="502638" y="301856"/>
                  <a:pt x="502638" y="295962"/>
                </a:cubicBezTo>
                <a:cubicBezTo>
                  <a:pt x="502638" y="288810"/>
                  <a:pt x="506884" y="282759"/>
                  <a:pt x="513018" y="280008"/>
                </a:cubicBezTo>
                <a:lnTo>
                  <a:pt x="512546" y="279379"/>
                </a:lnTo>
                <a:lnTo>
                  <a:pt x="512546" y="155522"/>
                </a:lnTo>
                <a:close/>
                <a:moveTo>
                  <a:pt x="306663" y="0"/>
                </a:moveTo>
                <a:lnTo>
                  <a:pt x="608133" y="115790"/>
                </a:lnTo>
                <a:lnTo>
                  <a:pt x="306663" y="215083"/>
                </a:lnTo>
                <a:lnTo>
                  <a:pt x="0" y="115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6" name="graduation-hat-front-view_27483">
            <a:extLst>
              <a:ext uri="{FF2B5EF4-FFF2-40B4-BE49-F238E27FC236}">
                <a16:creationId xmlns="" xmlns:a16="http://schemas.microsoft.com/office/drawing/2014/main" id="{5767A3A1-3F62-468A-9398-94988F833FE1}"/>
              </a:ext>
            </a:extLst>
          </p:cNvPr>
          <p:cNvSpPr>
            <a:spLocks noChangeAspect="1"/>
          </p:cNvSpPr>
          <p:nvPr/>
        </p:nvSpPr>
        <p:spPr bwMode="auto">
          <a:xfrm>
            <a:off x="4072419" y="1641863"/>
            <a:ext cx="368756" cy="233010"/>
          </a:xfrm>
          <a:custGeom>
            <a:avLst/>
            <a:gdLst>
              <a:gd name="connsiteX0" fmla="*/ 104550 w 604718"/>
              <a:gd name="connsiteY0" fmla="*/ 208330 h 382112"/>
              <a:gd name="connsiteX1" fmla="*/ 156180 w 604718"/>
              <a:gd name="connsiteY1" fmla="*/ 208330 h 382112"/>
              <a:gd name="connsiteX2" fmla="*/ 261642 w 604718"/>
              <a:gd name="connsiteY2" fmla="*/ 248878 h 382112"/>
              <a:gd name="connsiteX3" fmla="*/ 298947 w 604718"/>
              <a:gd name="connsiteY3" fmla="*/ 255007 h 382112"/>
              <a:gd name="connsiteX4" fmla="*/ 340187 w 604718"/>
              <a:gd name="connsiteY4" fmla="*/ 247621 h 382112"/>
              <a:gd name="connsiteX5" fmla="*/ 433687 w 604718"/>
              <a:gd name="connsiteY5" fmla="*/ 208330 h 382112"/>
              <a:gd name="connsiteX6" fmla="*/ 490825 w 604718"/>
              <a:gd name="connsiteY6" fmla="*/ 208330 h 382112"/>
              <a:gd name="connsiteX7" fmla="*/ 490825 w 604718"/>
              <a:gd name="connsiteY7" fmla="*/ 271509 h 382112"/>
              <a:gd name="connsiteX8" fmla="*/ 458400 w 604718"/>
              <a:gd name="connsiteY8" fmla="*/ 320701 h 382112"/>
              <a:gd name="connsiteX9" fmla="*/ 329326 w 604718"/>
              <a:gd name="connsiteY9" fmla="*/ 376337 h 382112"/>
              <a:gd name="connsiteX10" fmla="*/ 264632 w 604718"/>
              <a:gd name="connsiteY10" fmla="*/ 376337 h 382112"/>
              <a:gd name="connsiteX11" fmla="*/ 136819 w 604718"/>
              <a:gd name="connsiteY11" fmla="*/ 320701 h 382112"/>
              <a:gd name="connsiteX12" fmla="*/ 104550 w 604718"/>
              <a:gd name="connsiteY12" fmla="*/ 271509 h 382112"/>
              <a:gd name="connsiteX13" fmla="*/ 300973 w 604718"/>
              <a:gd name="connsiteY13" fmla="*/ 5 h 382112"/>
              <a:gd name="connsiteX14" fmla="*/ 334162 w 604718"/>
              <a:gd name="connsiteY14" fmla="*/ 4701 h 382112"/>
              <a:gd name="connsiteX15" fmla="*/ 581267 w 604718"/>
              <a:gd name="connsiteY15" fmla="*/ 92552 h 382112"/>
              <a:gd name="connsiteX16" fmla="*/ 588822 w 604718"/>
              <a:gd name="connsiteY16" fmla="*/ 114398 h 382112"/>
              <a:gd name="connsiteX17" fmla="*/ 589136 w 604718"/>
              <a:gd name="connsiteY17" fmla="*/ 114398 h 382112"/>
              <a:gd name="connsiteX18" fmla="*/ 589136 w 604718"/>
              <a:gd name="connsiteY18" fmla="*/ 270771 h 382112"/>
              <a:gd name="connsiteX19" fmla="*/ 604718 w 604718"/>
              <a:gd name="connsiteY19" fmla="*/ 321376 h 382112"/>
              <a:gd name="connsiteX20" fmla="*/ 561278 w 604718"/>
              <a:gd name="connsiteY20" fmla="*/ 321376 h 382112"/>
              <a:gd name="connsiteX21" fmla="*/ 576388 w 604718"/>
              <a:gd name="connsiteY21" fmla="*/ 271242 h 382112"/>
              <a:gd name="connsiteX22" fmla="*/ 576388 w 604718"/>
              <a:gd name="connsiteY22" fmla="*/ 120370 h 382112"/>
              <a:gd name="connsiteX23" fmla="*/ 333376 w 604718"/>
              <a:gd name="connsiteY23" fmla="*/ 222680 h 382112"/>
              <a:gd name="connsiteX24" fmla="*/ 268058 w 604718"/>
              <a:gd name="connsiteY24" fmla="*/ 223780 h 382112"/>
              <a:gd name="connsiteX25" fmla="*/ 13556 w 604718"/>
              <a:gd name="connsiteY25" fmla="*/ 125870 h 382112"/>
              <a:gd name="connsiteX26" fmla="*/ 13714 w 604718"/>
              <a:gd name="connsiteY26" fmla="*/ 100882 h 382112"/>
              <a:gd name="connsiteX27" fmla="*/ 267901 w 604718"/>
              <a:gd name="connsiteY27" fmla="*/ 5329 h 382112"/>
              <a:gd name="connsiteX28" fmla="*/ 300973 w 604718"/>
              <a:gd name="connsiteY28" fmla="*/ 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4718" h="382112">
                <a:moveTo>
                  <a:pt x="104550" y="208330"/>
                </a:moveTo>
                <a:lnTo>
                  <a:pt x="156180" y="208330"/>
                </a:lnTo>
                <a:lnTo>
                  <a:pt x="261642" y="248878"/>
                </a:lnTo>
                <a:cubicBezTo>
                  <a:pt x="274864" y="253907"/>
                  <a:pt x="289188" y="255007"/>
                  <a:pt x="298947" y="255007"/>
                </a:cubicBezTo>
                <a:cubicBezTo>
                  <a:pt x="314373" y="255007"/>
                  <a:pt x="329012" y="252493"/>
                  <a:pt x="340187" y="247621"/>
                </a:cubicBezTo>
                <a:lnTo>
                  <a:pt x="433687" y="208330"/>
                </a:lnTo>
                <a:lnTo>
                  <a:pt x="490825" y="208330"/>
                </a:lnTo>
                <a:lnTo>
                  <a:pt x="490825" y="271509"/>
                </a:lnTo>
                <a:cubicBezTo>
                  <a:pt x="490825" y="290998"/>
                  <a:pt x="476344" y="313000"/>
                  <a:pt x="458400" y="320701"/>
                </a:cubicBezTo>
                <a:lnTo>
                  <a:pt x="329326" y="376337"/>
                </a:lnTo>
                <a:cubicBezTo>
                  <a:pt x="311382" y="384038"/>
                  <a:pt x="282419" y="384038"/>
                  <a:pt x="264632" y="376337"/>
                </a:cubicBezTo>
                <a:lnTo>
                  <a:pt x="136819" y="320701"/>
                </a:lnTo>
                <a:cubicBezTo>
                  <a:pt x="119032" y="313000"/>
                  <a:pt x="104550" y="290998"/>
                  <a:pt x="104550" y="271509"/>
                </a:cubicBezTo>
                <a:close/>
                <a:moveTo>
                  <a:pt x="300973" y="5"/>
                </a:moveTo>
                <a:cubicBezTo>
                  <a:pt x="312954" y="-93"/>
                  <a:pt x="324955" y="1479"/>
                  <a:pt x="334162" y="4701"/>
                </a:cubicBezTo>
                <a:lnTo>
                  <a:pt x="581267" y="92552"/>
                </a:lnTo>
                <a:cubicBezTo>
                  <a:pt x="596849" y="98053"/>
                  <a:pt x="599210" y="107168"/>
                  <a:pt x="588822" y="114398"/>
                </a:cubicBezTo>
                <a:lnTo>
                  <a:pt x="589136" y="114398"/>
                </a:lnTo>
                <a:lnTo>
                  <a:pt x="589136" y="270771"/>
                </a:lnTo>
                <a:lnTo>
                  <a:pt x="604718" y="321376"/>
                </a:lnTo>
                <a:lnTo>
                  <a:pt x="561278" y="321376"/>
                </a:lnTo>
                <a:lnTo>
                  <a:pt x="576388" y="271242"/>
                </a:lnTo>
                <a:lnTo>
                  <a:pt x="576388" y="120370"/>
                </a:lnTo>
                <a:lnTo>
                  <a:pt x="333376" y="222680"/>
                </a:lnTo>
                <a:cubicBezTo>
                  <a:pt x="315433" y="230224"/>
                  <a:pt x="286158" y="230695"/>
                  <a:pt x="268058" y="223780"/>
                </a:cubicBezTo>
                <a:lnTo>
                  <a:pt x="13556" y="125870"/>
                </a:lnTo>
                <a:cubicBezTo>
                  <a:pt x="-4544" y="118798"/>
                  <a:pt x="-4544" y="107640"/>
                  <a:pt x="13714" y="100882"/>
                </a:cubicBezTo>
                <a:lnTo>
                  <a:pt x="267901" y="5329"/>
                </a:lnTo>
                <a:cubicBezTo>
                  <a:pt x="277030" y="1872"/>
                  <a:pt x="288991" y="104"/>
                  <a:pt x="3009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7" name="studying_385590">
            <a:extLst>
              <a:ext uri="{FF2B5EF4-FFF2-40B4-BE49-F238E27FC236}">
                <a16:creationId xmlns="" xmlns:a16="http://schemas.microsoft.com/office/drawing/2014/main" id="{7FCDA62B-5BEB-434C-A2D6-CD38D59970D7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1686027"/>
            <a:ext cx="368754" cy="368196"/>
          </a:xfrm>
          <a:custGeom>
            <a:avLst/>
            <a:gdLst>
              <a:gd name="connsiteX0" fmla="*/ 532769 w 607639"/>
              <a:gd name="connsiteY0" fmla="*/ 484785 h 606722"/>
              <a:gd name="connsiteX1" fmla="*/ 607639 w 607639"/>
              <a:gd name="connsiteY1" fmla="*/ 484785 h 606722"/>
              <a:gd name="connsiteX2" fmla="*/ 607639 w 607639"/>
              <a:gd name="connsiteY2" fmla="*/ 544907 h 606722"/>
              <a:gd name="connsiteX3" fmla="*/ 532769 w 607639"/>
              <a:gd name="connsiteY3" fmla="*/ 544907 h 606722"/>
              <a:gd name="connsiteX4" fmla="*/ 95952 w 607639"/>
              <a:gd name="connsiteY4" fmla="*/ 477593 h 606722"/>
              <a:gd name="connsiteX5" fmla="*/ 95952 w 607639"/>
              <a:gd name="connsiteY5" fmla="*/ 513585 h 606722"/>
              <a:gd name="connsiteX6" fmla="*/ 381140 w 607639"/>
              <a:gd name="connsiteY6" fmla="*/ 513585 h 606722"/>
              <a:gd name="connsiteX7" fmla="*/ 381140 w 607639"/>
              <a:gd name="connsiteY7" fmla="*/ 477593 h 606722"/>
              <a:gd name="connsiteX8" fmla="*/ 95952 w 607639"/>
              <a:gd name="connsiteY8" fmla="*/ 417516 h 606722"/>
              <a:gd name="connsiteX9" fmla="*/ 95952 w 607639"/>
              <a:gd name="connsiteY9" fmla="*/ 453508 h 606722"/>
              <a:gd name="connsiteX10" fmla="*/ 381140 w 607639"/>
              <a:gd name="connsiteY10" fmla="*/ 453508 h 606722"/>
              <a:gd name="connsiteX11" fmla="*/ 381140 w 607639"/>
              <a:gd name="connsiteY11" fmla="*/ 417516 h 606722"/>
              <a:gd name="connsiteX12" fmla="*/ 95952 w 607639"/>
              <a:gd name="connsiteY12" fmla="*/ 273278 h 606722"/>
              <a:gd name="connsiteX13" fmla="*/ 95952 w 607639"/>
              <a:gd name="connsiteY13" fmla="*/ 309360 h 606722"/>
              <a:gd name="connsiteX14" fmla="*/ 381140 w 607639"/>
              <a:gd name="connsiteY14" fmla="*/ 309360 h 606722"/>
              <a:gd name="connsiteX15" fmla="*/ 381140 w 607639"/>
              <a:gd name="connsiteY15" fmla="*/ 273278 h 606722"/>
              <a:gd name="connsiteX16" fmla="*/ 95952 w 607639"/>
              <a:gd name="connsiteY16" fmla="*/ 213201 h 606722"/>
              <a:gd name="connsiteX17" fmla="*/ 95952 w 607639"/>
              <a:gd name="connsiteY17" fmla="*/ 249283 h 606722"/>
              <a:gd name="connsiteX18" fmla="*/ 381140 w 607639"/>
              <a:gd name="connsiteY18" fmla="*/ 249283 h 606722"/>
              <a:gd name="connsiteX19" fmla="*/ 381140 w 607639"/>
              <a:gd name="connsiteY19" fmla="*/ 213201 h 606722"/>
              <a:gd name="connsiteX20" fmla="*/ 95952 w 607639"/>
              <a:gd name="connsiteY20" fmla="*/ 153125 h 606722"/>
              <a:gd name="connsiteX21" fmla="*/ 95952 w 607639"/>
              <a:gd name="connsiteY21" fmla="*/ 189206 h 606722"/>
              <a:gd name="connsiteX22" fmla="*/ 381140 w 607639"/>
              <a:gd name="connsiteY22" fmla="*/ 189206 h 606722"/>
              <a:gd name="connsiteX23" fmla="*/ 381140 w 607639"/>
              <a:gd name="connsiteY23" fmla="*/ 153125 h 606722"/>
              <a:gd name="connsiteX24" fmla="*/ 163956 w 607639"/>
              <a:gd name="connsiteY24" fmla="*/ 93048 h 606722"/>
              <a:gd name="connsiteX25" fmla="*/ 163956 w 607639"/>
              <a:gd name="connsiteY25" fmla="*/ 129129 h 606722"/>
              <a:gd name="connsiteX26" fmla="*/ 313137 w 607639"/>
              <a:gd name="connsiteY26" fmla="*/ 129129 h 606722"/>
              <a:gd name="connsiteX27" fmla="*/ 313137 w 607639"/>
              <a:gd name="connsiteY27" fmla="*/ 93048 h 606722"/>
              <a:gd name="connsiteX28" fmla="*/ 570249 w 607639"/>
              <a:gd name="connsiteY28" fmla="*/ 49114 h 606722"/>
              <a:gd name="connsiteX29" fmla="*/ 607639 w 607639"/>
              <a:gd name="connsiteY29" fmla="*/ 110087 h 606722"/>
              <a:gd name="connsiteX30" fmla="*/ 607639 w 607639"/>
              <a:gd name="connsiteY30" fmla="*/ 448726 h 606722"/>
              <a:gd name="connsiteX31" fmla="*/ 532769 w 607639"/>
              <a:gd name="connsiteY31" fmla="*/ 448726 h 606722"/>
              <a:gd name="connsiteX32" fmla="*/ 532769 w 607639"/>
              <a:gd name="connsiteY32" fmla="*/ 110087 h 606722"/>
              <a:gd name="connsiteX33" fmla="*/ 0 w 607639"/>
              <a:gd name="connsiteY33" fmla="*/ 0 h 606722"/>
              <a:gd name="connsiteX34" fmla="*/ 477093 w 607639"/>
              <a:gd name="connsiteY34" fmla="*/ 0 h 606722"/>
              <a:gd name="connsiteX35" fmla="*/ 477093 w 607639"/>
              <a:gd name="connsiteY35" fmla="*/ 606722 h 606722"/>
              <a:gd name="connsiteX36" fmla="*/ 0 w 607639"/>
              <a:gd name="connsiteY36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639" h="606722">
                <a:moveTo>
                  <a:pt x="532769" y="484785"/>
                </a:moveTo>
                <a:lnTo>
                  <a:pt x="607639" y="484785"/>
                </a:lnTo>
                <a:lnTo>
                  <a:pt x="607639" y="544907"/>
                </a:lnTo>
                <a:lnTo>
                  <a:pt x="532769" y="544907"/>
                </a:lnTo>
                <a:close/>
                <a:moveTo>
                  <a:pt x="95952" y="477593"/>
                </a:moveTo>
                <a:lnTo>
                  <a:pt x="95952" y="513585"/>
                </a:lnTo>
                <a:lnTo>
                  <a:pt x="381140" y="513585"/>
                </a:lnTo>
                <a:lnTo>
                  <a:pt x="381140" y="477593"/>
                </a:lnTo>
                <a:close/>
                <a:moveTo>
                  <a:pt x="95952" y="417516"/>
                </a:moveTo>
                <a:lnTo>
                  <a:pt x="95952" y="453508"/>
                </a:lnTo>
                <a:lnTo>
                  <a:pt x="381140" y="453508"/>
                </a:lnTo>
                <a:lnTo>
                  <a:pt x="381140" y="417516"/>
                </a:lnTo>
                <a:close/>
                <a:moveTo>
                  <a:pt x="95952" y="273278"/>
                </a:moveTo>
                <a:lnTo>
                  <a:pt x="95952" y="309360"/>
                </a:lnTo>
                <a:lnTo>
                  <a:pt x="381140" y="309360"/>
                </a:lnTo>
                <a:lnTo>
                  <a:pt x="381140" y="273278"/>
                </a:lnTo>
                <a:close/>
                <a:moveTo>
                  <a:pt x="95952" y="213201"/>
                </a:moveTo>
                <a:lnTo>
                  <a:pt x="95952" y="249283"/>
                </a:lnTo>
                <a:lnTo>
                  <a:pt x="381140" y="249283"/>
                </a:lnTo>
                <a:lnTo>
                  <a:pt x="381140" y="213201"/>
                </a:lnTo>
                <a:close/>
                <a:moveTo>
                  <a:pt x="95952" y="153125"/>
                </a:moveTo>
                <a:lnTo>
                  <a:pt x="95952" y="189206"/>
                </a:lnTo>
                <a:lnTo>
                  <a:pt x="381140" y="189206"/>
                </a:lnTo>
                <a:lnTo>
                  <a:pt x="381140" y="153125"/>
                </a:lnTo>
                <a:close/>
                <a:moveTo>
                  <a:pt x="163956" y="93048"/>
                </a:moveTo>
                <a:lnTo>
                  <a:pt x="163956" y="129129"/>
                </a:lnTo>
                <a:lnTo>
                  <a:pt x="313137" y="129129"/>
                </a:lnTo>
                <a:lnTo>
                  <a:pt x="313137" y="93048"/>
                </a:lnTo>
                <a:close/>
                <a:moveTo>
                  <a:pt x="570249" y="49114"/>
                </a:moveTo>
                <a:lnTo>
                  <a:pt x="607639" y="110087"/>
                </a:lnTo>
                <a:lnTo>
                  <a:pt x="607639" y="448726"/>
                </a:lnTo>
                <a:lnTo>
                  <a:pt x="532769" y="448726"/>
                </a:lnTo>
                <a:lnTo>
                  <a:pt x="532769" y="110087"/>
                </a:lnTo>
                <a:close/>
                <a:moveTo>
                  <a:pt x="0" y="0"/>
                </a:moveTo>
                <a:lnTo>
                  <a:pt x="477093" y="0"/>
                </a:lnTo>
                <a:lnTo>
                  <a:pt x="477093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8" name="student-boy-sitting-behind-a-table-with-books-stack-at-his-side_43123">
            <a:extLst>
              <a:ext uri="{FF2B5EF4-FFF2-40B4-BE49-F238E27FC236}">
                <a16:creationId xmlns="" xmlns:a16="http://schemas.microsoft.com/office/drawing/2014/main" id="{9A032535-8C82-4409-9589-12A443DC0FCC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1682074"/>
            <a:ext cx="368754" cy="356096"/>
          </a:xfrm>
          <a:custGeom>
            <a:avLst/>
            <a:gdLst>
              <a:gd name="T0" fmla="*/ 120 w 425"/>
              <a:gd name="T1" fmla="*/ 29 h 411"/>
              <a:gd name="T2" fmla="*/ 178 w 425"/>
              <a:gd name="T3" fmla="*/ 24 h 411"/>
              <a:gd name="T4" fmla="*/ 209 w 425"/>
              <a:gd name="T5" fmla="*/ 62 h 411"/>
              <a:gd name="T6" fmla="*/ 98 w 425"/>
              <a:gd name="T7" fmla="*/ 70 h 411"/>
              <a:gd name="T8" fmla="*/ 425 w 425"/>
              <a:gd name="T9" fmla="*/ 256 h 411"/>
              <a:gd name="T10" fmla="*/ 391 w 425"/>
              <a:gd name="T11" fmla="*/ 256 h 411"/>
              <a:gd name="T12" fmla="*/ 226 w 425"/>
              <a:gd name="T13" fmla="*/ 285 h 411"/>
              <a:gd name="T14" fmla="*/ 169 w 425"/>
              <a:gd name="T15" fmla="*/ 285 h 411"/>
              <a:gd name="T16" fmla="*/ 101 w 425"/>
              <a:gd name="T17" fmla="*/ 285 h 411"/>
              <a:gd name="T18" fmla="*/ 104 w 425"/>
              <a:gd name="T19" fmla="*/ 256 h 411"/>
              <a:gd name="T20" fmla="*/ 16 w 425"/>
              <a:gd name="T21" fmla="*/ 256 h 411"/>
              <a:gd name="T22" fmla="*/ 89 w 425"/>
              <a:gd name="T23" fmla="*/ 154 h 411"/>
              <a:gd name="T24" fmla="*/ 224 w 425"/>
              <a:gd name="T25" fmla="*/ 153 h 411"/>
              <a:gd name="T26" fmla="*/ 244 w 425"/>
              <a:gd name="T27" fmla="*/ 229 h 411"/>
              <a:gd name="T28" fmla="*/ 90 w 425"/>
              <a:gd name="T29" fmla="*/ 229 h 411"/>
              <a:gd name="T30" fmla="*/ 120 w 425"/>
              <a:gd name="T31" fmla="*/ 230 h 411"/>
              <a:gd name="T32" fmla="*/ 198 w 425"/>
              <a:gd name="T33" fmla="*/ 174 h 411"/>
              <a:gd name="T34" fmla="*/ 194 w 425"/>
              <a:gd name="T35" fmla="*/ 211 h 411"/>
              <a:gd name="T36" fmla="*/ 207 w 425"/>
              <a:gd name="T37" fmla="*/ 189 h 411"/>
              <a:gd name="T38" fmla="*/ 198 w 425"/>
              <a:gd name="T39" fmla="*/ 180 h 411"/>
              <a:gd name="T40" fmla="*/ 409 w 425"/>
              <a:gd name="T41" fmla="*/ 114 h 411"/>
              <a:gd name="T42" fmla="*/ 409 w 425"/>
              <a:gd name="T43" fmla="*/ 114 h 411"/>
              <a:gd name="T44" fmla="*/ 346 w 425"/>
              <a:gd name="T45" fmla="*/ 111 h 411"/>
              <a:gd name="T46" fmla="*/ 350 w 425"/>
              <a:gd name="T47" fmla="*/ 109 h 411"/>
              <a:gd name="T48" fmla="*/ 355 w 425"/>
              <a:gd name="T49" fmla="*/ 97 h 411"/>
              <a:gd name="T50" fmla="*/ 406 w 425"/>
              <a:gd name="T51" fmla="*/ 94 h 411"/>
              <a:gd name="T52" fmla="*/ 406 w 425"/>
              <a:gd name="T53" fmla="*/ 94 h 411"/>
              <a:gd name="T54" fmla="*/ 389 w 425"/>
              <a:gd name="T55" fmla="*/ 119 h 411"/>
              <a:gd name="T56" fmla="*/ 346 w 425"/>
              <a:gd name="T57" fmla="*/ 122 h 411"/>
              <a:gd name="T58" fmla="*/ 346 w 425"/>
              <a:gd name="T59" fmla="*/ 122 h 411"/>
              <a:gd name="T60" fmla="*/ 355 w 425"/>
              <a:gd name="T61" fmla="*/ 136 h 411"/>
              <a:gd name="T62" fmla="*/ 358 w 425"/>
              <a:gd name="T63" fmla="*/ 136 h 411"/>
              <a:gd name="T64" fmla="*/ 367 w 425"/>
              <a:gd name="T65" fmla="*/ 122 h 411"/>
              <a:gd name="T66" fmla="*/ 395 w 425"/>
              <a:gd name="T67" fmla="*/ 125 h 411"/>
              <a:gd name="T68" fmla="*/ 395 w 425"/>
              <a:gd name="T69" fmla="*/ 125 h 411"/>
              <a:gd name="T70" fmla="*/ 406 w 425"/>
              <a:gd name="T71" fmla="*/ 139 h 411"/>
              <a:gd name="T72" fmla="*/ 334 w 425"/>
              <a:gd name="T73" fmla="*/ 173 h 411"/>
              <a:gd name="T74" fmla="*/ 337 w 425"/>
              <a:gd name="T75" fmla="*/ 177 h 411"/>
              <a:gd name="T76" fmla="*/ 400 w 425"/>
              <a:gd name="T77" fmla="*/ 186 h 411"/>
              <a:gd name="T78" fmla="*/ 400 w 425"/>
              <a:gd name="T79" fmla="*/ 186 h 411"/>
              <a:gd name="T80" fmla="*/ 400 w 425"/>
              <a:gd name="T81" fmla="*/ 184 h 411"/>
              <a:gd name="T82" fmla="*/ 334 w 425"/>
              <a:gd name="T83" fmla="*/ 146 h 411"/>
              <a:gd name="T84" fmla="*/ 337 w 425"/>
              <a:gd name="T85" fmla="*/ 149 h 411"/>
              <a:gd name="T86" fmla="*/ 356 w 425"/>
              <a:gd name="T87" fmla="*/ 152 h 411"/>
              <a:gd name="T88" fmla="*/ 356 w 425"/>
              <a:gd name="T89" fmla="*/ 152 h 411"/>
              <a:gd name="T90" fmla="*/ 350 w 425"/>
              <a:gd name="T91" fmla="*/ 164 h 411"/>
              <a:gd name="T92" fmla="*/ 334 w 425"/>
              <a:gd name="T93" fmla="*/ 201 h 411"/>
              <a:gd name="T94" fmla="*/ 337 w 425"/>
              <a:gd name="T95" fmla="*/ 204 h 411"/>
              <a:gd name="T96" fmla="*/ 356 w 425"/>
              <a:gd name="T97" fmla="*/ 207 h 411"/>
              <a:gd name="T98" fmla="*/ 356 w 425"/>
              <a:gd name="T99" fmla="*/ 207 h 411"/>
              <a:gd name="T100" fmla="*/ 350 w 425"/>
              <a:gd name="T101" fmla="*/ 219 h 411"/>
              <a:gd name="T102" fmla="*/ 304 w 425"/>
              <a:gd name="T103" fmla="*/ 168 h 411"/>
              <a:gd name="T104" fmla="*/ 327 w 425"/>
              <a:gd name="T105" fmla="*/ 224 h 411"/>
              <a:gd name="T106" fmla="*/ 324 w 425"/>
              <a:gd name="T107" fmla="*/ 221 h 411"/>
              <a:gd name="T108" fmla="*/ 322 w 425"/>
              <a:gd name="T109" fmla="*/ 205 h 411"/>
              <a:gd name="T110" fmla="*/ 322 w 425"/>
              <a:gd name="T111" fmla="*/ 197 h 411"/>
              <a:gd name="T112" fmla="*/ 324 w 425"/>
              <a:gd name="T113" fmla="*/ 168 h 411"/>
              <a:gd name="T114" fmla="*/ 324 w 425"/>
              <a:gd name="T115" fmla="*/ 168 h 411"/>
              <a:gd name="T116" fmla="*/ 310 w 425"/>
              <a:gd name="T117" fmla="*/ 165 h 411"/>
              <a:gd name="T118" fmla="*/ 307 w 425"/>
              <a:gd name="T119" fmla="*/ 159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5" h="411">
                <a:moveTo>
                  <a:pt x="84" y="48"/>
                </a:moveTo>
                <a:lnTo>
                  <a:pt x="103" y="43"/>
                </a:lnTo>
                <a:lnTo>
                  <a:pt x="93" y="20"/>
                </a:lnTo>
                <a:lnTo>
                  <a:pt x="120" y="29"/>
                </a:lnTo>
                <a:lnTo>
                  <a:pt x="128" y="3"/>
                </a:lnTo>
                <a:lnTo>
                  <a:pt x="145" y="23"/>
                </a:lnTo>
                <a:lnTo>
                  <a:pt x="167" y="0"/>
                </a:lnTo>
                <a:lnTo>
                  <a:pt x="178" y="24"/>
                </a:lnTo>
                <a:lnTo>
                  <a:pt x="204" y="17"/>
                </a:lnTo>
                <a:lnTo>
                  <a:pt x="200" y="39"/>
                </a:lnTo>
                <a:lnTo>
                  <a:pt x="220" y="46"/>
                </a:lnTo>
                <a:lnTo>
                  <a:pt x="209" y="62"/>
                </a:lnTo>
                <a:cubicBezTo>
                  <a:pt x="211" y="68"/>
                  <a:pt x="212" y="74"/>
                  <a:pt x="212" y="80"/>
                </a:cubicBezTo>
                <a:cubicBezTo>
                  <a:pt x="212" y="111"/>
                  <a:pt x="186" y="137"/>
                  <a:pt x="155" y="137"/>
                </a:cubicBezTo>
                <a:cubicBezTo>
                  <a:pt x="123" y="137"/>
                  <a:pt x="98" y="111"/>
                  <a:pt x="98" y="80"/>
                </a:cubicBezTo>
                <a:cubicBezTo>
                  <a:pt x="98" y="77"/>
                  <a:pt x="98" y="73"/>
                  <a:pt x="98" y="70"/>
                </a:cubicBezTo>
                <a:cubicBezTo>
                  <a:pt x="99" y="68"/>
                  <a:pt x="99" y="66"/>
                  <a:pt x="100" y="63"/>
                </a:cubicBezTo>
                <a:lnTo>
                  <a:pt x="84" y="48"/>
                </a:lnTo>
                <a:close/>
                <a:moveTo>
                  <a:pt x="425" y="229"/>
                </a:moveTo>
                <a:lnTo>
                  <a:pt x="425" y="256"/>
                </a:lnTo>
                <a:lnTo>
                  <a:pt x="405" y="256"/>
                </a:lnTo>
                <a:lnTo>
                  <a:pt x="405" y="411"/>
                </a:lnTo>
                <a:lnTo>
                  <a:pt x="391" y="411"/>
                </a:lnTo>
                <a:lnTo>
                  <a:pt x="391" y="256"/>
                </a:lnTo>
                <a:lnTo>
                  <a:pt x="207" y="256"/>
                </a:lnTo>
                <a:lnTo>
                  <a:pt x="207" y="275"/>
                </a:lnTo>
                <a:lnTo>
                  <a:pt x="226" y="275"/>
                </a:lnTo>
                <a:lnTo>
                  <a:pt x="226" y="285"/>
                </a:lnTo>
                <a:lnTo>
                  <a:pt x="210" y="285"/>
                </a:lnTo>
                <a:lnTo>
                  <a:pt x="210" y="404"/>
                </a:lnTo>
                <a:lnTo>
                  <a:pt x="169" y="404"/>
                </a:lnTo>
                <a:lnTo>
                  <a:pt x="169" y="285"/>
                </a:lnTo>
                <a:lnTo>
                  <a:pt x="142" y="285"/>
                </a:lnTo>
                <a:lnTo>
                  <a:pt x="142" y="404"/>
                </a:lnTo>
                <a:lnTo>
                  <a:pt x="101" y="404"/>
                </a:lnTo>
                <a:lnTo>
                  <a:pt x="101" y="285"/>
                </a:lnTo>
                <a:lnTo>
                  <a:pt x="82" y="285"/>
                </a:lnTo>
                <a:lnTo>
                  <a:pt x="82" y="275"/>
                </a:lnTo>
                <a:lnTo>
                  <a:pt x="104" y="275"/>
                </a:lnTo>
                <a:lnTo>
                  <a:pt x="104" y="256"/>
                </a:lnTo>
                <a:lnTo>
                  <a:pt x="30" y="256"/>
                </a:lnTo>
                <a:lnTo>
                  <a:pt x="30" y="411"/>
                </a:lnTo>
                <a:lnTo>
                  <a:pt x="16" y="411"/>
                </a:lnTo>
                <a:lnTo>
                  <a:pt x="16" y="256"/>
                </a:lnTo>
                <a:lnTo>
                  <a:pt x="0" y="256"/>
                </a:lnTo>
                <a:lnTo>
                  <a:pt x="0" y="229"/>
                </a:lnTo>
                <a:lnTo>
                  <a:pt x="62" y="229"/>
                </a:lnTo>
                <a:lnTo>
                  <a:pt x="89" y="154"/>
                </a:lnTo>
                <a:lnTo>
                  <a:pt x="124" y="146"/>
                </a:lnTo>
                <a:cubicBezTo>
                  <a:pt x="124" y="146"/>
                  <a:pt x="132" y="172"/>
                  <a:pt x="154" y="171"/>
                </a:cubicBezTo>
                <a:cubicBezTo>
                  <a:pt x="175" y="170"/>
                  <a:pt x="183" y="146"/>
                  <a:pt x="183" y="146"/>
                </a:cubicBezTo>
                <a:lnTo>
                  <a:pt x="224" y="153"/>
                </a:lnTo>
                <a:lnTo>
                  <a:pt x="239" y="211"/>
                </a:lnTo>
                <a:lnTo>
                  <a:pt x="240" y="211"/>
                </a:lnTo>
                <a:lnTo>
                  <a:pt x="240" y="213"/>
                </a:lnTo>
                <a:lnTo>
                  <a:pt x="244" y="229"/>
                </a:lnTo>
                <a:lnTo>
                  <a:pt x="425" y="229"/>
                </a:lnTo>
                <a:close/>
                <a:moveTo>
                  <a:pt x="103" y="229"/>
                </a:moveTo>
                <a:lnTo>
                  <a:pt x="103" y="194"/>
                </a:lnTo>
                <a:lnTo>
                  <a:pt x="90" y="229"/>
                </a:lnTo>
                <a:lnTo>
                  <a:pt x="103" y="229"/>
                </a:lnTo>
                <a:close/>
                <a:moveTo>
                  <a:pt x="178" y="227"/>
                </a:moveTo>
                <a:lnTo>
                  <a:pt x="120" y="227"/>
                </a:lnTo>
                <a:lnTo>
                  <a:pt x="120" y="230"/>
                </a:lnTo>
                <a:lnTo>
                  <a:pt x="178" y="230"/>
                </a:lnTo>
                <a:lnTo>
                  <a:pt x="178" y="227"/>
                </a:lnTo>
                <a:close/>
                <a:moveTo>
                  <a:pt x="210" y="179"/>
                </a:moveTo>
                <a:lnTo>
                  <a:pt x="198" y="174"/>
                </a:lnTo>
                <a:lnTo>
                  <a:pt x="194" y="183"/>
                </a:lnTo>
                <a:lnTo>
                  <a:pt x="194" y="183"/>
                </a:lnTo>
                <a:lnTo>
                  <a:pt x="180" y="211"/>
                </a:lnTo>
                <a:lnTo>
                  <a:pt x="194" y="211"/>
                </a:lnTo>
                <a:lnTo>
                  <a:pt x="205" y="189"/>
                </a:lnTo>
                <a:lnTo>
                  <a:pt x="210" y="179"/>
                </a:lnTo>
                <a:close/>
                <a:moveTo>
                  <a:pt x="214" y="211"/>
                </a:moveTo>
                <a:lnTo>
                  <a:pt x="207" y="189"/>
                </a:lnTo>
                <a:lnTo>
                  <a:pt x="207" y="211"/>
                </a:lnTo>
                <a:lnTo>
                  <a:pt x="214" y="211"/>
                </a:lnTo>
                <a:close/>
                <a:moveTo>
                  <a:pt x="199" y="177"/>
                </a:moveTo>
                <a:lnTo>
                  <a:pt x="198" y="180"/>
                </a:lnTo>
                <a:lnTo>
                  <a:pt x="205" y="184"/>
                </a:lnTo>
                <a:lnTo>
                  <a:pt x="206" y="180"/>
                </a:lnTo>
                <a:lnTo>
                  <a:pt x="199" y="177"/>
                </a:lnTo>
                <a:close/>
                <a:moveTo>
                  <a:pt x="409" y="114"/>
                </a:moveTo>
                <a:lnTo>
                  <a:pt x="334" y="114"/>
                </a:lnTo>
                <a:lnTo>
                  <a:pt x="334" y="91"/>
                </a:lnTo>
                <a:lnTo>
                  <a:pt x="409" y="91"/>
                </a:lnTo>
                <a:lnTo>
                  <a:pt x="409" y="114"/>
                </a:lnTo>
                <a:close/>
                <a:moveTo>
                  <a:pt x="346" y="94"/>
                </a:moveTo>
                <a:lnTo>
                  <a:pt x="337" y="94"/>
                </a:lnTo>
                <a:lnTo>
                  <a:pt x="337" y="111"/>
                </a:lnTo>
                <a:lnTo>
                  <a:pt x="346" y="111"/>
                </a:lnTo>
                <a:lnTo>
                  <a:pt x="346" y="94"/>
                </a:lnTo>
                <a:close/>
                <a:moveTo>
                  <a:pt x="353" y="97"/>
                </a:moveTo>
                <a:lnTo>
                  <a:pt x="350" y="97"/>
                </a:lnTo>
                <a:lnTo>
                  <a:pt x="350" y="109"/>
                </a:lnTo>
                <a:lnTo>
                  <a:pt x="353" y="109"/>
                </a:lnTo>
                <a:lnTo>
                  <a:pt x="353" y="97"/>
                </a:lnTo>
                <a:close/>
                <a:moveTo>
                  <a:pt x="358" y="97"/>
                </a:moveTo>
                <a:lnTo>
                  <a:pt x="355" y="97"/>
                </a:lnTo>
                <a:lnTo>
                  <a:pt x="355" y="109"/>
                </a:lnTo>
                <a:lnTo>
                  <a:pt x="358" y="109"/>
                </a:lnTo>
                <a:lnTo>
                  <a:pt x="358" y="97"/>
                </a:lnTo>
                <a:close/>
                <a:moveTo>
                  <a:pt x="406" y="94"/>
                </a:moveTo>
                <a:lnTo>
                  <a:pt x="364" y="94"/>
                </a:lnTo>
                <a:lnTo>
                  <a:pt x="364" y="111"/>
                </a:lnTo>
                <a:lnTo>
                  <a:pt x="406" y="111"/>
                </a:lnTo>
                <a:lnTo>
                  <a:pt x="406" y="94"/>
                </a:lnTo>
                <a:close/>
                <a:moveTo>
                  <a:pt x="409" y="142"/>
                </a:moveTo>
                <a:lnTo>
                  <a:pt x="334" y="142"/>
                </a:lnTo>
                <a:lnTo>
                  <a:pt x="334" y="119"/>
                </a:lnTo>
                <a:lnTo>
                  <a:pt x="389" y="119"/>
                </a:lnTo>
                <a:lnTo>
                  <a:pt x="398" y="119"/>
                </a:lnTo>
                <a:lnTo>
                  <a:pt x="409" y="119"/>
                </a:lnTo>
                <a:lnTo>
                  <a:pt x="409" y="142"/>
                </a:lnTo>
                <a:close/>
                <a:moveTo>
                  <a:pt x="346" y="122"/>
                </a:moveTo>
                <a:lnTo>
                  <a:pt x="337" y="122"/>
                </a:lnTo>
                <a:lnTo>
                  <a:pt x="337" y="139"/>
                </a:lnTo>
                <a:lnTo>
                  <a:pt x="346" y="139"/>
                </a:lnTo>
                <a:lnTo>
                  <a:pt x="346" y="122"/>
                </a:lnTo>
                <a:close/>
                <a:moveTo>
                  <a:pt x="355" y="125"/>
                </a:moveTo>
                <a:lnTo>
                  <a:pt x="352" y="125"/>
                </a:lnTo>
                <a:lnTo>
                  <a:pt x="352" y="136"/>
                </a:lnTo>
                <a:lnTo>
                  <a:pt x="355" y="136"/>
                </a:lnTo>
                <a:lnTo>
                  <a:pt x="355" y="125"/>
                </a:lnTo>
                <a:close/>
                <a:moveTo>
                  <a:pt x="361" y="125"/>
                </a:moveTo>
                <a:lnTo>
                  <a:pt x="358" y="125"/>
                </a:lnTo>
                <a:lnTo>
                  <a:pt x="358" y="136"/>
                </a:lnTo>
                <a:lnTo>
                  <a:pt x="361" y="136"/>
                </a:lnTo>
                <a:lnTo>
                  <a:pt x="361" y="125"/>
                </a:lnTo>
                <a:close/>
                <a:moveTo>
                  <a:pt x="389" y="122"/>
                </a:moveTo>
                <a:lnTo>
                  <a:pt x="367" y="122"/>
                </a:lnTo>
                <a:lnTo>
                  <a:pt x="367" y="139"/>
                </a:lnTo>
                <a:lnTo>
                  <a:pt x="389" y="139"/>
                </a:lnTo>
                <a:lnTo>
                  <a:pt x="389" y="122"/>
                </a:lnTo>
                <a:close/>
                <a:moveTo>
                  <a:pt x="395" y="125"/>
                </a:moveTo>
                <a:lnTo>
                  <a:pt x="392" y="125"/>
                </a:lnTo>
                <a:lnTo>
                  <a:pt x="392" y="136"/>
                </a:lnTo>
                <a:lnTo>
                  <a:pt x="395" y="136"/>
                </a:lnTo>
                <a:lnTo>
                  <a:pt x="395" y="125"/>
                </a:lnTo>
                <a:close/>
                <a:moveTo>
                  <a:pt x="406" y="122"/>
                </a:moveTo>
                <a:lnTo>
                  <a:pt x="398" y="122"/>
                </a:lnTo>
                <a:lnTo>
                  <a:pt x="398" y="139"/>
                </a:lnTo>
                <a:lnTo>
                  <a:pt x="406" y="139"/>
                </a:lnTo>
                <a:lnTo>
                  <a:pt x="406" y="122"/>
                </a:lnTo>
                <a:close/>
                <a:moveTo>
                  <a:pt x="409" y="197"/>
                </a:moveTo>
                <a:lnTo>
                  <a:pt x="334" y="197"/>
                </a:lnTo>
                <a:lnTo>
                  <a:pt x="334" y="173"/>
                </a:lnTo>
                <a:lnTo>
                  <a:pt x="409" y="173"/>
                </a:lnTo>
                <a:lnTo>
                  <a:pt x="409" y="197"/>
                </a:lnTo>
                <a:close/>
                <a:moveTo>
                  <a:pt x="406" y="177"/>
                </a:moveTo>
                <a:lnTo>
                  <a:pt x="337" y="177"/>
                </a:lnTo>
                <a:lnTo>
                  <a:pt x="337" y="193"/>
                </a:lnTo>
                <a:lnTo>
                  <a:pt x="406" y="193"/>
                </a:lnTo>
                <a:lnTo>
                  <a:pt x="406" y="177"/>
                </a:lnTo>
                <a:close/>
                <a:moveTo>
                  <a:pt x="400" y="186"/>
                </a:moveTo>
                <a:lnTo>
                  <a:pt x="362" y="186"/>
                </a:lnTo>
                <a:lnTo>
                  <a:pt x="362" y="189"/>
                </a:lnTo>
                <a:lnTo>
                  <a:pt x="400" y="189"/>
                </a:lnTo>
                <a:lnTo>
                  <a:pt x="400" y="186"/>
                </a:lnTo>
                <a:close/>
                <a:moveTo>
                  <a:pt x="400" y="181"/>
                </a:moveTo>
                <a:lnTo>
                  <a:pt x="362" y="181"/>
                </a:lnTo>
                <a:lnTo>
                  <a:pt x="362" y="184"/>
                </a:lnTo>
                <a:lnTo>
                  <a:pt x="400" y="184"/>
                </a:lnTo>
                <a:lnTo>
                  <a:pt x="400" y="181"/>
                </a:lnTo>
                <a:close/>
                <a:moveTo>
                  <a:pt x="409" y="169"/>
                </a:moveTo>
                <a:lnTo>
                  <a:pt x="334" y="169"/>
                </a:lnTo>
                <a:lnTo>
                  <a:pt x="334" y="146"/>
                </a:lnTo>
                <a:lnTo>
                  <a:pt x="409" y="146"/>
                </a:lnTo>
                <a:lnTo>
                  <a:pt x="409" y="169"/>
                </a:lnTo>
                <a:close/>
                <a:moveTo>
                  <a:pt x="406" y="149"/>
                </a:moveTo>
                <a:lnTo>
                  <a:pt x="337" y="149"/>
                </a:lnTo>
                <a:lnTo>
                  <a:pt x="337" y="166"/>
                </a:lnTo>
                <a:lnTo>
                  <a:pt x="406" y="166"/>
                </a:lnTo>
                <a:lnTo>
                  <a:pt x="406" y="149"/>
                </a:lnTo>
                <a:close/>
                <a:moveTo>
                  <a:pt x="356" y="152"/>
                </a:moveTo>
                <a:lnTo>
                  <a:pt x="352" y="152"/>
                </a:lnTo>
                <a:lnTo>
                  <a:pt x="352" y="164"/>
                </a:lnTo>
                <a:lnTo>
                  <a:pt x="356" y="164"/>
                </a:lnTo>
                <a:lnTo>
                  <a:pt x="356" y="152"/>
                </a:lnTo>
                <a:close/>
                <a:moveTo>
                  <a:pt x="350" y="152"/>
                </a:moveTo>
                <a:lnTo>
                  <a:pt x="347" y="152"/>
                </a:lnTo>
                <a:lnTo>
                  <a:pt x="347" y="164"/>
                </a:lnTo>
                <a:lnTo>
                  <a:pt x="350" y="164"/>
                </a:lnTo>
                <a:lnTo>
                  <a:pt x="350" y="152"/>
                </a:lnTo>
                <a:close/>
                <a:moveTo>
                  <a:pt x="409" y="224"/>
                </a:moveTo>
                <a:lnTo>
                  <a:pt x="334" y="224"/>
                </a:lnTo>
                <a:lnTo>
                  <a:pt x="334" y="201"/>
                </a:lnTo>
                <a:lnTo>
                  <a:pt x="409" y="201"/>
                </a:lnTo>
                <a:lnTo>
                  <a:pt x="409" y="224"/>
                </a:lnTo>
                <a:close/>
                <a:moveTo>
                  <a:pt x="406" y="204"/>
                </a:moveTo>
                <a:lnTo>
                  <a:pt x="337" y="204"/>
                </a:lnTo>
                <a:lnTo>
                  <a:pt x="337" y="221"/>
                </a:lnTo>
                <a:lnTo>
                  <a:pt x="406" y="221"/>
                </a:lnTo>
                <a:lnTo>
                  <a:pt x="406" y="204"/>
                </a:lnTo>
                <a:close/>
                <a:moveTo>
                  <a:pt x="356" y="207"/>
                </a:moveTo>
                <a:lnTo>
                  <a:pt x="352" y="207"/>
                </a:lnTo>
                <a:lnTo>
                  <a:pt x="352" y="219"/>
                </a:lnTo>
                <a:lnTo>
                  <a:pt x="356" y="219"/>
                </a:lnTo>
                <a:lnTo>
                  <a:pt x="356" y="207"/>
                </a:lnTo>
                <a:close/>
                <a:moveTo>
                  <a:pt x="350" y="207"/>
                </a:moveTo>
                <a:lnTo>
                  <a:pt x="347" y="207"/>
                </a:lnTo>
                <a:lnTo>
                  <a:pt x="347" y="219"/>
                </a:lnTo>
                <a:lnTo>
                  <a:pt x="350" y="219"/>
                </a:lnTo>
                <a:lnTo>
                  <a:pt x="350" y="207"/>
                </a:lnTo>
                <a:close/>
                <a:moveTo>
                  <a:pt x="327" y="224"/>
                </a:moveTo>
                <a:lnTo>
                  <a:pt x="304" y="224"/>
                </a:lnTo>
                <a:lnTo>
                  <a:pt x="304" y="168"/>
                </a:lnTo>
                <a:lnTo>
                  <a:pt x="304" y="159"/>
                </a:lnTo>
                <a:lnTo>
                  <a:pt x="304" y="148"/>
                </a:lnTo>
                <a:lnTo>
                  <a:pt x="327" y="148"/>
                </a:lnTo>
                <a:lnTo>
                  <a:pt x="327" y="224"/>
                </a:lnTo>
                <a:close/>
                <a:moveTo>
                  <a:pt x="324" y="212"/>
                </a:moveTo>
                <a:lnTo>
                  <a:pt x="307" y="212"/>
                </a:lnTo>
                <a:lnTo>
                  <a:pt x="307" y="221"/>
                </a:lnTo>
                <a:lnTo>
                  <a:pt x="324" y="221"/>
                </a:lnTo>
                <a:lnTo>
                  <a:pt x="324" y="212"/>
                </a:lnTo>
                <a:close/>
                <a:moveTo>
                  <a:pt x="310" y="202"/>
                </a:moveTo>
                <a:lnTo>
                  <a:pt x="310" y="205"/>
                </a:lnTo>
                <a:lnTo>
                  <a:pt x="322" y="205"/>
                </a:lnTo>
                <a:lnTo>
                  <a:pt x="322" y="202"/>
                </a:lnTo>
                <a:lnTo>
                  <a:pt x="310" y="202"/>
                </a:lnTo>
                <a:close/>
                <a:moveTo>
                  <a:pt x="322" y="200"/>
                </a:moveTo>
                <a:lnTo>
                  <a:pt x="322" y="197"/>
                </a:lnTo>
                <a:lnTo>
                  <a:pt x="310" y="197"/>
                </a:lnTo>
                <a:lnTo>
                  <a:pt x="310" y="200"/>
                </a:lnTo>
                <a:lnTo>
                  <a:pt x="322" y="200"/>
                </a:lnTo>
                <a:close/>
                <a:moveTo>
                  <a:pt x="324" y="168"/>
                </a:moveTo>
                <a:lnTo>
                  <a:pt x="307" y="168"/>
                </a:lnTo>
                <a:lnTo>
                  <a:pt x="307" y="190"/>
                </a:lnTo>
                <a:lnTo>
                  <a:pt x="324" y="190"/>
                </a:lnTo>
                <a:lnTo>
                  <a:pt x="324" y="168"/>
                </a:lnTo>
                <a:close/>
                <a:moveTo>
                  <a:pt x="322" y="165"/>
                </a:moveTo>
                <a:lnTo>
                  <a:pt x="322" y="162"/>
                </a:lnTo>
                <a:lnTo>
                  <a:pt x="310" y="162"/>
                </a:lnTo>
                <a:lnTo>
                  <a:pt x="310" y="165"/>
                </a:lnTo>
                <a:lnTo>
                  <a:pt x="322" y="165"/>
                </a:lnTo>
                <a:close/>
                <a:moveTo>
                  <a:pt x="324" y="151"/>
                </a:moveTo>
                <a:lnTo>
                  <a:pt x="307" y="151"/>
                </a:lnTo>
                <a:lnTo>
                  <a:pt x="307" y="159"/>
                </a:lnTo>
                <a:lnTo>
                  <a:pt x="324" y="159"/>
                </a:lnTo>
                <a:lnTo>
                  <a:pt x="324" y="1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9" name="molecule_229297">
            <a:extLst>
              <a:ext uri="{FF2B5EF4-FFF2-40B4-BE49-F238E27FC236}">
                <a16:creationId xmlns="" xmlns:a16="http://schemas.microsoft.com/office/drawing/2014/main" id="{056AD793-A0D2-46F7-A57F-EBDC07181685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1685789"/>
            <a:ext cx="368754" cy="367468"/>
          </a:xfrm>
          <a:custGeom>
            <a:avLst/>
            <a:gdLst>
              <a:gd name="connsiteX0" fmla="*/ 539770 w 607639"/>
              <a:gd name="connsiteY0" fmla="*/ 462319 h 605522"/>
              <a:gd name="connsiteX1" fmla="*/ 561806 w 607639"/>
              <a:gd name="connsiteY1" fmla="*/ 467228 h 605522"/>
              <a:gd name="connsiteX2" fmla="*/ 607639 w 607639"/>
              <a:gd name="connsiteY2" fmla="*/ 533887 h 605522"/>
              <a:gd name="connsiteX3" fmla="*/ 535909 w 607639"/>
              <a:gd name="connsiteY3" fmla="*/ 605522 h 605522"/>
              <a:gd name="connsiteX4" fmla="*/ 470319 w 607639"/>
              <a:gd name="connsiteY4" fmla="*/ 562861 h 605522"/>
              <a:gd name="connsiteX5" fmla="*/ 539770 w 607639"/>
              <a:gd name="connsiteY5" fmla="*/ 462319 h 605522"/>
              <a:gd name="connsiteX6" fmla="*/ 89495 w 607639"/>
              <a:gd name="connsiteY6" fmla="*/ 419567 h 605522"/>
              <a:gd name="connsiteX7" fmla="*/ 134240 w 607639"/>
              <a:gd name="connsiteY7" fmla="*/ 434641 h 605522"/>
              <a:gd name="connsiteX8" fmla="*/ 171263 w 607639"/>
              <a:gd name="connsiteY8" fmla="*/ 504941 h 605522"/>
              <a:gd name="connsiteX9" fmla="*/ 85737 w 607639"/>
              <a:gd name="connsiteY9" fmla="*/ 590351 h 605522"/>
              <a:gd name="connsiteX10" fmla="*/ 212 w 607639"/>
              <a:gd name="connsiteY10" fmla="*/ 504941 h 605522"/>
              <a:gd name="connsiteX11" fmla="*/ 89495 w 607639"/>
              <a:gd name="connsiteY11" fmla="*/ 419567 h 605522"/>
              <a:gd name="connsiteX12" fmla="*/ 397424 w 607639"/>
              <a:gd name="connsiteY12" fmla="*/ 114115 h 605522"/>
              <a:gd name="connsiteX13" fmla="*/ 402675 w 607639"/>
              <a:gd name="connsiteY13" fmla="*/ 115181 h 605522"/>
              <a:gd name="connsiteX14" fmla="*/ 430267 w 607639"/>
              <a:gd name="connsiteY14" fmla="*/ 148770 h 605522"/>
              <a:gd name="connsiteX15" fmla="*/ 430356 w 607639"/>
              <a:gd name="connsiteY15" fmla="*/ 154101 h 605522"/>
              <a:gd name="connsiteX16" fmla="*/ 362802 w 607639"/>
              <a:gd name="connsiteY16" fmla="*/ 209371 h 605522"/>
              <a:gd name="connsiteX17" fmla="*/ 359420 w 607639"/>
              <a:gd name="connsiteY17" fmla="*/ 337860 h 605522"/>
              <a:gd name="connsiteX18" fmla="*/ 480642 w 607639"/>
              <a:gd name="connsiteY18" fmla="*/ 448400 h 605522"/>
              <a:gd name="connsiteX19" fmla="*/ 480286 w 607639"/>
              <a:gd name="connsiteY19" fmla="*/ 453820 h 605522"/>
              <a:gd name="connsiteX20" fmla="*/ 450915 w 607639"/>
              <a:gd name="connsiteY20" fmla="*/ 485721 h 605522"/>
              <a:gd name="connsiteX21" fmla="*/ 445575 w 607639"/>
              <a:gd name="connsiteY21" fmla="*/ 486520 h 605522"/>
              <a:gd name="connsiteX22" fmla="*/ 324442 w 607639"/>
              <a:gd name="connsiteY22" fmla="*/ 375981 h 605522"/>
              <a:gd name="connsiteX23" fmla="*/ 196011 w 607639"/>
              <a:gd name="connsiteY23" fmla="*/ 390642 h 605522"/>
              <a:gd name="connsiteX24" fmla="*/ 170912 w 607639"/>
              <a:gd name="connsiteY24" fmla="*/ 426985 h 605522"/>
              <a:gd name="connsiteX25" fmla="*/ 165661 w 607639"/>
              <a:gd name="connsiteY25" fmla="*/ 427430 h 605522"/>
              <a:gd name="connsiteX26" fmla="*/ 129704 w 607639"/>
              <a:gd name="connsiteY26" fmla="*/ 402727 h 605522"/>
              <a:gd name="connsiteX27" fmla="*/ 128279 w 607639"/>
              <a:gd name="connsiteY27" fmla="*/ 397573 h 605522"/>
              <a:gd name="connsiteX28" fmla="*/ 153289 w 607639"/>
              <a:gd name="connsiteY28" fmla="*/ 361319 h 605522"/>
              <a:gd name="connsiteX29" fmla="*/ 131929 w 607639"/>
              <a:gd name="connsiteY29" fmla="*/ 209371 h 605522"/>
              <a:gd name="connsiteX30" fmla="*/ 111547 w 607639"/>
              <a:gd name="connsiteY30" fmla="*/ 192666 h 605522"/>
              <a:gd name="connsiteX31" fmla="*/ 111725 w 607639"/>
              <a:gd name="connsiteY31" fmla="*/ 187245 h 605522"/>
              <a:gd name="connsiteX32" fmla="*/ 139227 w 607639"/>
              <a:gd name="connsiteY32" fmla="*/ 153923 h 605522"/>
              <a:gd name="connsiteX33" fmla="*/ 144478 w 607639"/>
              <a:gd name="connsiteY33" fmla="*/ 152679 h 605522"/>
              <a:gd name="connsiteX34" fmla="*/ 164771 w 607639"/>
              <a:gd name="connsiteY34" fmla="*/ 169385 h 605522"/>
              <a:gd name="connsiteX35" fmla="*/ 329960 w 607639"/>
              <a:gd name="connsiteY35" fmla="*/ 169385 h 605522"/>
              <a:gd name="connsiteX36" fmla="*/ 60695 w 607639"/>
              <a:gd name="connsiteY36" fmla="*/ 56735 h 605522"/>
              <a:gd name="connsiteX37" fmla="*/ 121302 w 607639"/>
              <a:gd name="connsiteY37" fmla="*/ 117350 h 605522"/>
              <a:gd name="connsiteX38" fmla="*/ 60695 w 607639"/>
              <a:gd name="connsiteY38" fmla="*/ 177966 h 605522"/>
              <a:gd name="connsiteX39" fmla="*/ 0 w 607639"/>
              <a:gd name="connsiteY39" fmla="*/ 117350 h 605522"/>
              <a:gd name="connsiteX40" fmla="*/ 60695 w 607639"/>
              <a:gd name="connsiteY40" fmla="*/ 56735 h 605522"/>
              <a:gd name="connsiteX41" fmla="*/ 490042 w 607639"/>
              <a:gd name="connsiteY41" fmla="*/ 0 h 605522"/>
              <a:gd name="connsiteX42" fmla="*/ 561772 w 607639"/>
              <a:gd name="connsiteY42" fmla="*/ 71624 h 605522"/>
              <a:gd name="connsiteX43" fmla="*/ 490042 w 607639"/>
              <a:gd name="connsiteY43" fmla="*/ 143248 h 605522"/>
              <a:gd name="connsiteX44" fmla="*/ 418312 w 607639"/>
              <a:gd name="connsiteY44" fmla="*/ 71624 h 605522"/>
              <a:gd name="connsiteX45" fmla="*/ 490042 w 607639"/>
              <a:gd name="connsiteY45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39" h="605522">
                <a:moveTo>
                  <a:pt x="539770" y="462319"/>
                </a:moveTo>
                <a:cubicBezTo>
                  <a:pt x="546987" y="462769"/>
                  <a:pt x="554386" y="464351"/>
                  <a:pt x="561806" y="467228"/>
                </a:cubicBezTo>
                <a:cubicBezTo>
                  <a:pt x="589662" y="477983"/>
                  <a:pt x="607639" y="504201"/>
                  <a:pt x="607639" y="533887"/>
                </a:cubicBezTo>
                <a:cubicBezTo>
                  <a:pt x="607639" y="573437"/>
                  <a:pt x="575423" y="605522"/>
                  <a:pt x="535909" y="605522"/>
                </a:cubicBezTo>
                <a:cubicBezTo>
                  <a:pt x="507074" y="605522"/>
                  <a:pt x="481977" y="589168"/>
                  <a:pt x="470319" y="562861"/>
                </a:cubicBezTo>
                <a:cubicBezTo>
                  <a:pt x="447658" y="511457"/>
                  <a:pt x="489251" y="459167"/>
                  <a:pt x="539770" y="462319"/>
                </a:cubicBezTo>
                <a:close/>
                <a:moveTo>
                  <a:pt x="89495" y="419567"/>
                </a:moveTo>
                <a:cubicBezTo>
                  <a:pt x="104705" y="420171"/>
                  <a:pt x="120134" y="424931"/>
                  <a:pt x="134240" y="434641"/>
                </a:cubicBezTo>
                <a:cubicBezTo>
                  <a:pt x="157379" y="450638"/>
                  <a:pt x="171263" y="476946"/>
                  <a:pt x="171263" y="504941"/>
                </a:cubicBezTo>
                <a:cubicBezTo>
                  <a:pt x="171263" y="552046"/>
                  <a:pt x="132816" y="590351"/>
                  <a:pt x="85737" y="590351"/>
                </a:cubicBezTo>
                <a:cubicBezTo>
                  <a:pt x="38569" y="590351"/>
                  <a:pt x="212" y="552046"/>
                  <a:pt x="212" y="504941"/>
                </a:cubicBezTo>
                <a:cubicBezTo>
                  <a:pt x="212" y="453349"/>
                  <a:pt x="43865" y="417754"/>
                  <a:pt x="89495" y="419567"/>
                </a:cubicBezTo>
                <a:close/>
                <a:moveTo>
                  <a:pt x="397424" y="114115"/>
                </a:moveTo>
                <a:cubicBezTo>
                  <a:pt x="399115" y="112693"/>
                  <a:pt x="401696" y="113226"/>
                  <a:pt x="402675" y="115181"/>
                </a:cubicBezTo>
                <a:cubicBezTo>
                  <a:pt x="409350" y="128421"/>
                  <a:pt x="418785" y="139795"/>
                  <a:pt x="430267" y="148770"/>
                </a:cubicBezTo>
                <a:cubicBezTo>
                  <a:pt x="431958" y="150102"/>
                  <a:pt x="432047" y="152679"/>
                  <a:pt x="430356" y="154101"/>
                </a:cubicBezTo>
                <a:lnTo>
                  <a:pt x="362802" y="209371"/>
                </a:lnTo>
                <a:cubicBezTo>
                  <a:pt x="384252" y="249624"/>
                  <a:pt x="383095" y="298585"/>
                  <a:pt x="359420" y="337860"/>
                </a:cubicBezTo>
                <a:lnTo>
                  <a:pt x="480642" y="448400"/>
                </a:lnTo>
                <a:cubicBezTo>
                  <a:pt x="482244" y="449911"/>
                  <a:pt x="482066" y="452576"/>
                  <a:pt x="480286" y="453820"/>
                </a:cubicBezTo>
                <a:cubicBezTo>
                  <a:pt x="467737" y="462440"/>
                  <a:pt x="457857" y="473636"/>
                  <a:pt x="450915" y="485721"/>
                </a:cubicBezTo>
                <a:cubicBezTo>
                  <a:pt x="449758" y="487676"/>
                  <a:pt x="447177" y="488031"/>
                  <a:pt x="445575" y="486520"/>
                </a:cubicBezTo>
                <a:lnTo>
                  <a:pt x="324442" y="375981"/>
                </a:lnTo>
                <a:cubicBezTo>
                  <a:pt x="287328" y="402994"/>
                  <a:pt x="238376" y="408680"/>
                  <a:pt x="196011" y="390642"/>
                </a:cubicBezTo>
                <a:lnTo>
                  <a:pt x="170912" y="426985"/>
                </a:lnTo>
                <a:cubicBezTo>
                  <a:pt x="169755" y="428762"/>
                  <a:pt x="167174" y="429029"/>
                  <a:pt x="165661" y="427430"/>
                </a:cubicBezTo>
                <a:cubicBezTo>
                  <a:pt x="155336" y="416855"/>
                  <a:pt x="143232" y="408503"/>
                  <a:pt x="129704" y="402727"/>
                </a:cubicBezTo>
                <a:cubicBezTo>
                  <a:pt x="127745" y="401838"/>
                  <a:pt x="127033" y="399350"/>
                  <a:pt x="128279" y="397573"/>
                </a:cubicBezTo>
                <a:lnTo>
                  <a:pt x="153289" y="361319"/>
                </a:lnTo>
                <a:cubicBezTo>
                  <a:pt x="113861" y="320622"/>
                  <a:pt x="105495" y="258865"/>
                  <a:pt x="131929" y="209371"/>
                </a:cubicBezTo>
                <a:lnTo>
                  <a:pt x="111547" y="192666"/>
                </a:lnTo>
                <a:cubicBezTo>
                  <a:pt x="109856" y="191244"/>
                  <a:pt x="109945" y="188578"/>
                  <a:pt x="111725" y="187245"/>
                </a:cubicBezTo>
                <a:cubicBezTo>
                  <a:pt x="123651" y="178537"/>
                  <a:pt x="132997" y="167252"/>
                  <a:pt x="139227" y="153923"/>
                </a:cubicBezTo>
                <a:cubicBezTo>
                  <a:pt x="140117" y="151880"/>
                  <a:pt x="142787" y="151258"/>
                  <a:pt x="144478" y="152679"/>
                </a:cubicBezTo>
                <a:lnTo>
                  <a:pt x="164771" y="169385"/>
                </a:lnTo>
                <a:cubicBezTo>
                  <a:pt x="212565" y="130376"/>
                  <a:pt x="282076" y="130287"/>
                  <a:pt x="329960" y="169385"/>
                </a:cubicBezTo>
                <a:close/>
                <a:moveTo>
                  <a:pt x="60695" y="56735"/>
                </a:moveTo>
                <a:cubicBezTo>
                  <a:pt x="94158" y="56735"/>
                  <a:pt x="121302" y="83932"/>
                  <a:pt x="121302" y="117350"/>
                </a:cubicBezTo>
                <a:cubicBezTo>
                  <a:pt x="121302" y="150858"/>
                  <a:pt x="94158" y="177966"/>
                  <a:pt x="60695" y="177966"/>
                </a:cubicBezTo>
                <a:cubicBezTo>
                  <a:pt x="27233" y="177966"/>
                  <a:pt x="0" y="150769"/>
                  <a:pt x="0" y="117350"/>
                </a:cubicBezTo>
                <a:cubicBezTo>
                  <a:pt x="0" y="83932"/>
                  <a:pt x="27233" y="56735"/>
                  <a:pt x="60695" y="56735"/>
                </a:cubicBezTo>
                <a:close/>
                <a:moveTo>
                  <a:pt x="490042" y="0"/>
                </a:moveTo>
                <a:cubicBezTo>
                  <a:pt x="529556" y="0"/>
                  <a:pt x="561772" y="32169"/>
                  <a:pt x="561772" y="71624"/>
                </a:cubicBezTo>
                <a:cubicBezTo>
                  <a:pt x="561772" y="111168"/>
                  <a:pt x="529556" y="143248"/>
                  <a:pt x="490042" y="143248"/>
                </a:cubicBezTo>
                <a:cubicBezTo>
                  <a:pt x="449816" y="143248"/>
                  <a:pt x="418312" y="110635"/>
                  <a:pt x="418312" y="71624"/>
                </a:cubicBezTo>
                <a:cubicBezTo>
                  <a:pt x="418312" y="32169"/>
                  <a:pt x="450439" y="0"/>
                  <a:pt x="4900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0" name="student-reading-hand-drawn_57241">
            <a:extLst>
              <a:ext uri="{FF2B5EF4-FFF2-40B4-BE49-F238E27FC236}">
                <a16:creationId xmlns="" xmlns:a16="http://schemas.microsoft.com/office/drawing/2014/main" id="{47B1377E-0E4E-41A3-BB8B-68AF97A6AAC7}"/>
              </a:ext>
            </a:extLst>
          </p:cNvPr>
          <p:cNvSpPr>
            <a:spLocks noChangeAspect="1"/>
          </p:cNvSpPr>
          <p:nvPr/>
        </p:nvSpPr>
        <p:spPr bwMode="auto">
          <a:xfrm>
            <a:off x="6394000" y="1686209"/>
            <a:ext cx="357542" cy="368754"/>
          </a:xfrm>
          <a:custGeom>
            <a:avLst/>
            <a:gdLst>
              <a:gd name="connsiteX0" fmla="*/ 548078 w 582139"/>
              <a:gd name="connsiteY0" fmla="*/ 324908 h 600393"/>
              <a:gd name="connsiteX1" fmla="*/ 551423 w 582139"/>
              <a:gd name="connsiteY1" fmla="*/ 327772 h 600393"/>
              <a:gd name="connsiteX2" fmla="*/ 579139 w 582139"/>
              <a:gd name="connsiteY2" fmla="*/ 394846 h 600393"/>
              <a:gd name="connsiteX3" fmla="*/ 520362 w 582139"/>
              <a:gd name="connsiteY3" fmla="*/ 451417 h 600393"/>
              <a:gd name="connsiteX4" fmla="*/ 483089 w 582139"/>
              <a:gd name="connsiteY4" fmla="*/ 379330 h 600393"/>
              <a:gd name="connsiteX5" fmla="*/ 548078 w 582139"/>
              <a:gd name="connsiteY5" fmla="*/ 324908 h 600393"/>
              <a:gd name="connsiteX6" fmla="*/ 63691 w 582139"/>
              <a:gd name="connsiteY6" fmla="*/ 316240 h 600393"/>
              <a:gd name="connsiteX7" fmla="*/ 86755 w 582139"/>
              <a:gd name="connsiteY7" fmla="*/ 321789 h 600393"/>
              <a:gd name="connsiteX8" fmla="*/ 106354 w 582139"/>
              <a:gd name="connsiteY8" fmla="*/ 406516 h 600393"/>
              <a:gd name="connsiteX9" fmla="*/ 33217 w 582139"/>
              <a:gd name="connsiteY9" fmla="*/ 444225 h 600393"/>
              <a:gd name="connsiteX10" fmla="*/ 4775 w 582139"/>
              <a:gd name="connsiteY10" fmla="*/ 360453 h 600393"/>
              <a:gd name="connsiteX11" fmla="*/ 43495 w 582139"/>
              <a:gd name="connsiteY11" fmla="*/ 325369 h 600393"/>
              <a:gd name="connsiteX12" fmla="*/ 63691 w 582139"/>
              <a:gd name="connsiteY12" fmla="*/ 316240 h 600393"/>
              <a:gd name="connsiteX13" fmla="*/ 482581 w 582139"/>
              <a:gd name="connsiteY13" fmla="*/ 142994 h 600393"/>
              <a:gd name="connsiteX14" fmla="*/ 547837 w 582139"/>
              <a:gd name="connsiteY14" fmla="*/ 176170 h 600393"/>
              <a:gd name="connsiteX15" fmla="*/ 547598 w 582139"/>
              <a:gd name="connsiteY15" fmla="*/ 223189 h 600393"/>
              <a:gd name="connsiteX16" fmla="*/ 554052 w 582139"/>
              <a:gd name="connsiteY16" fmla="*/ 297178 h 600393"/>
              <a:gd name="connsiteX17" fmla="*/ 535407 w 582139"/>
              <a:gd name="connsiteY17" fmla="*/ 302429 h 600393"/>
              <a:gd name="connsiteX18" fmla="*/ 529909 w 582139"/>
              <a:gd name="connsiteY18" fmla="*/ 203140 h 600393"/>
              <a:gd name="connsiteX19" fmla="*/ 508874 w 582139"/>
              <a:gd name="connsiteY19" fmla="*/ 163759 h 600393"/>
              <a:gd name="connsiteX20" fmla="*/ 465848 w 582139"/>
              <a:gd name="connsiteY20" fmla="*/ 164475 h 600393"/>
              <a:gd name="connsiteX21" fmla="*/ 315258 w 582139"/>
              <a:gd name="connsiteY21" fmla="*/ 247534 h 600393"/>
              <a:gd name="connsiteX22" fmla="*/ 317887 w 582139"/>
              <a:gd name="connsiteY22" fmla="*/ 272117 h 600393"/>
              <a:gd name="connsiteX23" fmla="*/ 314541 w 582139"/>
              <a:gd name="connsiteY23" fmla="*/ 358279 h 600393"/>
              <a:gd name="connsiteX24" fmla="*/ 315497 w 582139"/>
              <a:gd name="connsiteY24" fmla="*/ 583589 h 600393"/>
              <a:gd name="connsiteX25" fmla="*/ 354220 w 582139"/>
              <a:gd name="connsiteY25" fmla="*/ 562347 h 600393"/>
              <a:gd name="connsiteX26" fmla="*/ 408002 w 582139"/>
              <a:gd name="connsiteY26" fmla="*/ 532751 h 600393"/>
              <a:gd name="connsiteX27" fmla="*/ 526802 w 582139"/>
              <a:gd name="connsiteY27" fmla="*/ 522250 h 600393"/>
              <a:gd name="connsiteX28" fmla="*/ 532061 w 582139"/>
              <a:gd name="connsiteY28" fmla="*/ 491460 h 600393"/>
              <a:gd name="connsiteX29" fmla="*/ 542578 w 582139"/>
              <a:gd name="connsiteY29" fmla="*/ 491460 h 600393"/>
              <a:gd name="connsiteX30" fmla="*/ 546881 w 582139"/>
              <a:gd name="connsiteY30" fmla="*/ 535854 h 600393"/>
              <a:gd name="connsiteX31" fmla="*/ 534690 w 582139"/>
              <a:gd name="connsiteY31" fmla="*/ 545162 h 600393"/>
              <a:gd name="connsiteX32" fmla="*/ 391987 w 582139"/>
              <a:gd name="connsiteY32" fmla="*/ 562108 h 600393"/>
              <a:gd name="connsiteX33" fmla="*/ 341551 w 582139"/>
              <a:gd name="connsiteY33" fmla="*/ 589079 h 600393"/>
              <a:gd name="connsiteX34" fmla="*/ 314302 w 582139"/>
              <a:gd name="connsiteY34" fmla="*/ 598149 h 600393"/>
              <a:gd name="connsiteX35" fmla="*/ 311433 w 582139"/>
              <a:gd name="connsiteY35" fmla="*/ 596955 h 600393"/>
              <a:gd name="connsiteX36" fmla="*/ 307609 w 582139"/>
              <a:gd name="connsiteY36" fmla="*/ 598387 h 600393"/>
              <a:gd name="connsiteX37" fmla="*/ 295896 w 582139"/>
              <a:gd name="connsiteY37" fmla="*/ 597194 h 600393"/>
              <a:gd name="connsiteX38" fmla="*/ 63317 w 582139"/>
              <a:gd name="connsiteY38" fmla="*/ 546833 h 600393"/>
              <a:gd name="connsiteX39" fmla="*/ 51365 w 582139"/>
              <a:gd name="connsiteY39" fmla="*/ 537764 h 600393"/>
              <a:gd name="connsiteX40" fmla="*/ 56863 w 582139"/>
              <a:gd name="connsiteY40" fmla="*/ 481675 h 600393"/>
              <a:gd name="connsiteX41" fmla="*/ 68337 w 582139"/>
              <a:gd name="connsiteY41" fmla="*/ 481675 h 600393"/>
              <a:gd name="connsiteX42" fmla="*/ 70249 w 582139"/>
              <a:gd name="connsiteY42" fmla="*/ 525830 h 600393"/>
              <a:gd name="connsiteX43" fmla="*/ 297091 w 582139"/>
              <a:gd name="connsiteY43" fmla="*/ 570223 h 600393"/>
              <a:gd name="connsiteX44" fmla="*/ 295418 w 582139"/>
              <a:gd name="connsiteY44" fmla="*/ 457091 h 600393"/>
              <a:gd name="connsiteX45" fmla="*/ 294223 w 582139"/>
              <a:gd name="connsiteY45" fmla="*/ 370213 h 600393"/>
              <a:gd name="connsiteX46" fmla="*/ 298764 w 582139"/>
              <a:gd name="connsiteY46" fmla="*/ 289063 h 600393"/>
              <a:gd name="connsiteX47" fmla="*/ 293267 w 582139"/>
              <a:gd name="connsiteY47" fmla="*/ 241089 h 600393"/>
              <a:gd name="connsiteX48" fmla="*/ 151998 w 582139"/>
              <a:gd name="connsiteY48" fmla="*/ 176886 h 600393"/>
              <a:gd name="connsiteX49" fmla="*/ 91523 w 582139"/>
              <a:gd name="connsiteY49" fmla="*/ 172351 h 600393"/>
              <a:gd name="connsiteX50" fmla="*/ 71922 w 582139"/>
              <a:gd name="connsiteY50" fmla="*/ 197412 h 600393"/>
              <a:gd name="connsiteX51" fmla="*/ 62361 w 582139"/>
              <a:gd name="connsiteY51" fmla="*/ 295030 h 600393"/>
              <a:gd name="connsiteX52" fmla="*/ 63078 w 582139"/>
              <a:gd name="connsiteY52" fmla="*/ 297178 h 600393"/>
              <a:gd name="connsiteX53" fmla="*/ 54951 w 582139"/>
              <a:gd name="connsiteY53" fmla="*/ 311022 h 600393"/>
              <a:gd name="connsiteX54" fmla="*/ 53278 w 582139"/>
              <a:gd name="connsiteY54" fmla="*/ 311022 h 600393"/>
              <a:gd name="connsiteX55" fmla="*/ 43955 w 582139"/>
              <a:gd name="connsiteY55" fmla="*/ 301713 h 600393"/>
              <a:gd name="connsiteX56" fmla="*/ 57102 w 582139"/>
              <a:gd name="connsiteY56" fmla="*/ 172351 h 600393"/>
              <a:gd name="connsiteX57" fmla="*/ 142198 w 582139"/>
              <a:gd name="connsiteY57" fmla="*/ 155644 h 600393"/>
              <a:gd name="connsiteX58" fmla="*/ 309999 w 582139"/>
              <a:gd name="connsiteY58" fmla="*/ 230588 h 600393"/>
              <a:gd name="connsiteX59" fmla="*/ 482581 w 582139"/>
              <a:gd name="connsiteY59" fmla="*/ 142994 h 600393"/>
              <a:gd name="connsiteX60" fmla="*/ 283715 w 582139"/>
              <a:gd name="connsiteY60" fmla="*/ 525 h 600393"/>
              <a:gd name="connsiteX61" fmla="*/ 414444 w 582139"/>
              <a:gd name="connsiteY61" fmla="*/ 94816 h 600393"/>
              <a:gd name="connsiteX62" fmla="*/ 398671 w 582139"/>
              <a:gd name="connsiteY62" fmla="*/ 141365 h 600393"/>
              <a:gd name="connsiteX63" fmla="*/ 327451 w 582139"/>
              <a:gd name="connsiteY63" fmla="*/ 181946 h 600393"/>
              <a:gd name="connsiteX64" fmla="*/ 257665 w 582139"/>
              <a:gd name="connsiteY64" fmla="*/ 166669 h 600393"/>
              <a:gd name="connsiteX65" fmla="*/ 251929 w 582139"/>
              <a:gd name="connsiteY65" fmla="*/ 166191 h 600393"/>
              <a:gd name="connsiteX66" fmla="*/ 199590 w 582139"/>
              <a:gd name="connsiteY66" fmla="*/ 133965 h 600393"/>
              <a:gd name="connsiteX67" fmla="*/ 196483 w 582139"/>
              <a:gd name="connsiteY67" fmla="*/ 130384 h 600393"/>
              <a:gd name="connsiteX68" fmla="*/ 191942 w 582139"/>
              <a:gd name="connsiteY68" fmla="*/ 127042 h 600393"/>
              <a:gd name="connsiteX69" fmla="*/ 189313 w 582139"/>
              <a:gd name="connsiteY69" fmla="*/ 126326 h 600393"/>
              <a:gd name="connsiteX70" fmla="*/ 179993 w 582139"/>
              <a:gd name="connsiteY70" fmla="*/ 120359 h 600393"/>
              <a:gd name="connsiteX71" fmla="*/ 283715 w 582139"/>
              <a:gd name="connsiteY71" fmla="*/ 525 h 60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82139" h="600393">
                <a:moveTo>
                  <a:pt x="548078" y="324908"/>
                </a:moveTo>
                <a:cubicBezTo>
                  <a:pt x="549990" y="325385"/>
                  <a:pt x="550945" y="326340"/>
                  <a:pt x="551423" y="327772"/>
                </a:cubicBezTo>
                <a:cubicBezTo>
                  <a:pt x="578423" y="333740"/>
                  <a:pt x="587502" y="369544"/>
                  <a:pt x="579139" y="394846"/>
                </a:cubicBezTo>
                <a:cubicBezTo>
                  <a:pt x="571971" y="417283"/>
                  <a:pt x="549273" y="454997"/>
                  <a:pt x="520362" y="451417"/>
                </a:cubicBezTo>
                <a:cubicBezTo>
                  <a:pt x="488345" y="447120"/>
                  <a:pt x="478549" y="406542"/>
                  <a:pt x="483089" y="379330"/>
                </a:cubicBezTo>
                <a:cubicBezTo>
                  <a:pt x="488584" y="346152"/>
                  <a:pt x="512238" y="317747"/>
                  <a:pt x="548078" y="324908"/>
                </a:cubicBezTo>
                <a:close/>
                <a:moveTo>
                  <a:pt x="63691" y="316240"/>
                </a:moveTo>
                <a:cubicBezTo>
                  <a:pt x="70981" y="315404"/>
                  <a:pt x="78749" y="317015"/>
                  <a:pt x="86755" y="321789"/>
                </a:cubicBezTo>
                <a:cubicBezTo>
                  <a:pt x="112329" y="336825"/>
                  <a:pt x="115914" y="381694"/>
                  <a:pt x="106354" y="406516"/>
                </a:cubicBezTo>
                <a:cubicBezTo>
                  <a:pt x="94881" y="436588"/>
                  <a:pt x="65244" y="457113"/>
                  <a:pt x="33217" y="444225"/>
                </a:cubicBezTo>
                <a:cubicBezTo>
                  <a:pt x="-5" y="431098"/>
                  <a:pt x="-5741" y="390764"/>
                  <a:pt x="4775" y="360453"/>
                </a:cubicBezTo>
                <a:cubicBezTo>
                  <a:pt x="11468" y="341121"/>
                  <a:pt x="26286" y="330142"/>
                  <a:pt x="43495" y="325369"/>
                </a:cubicBezTo>
                <a:cubicBezTo>
                  <a:pt x="49590" y="320357"/>
                  <a:pt x="56401" y="317075"/>
                  <a:pt x="63691" y="316240"/>
                </a:cubicBezTo>
                <a:close/>
                <a:moveTo>
                  <a:pt x="482581" y="142994"/>
                </a:moveTo>
                <a:cubicBezTo>
                  <a:pt x="507440" y="142039"/>
                  <a:pt x="543056" y="145619"/>
                  <a:pt x="547837" y="176170"/>
                </a:cubicBezTo>
                <a:cubicBezTo>
                  <a:pt x="550227" y="192161"/>
                  <a:pt x="548554" y="207198"/>
                  <a:pt x="547598" y="223189"/>
                </a:cubicBezTo>
                <a:cubicBezTo>
                  <a:pt x="545924" y="248250"/>
                  <a:pt x="548076" y="272833"/>
                  <a:pt x="554052" y="297178"/>
                </a:cubicBezTo>
                <a:cubicBezTo>
                  <a:pt x="557159" y="309351"/>
                  <a:pt x="538514" y="314363"/>
                  <a:pt x="535407" y="302429"/>
                </a:cubicBezTo>
                <a:cubicBezTo>
                  <a:pt x="527280" y="269015"/>
                  <a:pt x="528236" y="237271"/>
                  <a:pt x="529909" y="203140"/>
                </a:cubicBezTo>
                <a:cubicBezTo>
                  <a:pt x="530626" y="185955"/>
                  <a:pt x="530865" y="167339"/>
                  <a:pt x="508874" y="163759"/>
                </a:cubicBezTo>
                <a:cubicBezTo>
                  <a:pt x="494771" y="161372"/>
                  <a:pt x="479951" y="161849"/>
                  <a:pt x="465848" y="164475"/>
                </a:cubicBezTo>
                <a:cubicBezTo>
                  <a:pt x="409198" y="175454"/>
                  <a:pt x="353503" y="203617"/>
                  <a:pt x="315258" y="247534"/>
                </a:cubicBezTo>
                <a:cubicBezTo>
                  <a:pt x="317648" y="255887"/>
                  <a:pt x="317648" y="265434"/>
                  <a:pt x="317887" y="272117"/>
                </a:cubicBezTo>
                <a:cubicBezTo>
                  <a:pt x="318843" y="300997"/>
                  <a:pt x="316453" y="329638"/>
                  <a:pt x="314541" y="358279"/>
                </a:cubicBezTo>
                <a:cubicBezTo>
                  <a:pt x="309282" y="433224"/>
                  <a:pt x="319082" y="508406"/>
                  <a:pt x="315497" y="583589"/>
                </a:cubicBezTo>
                <a:cubicBezTo>
                  <a:pt x="327448" y="575713"/>
                  <a:pt x="342029" y="569746"/>
                  <a:pt x="354220" y="562347"/>
                </a:cubicBezTo>
                <a:cubicBezTo>
                  <a:pt x="371908" y="552084"/>
                  <a:pt x="389358" y="540628"/>
                  <a:pt x="408002" y="532751"/>
                </a:cubicBezTo>
                <a:cubicBezTo>
                  <a:pt x="443618" y="517715"/>
                  <a:pt x="488796" y="511271"/>
                  <a:pt x="526802" y="522250"/>
                </a:cubicBezTo>
                <a:cubicBezTo>
                  <a:pt x="525846" y="510793"/>
                  <a:pt x="525607" y="498143"/>
                  <a:pt x="532061" y="491460"/>
                </a:cubicBezTo>
                <a:cubicBezTo>
                  <a:pt x="534929" y="488596"/>
                  <a:pt x="539710" y="488596"/>
                  <a:pt x="542578" y="491460"/>
                </a:cubicBezTo>
                <a:cubicBezTo>
                  <a:pt x="552139" y="501246"/>
                  <a:pt x="546881" y="523443"/>
                  <a:pt x="546881" y="535854"/>
                </a:cubicBezTo>
                <a:cubicBezTo>
                  <a:pt x="546881" y="541582"/>
                  <a:pt x="540666" y="547788"/>
                  <a:pt x="534690" y="545162"/>
                </a:cubicBezTo>
                <a:cubicBezTo>
                  <a:pt x="488796" y="526307"/>
                  <a:pt x="434296" y="539196"/>
                  <a:pt x="391987" y="562108"/>
                </a:cubicBezTo>
                <a:cubicBezTo>
                  <a:pt x="375255" y="571178"/>
                  <a:pt x="358762" y="580725"/>
                  <a:pt x="341551" y="589079"/>
                </a:cubicBezTo>
                <a:cubicBezTo>
                  <a:pt x="333663" y="592898"/>
                  <a:pt x="323624" y="599342"/>
                  <a:pt x="314302" y="598149"/>
                </a:cubicBezTo>
                <a:cubicBezTo>
                  <a:pt x="313106" y="597910"/>
                  <a:pt x="312150" y="597671"/>
                  <a:pt x="311433" y="596955"/>
                </a:cubicBezTo>
                <a:cubicBezTo>
                  <a:pt x="310238" y="597671"/>
                  <a:pt x="308804" y="598387"/>
                  <a:pt x="307609" y="598387"/>
                </a:cubicBezTo>
                <a:cubicBezTo>
                  <a:pt x="304262" y="601013"/>
                  <a:pt x="299482" y="601490"/>
                  <a:pt x="295896" y="597194"/>
                </a:cubicBezTo>
                <a:cubicBezTo>
                  <a:pt x="243070" y="533945"/>
                  <a:pt x="137656" y="527739"/>
                  <a:pt x="63317" y="546833"/>
                </a:cubicBezTo>
                <a:cubicBezTo>
                  <a:pt x="57819" y="548265"/>
                  <a:pt x="50409" y="543969"/>
                  <a:pt x="51365" y="537764"/>
                </a:cubicBezTo>
                <a:cubicBezTo>
                  <a:pt x="53756" y="519147"/>
                  <a:pt x="54951" y="500291"/>
                  <a:pt x="56863" y="481675"/>
                </a:cubicBezTo>
                <a:cubicBezTo>
                  <a:pt x="57580" y="474037"/>
                  <a:pt x="67620" y="474037"/>
                  <a:pt x="68337" y="481675"/>
                </a:cubicBezTo>
                <a:cubicBezTo>
                  <a:pt x="69771" y="496234"/>
                  <a:pt x="70488" y="511032"/>
                  <a:pt x="70249" y="525830"/>
                </a:cubicBezTo>
                <a:cubicBezTo>
                  <a:pt x="143871" y="509122"/>
                  <a:pt x="240201" y="517237"/>
                  <a:pt x="297091" y="570223"/>
                </a:cubicBezTo>
                <a:cubicBezTo>
                  <a:pt x="295657" y="532513"/>
                  <a:pt x="296613" y="494563"/>
                  <a:pt x="295418" y="457091"/>
                </a:cubicBezTo>
                <a:cubicBezTo>
                  <a:pt x="294462" y="427973"/>
                  <a:pt x="292311" y="399332"/>
                  <a:pt x="294223" y="370213"/>
                </a:cubicBezTo>
                <a:cubicBezTo>
                  <a:pt x="296135" y="343243"/>
                  <a:pt x="298525" y="316034"/>
                  <a:pt x="298764" y="289063"/>
                </a:cubicBezTo>
                <a:cubicBezTo>
                  <a:pt x="298764" y="272356"/>
                  <a:pt x="294462" y="257081"/>
                  <a:pt x="293267" y="241089"/>
                </a:cubicBezTo>
                <a:cubicBezTo>
                  <a:pt x="264822" y="196934"/>
                  <a:pt x="200522" y="185239"/>
                  <a:pt x="151998" y="176886"/>
                </a:cubicBezTo>
                <a:cubicBezTo>
                  <a:pt x="132158" y="173306"/>
                  <a:pt x="111363" y="167577"/>
                  <a:pt x="91523" y="172351"/>
                </a:cubicBezTo>
                <a:cubicBezTo>
                  <a:pt x="75030" y="176408"/>
                  <a:pt x="74552" y="182137"/>
                  <a:pt x="71922" y="197412"/>
                </a:cubicBezTo>
                <a:cubicBezTo>
                  <a:pt x="66424" y="229872"/>
                  <a:pt x="62361" y="262332"/>
                  <a:pt x="62361" y="295030"/>
                </a:cubicBezTo>
                <a:cubicBezTo>
                  <a:pt x="62600" y="295746"/>
                  <a:pt x="62839" y="296462"/>
                  <a:pt x="63078" y="297178"/>
                </a:cubicBezTo>
                <a:cubicBezTo>
                  <a:pt x="65946" y="303384"/>
                  <a:pt x="62600" y="310544"/>
                  <a:pt x="54951" y="311022"/>
                </a:cubicBezTo>
                <a:cubicBezTo>
                  <a:pt x="54473" y="311022"/>
                  <a:pt x="53756" y="311022"/>
                  <a:pt x="53278" y="311022"/>
                </a:cubicBezTo>
                <a:cubicBezTo>
                  <a:pt x="48019" y="311260"/>
                  <a:pt x="44194" y="306487"/>
                  <a:pt x="43955" y="301713"/>
                </a:cubicBezTo>
                <a:cubicBezTo>
                  <a:pt x="41326" y="261138"/>
                  <a:pt x="44672" y="211255"/>
                  <a:pt x="57102" y="172351"/>
                </a:cubicBezTo>
                <a:cubicBezTo>
                  <a:pt x="66424" y="142516"/>
                  <a:pt x="120685" y="152063"/>
                  <a:pt x="142198" y="155644"/>
                </a:cubicBezTo>
                <a:cubicBezTo>
                  <a:pt x="192873" y="163759"/>
                  <a:pt x="284183" y="176647"/>
                  <a:pt x="309999" y="230588"/>
                </a:cubicBezTo>
                <a:cubicBezTo>
                  <a:pt x="341551" y="178318"/>
                  <a:pt x="426408" y="145380"/>
                  <a:pt x="482581" y="142994"/>
                </a:cubicBezTo>
                <a:close/>
                <a:moveTo>
                  <a:pt x="283715" y="525"/>
                </a:moveTo>
                <a:cubicBezTo>
                  <a:pt x="343463" y="-5443"/>
                  <a:pt x="395803" y="40390"/>
                  <a:pt x="414444" y="94816"/>
                </a:cubicBezTo>
                <a:cubicBezTo>
                  <a:pt x="420897" y="114391"/>
                  <a:pt x="416356" y="129907"/>
                  <a:pt x="398671" y="141365"/>
                </a:cubicBezTo>
                <a:cubicBezTo>
                  <a:pt x="376444" y="155688"/>
                  <a:pt x="352067" y="172637"/>
                  <a:pt x="327451" y="181946"/>
                </a:cubicBezTo>
                <a:cubicBezTo>
                  <a:pt x="299967" y="192211"/>
                  <a:pt x="278458" y="181469"/>
                  <a:pt x="257665" y="166669"/>
                </a:cubicBezTo>
                <a:cubicBezTo>
                  <a:pt x="255992" y="167146"/>
                  <a:pt x="253841" y="167146"/>
                  <a:pt x="251929" y="166191"/>
                </a:cubicBezTo>
                <a:cubicBezTo>
                  <a:pt x="232810" y="157836"/>
                  <a:pt x="216559" y="145423"/>
                  <a:pt x="199590" y="133965"/>
                </a:cubicBezTo>
                <a:cubicBezTo>
                  <a:pt x="198156" y="133010"/>
                  <a:pt x="197200" y="131817"/>
                  <a:pt x="196483" y="130384"/>
                </a:cubicBezTo>
                <a:cubicBezTo>
                  <a:pt x="195049" y="129191"/>
                  <a:pt x="193376" y="127997"/>
                  <a:pt x="191942" y="127042"/>
                </a:cubicBezTo>
                <a:cubicBezTo>
                  <a:pt x="191225" y="126804"/>
                  <a:pt x="190269" y="126565"/>
                  <a:pt x="189313" y="126326"/>
                </a:cubicBezTo>
                <a:cubicBezTo>
                  <a:pt x="185251" y="127042"/>
                  <a:pt x="180949" y="125371"/>
                  <a:pt x="179993" y="120359"/>
                </a:cubicBezTo>
                <a:cubicBezTo>
                  <a:pt x="170672" y="67603"/>
                  <a:pt x="233766" y="5776"/>
                  <a:pt x="283715" y="5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1" name="professor-with-clipboard_42939">
            <a:extLst>
              <a:ext uri="{FF2B5EF4-FFF2-40B4-BE49-F238E27FC236}">
                <a16:creationId xmlns="" xmlns:a16="http://schemas.microsoft.com/office/drawing/2014/main" id="{D2F76769-7472-46A3-96A2-07C34F7A1CDD}"/>
              </a:ext>
            </a:extLst>
          </p:cNvPr>
          <p:cNvSpPr>
            <a:spLocks noChangeAspect="1"/>
          </p:cNvSpPr>
          <p:nvPr/>
        </p:nvSpPr>
        <p:spPr bwMode="auto">
          <a:xfrm>
            <a:off x="6972891" y="1686209"/>
            <a:ext cx="350136" cy="368754"/>
          </a:xfrm>
          <a:custGeom>
            <a:avLst/>
            <a:gdLst>
              <a:gd name="connsiteX0" fmla="*/ 126594 w 521877"/>
              <a:gd name="connsiteY0" fmla="*/ 344461 h 549628"/>
              <a:gd name="connsiteX1" fmla="*/ 108509 w 521877"/>
              <a:gd name="connsiteY1" fmla="*/ 362526 h 549628"/>
              <a:gd name="connsiteX2" fmla="*/ 117551 w 521877"/>
              <a:gd name="connsiteY2" fmla="*/ 371559 h 549628"/>
              <a:gd name="connsiteX3" fmla="*/ 135636 w 521877"/>
              <a:gd name="connsiteY3" fmla="*/ 353494 h 549628"/>
              <a:gd name="connsiteX4" fmla="*/ 18085 w 521877"/>
              <a:gd name="connsiteY4" fmla="*/ 239943 h 549628"/>
              <a:gd name="connsiteX5" fmla="*/ 10334 w 521877"/>
              <a:gd name="connsiteY5" fmla="*/ 247685 h 549628"/>
              <a:gd name="connsiteX6" fmla="*/ 20668 w 521877"/>
              <a:gd name="connsiteY6" fmla="*/ 276072 h 549628"/>
              <a:gd name="connsiteX7" fmla="*/ 23252 w 521877"/>
              <a:gd name="connsiteY7" fmla="*/ 278653 h 549628"/>
              <a:gd name="connsiteX8" fmla="*/ 23252 w 521877"/>
              <a:gd name="connsiteY8" fmla="*/ 263169 h 549628"/>
              <a:gd name="connsiteX9" fmla="*/ 34878 w 521877"/>
              <a:gd name="connsiteY9" fmla="*/ 265750 h 549628"/>
              <a:gd name="connsiteX10" fmla="*/ 32294 w 521877"/>
              <a:gd name="connsiteY10" fmla="*/ 254136 h 549628"/>
              <a:gd name="connsiteX11" fmla="*/ 47796 w 521877"/>
              <a:gd name="connsiteY11" fmla="*/ 255427 h 549628"/>
              <a:gd name="connsiteX12" fmla="*/ 43920 w 521877"/>
              <a:gd name="connsiteY12" fmla="*/ 252846 h 549628"/>
              <a:gd name="connsiteX13" fmla="*/ 362959 w 521877"/>
              <a:gd name="connsiteY13" fmla="*/ 187101 h 549628"/>
              <a:gd name="connsiteX14" fmla="*/ 391385 w 521877"/>
              <a:gd name="connsiteY14" fmla="*/ 220639 h 549628"/>
              <a:gd name="connsiteX15" fmla="*/ 377172 w 521877"/>
              <a:gd name="connsiteY15" fmla="*/ 227089 h 549628"/>
              <a:gd name="connsiteX16" fmla="*/ 396553 w 521877"/>
              <a:gd name="connsiteY16" fmla="*/ 229669 h 549628"/>
              <a:gd name="connsiteX17" fmla="*/ 413350 w 521877"/>
              <a:gd name="connsiteY17" fmla="*/ 239988 h 549628"/>
              <a:gd name="connsiteX18" fmla="*/ 413350 w 521877"/>
              <a:gd name="connsiteY18" fmla="*/ 251598 h 549628"/>
              <a:gd name="connsiteX19" fmla="*/ 409474 w 521877"/>
              <a:gd name="connsiteY19" fmla="*/ 255468 h 549628"/>
              <a:gd name="connsiteX20" fmla="*/ 440484 w 521877"/>
              <a:gd name="connsiteY20" fmla="*/ 263207 h 549628"/>
              <a:gd name="connsiteX21" fmla="*/ 445653 w 521877"/>
              <a:gd name="connsiteY21" fmla="*/ 274817 h 549628"/>
              <a:gd name="connsiteX22" fmla="*/ 441776 w 521877"/>
              <a:gd name="connsiteY22" fmla="*/ 282557 h 549628"/>
              <a:gd name="connsiteX23" fmla="*/ 454697 w 521877"/>
              <a:gd name="connsiteY23" fmla="*/ 295456 h 549628"/>
              <a:gd name="connsiteX24" fmla="*/ 436608 w 521877"/>
              <a:gd name="connsiteY24" fmla="*/ 317385 h 549628"/>
              <a:gd name="connsiteX25" fmla="*/ 404306 w 521877"/>
              <a:gd name="connsiteY25" fmla="*/ 325125 h 549628"/>
              <a:gd name="connsiteX26" fmla="*/ 381048 w 521877"/>
              <a:gd name="connsiteY26" fmla="*/ 334154 h 549628"/>
              <a:gd name="connsiteX27" fmla="*/ 454697 w 521877"/>
              <a:gd name="connsiteY27" fmla="*/ 357373 h 549628"/>
              <a:gd name="connsiteX28" fmla="*/ 444360 w 521877"/>
              <a:gd name="connsiteY28" fmla="*/ 375432 h 549628"/>
              <a:gd name="connsiteX29" fmla="*/ 366835 w 521877"/>
              <a:gd name="connsiteY29" fmla="*/ 352213 h 549628"/>
              <a:gd name="connsiteX30" fmla="*/ 357791 w 521877"/>
              <a:gd name="connsiteY30" fmla="*/ 322545 h 549628"/>
              <a:gd name="connsiteX31" fmla="*/ 405598 w 521877"/>
              <a:gd name="connsiteY31" fmla="*/ 303196 h 549628"/>
              <a:gd name="connsiteX32" fmla="*/ 419811 w 521877"/>
              <a:gd name="connsiteY32" fmla="*/ 300616 h 549628"/>
              <a:gd name="connsiteX33" fmla="*/ 400429 w 521877"/>
              <a:gd name="connsiteY33" fmla="*/ 295456 h 549628"/>
              <a:gd name="connsiteX34" fmla="*/ 397845 w 521877"/>
              <a:gd name="connsiteY34" fmla="*/ 274817 h 549628"/>
              <a:gd name="connsiteX35" fmla="*/ 374588 w 521877"/>
              <a:gd name="connsiteY35" fmla="*/ 272237 h 549628"/>
              <a:gd name="connsiteX36" fmla="*/ 372004 w 521877"/>
              <a:gd name="connsiteY36" fmla="*/ 252888 h 549628"/>
              <a:gd name="connsiteX37" fmla="*/ 379756 w 521877"/>
              <a:gd name="connsiteY37" fmla="*/ 249018 h 549628"/>
              <a:gd name="connsiteX38" fmla="*/ 378464 w 521877"/>
              <a:gd name="connsiteY38" fmla="*/ 249018 h 549628"/>
              <a:gd name="connsiteX39" fmla="*/ 353914 w 521877"/>
              <a:gd name="connsiteY39" fmla="*/ 238699 h 549628"/>
              <a:gd name="connsiteX40" fmla="*/ 352622 w 521877"/>
              <a:gd name="connsiteY40" fmla="*/ 219349 h 549628"/>
              <a:gd name="connsiteX41" fmla="*/ 360375 w 521877"/>
              <a:gd name="connsiteY41" fmla="*/ 212900 h 549628"/>
              <a:gd name="connsiteX42" fmla="*/ 362959 w 521877"/>
              <a:gd name="connsiteY42" fmla="*/ 207740 h 549628"/>
              <a:gd name="connsiteX43" fmla="*/ 362959 w 521877"/>
              <a:gd name="connsiteY43" fmla="*/ 187101 h 549628"/>
              <a:gd name="connsiteX44" fmla="*/ 308734 w 521877"/>
              <a:gd name="connsiteY44" fmla="*/ 152198 h 549628"/>
              <a:gd name="connsiteX45" fmla="*/ 308734 w 521877"/>
              <a:gd name="connsiteY45" fmla="*/ 398656 h 549628"/>
              <a:gd name="connsiteX46" fmla="*/ 483124 w 521877"/>
              <a:gd name="connsiteY46" fmla="*/ 398656 h 549628"/>
              <a:gd name="connsiteX47" fmla="*/ 483124 w 521877"/>
              <a:gd name="connsiteY47" fmla="*/ 258008 h 549628"/>
              <a:gd name="connsiteX48" fmla="*/ 470206 w 521877"/>
              <a:gd name="connsiteY48" fmla="*/ 258008 h 549628"/>
              <a:gd name="connsiteX49" fmla="*/ 470206 w 521877"/>
              <a:gd name="connsiteY49" fmla="*/ 197361 h 549628"/>
              <a:gd name="connsiteX50" fmla="*/ 483124 w 521877"/>
              <a:gd name="connsiteY50" fmla="*/ 197361 h 549628"/>
              <a:gd name="connsiteX51" fmla="*/ 483124 w 521877"/>
              <a:gd name="connsiteY51" fmla="*/ 152198 h 549628"/>
              <a:gd name="connsiteX52" fmla="*/ 449538 w 521877"/>
              <a:gd name="connsiteY52" fmla="*/ 152198 h 549628"/>
              <a:gd name="connsiteX53" fmla="*/ 449538 w 521877"/>
              <a:gd name="connsiteY53" fmla="*/ 163812 h 549628"/>
              <a:gd name="connsiteX54" fmla="*/ 350071 w 521877"/>
              <a:gd name="connsiteY54" fmla="*/ 163812 h 549628"/>
              <a:gd name="connsiteX55" fmla="*/ 350071 w 521877"/>
              <a:gd name="connsiteY55" fmla="*/ 152198 h 549628"/>
              <a:gd name="connsiteX56" fmla="*/ 399158 w 521877"/>
              <a:gd name="connsiteY56" fmla="*/ 108326 h 549628"/>
              <a:gd name="connsiteX57" fmla="*/ 391408 w 521877"/>
              <a:gd name="connsiteY57" fmla="*/ 116068 h 549628"/>
              <a:gd name="connsiteX58" fmla="*/ 399158 w 521877"/>
              <a:gd name="connsiteY58" fmla="*/ 123810 h 549628"/>
              <a:gd name="connsiteX59" fmla="*/ 406909 w 521877"/>
              <a:gd name="connsiteY59" fmla="*/ 116068 h 549628"/>
              <a:gd name="connsiteX60" fmla="*/ 399158 w 521877"/>
              <a:gd name="connsiteY60" fmla="*/ 108326 h 549628"/>
              <a:gd name="connsiteX61" fmla="*/ 399158 w 521877"/>
              <a:gd name="connsiteY61" fmla="*/ 96713 h 549628"/>
              <a:gd name="connsiteX62" fmla="*/ 418535 w 521877"/>
              <a:gd name="connsiteY62" fmla="*/ 114778 h 549628"/>
              <a:gd name="connsiteX63" fmla="*/ 417243 w 521877"/>
              <a:gd name="connsiteY63" fmla="*/ 118649 h 549628"/>
              <a:gd name="connsiteX64" fmla="*/ 449538 w 521877"/>
              <a:gd name="connsiteY64" fmla="*/ 118649 h 549628"/>
              <a:gd name="connsiteX65" fmla="*/ 449538 w 521877"/>
              <a:gd name="connsiteY65" fmla="*/ 134133 h 549628"/>
              <a:gd name="connsiteX66" fmla="*/ 501209 w 521877"/>
              <a:gd name="connsiteY66" fmla="*/ 134133 h 549628"/>
              <a:gd name="connsiteX67" fmla="*/ 501209 w 521877"/>
              <a:gd name="connsiteY67" fmla="*/ 197361 h 549628"/>
              <a:gd name="connsiteX68" fmla="*/ 521877 w 521877"/>
              <a:gd name="connsiteY68" fmla="*/ 197361 h 549628"/>
              <a:gd name="connsiteX69" fmla="*/ 521877 w 521877"/>
              <a:gd name="connsiteY69" fmla="*/ 258008 h 549628"/>
              <a:gd name="connsiteX70" fmla="*/ 501209 w 521877"/>
              <a:gd name="connsiteY70" fmla="*/ 258008 h 549628"/>
              <a:gd name="connsiteX71" fmla="*/ 501209 w 521877"/>
              <a:gd name="connsiteY71" fmla="*/ 415431 h 549628"/>
              <a:gd name="connsiteX72" fmla="*/ 291941 w 521877"/>
              <a:gd name="connsiteY72" fmla="*/ 415431 h 549628"/>
              <a:gd name="connsiteX73" fmla="*/ 291941 w 521877"/>
              <a:gd name="connsiteY73" fmla="*/ 295428 h 549628"/>
              <a:gd name="connsiteX74" fmla="*/ 288066 w 521877"/>
              <a:gd name="connsiteY74" fmla="*/ 345752 h 549628"/>
              <a:gd name="connsiteX75" fmla="*/ 284190 w 521877"/>
              <a:gd name="connsiteY75" fmla="*/ 345752 h 549628"/>
              <a:gd name="connsiteX76" fmla="*/ 284190 w 521877"/>
              <a:gd name="connsiteY76" fmla="*/ 363817 h 549628"/>
              <a:gd name="connsiteX77" fmla="*/ 284190 w 521877"/>
              <a:gd name="connsiteY77" fmla="*/ 376720 h 549628"/>
              <a:gd name="connsiteX78" fmla="*/ 284190 w 521877"/>
              <a:gd name="connsiteY78" fmla="*/ 514788 h 549628"/>
              <a:gd name="connsiteX79" fmla="*/ 289358 w 521877"/>
              <a:gd name="connsiteY79" fmla="*/ 514788 h 549628"/>
              <a:gd name="connsiteX80" fmla="*/ 320360 w 521877"/>
              <a:gd name="connsiteY80" fmla="*/ 521240 h 549628"/>
              <a:gd name="connsiteX81" fmla="*/ 320360 w 521877"/>
              <a:gd name="connsiteY81" fmla="*/ 549628 h 549628"/>
              <a:gd name="connsiteX82" fmla="*/ 293233 w 521877"/>
              <a:gd name="connsiteY82" fmla="*/ 549628 h 549628"/>
              <a:gd name="connsiteX83" fmla="*/ 262230 w 521877"/>
              <a:gd name="connsiteY83" fmla="*/ 544467 h 549628"/>
              <a:gd name="connsiteX84" fmla="*/ 262230 w 521877"/>
              <a:gd name="connsiteY84" fmla="*/ 549628 h 549628"/>
              <a:gd name="connsiteX85" fmla="*/ 228644 w 521877"/>
              <a:gd name="connsiteY85" fmla="*/ 549628 h 549628"/>
              <a:gd name="connsiteX86" fmla="*/ 228644 w 521877"/>
              <a:gd name="connsiteY86" fmla="*/ 518659 h 549628"/>
              <a:gd name="connsiteX87" fmla="*/ 228644 w 521877"/>
              <a:gd name="connsiteY87" fmla="*/ 514788 h 549628"/>
              <a:gd name="connsiteX88" fmla="*/ 228644 w 521877"/>
              <a:gd name="connsiteY88" fmla="*/ 376720 h 549628"/>
              <a:gd name="connsiteX89" fmla="*/ 209268 w 521877"/>
              <a:gd name="connsiteY89" fmla="*/ 376720 h 549628"/>
              <a:gd name="connsiteX90" fmla="*/ 209268 w 521877"/>
              <a:gd name="connsiteY90" fmla="*/ 514788 h 549628"/>
              <a:gd name="connsiteX91" fmla="*/ 209268 w 521877"/>
              <a:gd name="connsiteY91" fmla="*/ 518659 h 549628"/>
              <a:gd name="connsiteX92" fmla="*/ 209268 w 521877"/>
              <a:gd name="connsiteY92" fmla="*/ 549628 h 549628"/>
              <a:gd name="connsiteX93" fmla="*/ 174390 w 521877"/>
              <a:gd name="connsiteY93" fmla="*/ 549628 h 549628"/>
              <a:gd name="connsiteX94" fmla="*/ 174390 w 521877"/>
              <a:gd name="connsiteY94" fmla="*/ 544467 h 549628"/>
              <a:gd name="connsiteX95" fmla="*/ 143387 w 521877"/>
              <a:gd name="connsiteY95" fmla="*/ 549628 h 549628"/>
              <a:gd name="connsiteX96" fmla="*/ 116260 w 521877"/>
              <a:gd name="connsiteY96" fmla="*/ 549628 h 549628"/>
              <a:gd name="connsiteX97" fmla="*/ 116260 w 521877"/>
              <a:gd name="connsiteY97" fmla="*/ 521240 h 549628"/>
              <a:gd name="connsiteX98" fmla="*/ 148554 w 521877"/>
              <a:gd name="connsiteY98" fmla="*/ 514788 h 549628"/>
              <a:gd name="connsiteX99" fmla="*/ 153721 w 521877"/>
              <a:gd name="connsiteY99" fmla="*/ 514788 h 549628"/>
              <a:gd name="connsiteX100" fmla="*/ 153721 w 521877"/>
              <a:gd name="connsiteY100" fmla="*/ 376720 h 549628"/>
              <a:gd name="connsiteX101" fmla="*/ 153721 w 521877"/>
              <a:gd name="connsiteY101" fmla="*/ 363817 h 549628"/>
              <a:gd name="connsiteX102" fmla="*/ 153721 w 521877"/>
              <a:gd name="connsiteY102" fmla="*/ 345752 h 549628"/>
              <a:gd name="connsiteX103" fmla="*/ 149846 w 521877"/>
              <a:gd name="connsiteY103" fmla="*/ 345752 h 549628"/>
              <a:gd name="connsiteX104" fmla="*/ 144679 w 521877"/>
              <a:gd name="connsiteY104" fmla="*/ 214135 h 549628"/>
              <a:gd name="connsiteX105" fmla="*/ 100758 w 521877"/>
              <a:gd name="connsiteY105" fmla="*/ 305751 h 549628"/>
              <a:gd name="connsiteX106" fmla="*/ 122719 w 521877"/>
              <a:gd name="connsiteY106" fmla="*/ 328977 h 549628"/>
              <a:gd name="connsiteX107" fmla="*/ 147262 w 521877"/>
              <a:gd name="connsiteY107" fmla="*/ 353494 h 549628"/>
              <a:gd name="connsiteX108" fmla="*/ 116260 w 521877"/>
              <a:gd name="connsiteY108" fmla="*/ 381882 h 549628"/>
              <a:gd name="connsiteX109" fmla="*/ 93008 w 521877"/>
              <a:gd name="connsiteY109" fmla="*/ 357365 h 549628"/>
              <a:gd name="connsiteX110" fmla="*/ 16793 w 521877"/>
              <a:gd name="connsiteY110" fmla="*/ 277363 h 549628"/>
              <a:gd name="connsiteX111" fmla="*/ 0 w 521877"/>
              <a:gd name="connsiteY111" fmla="*/ 227039 h 549628"/>
              <a:gd name="connsiteX112" fmla="*/ 46504 w 521877"/>
              <a:gd name="connsiteY112" fmla="*/ 248975 h 549628"/>
              <a:gd name="connsiteX113" fmla="*/ 77506 w 521877"/>
              <a:gd name="connsiteY113" fmla="*/ 282524 h 549628"/>
              <a:gd name="connsiteX114" fmla="*/ 125302 w 521877"/>
              <a:gd name="connsiteY114" fmla="*/ 175425 h 549628"/>
              <a:gd name="connsiteX115" fmla="*/ 188599 w 521877"/>
              <a:gd name="connsiteY115" fmla="*/ 166392 h 549628"/>
              <a:gd name="connsiteX116" fmla="*/ 217018 w 521877"/>
              <a:gd name="connsiteY116" fmla="*/ 201232 h 549628"/>
              <a:gd name="connsiteX117" fmla="*/ 246729 w 521877"/>
              <a:gd name="connsiteY117" fmla="*/ 166392 h 549628"/>
              <a:gd name="connsiteX118" fmla="*/ 289358 w 521877"/>
              <a:gd name="connsiteY118" fmla="*/ 166392 h 549628"/>
              <a:gd name="connsiteX119" fmla="*/ 291941 w 521877"/>
              <a:gd name="connsiteY119" fmla="*/ 166392 h 549628"/>
              <a:gd name="connsiteX120" fmla="*/ 291941 w 521877"/>
              <a:gd name="connsiteY120" fmla="*/ 134133 h 549628"/>
              <a:gd name="connsiteX121" fmla="*/ 350071 w 521877"/>
              <a:gd name="connsiteY121" fmla="*/ 134133 h 549628"/>
              <a:gd name="connsiteX122" fmla="*/ 350071 w 521877"/>
              <a:gd name="connsiteY122" fmla="*/ 118649 h 549628"/>
              <a:gd name="connsiteX123" fmla="*/ 381074 w 521877"/>
              <a:gd name="connsiteY123" fmla="*/ 118649 h 549628"/>
              <a:gd name="connsiteX124" fmla="*/ 381074 w 521877"/>
              <a:gd name="connsiteY124" fmla="*/ 114778 h 549628"/>
              <a:gd name="connsiteX125" fmla="*/ 399158 w 521877"/>
              <a:gd name="connsiteY125" fmla="*/ 96713 h 549628"/>
              <a:gd name="connsiteX126" fmla="*/ 218277 w 521877"/>
              <a:gd name="connsiteY126" fmla="*/ 0 h 549628"/>
              <a:gd name="connsiteX127" fmla="*/ 295730 w 521877"/>
              <a:gd name="connsiteY127" fmla="*/ 77453 h 549628"/>
              <a:gd name="connsiteX128" fmla="*/ 218277 w 521877"/>
              <a:gd name="connsiteY128" fmla="*/ 154906 h 549628"/>
              <a:gd name="connsiteX129" fmla="*/ 140824 w 521877"/>
              <a:gd name="connsiteY129" fmla="*/ 77453 h 549628"/>
              <a:gd name="connsiteX130" fmla="*/ 218277 w 521877"/>
              <a:gd name="connsiteY130" fmla="*/ 0 h 54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521877" h="549628">
                <a:moveTo>
                  <a:pt x="126594" y="344461"/>
                </a:moveTo>
                <a:lnTo>
                  <a:pt x="108509" y="362526"/>
                </a:lnTo>
                <a:lnTo>
                  <a:pt x="117551" y="371559"/>
                </a:lnTo>
                <a:lnTo>
                  <a:pt x="135636" y="353494"/>
                </a:lnTo>
                <a:close/>
                <a:moveTo>
                  <a:pt x="18085" y="239943"/>
                </a:moveTo>
                <a:lnTo>
                  <a:pt x="10334" y="247685"/>
                </a:lnTo>
                <a:lnTo>
                  <a:pt x="20668" y="276072"/>
                </a:lnTo>
                <a:lnTo>
                  <a:pt x="23252" y="278653"/>
                </a:lnTo>
                <a:lnTo>
                  <a:pt x="23252" y="263169"/>
                </a:lnTo>
                <a:lnTo>
                  <a:pt x="34878" y="265750"/>
                </a:lnTo>
                <a:lnTo>
                  <a:pt x="32294" y="254136"/>
                </a:lnTo>
                <a:lnTo>
                  <a:pt x="47796" y="255427"/>
                </a:lnTo>
                <a:lnTo>
                  <a:pt x="43920" y="252846"/>
                </a:lnTo>
                <a:close/>
                <a:moveTo>
                  <a:pt x="362959" y="187101"/>
                </a:moveTo>
                <a:cubicBezTo>
                  <a:pt x="378464" y="188391"/>
                  <a:pt x="414642" y="201290"/>
                  <a:pt x="391385" y="220639"/>
                </a:cubicBezTo>
                <a:cubicBezTo>
                  <a:pt x="387509" y="224509"/>
                  <a:pt x="379756" y="227089"/>
                  <a:pt x="377172" y="227089"/>
                </a:cubicBezTo>
                <a:cubicBezTo>
                  <a:pt x="383632" y="228379"/>
                  <a:pt x="390093" y="228379"/>
                  <a:pt x="396553" y="229669"/>
                </a:cubicBezTo>
                <a:cubicBezTo>
                  <a:pt x="404306" y="230959"/>
                  <a:pt x="410766" y="233539"/>
                  <a:pt x="413350" y="239988"/>
                </a:cubicBezTo>
                <a:cubicBezTo>
                  <a:pt x="415935" y="243858"/>
                  <a:pt x="415935" y="247728"/>
                  <a:pt x="413350" y="251598"/>
                </a:cubicBezTo>
                <a:cubicBezTo>
                  <a:pt x="412058" y="252888"/>
                  <a:pt x="410766" y="254178"/>
                  <a:pt x="409474" y="255468"/>
                </a:cubicBezTo>
                <a:cubicBezTo>
                  <a:pt x="421103" y="255468"/>
                  <a:pt x="432732" y="256758"/>
                  <a:pt x="440484" y="263207"/>
                </a:cubicBezTo>
                <a:cubicBezTo>
                  <a:pt x="445653" y="265787"/>
                  <a:pt x="446945" y="269657"/>
                  <a:pt x="445653" y="274817"/>
                </a:cubicBezTo>
                <a:cubicBezTo>
                  <a:pt x="445653" y="278687"/>
                  <a:pt x="443068" y="281267"/>
                  <a:pt x="441776" y="282557"/>
                </a:cubicBezTo>
                <a:cubicBezTo>
                  <a:pt x="448237" y="285136"/>
                  <a:pt x="453405" y="289006"/>
                  <a:pt x="454697" y="295456"/>
                </a:cubicBezTo>
                <a:cubicBezTo>
                  <a:pt x="457281" y="307065"/>
                  <a:pt x="446945" y="314805"/>
                  <a:pt x="436608" y="317385"/>
                </a:cubicBezTo>
                <a:cubicBezTo>
                  <a:pt x="426271" y="321255"/>
                  <a:pt x="415935" y="323835"/>
                  <a:pt x="404306" y="325125"/>
                </a:cubicBezTo>
                <a:cubicBezTo>
                  <a:pt x="400429" y="326415"/>
                  <a:pt x="372004" y="331574"/>
                  <a:pt x="381048" y="334154"/>
                </a:cubicBezTo>
                <a:cubicBezTo>
                  <a:pt x="406890" y="340604"/>
                  <a:pt x="431440" y="345764"/>
                  <a:pt x="454697" y="357373"/>
                </a:cubicBezTo>
                <a:cubicBezTo>
                  <a:pt x="467618" y="362533"/>
                  <a:pt x="457281" y="381882"/>
                  <a:pt x="444360" y="375432"/>
                </a:cubicBezTo>
                <a:cubicBezTo>
                  <a:pt x="419811" y="363823"/>
                  <a:pt x="391385" y="363823"/>
                  <a:pt x="366835" y="352213"/>
                </a:cubicBezTo>
                <a:cubicBezTo>
                  <a:pt x="353914" y="345764"/>
                  <a:pt x="348746" y="335444"/>
                  <a:pt x="357791" y="322545"/>
                </a:cubicBezTo>
                <a:cubicBezTo>
                  <a:pt x="366835" y="309645"/>
                  <a:pt x="390093" y="307065"/>
                  <a:pt x="405598" y="303196"/>
                </a:cubicBezTo>
                <a:cubicBezTo>
                  <a:pt x="409474" y="303196"/>
                  <a:pt x="414642" y="301906"/>
                  <a:pt x="419811" y="300616"/>
                </a:cubicBezTo>
                <a:cubicBezTo>
                  <a:pt x="413350" y="299326"/>
                  <a:pt x="406890" y="296746"/>
                  <a:pt x="400429" y="295456"/>
                </a:cubicBezTo>
                <a:cubicBezTo>
                  <a:pt x="392677" y="291586"/>
                  <a:pt x="388801" y="279977"/>
                  <a:pt x="397845" y="274817"/>
                </a:cubicBezTo>
                <a:cubicBezTo>
                  <a:pt x="390093" y="274817"/>
                  <a:pt x="381048" y="274817"/>
                  <a:pt x="374588" y="272237"/>
                </a:cubicBezTo>
                <a:cubicBezTo>
                  <a:pt x="365543" y="269657"/>
                  <a:pt x="364251" y="258048"/>
                  <a:pt x="372004" y="252888"/>
                </a:cubicBezTo>
                <a:cubicBezTo>
                  <a:pt x="374588" y="251598"/>
                  <a:pt x="377172" y="250308"/>
                  <a:pt x="379756" y="249018"/>
                </a:cubicBezTo>
                <a:cubicBezTo>
                  <a:pt x="378464" y="249018"/>
                  <a:pt x="378464" y="249018"/>
                  <a:pt x="378464" y="249018"/>
                </a:cubicBezTo>
                <a:cubicBezTo>
                  <a:pt x="369419" y="247728"/>
                  <a:pt x="359083" y="246438"/>
                  <a:pt x="353914" y="238699"/>
                </a:cubicBezTo>
                <a:cubicBezTo>
                  <a:pt x="351330" y="232249"/>
                  <a:pt x="348746" y="225799"/>
                  <a:pt x="352622" y="219349"/>
                </a:cubicBezTo>
                <a:cubicBezTo>
                  <a:pt x="355206" y="216770"/>
                  <a:pt x="357791" y="214190"/>
                  <a:pt x="360375" y="212900"/>
                </a:cubicBezTo>
                <a:cubicBezTo>
                  <a:pt x="370711" y="207740"/>
                  <a:pt x="378464" y="210320"/>
                  <a:pt x="362959" y="207740"/>
                </a:cubicBezTo>
                <a:cubicBezTo>
                  <a:pt x="350038" y="206450"/>
                  <a:pt x="350038" y="184521"/>
                  <a:pt x="362959" y="187101"/>
                </a:cubicBezTo>
                <a:close/>
                <a:moveTo>
                  <a:pt x="308734" y="152198"/>
                </a:moveTo>
                <a:lnTo>
                  <a:pt x="308734" y="398656"/>
                </a:lnTo>
                <a:lnTo>
                  <a:pt x="483124" y="398656"/>
                </a:lnTo>
                <a:lnTo>
                  <a:pt x="483124" y="258008"/>
                </a:lnTo>
                <a:lnTo>
                  <a:pt x="470206" y="258008"/>
                </a:lnTo>
                <a:lnTo>
                  <a:pt x="470206" y="197361"/>
                </a:lnTo>
                <a:lnTo>
                  <a:pt x="483124" y="197361"/>
                </a:lnTo>
                <a:lnTo>
                  <a:pt x="483124" y="152198"/>
                </a:lnTo>
                <a:lnTo>
                  <a:pt x="449538" y="152198"/>
                </a:lnTo>
                <a:lnTo>
                  <a:pt x="449538" y="163812"/>
                </a:lnTo>
                <a:lnTo>
                  <a:pt x="350071" y="163812"/>
                </a:lnTo>
                <a:lnTo>
                  <a:pt x="350071" y="152198"/>
                </a:lnTo>
                <a:close/>
                <a:moveTo>
                  <a:pt x="399158" y="108326"/>
                </a:moveTo>
                <a:cubicBezTo>
                  <a:pt x="395283" y="108326"/>
                  <a:pt x="392700" y="112197"/>
                  <a:pt x="391408" y="116068"/>
                </a:cubicBezTo>
                <a:cubicBezTo>
                  <a:pt x="391408" y="119939"/>
                  <a:pt x="395283" y="123810"/>
                  <a:pt x="399158" y="123810"/>
                </a:cubicBezTo>
                <a:cubicBezTo>
                  <a:pt x="404325" y="123810"/>
                  <a:pt x="406909" y="119939"/>
                  <a:pt x="406909" y="116068"/>
                </a:cubicBezTo>
                <a:cubicBezTo>
                  <a:pt x="406909" y="112197"/>
                  <a:pt x="404325" y="108326"/>
                  <a:pt x="399158" y="108326"/>
                </a:cubicBezTo>
                <a:close/>
                <a:moveTo>
                  <a:pt x="399158" y="96713"/>
                </a:moveTo>
                <a:cubicBezTo>
                  <a:pt x="409493" y="96713"/>
                  <a:pt x="418535" y="105745"/>
                  <a:pt x="418535" y="114778"/>
                </a:cubicBezTo>
                <a:cubicBezTo>
                  <a:pt x="418535" y="116068"/>
                  <a:pt x="417243" y="117359"/>
                  <a:pt x="417243" y="118649"/>
                </a:cubicBezTo>
                <a:lnTo>
                  <a:pt x="449538" y="118649"/>
                </a:lnTo>
                <a:lnTo>
                  <a:pt x="449538" y="134133"/>
                </a:lnTo>
                <a:lnTo>
                  <a:pt x="501209" y="134133"/>
                </a:lnTo>
                <a:lnTo>
                  <a:pt x="501209" y="197361"/>
                </a:lnTo>
                <a:lnTo>
                  <a:pt x="521877" y="197361"/>
                </a:lnTo>
                <a:lnTo>
                  <a:pt x="521877" y="258008"/>
                </a:lnTo>
                <a:lnTo>
                  <a:pt x="501209" y="258008"/>
                </a:lnTo>
                <a:lnTo>
                  <a:pt x="501209" y="415431"/>
                </a:lnTo>
                <a:lnTo>
                  <a:pt x="291941" y="415431"/>
                </a:lnTo>
                <a:lnTo>
                  <a:pt x="291941" y="295428"/>
                </a:lnTo>
                <a:lnTo>
                  <a:pt x="288066" y="345752"/>
                </a:lnTo>
                <a:lnTo>
                  <a:pt x="284190" y="345752"/>
                </a:lnTo>
                <a:lnTo>
                  <a:pt x="284190" y="363817"/>
                </a:lnTo>
                <a:lnTo>
                  <a:pt x="284190" y="376720"/>
                </a:lnTo>
                <a:lnTo>
                  <a:pt x="284190" y="514788"/>
                </a:lnTo>
                <a:lnTo>
                  <a:pt x="289358" y="514788"/>
                </a:lnTo>
                <a:lnTo>
                  <a:pt x="320360" y="521240"/>
                </a:lnTo>
                <a:lnTo>
                  <a:pt x="320360" y="549628"/>
                </a:lnTo>
                <a:lnTo>
                  <a:pt x="293233" y="549628"/>
                </a:lnTo>
                <a:lnTo>
                  <a:pt x="262230" y="544467"/>
                </a:lnTo>
                <a:lnTo>
                  <a:pt x="262230" y="549628"/>
                </a:lnTo>
                <a:lnTo>
                  <a:pt x="228644" y="549628"/>
                </a:lnTo>
                <a:lnTo>
                  <a:pt x="228644" y="518659"/>
                </a:lnTo>
                <a:lnTo>
                  <a:pt x="228644" y="514788"/>
                </a:lnTo>
                <a:lnTo>
                  <a:pt x="228644" y="376720"/>
                </a:lnTo>
                <a:lnTo>
                  <a:pt x="209268" y="376720"/>
                </a:lnTo>
                <a:lnTo>
                  <a:pt x="209268" y="514788"/>
                </a:lnTo>
                <a:lnTo>
                  <a:pt x="209268" y="518659"/>
                </a:lnTo>
                <a:lnTo>
                  <a:pt x="209268" y="549628"/>
                </a:lnTo>
                <a:lnTo>
                  <a:pt x="174390" y="549628"/>
                </a:lnTo>
                <a:lnTo>
                  <a:pt x="174390" y="544467"/>
                </a:lnTo>
                <a:lnTo>
                  <a:pt x="143387" y="549628"/>
                </a:lnTo>
                <a:lnTo>
                  <a:pt x="116260" y="549628"/>
                </a:lnTo>
                <a:lnTo>
                  <a:pt x="116260" y="521240"/>
                </a:lnTo>
                <a:lnTo>
                  <a:pt x="148554" y="514788"/>
                </a:lnTo>
                <a:lnTo>
                  <a:pt x="153721" y="514788"/>
                </a:lnTo>
                <a:lnTo>
                  <a:pt x="153721" y="376720"/>
                </a:lnTo>
                <a:lnTo>
                  <a:pt x="153721" y="363817"/>
                </a:lnTo>
                <a:lnTo>
                  <a:pt x="153721" y="345752"/>
                </a:lnTo>
                <a:lnTo>
                  <a:pt x="149846" y="345752"/>
                </a:lnTo>
                <a:lnTo>
                  <a:pt x="144679" y="214135"/>
                </a:lnTo>
                <a:lnTo>
                  <a:pt x="100758" y="305751"/>
                </a:lnTo>
                <a:lnTo>
                  <a:pt x="122719" y="328977"/>
                </a:lnTo>
                <a:lnTo>
                  <a:pt x="147262" y="353494"/>
                </a:lnTo>
                <a:lnTo>
                  <a:pt x="116260" y="381882"/>
                </a:lnTo>
                <a:lnTo>
                  <a:pt x="93008" y="357365"/>
                </a:lnTo>
                <a:lnTo>
                  <a:pt x="16793" y="277363"/>
                </a:lnTo>
                <a:lnTo>
                  <a:pt x="0" y="227039"/>
                </a:lnTo>
                <a:lnTo>
                  <a:pt x="46504" y="248975"/>
                </a:lnTo>
                <a:lnTo>
                  <a:pt x="77506" y="282524"/>
                </a:lnTo>
                <a:lnTo>
                  <a:pt x="125302" y="175425"/>
                </a:lnTo>
                <a:lnTo>
                  <a:pt x="188599" y="166392"/>
                </a:lnTo>
                <a:lnTo>
                  <a:pt x="217018" y="201232"/>
                </a:lnTo>
                <a:lnTo>
                  <a:pt x="246729" y="166392"/>
                </a:lnTo>
                <a:lnTo>
                  <a:pt x="289358" y="166392"/>
                </a:lnTo>
                <a:lnTo>
                  <a:pt x="291941" y="166392"/>
                </a:lnTo>
                <a:lnTo>
                  <a:pt x="291941" y="134133"/>
                </a:lnTo>
                <a:lnTo>
                  <a:pt x="350071" y="134133"/>
                </a:lnTo>
                <a:lnTo>
                  <a:pt x="350071" y="118649"/>
                </a:lnTo>
                <a:lnTo>
                  <a:pt x="381074" y="118649"/>
                </a:lnTo>
                <a:cubicBezTo>
                  <a:pt x="381074" y="117359"/>
                  <a:pt x="381074" y="116068"/>
                  <a:pt x="381074" y="114778"/>
                </a:cubicBezTo>
                <a:cubicBezTo>
                  <a:pt x="381074" y="105745"/>
                  <a:pt x="388824" y="96713"/>
                  <a:pt x="399158" y="96713"/>
                </a:cubicBezTo>
                <a:close/>
                <a:moveTo>
                  <a:pt x="218277" y="0"/>
                </a:moveTo>
                <a:cubicBezTo>
                  <a:pt x="261053" y="0"/>
                  <a:pt x="295730" y="34677"/>
                  <a:pt x="295730" y="77453"/>
                </a:cubicBezTo>
                <a:cubicBezTo>
                  <a:pt x="295730" y="120229"/>
                  <a:pt x="261053" y="154906"/>
                  <a:pt x="218277" y="154906"/>
                </a:cubicBezTo>
                <a:cubicBezTo>
                  <a:pt x="175501" y="154906"/>
                  <a:pt x="140824" y="120229"/>
                  <a:pt x="140824" y="77453"/>
                </a:cubicBezTo>
                <a:cubicBezTo>
                  <a:pt x="140824" y="34677"/>
                  <a:pt x="175501" y="0"/>
                  <a:pt x="2182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2" name="pencil_66090">
            <a:extLst>
              <a:ext uri="{FF2B5EF4-FFF2-40B4-BE49-F238E27FC236}">
                <a16:creationId xmlns="" xmlns:a16="http://schemas.microsoft.com/office/drawing/2014/main" id="{7C9DB605-FB5F-4B9D-A360-D3CA88CDC9E6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1685994"/>
            <a:ext cx="368754" cy="368096"/>
          </a:xfrm>
          <a:custGeom>
            <a:avLst/>
            <a:gdLst>
              <a:gd name="connsiteX0" fmla="*/ 37874 w 609431"/>
              <a:gd name="connsiteY0" fmla="*/ 437859 h 608345"/>
              <a:gd name="connsiteX1" fmla="*/ 47910 w 609431"/>
              <a:gd name="connsiteY1" fmla="*/ 459714 h 608345"/>
              <a:gd name="connsiteX2" fmla="*/ 57469 w 609431"/>
              <a:gd name="connsiteY2" fmla="*/ 480613 h 608345"/>
              <a:gd name="connsiteX3" fmla="*/ 65275 w 609431"/>
              <a:gd name="connsiteY3" fmla="*/ 488888 h 608345"/>
              <a:gd name="connsiteX4" fmla="*/ 90127 w 609431"/>
              <a:gd name="connsiteY4" fmla="*/ 502043 h 608345"/>
              <a:gd name="connsiteX5" fmla="*/ 95809 w 609431"/>
              <a:gd name="connsiteY5" fmla="*/ 505067 h 608345"/>
              <a:gd name="connsiteX6" fmla="*/ 103138 w 609431"/>
              <a:gd name="connsiteY6" fmla="*/ 512440 h 608345"/>
              <a:gd name="connsiteX7" fmla="*/ 106217 w 609431"/>
              <a:gd name="connsiteY7" fmla="*/ 518063 h 608345"/>
              <a:gd name="connsiteX8" fmla="*/ 119387 w 609431"/>
              <a:gd name="connsiteY8" fmla="*/ 542888 h 608345"/>
              <a:gd name="connsiteX9" fmla="*/ 127671 w 609431"/>
              <a:gd name="connsiteY9" fmla="*/ 550686 h 608345"/>
              <a:gd name="connsiteX10" fmla="*/ 148541 w 609431"/>
              <a:gd name="connsiteY10" fmla="*/ 560234 h 608345"/>
              <a:gd name="connsiteX11" fmla="*/ 170419 w 609431"/>
              <a:gd name="connsiteY11" fmla="*/ 570259 h 608345"/>
              <a:gd name="connsiteX12" fmla="*/ 161020 w 609431"/>
              <a:gd name="connsiteY12" fmla="*/ 572699 h 608345"/>
              <a:gd name="connsiteX13" fmla="*/ 149018 w 609431"/>
              <a:gd name="connsiteY13" fmla="*/ 575723 h 608345"/>
              <a:gd name="connsiteX14" fmla="*/ 137070 w 609431"/>
              <a:gd name="connsiteY14" fmla="*/ 578746 h 608345"/>
              <a:gd name="connsiteX15" fmla="*/ 21996 w 609431"/>
              <a:gd name="connsiteY15" fmla="*/ 607762 h 608345"/>
              <a:gd name="connsiteX16" fmla="*/ 17642 w 609431"/>
              <a:gd name="connsiteY16" fmla="*/ 608345 h 608345"/>
              <a:gd name="connsiteX17" fmla="*/ 543 w 609431"/>
              <a:gd name="connsiteY17" fmla="*/ 586332 h 608345"/>
              <a:gd name="connsiteX18" fmla="*/ 29590 w 609431"/>
              <a:gd name="connsiteY18" fmla="*/ 471384 h 608345"/>
              <a:gd name="connsiteX19" fmla="*/ 32617 w 609431"/>
              <a:gd name="connsiteY19" fmla="*/ 459448 h 608345"/>
              <a:gd name="connsiteX20" fmla="*/ 35484 w 609431"/>
              <a:gd name="connsiteY20" fmla="*/ 447301 h 608345"/>
              <a:gd name="connsiteX21" fmla="*/ 365057 w 609431"/>
              <a:gd name="connsiteY21" fmla="*/ 111564 h 608345"/>
              <a:gd name="connsiteX22" fmla="*/ 497561 w 609431"/>
              <a:gd name="connsiteY22" fmla="*/ 243820 h 608345"/>
              <a:gd name="connsiteX23" fmla="*/ 186561 w 609431"/>
              <a:gd name="connsiteY23" fmla="*/ 554362 h 608345"/>
              <a:gd name="connsiteX24" fmla="*/ 179392 w 609431"/>
              <a:gd name="connsiteY24" fmla="*/ 551127 h 608345"/>
              <a:gd name="connsiteX25" fmla="*/ 137755 w 609431"/>
              <a:gd name="connsiteY25" fmla="*/ 531984 h 608345"/>
              <a:gd name="connsiteX26" fmla="*/ 122194 w 609431"/>
              <a:gd name="connsiteY26" fmla="*/ 502552 h 608345"/>
              <a:gd name="connsiteX27" fmla="*/ 105997 w 609431"/>
              <a:gd name="connsiteY27" fmla="*/ 486378 h 608345"/>
              <a:gd name="connsiteX28" fmla="*/ 76522 w 609431"/>
              <a:gd name="connsiteY28" fmla="*/ 470787 h 608345"/>
              <a:gd name="connsiteX29" fmla="*/ 57350 w 609431"/>
              <a:gd name="connsiteY29" fmla="*/ 429212 h 608345"/>
              <a:gd name="connsiteX30" fmla="*/ 54057 w 609431"/>
              <a:gd name="connsiteY30" fmla="*/ 422106 h 608345"/>
              <a:gd name="connsiteX31" fmla="*/ 484174 w 609431"/>
              <a:gd name="connsiteY31" fmla="*/ 0 h 608345"/>
              <a:gd name="connsiteX32" fmla="*/ 496709 w 609431"/>
              <a:gd name="connsiteY32" fmla="*/ 5143 h 608345"/>
              <a:gd name="connsiteX33" fmla="*/ 604213 w 609431"/>
              <a:gd name="connsiteY33" fmla="*/ 112468 h 608345"/>
              <a:gd name="connsiteX34" fmla="*/ 604213 w 609431"/>
              <a:gd name="connsiteY34" fmla="*/ 137497 h 608345"/>
              <a:gd name="connsiteX35" fmla="*/ 512643 w 609431"/>
              <a:gd name="connsiteY35" fmla="*/ 228914 h 608345"/>
              <a:gd name="connsiteX36" fmla="*/ 380069 w 609431"/>
              <a:gd name="connsiteY36" fmla="*/ 96560 h 608345"/>
              <a:gd name="connsiteX37" fmla="*/ 471639 w 609431"/>
              <a:gd name="connsiteY37" fmla="*/ 5143 h 608345"/>
              <a:gd name="connsiteX38" fmla="*/ 484174 w 609431"/>
              <a:gd name="connsiteY38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9431" h="608345">
                <a:moveTo>
                  <a:pt x="37874" y="437859"/>
                </a:moveTo>
                <a:lnTo>
                  <a:pt x="47910" y="459714"/>
                </a:lnTo>
                <a:lnTo>
                  <a:pt x="57469" y="480613"/>
                </a:lnTo>
                <a:cubicBezTo>
                  <a:pt x="59115" y="484114"/>
                  <a:pt x="61823" y="487032"/>
                  <a:pt x="65275" y="488888"/>
                </a:cubicBezTo>
                <a:lnTo>
                  <a:pt x="90127" y="502043"/>
                </a:lnTo>
                <a:lnTo>
                  <a:pt x="95809" y="505067"/>
                </a:lnTo>
                <a:cubicBezTo>
                  <a:pt x="98889" y="506711"/>
                  <a:pt x="101544" y="509311"/>
                  <a:pt x="103138" y="512440"/>
                </a:cubicBezTo>
                <a:lnTo>
                  <a:pt x="106217" y="518063"/>
                </a:lnTo>
                <a:lnTo>
                  <a:pt x="119387" y="542888"/>
                </a:lnTo>
                <a:cubicBezTo>
                  <a:pt x="121193" y="546283"/>
                  <a:pt x="124113" y="549041"/>
                  <a:pt x="127671" y="550686"/>
                </a:cubicBezTo>
                <a:lnTo>
                  <a:pt x="148541" y="560234"/>
                </a:lnTo>
                <a:lnTo>
                  <a:pt x="170419" y="570259"/>
                </a:lnTo>
                <a:lnTo>
                  <a:pt x="161020" y="572699"/>
                </a:lnTo>
                <a:lnTo>
                  <a:pt x="149018" y="575723"/>
                </a:lnTo>
                <a:lnTo>
                  <a:pt x="137070" y="578746"/>
                </a:lnTo>
                <a:lnTo>
                  <a:pt x="21996" y="607762"/>
                </a:lnTo>
                <a:cubicBezTo>
                  <a:pt x="20509" y="608133"/>
                  <a:pt x="19022" y="608345"/>
                  <a:pt x="17642" y="608345"/>
                </a:cubicBezTo>
                <a:cubicBezTo>
                  <a:pt x="6596" y="608345"/>
                  <a:pt x="-2325" y="597789"/>
                  <a:pt x="543" y="586332"/>
                </a:cubicBezTo>
                <a:lnTo>
                  <a:pt x="29590" y="471384"/>
                </a:lnTo>
                <a:lnTo>
                  <a:pt x="32617" y="459448"/>
                </a:lnTo>
                <a:lnTo>
                  <a:pt x="35484" y="447301"/>
                </a:lnTo>
                <a:close/>
                <a:moveTo>
                  <a:pt x="365057" y="111564"/>
                </a:moveTo>
                <a:lnTo>
                  <a:pt x="497561" y="243820"/>
                </a:lnTo>
                <a:lnTo>
                  <a:pt x="186561" y="554362"/>
                </a:lnTo>
                <a:lnTo>
                  <a:pt x="179392" y="551127"/>
                </a:lnTo>
                <a:lnTo>
                  <a:pt x="137755" y="531984"/>
                </a:lnTo>
                <a:lnTo>
                  <a:pt x="122194" y="502552"/>
                </a:lnTo>
                <a:cubicBezTo>
                  <a:pt x="118530" y="495605"/>
                  <a:pt x="112901" y="490037"/>
                  <a:pt x="105997" y="486378"/>
                </a:cubicBezTo>
                <a:lnTo>
                  <a:pt x="76522" y="470787"/>
                </a:lnTo>
                <a:lnTo>
                  <a:pt x="57350" y="429212"/>
                </a:lnTo>
                <a:lnTo>
                  <a:pt x="54057" y="422106"/>
                </a:lnTo>
                <a:close/>
                <a:moveTo>
                  <a:pt x="484174" y="0"/>
                </a:moveTo>
                <a:cubicBezTo>
                  <a:pt x="488689" y="0"/>
                  <a:pt x="493256" y="1697"/>
                  <a:pt x="496709" y="5143"/>
                </a:cubicBezTo>
                <a:lnTo>
                  <a:pt x="604213" y="112468"/>
                </a:lnTo>
                <a:cubicBezTo>
                  <a:pt x="611171" y="119415"/>
                  <a:pt x="611171" y="130550"/>
                  <a:pt x="604213" y="137497"/>
                </a:cubicBezTo>
                <a:lnTo>
                  <a:pt x="512643" y="228914"/>
                </a:lnTo>
                <a:lnTo>
                  <a:pt x="380069" y="96560"/>
                </a:lnTo>
                <a:lnTo>
                  <a:pt x="471639" y="5143"/>
                </a:lnTo>
                <a:cubicBezTo>
                  <a:pt x="475091" y="1697"/>
                  <a:pt x="479659" y="0"/>
                  <a:pt x="4841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3" name="person-learning-by-reading_45825">
            <a:extLst>
              <a:ext uri="{FF2B5EF4-FFF2-40B4-BE49-F238E27FC236}">
                <a16:creationId xmlns="" xmlns:a16="http://schemas.microsoft.com/office/drawing/2014/main" id="{0C2FDCCD-51E5-41F9-8F47-C35B753F6202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7" y="1675030"/>
            <a:ext cx="368752" cy="334532"/>
          </a:xfrm>
          <a:custGeom>
            <a:avLst/>
            <a:gdLst>
              <a:gd name="T0" fmla="*/ 389 w 416"/>
              <a:gd name="T1" fmla="*/ 183 h 378"/>
              <a:gd name="T2" fmla="*/ 373 w 416"/>
              <a:gd name="T3" fmla="*/ 183 h 378"/>
              <a:gd name="T4" fmla="*/ 373 w 416"/>
              <a:gd name="T5" fmla="*/ 133 h 378"/>
              <a:gd name="T6" fmla="*/ 368 w 416"/>
              <a:gd name="T7" fmla="*/ 122 h 378"/>
              <a:gd name="T8" fmla="*/ 285 w 416"/>
              <a:gd name="T9" fmla="*/ 92 h 378"/>
              <a:gd name="T10" fmla="*/ 282 w 416"/>
              <a:gd name="T11" fmla="*/ 92 h 378"/>
              <a:gd name="T12" fmla="*/ 283 w 416"/>
              <a:gd name="T13" fmla="*/ 81 h 378"/>
              <a:gd name="T14" fmla="*/ 202 w 416"/>
              <a:gd name="T15" fmla="*/ 0 h 378"/>
              <a:gd name="T16" fmla="*/ 120 w 416"/>
              <a:gd name="T17" fmla="*/ 81 h 378"/>
              <a:gd name="T18" fmla="*/ 121 w 416"/>
              <a:gd name="T19" fmla="*/ 92 h 378"/>
              <a:gd name="T20" fmla="*/ 41 w 416"/>
              <a:gd name="T21" fmla="*/ 122 h 378"/>
              <a:gd name="T22" fmla="*/ 36 w 416"/>
              <a:gd name="T23" fmla="*/ 133 h 378"/>
              <a:gd name="T24" fmla="*/ 36 w 416"/>
              <a:gd name="T25" fmla="*/ 183 h 378"/>
              <a:gd name="T26" fmla="*/ 27 w 416"/>
              <a:gd name="T27" fmla="*/ 183 h 378"/>
              <a:gd name="T28" fmla="*/ 0 w 416"/>
              <a:gd name="T29" fmla="*/ 210 h 378"/>
              <a:gd name="T30" fmla="*/ 0 w 416"/>
              <a:gd name="T31" fmla="*/ 238 h 378"/>
              <a:gd name="T32" fmla="*/ 27 w 416"/>
              <a:gd name="T33" fmla="*/ 264 h 378"/>
              <a:gd name="T34" fmla="*/ 36 w 416"/>
              <a:gd name="T35" fmla="*/ 264 h 378"/>
              <a:gd name="T36" fmla="*/ 36 w 416"/>
              <a:gd name="T37" fmla="*/ 363 h 378"/>
              <a:gd name="T38" fmla="*/ 43 w 416"/>
              <a:gd name="T39" fmla="*/ 375 h 378"/>
              <a:gd name="T40" fmla="*/ 50 w 416"/>
              <a:gd name="T41" fmla="*/ 376 h 378"/>
              <a:gd name="T42" fmla="*/ 58 w 416"/>
              <a:gd name="T43" fmla="*/ 374 h 378"/>
              <a:gd name="T44" fmla="*/ 124 w 416"/>
              <a:gd name="T45" fmla="*/ 355 h 378"/>
              <a:gd name="T46" fmla="*/ 194 w 416"/>
              <a:gd name="T47" fmla="*/ 374 h 378"/>
              <a:gd name="T48" fmla="*/ 215 w 416"/>
              <a:gd name="T49" fmla="*/ 374 h 378"/>
              <a:gd name="T50" fmla="*/ 285 w 416"/>
              <a:gd name="T51" fmla="*/ 355 h 378"/>
              <a:gd name="T52" fmla="*/ 351 w 416"/>
              <a:gd name="T53" fmla="*/ 374 h 378"/>
              <a:gd name="T54" fmla="*/ 359 w 416"/>
              <a:gd name="T55" fmla="*/ 376 h 378"/>
              <a:gd name="T56" fmla="*/ 365 w 416"/>
              <a:gd name="T57" fmla="*/ 375 h 378"/>
              <a:gd name="T58" fmla="*/ 373 w 416"/>
              <a:gd name="T59" fmla="*/ 363 h 378"/>
              <a:gd name="T60" fmla="*/ 373 w 416"/>
              <a:gd name="T61" fmla="*/ 264 h 378"/>
              <a:gd name="T62" fmla="*/ 389 w 416"/>
              <a:gd name="T63" fmla="*/ 264 h 378"/>
              <a:gd name="T64" fmla="*/ 416 w 416"/>
              <a:gd name="T65" fmla="*/ 238 h 378"/>
              <a:gd name="T66" fmla="*/ 416 w 416"/>
              <a:gd name="T67" fmla="*/ 210 h 378"/>
              <a:gd name="T68" fmla="*/ 389 w 416"/>
              <a:gd name="T69" fmla="*/ 183 h 378"/>
              <a:gd name="T70" fmla="*/ 124 w 416"/>
              <a:gd name="T71" fmla="*/ 327 h 378"/>
              <a:gd name="T72" fmla="*/ 64 w 416"/>
              <a:gd name="T73" fmla="*/ 340 h 378"/>
              <a:gd name="T74" fmla="*/ 64 w 416"/>
              <a:gd name="T75" fmla="*/ 264 h 378"/>
              <a:gd name="T76" fmla="*/ 82 w 416"/>
              <a:gd name="T77" fmla="*/ 264 h 378"/>
              <a:gd name="T78" fmla="*/ 108 w 416"/>
              <a:gd name="T79" fmla="*/ 238 h 378"/>
              <a:gd name="T80" fmla="*/ 108 w 416"/>
              <a:gd name="T81" fmla="*/ 210 h 378"/>
              <a:gd name="T82" fmla="*/ 82 w 416"/>
              <a:gd name="T83" fmla="*/ 183 h 378"/>
              <a:gd name="T84" fmla="*/ 64 w 416"/>
              <a:gd name="T85" fmla="*/ 183 h 378"/>
              <a:gd name="T86" fmla="*/ 64 w 416"/>
              <a:gd name="T87" fmla="*/ 139 h 378"/>
              <a:gd name="T88" fmla="*/ 123 w 416"/>
              <a:gd name="T89" fmla="*/ 119 h 378"/>
              <a:gd name="T90" fmla="*/ 182 w 416"/>
              <a:gd name="T91" fmla="*/ 136 h 378"/>
              <a:gd name="T92" fmla="*/ 187 w 416"/>
              <a:gd name="T93" fmla="*/ 140 h 378"/>
              <a:gd name="T94" fmla="*/ 187 w 416"/>
              <a:gd name="T95" fmla="*/ 340 h 378"/>
              <a:gd name="T96" fmla="*/ 124 w 416"/>
              <a:gd name="T97" fmla="*/ 327 h 378"/>
              <a:gd name="T98" fmla="*/ 346 w 416"/>
              <a:gd name="T99" fmla="*/ 340 h 378"/>
              <a:gd name="T100" fmla="*/ 285 w 416"/>
              <a:gd name="T101" fmla="*/ 327 h 378"/>
              <a:gd name="T102" fmla="*/ 223 w 416"/>
              <a:gd name="T103" fmla="*/ 340 h 378"/>
              <a:gd name="T104" fmla="*/ 223 w 416"/>
              <a:gd name="T105" fmla="*/ 138 h 378"/>
              <a:gd name="T106" fmla="*/ 286 w 416"/>
              <a:gd name="T107" fmla="*/ 119 h 378"/>
              <a:gd name="T108" fmla="*/ 346 w 416"/>
              <a:gd name="T109" fmla="*/ 139 h 378"/>
              <a:gd name="T110" fmla="*/ 346 w 416"/>
              <a:gd name="T111" fmla="*/ 183 h 378"/>
              <a:gd name="T112" fmla="*/ 335 w 416"/>
              <a:gd name="T113" fmla="*/ 183 h 378"/>
              <a:gd name="T114" fmla="*/ 308 w 416"/>
              <a:gd name="T115" fmla="*/ 210 h 378"/>
              <a:gd name="T116" fmla="*/ 308 w 416"/>
              <a:gd name="T117" fmla="*/ 238 h 378"/>
              <a:gd name="T118" fmla="*/ 335 w 416"/>
              <a:gd name="T119" fmla="*/ 264 h 378"/>
              <a:gd name="T120" fmla="*/ 346 w 416"/>
              <a:gd name="T121" fmla="*/ 264 h 378"/>
              <a:gd name="T122" fmla="*/ 346 w 416"/>
              <a:gd name="T123" fmla="*/ 340 h 378"/>
              <a:gd name="T124" fmla="*/ 346 w 416"/>
              <a:gd name="T125" fmla="*/ 34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6" h="378">
                <a:moveTo>
                  <a:pt x="389" y="183"/>
                </a:moveTo>
                <a:lnTo>
                  <a:pt x="373" y="183"/>
                </a:lnTo>
                <a:lnTo>
                  <a:pt x="373" y="133"/>
                </a:lnTo>
                <a:cubicBezTo>
                  <a:pt x="373" y="129"/>
                  <a:pt x="371" y="125"/>
                  <a:pt x="368" y="122"/>
                </a:cubicBezTo>
                <a:cubicBezTo>
                  <a:pt x="343" y="102"/>
                  <a:pt x="315" y="92"/>
                  <a:pt x="285" y="92"/>
                </a:cubicBezTo>
                <a:cubicBezTo>
                  <a:pt x="284" y="92"/>
                  <a:pt x="283" y="92"/>
                  <a:pt x="282" y="92"/>
                </a:cubicBezTo>
                <a:cubicBezTo>
                  <a:pt x="283" y="88"/>
                  <a:pt x="283" y="85"/>
                  <a:pt x="283" y="81"/>
                </a:cubicBezTo>
                <a:cubicBezTo>
                  <a:pt x="283" y="36"/>
                  <a:pt x="247" y="0"/>
                  <a:pt x="202" y="0"/>
                </a:cubicBezTo>
                <a:cubicBezTo>
                  <a:pt x="157" y="0"/>
                  <a:pt x="120" y="36"/>
                  <a:pt x="120" y="81"/>
                </a:cubicBezTo>
                <a:cubicBezTo>
                  <a:pt x="120" y="85"/>
                  <a:pt x="120" y="88"/>
                  <a:pt x="121" y="92"/>
                </a:cubicBezTo>
                <a:cubicBezTo>
                  <a:pt x="92" y="92"/>
                  <a:pt x="65" y="102"/>
                  <a:pt x="41" y="122"/>
                </a:cubicBezTo>
                <a:cubicBezTo>
                  <a:pt x="38" y="125"/>
                  <a:pt x="36" y="129"/>
                  <a:pt x="36" y="133"/>
                </a:cubicBezTo>
                <a:lnTo>
                  <a:pt x="36" y="183"/>
                </a:lnTo>
                <a:lnTo>
                  <a:pt x="27" y="183"/>
                </a:lnTo>
                <a:cubicBezTo>
                  <a:pt x="12" y="183"/>
                  <a:pt x="0" y="195"/>
                  <a:pt x="0" y="210"/>
                </a:cubicBezTo>
                <a:lnTo>
                  <a:pt x="0" y="238"/>
                </a:lnTo>
                <a:cubicBezTo>
                  <a:pt x="0" y="253"/>
                  <a:pt x="12" y="264"/>
                  <a:pt x="27" y="264"/>
                </a:cubicBezTo>
                <a:lnTo>
                  <a:pt x="36" y="264"/>
                </a:lnTo>
                <a:lnTo>
                  <a:pt x="36" y="363"/>
                </a:lnTo>
                <a:cubicBezTo>
                  <a:pt x="36" y="368"/>
                  <a:pt x="39" y="373"/>
                  <a:pt x="43" y="375"/>
                </a:cubicBezTo>
                <a:cubicBezTo>
                  <a:pt x="45" y="376"/>
                  <a:pt x="47" y="376"/>
                  <a:pt x="50" y="376"/>
                </a:cubicBezTo>
                <a:cubicBezTo>
                  <a:pt x="52" y="376"/>
                  <a:pt x="55" y="375"/>
                  <a:pt x="58" y="374"/>
                </a:cubicBezTo>
                <a:cubicBezTo>
                  <a:pt x="58" y="373"/>
                  <a:pt x="84" y="355"/>
                  <a:pt x="124" y="355"/>
                </a:cubicBezTo>
                <a:cubicBezTo>
                  <a:pt x="147" y="355"/>
                  <a:pt x="171" y="361"/>
                  <a:pt x="194" y="374"/>
                </a:cubicBezTo>
                <a:cubicBezTo>
                  <a:pt x="202" y="378"/>
                  <a:pt x="212" y="375"/>
                  <a:pt x="215" y="374"/>
                </a:cubicBezTo>
                <a:cubicBezTo>
                  <a:pt x="238" y="361"/>
                  <a:pt x="262" y="355"/>
                  <a:pt x="285" y="355"/>
                </a:cubicBezTo>
                <a:cubicBezTo>
                  <a:pt x="324" y="355"/>
                  <a:pt x="350" y="373"/>
                  <a:pt x="351" y="374"/>
                </a:cubicBezTo>
                <a:cubicBezTo>
                  <a:pt x="353" y="375"/>
                  <a:pt x="356" y="376"/>
                  <a:pt x="359" y="376"/>
                </a:cubicBezTo>
                <a:cubicBezTo>
                  <a:pt x="361" y="376"/>
                  <a:pt x="363" y="376"/>
                  <a:pt x="365" y="375"/>
                </a:cubicBezTo>
                <a:cubicBezTo>
                  <a:pt x="370" y="373"/>
                  <a:pt x="373" y="368"/>
                  <a:pt x="373" y="363"/>
                </a:cubicBezTo>
                <a:lnTo>
                  <a:pt x="373" y="264"/>
                </a:lnTo>
                <a:lnTo>
                  <a:pt x="389" y="264"/>
                </a:lnTo>
                <a:cubicBezTo>
                  <a:pt x="404" y="264"/>
                  <a:pt x="416" y="253"/>
                  <a:pt x="416" y="238"/>
                </a:cubicBezTo>
                <a:lnTo>
                  <a:pt x="416" y="210"/>
                </a:lnTo>
                <a:cubicBezTo>
                  <a:pt x="416" y="195"/>
                  <a:pt x="404" y="183"/>
                  <a:pt x="389" y="183"/>
                </a:cubicBezTo>
                <a:close/>
                <a:moveTo>
                  <a:pt x="124" y="327"/>
                </a:moveTo>
                <a:cubicBezTo>
                  <a:pt x="99" y="327"/>
                  <a:pt x="77" y="334"/>
                  <a:pt x="64" y="340"/>
                </a:cubicBezTo>
                <a:lnTo>
                  <a:pt x="64" y="264"/>
                </a:lnTo>
                <a:lnTo>
                  <a:pt x="82" y="264"/>
                </a:lnTo>
                <a:cubicBezTo>
                  <a:pt x="97" y="264"/>
                  <a:pt x="108" y="253"/>
                  <a:pt x="108" y="238"/>
                </a:cubicBezTo>
                <a:lnTo>
                  <a:pt x="108" y="210"/>
                </a:lnTo>
                <a:cubicBezTo>
                  <a:pt x="108" y="195"/>
                  <a:pt x="97" y="183"/>
                  <a:pt x="82" y="183"/>
                </a:cubicBezTo>
                <a:lnTo>
                  <a:pt x="64" y="183"/>
                </a:lnTo>
                <a:lnTo>
                  <a:pt x="64" y="139"/>
                </a:lnTo>
                <a:cubicBezTo>
                  <a:pt x="81" y="126"/>
                  <a:pt x="102" y="119"/>
                  <a:pt x="123" y="119"/>
                </a:cubicBezTo>
                <a:cubicBezTo>
                  <a:pt x="149" y="119"/>
                  <a:pt x="171" y="129"/>
                  <a:pt x="182" y="136"/>
                </a:cubicBezTo>
                <a:cubicBezTo>
                  <a:pt x="184" y="137"/>
                  <a:pt x="185" y="139"/>
                  <a:pt x="187" y="140"/>
                </a:cubicBezTo>
                <a:lnTo>
                  <a:pt x="187" y="340"/>
                </a:lnTo>
                <a:cubicBezTo>
                  <a:pt x="166" y="332"/>
                  <a:pt x="145" y="327"/>
                  <a:pt x="124" y="327"/>
                </a:cubicBezTo>
                <a:close/>
                <a:moveTo>
                  <a:pt x="346" y="340"/>
                </a:moveTo>
                <a:cubicBezTo>
                  <a:pt x="331" y="334"/>
                  <a:pt x="311" y="327"/>
                  <a:pt x="285" y="327"/>
                </a:cubicBezTo>
                <a:cubicBezTo>
                  <a:pt x="264" y="327"/>
                  <a:pt x="242" y="332"/>
                  <a:pt x="223" y="340"/>
                </a:cubicBezTo>
                <a:lnTo>
                  <a:pt x="223" y="138"/>
                </a:lnTo>
                <a:cubicBezTo>
                  <a:pt x="232" y="132"/>
                  <a:pt x="257" y="119"/>
                  <a:pt x="286" y="119"/>
                </a:cubicBezTo>
                <a:cubicBezTo>
                  <a:pt x="307" y="119"/>
                  <a:pt x="327" y="126"/>
                  <a:pt x="346" y="139"/>
                </a:cubicBezTo>
                <a:lnTo>
                  <a:pt x="346" y="183"/>
                </a:lnTo>
                <a:lnTo>
                  <a:pt x="335" y="183"/>
                </a:lnTo>
                <a:cubicBezTo>
                  <a:pt x="320" y="183"/>
                  <a:pt x="308" y="195"/>
                  <a:pt x="308" y="210"/>
                </a:cubicBezTo>
                <a:lnTo>
                  <a:pt x="308" y="238"/>
                </a:lnTo>
                <a:cubicBezTo>
                  <a:pt x="308" y="253"/>
                  <a:pt x="320" y="264"/>
                  <a:pt x="335" y="264"/>
                </a:cubicBezTo>
                <a:lnTo>
                  <a:pt x="346" y="264"/>
                </a:lnTo>
                <a:lnTo>
                  <a:pt x="346" y="340"/>
                </a:lnTo>
                <a:lnTo>
                  <a:pt x="346" y="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4" name="alphabet-letters-a-b-and-c_27482">
            <a:extLst>
              <a:ext uri="{FF2B5EF4-FFF2-40B4-BE49-F238E27FC236}">
                <a16:creationId xmlns="" xmlns:a16="http://schemas.microsoft.com/office/drawing/2014/main" id="{323EEC84-7F4C-46E5-87F8-F70F9FA822E4}"/>
              </a:ext>
            </a:extLst>
          </p:cNvPr>
          <p:cNvSpPr>
            <a:spLocks noChangeAspect="1"/>
          </p:cNvSpPr>
          <p:nvPr/>
        </p:nvSpPr>
        <p:spPr bwMode="auto">
          <a:xfrm>
            <a:off x="8711893" y="1686209"/>
            <a:ext cx="335034" cy="368754"/>
          </a:xfrm>
          <a:custGeom>
            <a:avLst/>
            <a:gdLst>
              <a:gd name="connsiteX0" fmla="*/ 483916 w 551575"/>
              <a:gd name="connsiteY0" fmla="*/ 414412 h 607087"/>
              <a:gd name="connsiteX1" fmla="*/ 517566 w 551575"/>
              <a:gd name="connsiteY1" fmla="*/ 426321 h 607087"/>
              <a:gd name="connsiteX2" fmla="*/ 536841 w 551575"/>
              <a:gd name="connsiteY2" fmla="*/ 444102 h 607087"/>
              <a:gd name="connsiteX3" fmla="*/ 548439 w 551575"/>
              <a:gd name="connsiteY3" fmla="*/ 465309 h 607087"/>
              <a:gd name="connsiteX4" fmla="*/ 551380 w 551575"/>
              <a:gd name="connsiteY4" fmla="*/ 486027 h 607087"/>
              <a:gd name="connsiteX5" fmla="*/ 544682 w 551575"/>
              <a:gd name="connsiteY5" fmla="*/ 502013 h 607087"/>
              <a:gd name="connsiteX6" fmla="*/ 536351 w 551575"/>
              <a:gd name="connsiteY6" fmla="*/ 507234 h 607087"/>
              <a:gd name="connsiteX7" fmla="*/ 526060 w 551575"/>
              <a:gd name="connsiteY7" fmla="*/ 508702 h 607087"/>
              <a:gd name="connsiteX8" fmla="*/ 516586 w 551575"/>
              <a:gd name="connsiteY8" fmla="*/ 508049 h 607087"/>
              <a:gd name="connsiteX9" fmla="*/ 511032 w 551575"/>
              <a:gd name="connsiteY9" fmla="*/ 506255 h 607087"/>
              <a:gd name="connsiteX10" fmla="*/ 504498 w 551575"/>
              <a:gd name="connsiteY10" fmla="*/ 498098 h 607087"/>
              <a:gd name="connsiteX11" fmla="*/ 504171 w 551575"/>
              <a:gd name="connsiteY11" fmla="*/ 487984 h 607087"/>
              <a:gd name="connsiteX12" fmla="*/ 502048 w 551575"/>
              <a:gd name="connsiteY12" fmla="*/ 472160 h 607087"/>
              <a:gd name="connsiteX13" fmla="*/ 494044 w 551575"/>
              <a:gd name="connsiteY13" fmla="*/ 460089 h 607087"/>
              <a:gd name="connsiteX14" fmla="*/ 478525 w 551575"/>
              <a:gd name="connsiteY14" fmla="*/ 454869 h 607087"/>
              <a:gd name="connsiteX15" fmla="*/ 460393 w 551575"/>
              <a:gd name="connsiteY15" fmla="*/ 458294 h 607087"/>
              <a:gd name="connsiteX16" fmla="*/ 441935 w 551575"/>
              <a:gd name="connsiteY16" fmla="*/ 468735 h 607087"/>
              <a:gd name="connsiteX17" fmla="*/ 426253 w 551575"/>
              <a:gd name="connsiteY17" fmla="*/ 484069 h 607087"/>
              <a:gd name="connsiteX18" fmla="*/ 414819 w 551575"/>
              <a:gd name="connsiteY18" fmla="*/ 504624 h 607087"/>
              <a:gd name="connsiteX19" fmla="*/ 411878 w 551575"/>
              <a:gd name="connsiteY19" fmla="*/ 525015 h 607087"/>
              <a:gd name="connsiteX20" fmla="*/ 417269 w 551575"/>
              <a:gd name="connsiteY20" fmla="*/ 543286 h 607087"/>
              <a:gd name="connsiteX21" fmla="*/ 430664 w 551575"/>
              <a:gd name="connsiteY21" fmla="*/ 558131 h 607087"/>
              <a:gd name="connsiteX22" fmla="*/ 448306 w 551575"/>
              <a:gd name="connsiteY22" fmla="*/ 563840 h 607087"/>
              <a:gd name="connsiteX23" fmla="*/ 468888 w 551575"/>
              <a:gd name="connsiteY23" fmla="*/ 564493 h 607087"/>
              <a:gd name="connsiteX24" fmla="*/ 477382 w 551575"/>
              <a:gd name="connsiteY24" fmla="*/ 564493 h 607087"/>
              <a:gd name="connsiteX25" fmla="*/ 482936 w 551575"/>
              <a:gd name="connsiteY25" fmla="*/ 567103 h 607087"/>
              <a:gd name="connsiteX26" fmla="*/ 489143 w 551575"/>
              <a:gd name="connsiteY26" fmla="*/ 577380 h 607087"/>
              <a:gd name="connsiteX27" fmla="*/ 487510 w 551575"/>
              <a:gd name="connsiteY27" fmla="*/ 588310 h 607087"/>
              <a:gd name="connsiteX28" fmla="*/ 473952 w 551575"/>
              <a:gd name="connsiteY28" fmla="*/ 602013 h 607087"/>
              <a:gd name="connsiteX29" fmla="*/ 452389 w 551575"/>
              <a:gd name="connsiteY29" fmla="*/ 607070 h 607087"/>
              <a:gd name="connsiteX30" fmla="*/ 427397 w 551575"/>
              <a:gd name="connsiteY30" fmla="*/ 603970 h 607087"/>
              <a:gd name="connsiteX31" fmla="*/ 403874 w 551575"/>
              <a:gd name="connsiteY31" fmla="*/ 593693 h 607087"/>
              <a:gd name="connsiteX32" fmla="*/ 376921 w 551575"/>
              <a:gd name="connsiteY32" fmla="*/ 566940 h 607087"/>
              <a:gd name="connsiteX33" fmla="*/ 364834 w 551575"/>
              <a:gd name="connsiteY33" fmla="*/ 533824 h 607087"/>
              <a:gd name="connsiteX34" fmla="*/ 367120 w 551575"/>
              <a:gd name="connsiteY34" fmla="*/ 497772 h 607087"/>
              <a:gd name="connsiteX35" fmla="*/ 383782 w 551575"/>
              <a:gd name="connsiteY35" fmla="*/ 462373 h 607087"/>
              <a:gd name="connsiteX36" fmla="*/ 412205 w 551575"/>
              <a:gd name="connsiteY36" fmla="*/ 433825 h 607087"/>
              <a:gd name="connsiteX37" fmla="*/ 447162 w 551575"/>
              <a:gd name="connsiteY37" fmla="*/ 417348 h 607087"/>
              <a:gd name="connsiteX38" fmla="*/ 483916 w 551575"/>
              <a:gd name="connsiteY38" fmla="*/ 414412 h 607087"/>
              <a:gd name="connsiteX39" fmla="*/ 300130 w 551575"/>
              <a:gd name="connsiteY39" fmla="*/ 378530 h 607087"/>
              <a:gd name="connsiteX40" fmla="*/ 304215 w 551575"/>
              <a:gd name="connsiteY40" fmla="*/ 378530 h 607087"/>
              <a:gd name="connsiteX41" fmla="*/ 308626 w 551575"/>
              <a:gd name="connsiteY41" fmla="*/ 379346 h 607087"/>
              <a:gd name="connsiteX42" fmla="*/ 314018 w 551575"/>
              <a:gd name="connsiteY42" fmla="*/ 381303 h 607087"/>
              <a:gd name="connsiteX43" fmla="*/ 316469 w 551575"/>
              <a:gd name="connsiteY43" fmla="*/ 386197 h 607087"/>
              <a:gd name="connsiteX44" fmla="*/ 317449 w 551575"/>
              <a:gd name="connsiteY44" fmla="*/ 392396 h 607087"/>
              <a:gd name="connsiteX45" fmla="*/ 317286 w 551575"/>
              <a:gd name="connsiteY45" fmla="*/ 398432 h 607087"/>
              <a:gd name="connsiteX46" fmla="*/ 317122 w 551575"/>
              <a:gd name="connsiteY46" fmla="*/ 399900 h 607087"/>
              <a:gd name="connsiteX47" fmla="*/ 317122 w 551575"/>
              <a:gd name="connsiteY47" fmla="*/ 401205 h 607087"/>
              <a:gd name="connsiteX48" fmla="*/ 317122 w 551575"/>
              <a:gd name="connsiteY48" fmla="*/ 413277 h 607087"/>
              <a:gd name="connsiteX49" fmla="*/ 317122 w 551575"/>
              <a:gd name="connsiteY49" fmla="*/ 414419 h 607087"/>
              <a:gd name="connsiteX50" fmla="*/ 317122 w 551575"/>
              <a:gd name="connsiteY50" fmla="*/ 415724 h 607087"/>
              <a:gd name="connsiteX51" fmla="*/ 319900 w 551575"/>
              <a:gd name="connsiteY51" fmla="*/ 415724 h 607087"/>
              <a:gd name="connsiteX52" fmla="*/ 323331 w 551575"/>
              <a:gd name="connsiteY52" fmla="*/ 415398 h 607087"/>
              <a:gd name="connsiteX53" fmla="*/ 330520 w 551575"/>
              <a:gd name="connsiteY53" fmla="*/ 415234 h 607087"/>
              <a:gd name="connsiteX54" fmla="*/ 337546 w 551575"/>
              <a:gd name="connsiteY54" fmla="*/ 415071 h 607087"/>
              <a:gd name="connsiteX55" fmla="*/ 341958 w 551575"/>
              <a:gd name="connsiteY55" fmla="*/ 415234 h 607087"/>
              <a:gd name="connsiteX56" fmla="*/ 345552 w 551575"/>
              <a:gd name="connsiteY56" fmla="*/ 415398 h 607087"/>
              <a:gd name="connsiteX57" fmla="*/ 348166 w 551575"/>
              <a:gd name="connsiteY57" fmla="*/ 416050 h 607087"/>
              <a:gd name="connsiteX58" fmla="*/ 350944 w 551575"/>
              <a:gd name="connsiteY58" fmla="*/ 417192 h 607087"/>
              <a:gd name="connsiteX59" fmla="*/ 353068 w 551575"/>
              <a:gd name="connsiteY59" fmla="*/ 419313 h 607087"/>
              <a:gd name="connsiteX60" fmla="*/ 353885 w 551575"/>
              <a:gd name="connsiteY60" fmla="*/ 422575 h 607087"/>
              <a:gd name="connsiteX61" fmla="*/ 352088 w 551575"/>
              <a:gd name="connsiteY61" fmla="*/ 428122 h 607087"/>
              <a:gd name="connsiteX62" fmla="*/ 351924 w 551575"/>
              <a:gd name="connsiteY62" fmla="*/ 428285 h 607087"/>
              <a:gd name="connsiteX63" fmla="*/ 348493 w 551575"/>
              <a:gd name="connsiteY63" fmla="*/ 434321 h 607087"/>
              <a:gd name="connsiteX64" fmla="*/ 344245 w 551575"/>
              <a:gd name="connsiteY64" fmla="*/ 437420 h 607087"/>
              <a:gd name="connsiteX65" fmla="*/ 339343 w 551575"/>
              <a:gd name="connsiteY65" fmla="*/ 438562 h 607087"/>
              <a:gd name="connsiteX66" fmla="*/ 333135 w 551575"/>
              <a:gd name="connsiteY66" fmla="*/ 438725 h 607087"/>
              <a:gd name="connsiteX67" fmla="*/ 316632 w 551575"/>
              <a:gd name="connsiteY67" fmla="*/ 438725 h 607087"/>
              <a:gd name="connsiteX68" fmla="*/ 316632 w 551575"/>
              <a:gd name="connsiteY68" fmla="*/ 443946 h 607087"/>
              <a:gd name="connsiteX69" fmla="*/ 316796 w 551575"/>
              <a:gd name="connsiteY69" fmla="*/ 449329 h 607087"/>
              <a:gd name="connsiteX70" fmla="*/ 317122 w 551575"/>
              <a:gd name="connsiteY70" fmla="*/ 456670 h 607087"/>
              <a:gd name="connsiteX71" fmla="*/ 317286 w 551575"/>
              <a:gd name="connsiteY71" fmla="*/ 464174 h 607087"/>
              <a:gd name="connsiteX72" fmla="*/ 312711 w 551575"/>
              <a:gd name="connsiteY72" fmla="*/ 473799 h 607087"/>
              <a:gd name="connsiteX73" fmla="*/ 302091 w 551575"/>
              <a:gd name="connsiteY73" fmla="*/ 476572 h 607087"/>
              <a:gd name="connsiteX74" fmla="*/ 294901 w 551575"/>
              <a:gd name="connsiteY74" fmla="*/ 471025 h 607087"/>
              <a:gd name="connsiteX75" fmla="*/ 293104 w 551575"/>
              <a:gd name="connsiteY75" fmla="*/ 460911 h 607087"/>
              <a:gd name="connsiteX76" fmla="*/ 293268 w 551575"/>
              <a:gd name="connsiteY76" fmla="*/ 456833 h 607087"/>
              <a:gd name="connsiteX77" fmla="*/ 293431 w 551575"/>
              <a:gd name="connsiteY77" fmla="*/ 453407 h 607087"/>
              <a:gd name="connsiteX78" fmla="*/ 293758 w 551575"/>
              <a:gd name="connsiteY78" fmla="*/ 451613 h 607087"/>
              <a:gd name="connsiteX79" fmla="*/ 293758 w 551575"/>
              <a:gd name="connsiteY79" fmla="*/ 449981 h 607087"/>
              <a:gd name="connsiteX80" fmla="*/ 293758 w 551575"/>
              <a:gd name="connsiteY80" fmla="*/ 438399 h 607087"/>
              <a:gd name="connsiteX81" fmla="*/ 290817 w 551575"/>
              <a:gd name="connsiteY81" fmla="*/ 438399 h 607087"/>
              <a:gd name="connsiteX82" fmla="*/ 285262 w 551575"/>
              <a:gd name="connsiteY82" fmla="*/ 438562 h 607087"/>
              <a:gd name="connsiteX83" fmla="*/ 279706 w 551575"/>
              <a:gd name="connsiteY83" fmla="*/ 438725 h 607087"/>
              <a:gd name="connsiteX84" fmla="*/ 273824 w 551575"/>
              <a:gd name="connsiteY84" fmla="*/ 439052 h 607087"/>
              <a:gd name="connsiteX85" fmla="*/ 268269 w 551575"/>
              <a:gd name="connsiteY85" fmla="*/ 439052 h 607087"/>
              <a:gd name="connsiteX86" fmla="*/ 260917 w 551575"/>
              <a:gd name="connsiteY86" fmla="*/ 437257 h 607087"/>
              <a:gd name="connsiteX87" fmla="*/ 256832 w 551575"/>
              <a:gd name="connsiteY87" fmla="*/ 430569 h 607087"/>
              <a:gd name="connsiteX88" fmla="*/ 256832 w 551575"/>
              <a:gd name="connsiteY88" fmla="*/ 427306 h 607087"/>
              <a:gd name="connsiteX89" fmla="*/ 258466 w 551575"/>
              <a:gd name="connsiteY89" fmla="*/ 424533 h 607087"/>
              <a:gd name="connsiteX90" fmla="*/ 261897 w 551575"/>
              <a:gd name="connsiteY90" fmla="*/ 418660 h 607087"/>
              <a:gd name="connsiteX91" fmla="*/ 266799 w 551575"/>
              <a:gd name="connsiteY91" fmla="*/ 416050 h 607087"/>
              <a:gd name="connsiteX92" fmla="*/ 272681 w 551575"/>
              <a:gd name="connsiteY92" fmla="*/ 415234 h 607087"/>
              <a:gd name="connsiteX93" fmla="*/ 278889 w 551575"/>
              <a:gd name="connsiteY93" fmla="*/ 415234 h 607087"/>
              <a:gd name="connsiteX94" fmla="*/ 280687 w 551575"/>
              <a:gd name="connsiteY94" fmla="*/ 415398 h 607087"/>
              <a:gd name="connsiteX95" fmla="*/ 282321 w 551575"/>
              <a:gd name="connsiteY95" fmla="*/ 415561 h 607087"/>
              <a:gd name="connsiteX96" fmla="*/ 293921 w 551575"/>
              <a:gd name="connsiteY96" fmla="*/ 415561 h 607087"/>
              <a:gd name="connsiteX97" fmla="*/ 293758 w 551575"/>
              <a:gd name="connsiteY97" fmla="*/ 412461 h 607087"/>
              <a:gd name="connsiteX98" fmla="*/ 293758 w 551575"/>
              <a:gd name="connsiteY98" fmla="*/ 409362 h 607087"/>
              <a:gd name="connsiteX99" fmla="*/ 293431 w 551575"/>
              <a:gd name="connsiteY99" fmla="*/ 402184 h 607087"/>
              <a:gd name="connsiteX100" fmla="*/ 293268 w 551575"/>
              <a:gd name="connsiteY100" fmla="*/ 395169 h 607087"/>
              <a:gd name="connsiteX101" fmla="*/ 293431 w 551575"/>
              <a:gd name="connsiteY101" fmla="*/ 390602 h 607087"/>
              <a:gd name="connsiteX102" fmla="*/ 293758 w 551575"/>
              <a:gd name="connsiteY102" fmla="*/ 387013 h 607087"/>
              <a:gd name="connsiteX103" fmla="*/ 295228 w 551575"/>
              <a:gd name="connsiteY103" fmla="*/ 381793 h 607087"/>
              <a:gd name="connsiteX104" fmla="*/ 300130 w 551575"/>
              <a:gd name="connsiteY104" fmla="*/ 378530 h 607087"/>
              <a:gd name="connsiteX105" fmla="*/ 123989 w 551575"/>
              <a:gd name="connsiteY105" fmla="*/ 269739 h 607087"/>
              <a:gd name="connsiteX106" fmla="*/ 78739 w 551575"/>
              <a:gd name="connsiteY106" fmla="*/ 283929 h 607087"/>
              <a:gd name="connsiteX107" fmla="*/ 61423 w 551575"/>
              <a:gd name="connsiteY107" fmla="*/ 317041 h 607087"/>
              <a:gd name="connsiteX108" fmla="*/ 72858 w 551575"/>
              <a:gd name="connsiteY108" fmla="*/ 346401 h 607087"/>
              <a:gd name="connsiteX109" fmla="*/ 104386 w 551575"/>
              <a:gd name="connsiteY109" fmla="*/ 357166 h 607087"/>
              <a:gd name="connsiteX110" fmla="*/ 131994 w 551575"/>
              <a:gd name="connsiteY110" fmla="*/ 352110 h 607087"/>
              <a:gd name="connsiteX111" fmla="*/ 153393 w 551575"/>
              <a:gd name="connsiteY111" fmla="*/ 339876 h 607087"/>
              <a:gd name="connsiteX112" fmla="*/ 162868 w 551575"/>
              <a:gd name="connsiteY112" fmla="*/ 320140 h 607087"/>
              <a:gd name="connsiteX113" fmla="*/ 165155 w 551575"/>
              <a:gd name="connsiteY113" fmla="*/ 300893 h 607087"/>
              <a:gd name="connsiteX114" fmla="*/ 164665 w 551575"/>
              <a:gd name="connsiteY114" fmla="*/ 291759 h 607087"/>
              <a:gd name="connsiteX115" fmla="*/ 162868 w 551575"/>
              <a:gd name="connsiteY115" fmla="*/ 284745 h 607087"/>
              <a:gd name="connsiteX116" fmla="*/ 145389 w 551575"/>
              <a:gd name="connsiteY116" fmla="*/ 274143 h 607087"/>
              <a:gd name="connsiteX117" fmla="*/ 123989 w 551575"/>
              <a:gd name="connsiteY117" fmla="*/ 269739 h 607087"/>
              <a:gd name="connsiteX118" fmla="*/ 396202 w 551575"/>
              <a:gd name="connsiteY118" fmla="*/ 153269 h 607087"/>
              <a:gd name="connsiteX119" fmla="*/ 369901 w 551575"/>
              <a:gd name="connsiteY119" fmla="*/ 161917 h 607087"/>
              <a:gd name="connsiteX120" fmla="*/ 359446 w 551575"/>
              <a:gd name="connsiteY120" fmla="*/ 176601 h 607087"/>
              <a:gd name="connsiteX121" fmla="*/ 350461 w 551575"/>
              <a:gd name="connsiteY121" fmla="*/ 193407 h 607087"/>
              <a:gd name="connsiteX122" fmla="*/ 349317 w 551575"/>
              <a:gd name="connsiteY122" fmla="*/ 195854 h 607087"/>
              <a:gd name="connsiteX123" fmla="*/ 337228 w 551575"/>
              <a:gd name="connsiteY123" fmla="*/ 234686 h 607087"/>
              <a:gd name="connsiteX124" fmla="*/ 337392 w 551575"/>
              <a:gd name="connsiteY124" fmla="*/ 235339 h 607087"/>
              <a:gd name="connsiteX125" fmla="*/ 347847 w 551575"/>
              <a:gd name="connsiteY125" fmla="*/ 254592 h 607087"/>
              <a:gd name="connsiteX126" fmla="*/ 363857 w 551575"/>
              <a:gd name="connsiteY126" fmla="*/ 268787 h 607087"/>
              <a:gd name="connsiteX127" fmla="*/ 404207 w 551575"/>
              <a:gd name="connsiteY127" fmla="*/ 268787 h 607087"/>
              <a:gd name="connsiteX128" fmla="*/ 435573 w 551575"/>
              <a:gd name="connsiteY128" fmla="*/ 236318 h 607087"/>
              <a:gd name="connsiteX129" fmla="*/ 439493 w 551575"/>
              <a:gd name="connsiteY129" fmla="*/ 227507 h 607087"/>
              <a:gd name="connsiteX130" fmla="*/ 442924 w 551575"/>
              <a:gd name="connsiteY130" fmla="*/ 218044 h 607087"/>
              <a:gd name="connsiteX131" fmla="*/ 444721 w 551575"/>
              <a:gd name="connsiteY131" fmla="*/ 210049 h 607087"/>
              <a:gd name="connsiteX132" fmla="*/ 444394 w 551575"/>
              <a:gd name="connsiteY132" fmla="*/ 204665 h 607087"/>
              <a:gd name="connsiteX133" fmla="*/ 441454 w 551575"/>
              <a:gd name="connsiteY133" fmla="*/ 174317 h 607087"/>
              <a:gd name="connsiteX134" fmla="*/ 420707 w 551575"/>
              <a:gd name="connsiteY134" fmla="*/ 156369 h 607087"/>
              <a:gd name="connsiteX135" fmla="*/ 396202 w 551575"/>
              <a:gd name="connsiteY135" fmla="*/ 153269 h 607087"/>
              <a:gd name="connsiteX136" fmla="*/ 115004 w 551575"/>
              <a:gd name="connsiteY136" fmla="*/ 118862 h 607087"/>
              <a:gd name="connsiteX137" fmla="*/ 163195 w 551575"/>
              <a:gd name="connsiteY137" fmla="*/ 122940 h 607087"/>
              <a:gd name="connsiteX138" fmla="*/ 195867 w 551575"/>
              <a:gd name="connsiteY138" fmla="*/ 138924 h 607087"/>
              <a:gd name="connsiteX139" fmla="*/ 215633 w 551575"/>
              <a:gd name="connsiteY139" fmla="*/ 161760 h 607087"/>
              <a:gd name="connsiteX140" fmla="*/ 225925 w 551575"/>
              <a:gd name="connsiteY140" fmla="*/ 187857 h 607087"/>
              <a:gd name="connsiteX141" fmla="*/ 229518 w 551575"/>
              <a:gd name="connsiteY141" fmla="*/ 213792 h 607087"/>
              <a:gd name="connsiteX142" fmla="*/ 229845 w 551575"/>
              <a:gd name="connsiteY142" fmla="*/ 234670 h 607087"/>
              <a:gd name="connsiteX143" fmla="*/ 229845 w 551575"/>
              <a:gd name="connsiteY143" fmla="*/ 239074 h 607087"/>
              <a:gd name="connsiteX144" fmla="*/ 229845 w 551575"/>
              <a:gd name="connsiteY144" fmla="*/ 252449 h 607087"/>
              <a:gd name="connsiteX145" fmla="*/ 229355 w 551575"/>
              <a:gd name="connsiteY145" fmla="*/ 266477 h 607087"/>
              <a:gd name="connsiteX146" fmla="*/ 228702 w 551575"/>
              <a:gd name="connsiteY146" fmla="*/ 290291 h 607087"/>
              <a:gd name="connsiteX147" fmla="*/ 228702 w 551575"/>
              <a:gd name="connsiteY147" fmla="*/ 313126 h 607087"/>
              <a:gd name="connsiteX148" fmla="*/ 230335 w 551575"/>
              <a:gd name="connsiteY148" fmla="*/ 344117 h 607087"/>
              <a:gd name="connsiteX149" fmla="*/ 236543 w 551575"/>
              <a:gd name="connsiteY149" fmla="*/ 378370 h 607087"/>
              <a:gd name="connsiteX150" fmla="*/ 237196 w 551575"/>
              <a:gd name="connsiteY150" fmla="*/ 379512 h 607087"/>
              <a:gd name="connsiteX151" fmla="*/ 234583 w 551575"/>
              <a:gd name="connsiteY151" fmla="*/ 391909 h 607087"/>
              <a:gd name="connsiteX152" fmla="*/ 225925 w 551575"/>
              <a:gd name="connsiteY152" fmla="*/ 403979 h 607087"/>
              <a:gd name="connsiteX153" fmla="*/ 213999 w 551575"/>
              <a:gd name="connsiteY153" fmla="*/ 412950 h 607087"/>
              <a:gd name="connsiteX154" fmla="*/ 201911 w 551575"/>
              <a:gd name="connsiteY154" fmla="*/ 416212 h 607087"/>
              <a:gd name="connsiteX155" fmla="*/ 182961 w 551575"/>
              <a:gd name="connsiteY155" fmla="*/ 409035 h 607087"/>
              <a:gd name="connsiteX156" fmla="*/ 169566 w 551575"/>
              <a:gd name="connsiteY156" fmla="*/ 390114 h 607087"/>
              <a:gd name="connsiteX157" fmla="*/ 138365 w 551575"/>
              <a:gd name="connsiteY157" fmla="*/ 407893 h 607087"/>
              <a:gd name="connsiteX158" fmla="*/ 104876 w 551575"/>
              <a:gd name="connsiteY158" fmla="*/ 415070 h 607087"/>
              <a:gd name="connsiteX159" fmla="*/ 64690 w 551575"/>
              <a:gd name="connsiteY159" fmla="*/ 412624 h 607087"/>
              <a:gd name="connsiteX160" fmla="*/ 31365 w 551575"/>
              <a:gd name="connsiteY160" fmla="*/ 396965 h 607087"/>
              <a:gd name="connsiteX161" fmla="*/ 8495 w 551575"/>
              <a:gd name="connsiteY161" fmla="*/ 366300 h 607087"/>
              <a:gd name="connsiteX162" fmla="*/ 0 w 551575"/>
              <a:gd name="connsiteY162" fmla="*/ 318835 h 607087"/>
              <a:gd name="connsiteX163" fmla="*/ 13722 w 551575"/>
              <a:gd name="connsiteY163" fmla="*/ 260605 h 607087"/>
              <a:gd name="connsiteX164" fmla="*/ 46067 w 551575"/>
              <a:gd name="connsiteY164" fmla="*/ 228309 h 607087"/>
              <a:gd name="connsiteX165" fmla="*/ 84783 w 551575"/>
              <a:gd name="connsiteY165" fmla="*/ 214281 h 607087"/>
              <a:gd name="connsiteX166" fmla="*/ 117781 w 551575"/>
              <a:gd name="connsiteY166" fmla="*/ 211835 h 607087"/>
              <a:gd name="connsiteX167" fmla="*/ 144899 w 551575"/>
              <a:gd name="connsiteY167" fmla="*/ 214934 h 607087"/>
              <a:gd name="connsiteX168" fmla="*/ 163522 w 551575"/>
              <a:gd name="connsiteY168" fmla="*/ 219664 h 607087"/>
              <a:gd name="connsiteX169" fmla="*/ 161561 w 551575"/>
              <a:gd name="connsiteY169" fmla="*/ 205636 h 607087"/>
              <a:gd name="connsiteX170" fmla="*/ 154374 w 551575"/>
              <a:gd name="connsiteY170" fmla="*/ 192588 h 607087"/>
              <a:gd name="connsiteX171" fmla="*/ 139181 w 551575"/>
              <a:gd name="connsiteY171" fmla="*/ 183453 h 607087"/>
              <a:gd name="connsiteX172" fmla="*/ 113861 w 551575"/>
              <a:gd name="connsiteY172" fmla="*/ 180681 h 607087"/>
              <a:gd name="connsiteX173" fmla="*/ 77268 w 551575"/>
              <a:gd name="connsiteY173" fmla="*/ 188999 h 607087"/>
              <a:gd name="connsiteX174" fmla="*/ 59136 w 551575"/>
              <a:gd name="connsiteY174" fmla="*/ 201233 h 607087"/>
              <a:gd name="connsiteX175" fmla="*/ 54725 w 551575"/>
              <a:gd name="connsiteY175" fmla="*/ 204821 h 607087"/>
              <a:gd name="connsiteX176" fmla="*/ 50314 w 551575"/>
              <a:gd name="connsiteY176" fmla="*/ 207920 h 607087"/>
              <a:gd name="connsiteX177" fmla="*/ 40186 w 551575"/>
              <a:gd name="connsiteY177" fmla="*/ 210367 h 607087"/>
              <a:gd name="connsiteX178" fmla="*/ 30711 w 551575"/>
              <a:gd name="connsiteY178" fmla="*/ 210204 h 607087"/>
              <a:gd name="connsiteX179" fmla="*/ 30221 w 551575"/>
              <a:gd name="connsiteY179" fmla="*/ 210204 h 607087"/>
              <a:gd name="connsiteX180" fmla="*/ 19603 w 551575"/>
              <a:gd name="connsiteY180" fmla="*/ 202864 h 607087"/>
              <a:gd name="connsiteX181" fmla="*/ 12905 w 551575"/>
              <a:gd name="connsiteY181" fmla="*/ 189489 h 607087"/>
              <a:gd name="connsiteX182" fmla="*/ 11272 w 551575"/>
              <a:gd name="connsiteY182" fmla="*/ 180681 h 607087"/>
              <a:gd name="connsiteX183" fmla="*/ 23524 w 551575"/>
              <a:gd name="connsiteY183" fmla="*/ 156377 h 607087"/>
              <a:gd name="connsiteX184" fmla="*/ 46884 w 551575"/>
              <a:gd name="connsiteY184" fmla="*/ 137456 h 607087"/>
              <a:gd name="connsiteX185" fmla="*/ 78085 w 551575"/>
              <a:gd name="connsiteY185" fmla="*/ 124734 h 607087"/>
              <a:gd name="connsiteX186" fmla="*/ 115004 w 551575"/>
              <a:gd name="connsiteY186" fmla="*/ 118862 h 607087"/>
              <a:gd name="connsiteX187" fmla="*/ 401593 w 551575"/>
              <a:gd name="connsiteY187" fmla="*/ 61 h 607087"/>
              <a:gd name="connsiteX188" fmla="*/ 415479 w 551575"/>
              <a:gd name="connsiteY188" fmla="*/ 3488 h 607087"/>
              <a:gd name="connsiteX189" fmla="*/ 425608 w 551575"/>
              <a:gd name="connsiteY189" fmla="*/ 9851 h 607087"/>
              <a:gd name="connsiteX190" fmla="*/ 430182 w 551575"/>
              <a:gd name="connsiteY190" fmla="*/ 16377 h 607087"/>
              <a:gd name="connsiteX191" fmla="*/ 431652 w 551575"/>
              <a:gd name="connsiteY191" fmla="*/ 24209 h 607087"/>
              <a:gd name="connsiteX192" fmla="*/ 427241 w 551575"/>
              <a:gd name="connsiteY192" fmla="*/ 30899 h 607087"/>
              <a:gd name="connsiteX193" fmla="*/ 419236 w 551575"/>
              <a:gd name="connsiteY193" fmla="*/ 44930 h 607087"/>
              <a:gd name="connsiteX194" fmla="*/ 411395 w 551575"/>
              <a:gd name="connsiteY194" fmla="*/ 60920 h 607087"/>
              <a:gd name="connsiteX195" fmla="*/ 399143 w 551575"/>
              <a:gd name="connsiteY195" fmla="*/ 88331 h 607087"/>
              <a:gd name="connsiteX196" fmla="*/ 394569 w 551575"/>
              <a:gd name="connsiteY196" fmla="*/ 98284 h 607087"/>
              <a:gd name="connsiteX197" fmla="*/ 390648 w 551575"/>
              <a:gd name="connsiteY197" fmla="*/ 108074 h 607087"/>
              <a:gd name="connsiteX198" fmla="*/ 412865 w 551575"/>
              <a:gd name="connsiteY198" fmla="*/ 106279 h 607087"/>
              <a:gd name="connsiteX199" fmla="*/ 439330 w 551575"/>
              <a:gd name="connsiteY199" fmla="*/ 110684 h 607087"/>
              <a:gd name="connsiteX200" fmla="*/ 472656 w 551575"/>
              <a:gd name="connsiteY200" fmla="*/ 131079 h 607087"/>
              <a:gd name="connsiteX201" fmla="*/ 493730 w 551575"/>
              <a:gd name="connsiteY201" fmla="*/ 163059 h 607087"/>
              <a:gd name="connsiteX202" fmla="*/ 500428 w 551575"/>
              <a:gd name="connsiteY202" fmla="*/ 202054 h 607087"/>
              <a:gd name="connsiteX203" fmla="*/ 490136 w 551575"/>
              <a:gd name="connsiteY203" fmla="*/ 244802 h 607087"/>
              <a:gd name="connsiteX204" fmla="*/ 485398 w 551575"/>
              <a:gd name="connsiteY204" fmla="*/ 255245 h 607087"/>
              <a:gd name="connsiteX205" fmla="*/ 459914 w 551575"/>
              <a:gd name="connsiteY205" fmla="*/ 292119 h 607087"/>
              <a:gd name="connsiteX206" fmla="*/ 424791 w 551575"/>
              <a:gd name="connsiteY206" fmla="*/ 315614 h 607087"/>
              <a:gd name="connsiteX207" fmla="*/ 384114 w 551575"/>
              <a:gd name="connsiteY207" fmla="*/ 323772 h 607087"/>
              <a:gd name="connsiteX208" fmla="*/ 342293 w 551575"/>
              <a:gd name="connsiteY208" fmla="*/ 314635 h 607087"/>
              <a:gd name="connsiteX209" fmla="*/ 315665 w 551575"/>
              <a:gd name="connsiteY209" fmla="*/ 299624 h 607087"/>
              <a:gd name="connsiteX210" fmla="*/ 298838 w 551575"/>
              <a:gd name="connsiteY210" fmla="*/ 279229 h 607087"/>
              <a:gd name="connsiteX211" fmla="*/ 292304 w 551575"/>
              <a:gd name="connsiteY211" fmla="*/ 284613 h 607087"/>
              <a:gd name="connsiteX212" fmla="*/ 284136 w 551575"/>
              <a:gd name="connsiteY212" fmla="*/ 287224 h 607087"/>
              <a:gd name="connsiteX213" fmla="*/ 276131 w 551575"/>
              <a:gd name="connsiteY213" fmla="*/ 286735 h 607087"/>
              <a:gd name="connsiteX214" fmla="*/ 269760 w 551575"/>
              <a:gd name="connsiteY214" fmla="*/ 282656 h 607087"/>
              <a:gd name="connsiteX215" fmla="*/ 263389 w 551575"/>
              <a:gd name="connsiteY215" fmla="*/ 279555 h 607087"/>
              <a:gd name="connsiteX216" fmla="*/ 258161 w 551575"/>
              <a:gd name="connsiteY216" fmla="*/ 273682 h 607087"/>
              <a:gd name="connsiteX217" fmla="*/ 256691 w 551575"/>
              <a:gd name="connsiteY217" fmla="*/ 264055 h 607087"/>
              <a:gd name="connsiteX218" fmla="*/ 261592 w 551575"/>
              <a:gd name="connsiteY218" fmla="*/ 249534 h 607087"/>
              <a:gd name="connsiteX219" fmla="*/ 263879 w 551575"/>
              <a:gd name="connsiteY219" fmla="*/ 242681 h 607087"/>
              <a:gd name="connsiteX220" fmla="*/ 267309 w 551575"/>
              <a:gd name="connsiteY220" fmla="*/ 234360 h 607087"/>
              <a:gd name="connsiteX221" fmla="*/ 278908 w 551575"/>
              <a:gd name="connsiteY221" fmla="*/ 210212 h 607087"/>
              <a:gd name="connsiteX222" fmla="*/ 292794 w 551575"/>
              <a:gd name="connsiteY222" fmla="*/ 182964 h 607087"/>
              <a:gd name="connsiteX223" fmla="*/ 304719 w 551575"/>
              <a:gd name="connsiteY223" fmla="*/ 159632 h 607087"/>
              <a:gd name="connsiteX224" fmla="*/ 313868 w 551575"/>
              <a:gd name="connsiteY224" fmla="*/ 140379 h 607087"/>
              <a:gd name="connsiteX225" fmla="*/ 331837 w 551575"/>
              <a:gd name="connsiteY225" fmla="*/ 101058 h 607087"/>
              <a:gd name="connsiteX226" fmla="*/ 349317 w 551575"/>
              <a:gd name="connsiteY226" fmla="*/ 63694 h 607087"/>
              <a:gd name="connsiteX227" fmla="*/ 364020 w 551575"/>
              <a:gd name="connsiteY227" fmla="*/ 33509 h 607087"/>
              <a:gd name="connsiteX228" fmla="*/ 373822 w 551575"/>
              <a:gd name="connsiteY228" fmla="*/ 15725 h 607087"/>
              <a:gd name="connsiteX229" fmla="*/ 386401 w 551575"/>
              <a:gd name="connsiteY229" fmla="*/ 2998 h 607087"/>
              <a:gd name="connsiteX230" fmla="*/ 401593 w 551575"/>
              <a:gd name="connsiteY230" fmla="*/ 61 h 60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551575" h="607087">
                <a:moveTo>
                  <a:pt x="483916" y="414412"/>
                </a:moveTo>
                <a:cubicBezTo>
                  <a:pt x="496167" y="415717"/>
                  <a:pt x="507275" y="419795"/>
                  <a:pt x="517566" y="426321"/>
                </a:cubicBezTo>
                <a:cubicBezTo>
                  <a:pt x="525080" y="431378"/>
                  <a:pt x="531451" y="437250"/>
                  <a:pt x="536841" y="444102"/>
                </a:cubicBezTo>
                <a:cubicBezTo>
                  <a:pt x="542069" y="450953"/>
                  <a:pt x="545989" y="457968"/>
                  <a:pt x="548439" y="465309"/>
                </a:cubicBezTo>
                <a:cubicBezTo>
                  <a:pt x="551053" y="472487"/>
                  <a:pt x="552033" y="479338"/>
                  <a:pt x="551380" y="486027"/>
                </a:cubicBezTo>
                <a:cubicBezTo>
                  <a:pt x="550890" y="492552"/>
                  <a:pt x="548603" y="497935"/>
                  <a:pt x="544682" y="502013"/>
                </a:cubicBezTo>
                <a:cubicBezTo>
                  <a:pt x="542395" y="504460"/>
                  <a:pt x="539618" y="506255"/>
                  <a:pt x="536351" y="507234"/>
                </a:cubicBezTo>
                <a:cubicBezTo>
                  <a:pt x="532921" y="508212"/>
                  <a:pt x="529491" y="508702"/>
                  <a:pt x="526060" y="508702"/>
                </a:cubicBezTo>
                <a:cubicBezTo>
                  <a:pt x="522467" y="508865"/>
                  <a:pt x="519363" y="508539"/>
                  <a:pt x="516586" y="508049"/>
                </a:cubicBezTo>
                <a:cubicBezTo>
                  <a:pt x="513646" y="507397"/>
                  <a:pt x="511849" y="506907"/>
                  <a:pt x="511032" y="506255"/>
                </a:cubicBezTo>
                <a:cubicBezTo>
                  <a:pt x="508582" y="504297"/>
                  <a:pt x="506458" y="501687"/>
                  <a:pt x="504498" y="498098"/>
                </a:cubicBezTo>
                <a:cubicBezTo>
                  <a:pt x="502701" y="494673"/>
                  <a:pt x="502538" y="491410"/>
                  <a:pt x="504171" y="487984"/>
                </a:cubicBezTo>
                <a:cubicBezTo>
                  <a:pt x="504008" y="482438"/>
                  <a:pt x="503355" y="477054"/>
                  <a:pt x="502048" y="472160"/>
                </a:cubicBezTo>
                <a:cubicBezTo>
                  <a:pt x="500741" y="467267"/>
                  <a:pt x="498127" y="463188"/>
                  <a:pt x="494044" y="460089"/>
                </a:cubicBezTo>
                <a:cubicBezTo>
                  <a:pt x="489633" y="456663"/>
                  <a:pt x="484406" y="454869"/>
                  <a:pt x="478525" y="454869"/>
                </a:cubicBezTo>
                <a:cubicBezTo>
                  <a:pt x="472645" y="454869"/>
                  <a:pt x="466601" y="456010"/>
                  <a:pt x="460393" y="458294"/>
                </a:cubicBezTo>
                <a:cubicBezTo>
                  <a:pt x="454186" y="460578"/>
                  <a:pt x="447979" y="464167"/>
                  <a:pt x="441935" y="468735"/>
                </a:cubicBezTo>
                <a:cubicBezTo>
                  <a:pt x="435891" y="473302"/>
                  <a:pt x="430664" y="478523"/>
                  <a:pt x="426253" y="484069"/>
                </a:cubicBezTo>
                <a:cubicBezTo>
                  <a:pt x="420863" y="490757"/>
                  <a:pt x="417106" y="497609"/>
                  <a:pt x="414819" y="504624"/>
                </a:cubicBezTo>
                <a:cubicBezTo>
                  <a:pt x="412368" y="511638"/>
                  <a:pt x="411388" y="518490"/>
                  <a:pt x="411878" y="525015"/>
                </a:cubicBezTo>
                <a:cubicBezTo>
                  <a:pt x="412368" y="531540"/>
                  <a:pt x="414165" y="537576"/>
                  <a:pt x="417269" y="543286"/>
                </a:cubicBezTo>
                <a:cubicBezTo>
                  <a:pt x="420373" y="548995"/>
                  <a:pt x="424783" y="553889"/>
                  <a:pt x="430664" y="558131"/>
                </a:cubicBezTo>
                <a:cubicBezTo>
                  <a:pt x="435237" y="561067"/>
                  <a:pt x="441118" y="563024"/>
                  <a:pt x="448306" y="563840"/>
                </a:cubicBezTo>
                <a:cubicBezTo>
                  <a:pt x="455493" y="564656"/>
                  <a:pt x="462354" y="564982"/>
                  <a:pt x="468888" y="564493"/>
                </a:cubicBezTo>
                <a:cubicBezTo>
                  <a:pt x="472808" y="564166"/>
                  <a:pt x="475585" y="564166"/>
                  <a:pt x="477382" y="564493"/>
                </a:cubicBezTo>
                <a:cubicBezTo>
                  <a:pt x="479342" y="564819"/>
                  <a:pt x="481139" y="565798"/>
                  <a:pt x="482936" y="567103"/>
                </a:cubicBezTo>
                <a:cubicBezTo>
                  <a:pt x="486530" y="569876"/>
                  <a:pt x="488490" y="573302"/>
                  <a:pt x="489143" y="577380"/>
                </a:cubicBezTo>
                <a:cubicBezTo>
                  <a:pt x="489633" y="581295"/>
                  <a:pt x="489143" y="585047"/>
                  <a:pt x="487510" y="588310"/>
                </a:cubicBezTo>
                <a:cubicBezTo>
                  <a:pt x="484733" y="594346"/>
                  <a:pt x="480322" y="598913"/>
                  <a:pt x="473952" y="602013"/>
                </a:cubicBezTo>
                <a:cubicBezTo>
                  <a:pt x="467581" y="605112"/>
                  <a:pt x="460393" y="606744"/>
                  <a:pt x="452389" y="607070"/>
                </a:cubicBezTo>
                <a:cubicBezTo>
                  <a:pt x="444222" y="607233"/>
                  <a:pt x="436054" y="606254"/>
                  <a:pt x="427397" y="603970"/>
                </a:cubicBezTo>
                <a:cubicBezTo>
                  <a:pt x="418902" y="601687"/>
                  <a:pt x="411062" y="598261"/>
                  <a:pt x="403874" y="593693"/>
                </a:cubicBezTo>
                <a:cubicBezTo>
                  <a:pt x="392276" y="586352"/>
                  <a:pt x="383292" y="577380"/>
                  <a:pt x="376921" y="566940"/>
                </a:cubicBezTo>
                <a:cubicBezTo>
                  <a:pt x="370387" y="556662"/>
                  <a:pt x="366304" y="545569"/>
                  <a:pt x="364834" y="533824"/>
                </a:cubicBezTo>
                <a:cubicBezTo>
                  <a:pt x="363200" y="522079"/>
                  <a:pt x="363853" y="510007"/>
                  <a:pt x="367120" y="497772"/>
                </a:cubicBezTo>
                <a:cubicBezTo>
                  <a:pt x="370224" y="485537"/>
                  <a:pt x="375941" y="473792"/>
                  <a:pt x="383782" y="462373"/>
                </a:cubicBezTo>
                <a:cubicBezTo>
                  <a:pt x="391786" y="450953"/>
                  <a:pt x="401261" y="441329"/>
                  <a:pt x="412205" y="433825"/>
                </a:cubicBezTo>
                <a:cubicBezTo>
                  <a:pt x="423313" y="426157"/>
                  <a:pt x="434911" y="420774"/>
                  <a:pt x="447162" y="417348"/>
                </a:cubicBezTo>
                <a:cubicBezTo>
                  <a:pt x="459413" y="414086"/>
                  <a:pt x="471665" y="413107"/>
                  <a:pt x="483916" y="414412"/>
                </a:cubicBezTo>
                <a:close/>
                <a:moveTo>
                  <a:pt x="300130" y="378530"/>
                </a:moveTo>
                <a:cubicBezTo>
                  <a:pt x="300947" y="378530"/>
                  <a:pt x="302254" y="378530"/>
                  <a:pt x="304215" y="378530"/>
                </a:cubicBezTo>
                <a:cubicBezTo>
                  <a:pt x="306012" y="378693"/>
                  <a:pt x="307482" y="379019"/>
                  <a:pt x="308626" y="379346"/>
                </a:cubicBezTo>
                <a:cubicBezTo>
                  <a:pt x="310914" y="379346"/>
                  <a:pt x="312711" y="379998"/>
                  <a:pt x="314018" y="381303"/>
                </a:cubicBezTo>
                <a:cubicBezTo>
                  <a:pt x="315162" y="382608"/>
                  <a:pt x="316142" y="384240"/>
                  <a:pt x="316469" y="386197"/>
                </a:cubicBezTo>
                <a:cubicBezTo>
                  <a:pt x="316959" y="388155"/>
                  <a:pt x="317286" y="390275"/>
                  <a:pt x="317449" y="392396"/>
                </a:cubicBezTo>
                <a:cubicBezTo>
                  <a:pt x="317449" y="394680"/>
                  <a:pt x="317449" y="396638"/>
                  <a:pt x="317286" y="398432"/>
                </a:cubicBezTo>
                <a:cubicBezTo>
                  <a:pt x="317286" y="398758"/>
                  <a:pt x="317286" y="399248"/>
                  <a:pt x="317122" y="399900"/>
                </a:cubicBezTo>
                <a:cubicBezTo>
                  <a:pt x="317122" y="400553"/>
                  <a:pt x="317122" y="401042"/>
                  <a:pt x="317122" y="401205"/>
                </a:cubicBezTo>
                <a:lnTo>
                  <a:pt x="317122" y="413277"/>
                </a:lnTo>
                <a:cubicBezTo>
                  <a:pt x="317122" y="414256"/>
                  <a:pt x="317122" y="414745"/>
                  <a:pt x="317122" y="414419"/>
                </a:cubicBezTo>
                <a:cubicBezTo>
                  <a:pt x="317286" y="414256"/>
                  <a:pt x="317122" y="414582"/>
                  <a:pt x="317122" y="415724"/>
                </a:cubicBezTo>
                <a:lnTo>
                  <a:pt x="319900" y="415724"/>
                </a:lnTo>
                <a:cubicBezTo>
                  <a:pt x="321044" y="415724"/>
                  <a:pt x="322187" y="415561"/>
                  <a:pt x="323331" y="415398"/>
                </a:cubicBezTo>
                <a:cubicBezTo>
                  <a:pt x="325619" y="415398"/>
                  <a:pt x="328069" y="415234"/>
                  <a:pt x="330520" y="415234"/>
                </a:cubicBezTo>
                <a:cubicBezTo>
                  <a:pt x="332971" y="415071"/>
                  <a:pt x="335259" y="415071"/>
                  <a:pt x="337546" y="415071"/>
                </a:cubicBezTo>
                <a:cubicBezTo>
                  <a:pt x="339180" y="415071"/>
                  <a:pt x="340650" y="415071"/>
                  <a:pt x="341958" y="415234"/>
                </a:cubicBezTo>
                <a:cubicBezTo>
                  <a:pt x="343265" y="415234"/>
                  <a:pt x="344408" y="415398"/>
                  <a:pt x="345552" y="415398"/>
                </a:cubicBezTo>
                <a:cubicBezTo>
                  <a:pt x="346369" y="415561"/>
                  <a:pt x="347349" y="415887"/>
                  <a:pt x="348166" y="416050"/>
                </a:cubicBezTo>
                <a:cubicBezTo>
                  <a:pt x="349147" y="416376"/>
                  <a:pt x="350127" y="416703"/>
                  <a:pt x="350944" y="417192"/>
                </a:cubicBezTo>
                <a:cubicBezTo>
                  <a:pt x="351761" y="417681"/>
                  <a:pt x="352415" y="418334"/>
                  <a:pt x="353068" y="419313"/>
                </a:cubicBezTo>
                <a:cubicBezTo>
                  <a:pt x="353558" y="420128"/>
                  <a:pt x="353885" y="421270"/>
                  <a:pt x="353885" y="422575"/>
                </a:cubicBezTo>
                <a:cubicBezTo>
                  <a:pt x="353885" y="424207"/>
                  <a:pt x="353231" y="426164"/>
                  <a:pt x="352088" y="428122"/>
                </a:cubicBezTo>
                <a:lnTo>
                  <a:pt x="351924" y="428285"/>
                </a:lnTo>
                <a:cubicBezTo>
                  <a:pt x="350781" y="430895"/>
                  <a:pt x="349637" y="432853"/>
                  <a:pt x="348493" y="434321"/>
                </a:cubicBezTo>
                <a:cubicBezTo>
                  <a:pt x="347186" y="435789"/>
                  <a:pt x="345879" y="436768"/>
                  <a:pt x="344245" y="437420"/>
                </a:cubicBezTo>
                <a:cubicBezTo>
                  <a:pt x="342775" y="438073"/>
                  <a:pt x="341141" y="438399"/>
                  <a:pt x="339343" y="438562"/>
                </a:cubicBezTo>
                <a:cubicBezTo>
                  <a:pt x="337546" y="438725"/>
                  <a:pt x="335422" y="438725"/>
                  <a:pt x="333135" y="438725"/>
                </a:cubicBezTo>
                <a:lnTo>
                  <a:pt x="316632" y="438725"/>
                </a:lnTo>
                <a:lnTo>
                  <a:pt x="316632" y="443946"/>
                </a:lnTo>
                <a:cubicBezTo>
                  <a:pt x="316632" y="445577"/>
                  <a:pt x="316632" y="447371"/>
                  <a:pt x="316796" y="449329"/>
                </a:cubicBezTo>
                <a:cubicBezTo>
                  <a:pt x="316959" y="451613"/>
                  <a:pt x="317122" y="454060"/>
                  <a:pt x="317122" y="456670"/>
                </a:cubicBezTo>
                <a:cubicBezTo>
                  <a:pt x="317286" y="459117"/>
                  <a:pt x="317286" y="461727"/>
                  <a:pt x="317286" y="464174"/>
                </a:cubicBezTo>
                <a:cubicBezTo>
                  <a:pt x="317286" y="468252"/>
                  <a:pt x="315815" y="471515"/>
                  <a:pt x="312711" y="473799"/>
                </a:cubicBezTo>
                <a:cubicBezTo>
                  <a:pt x="309607" y="476082"/>
                  <a:pt x="306175" y="476898"/>
                  <a:pt x="302091" y="476572"/>
                </a:cubicBezTo>
                <a:cubicBezTo>
                  <a:pt x="298496" y="475919"/>
                  <a:pt x="296045" y="473962"/>
                  <a:pt x="294901" y="471025"/>
                </a:cubicBezTo>
                <a:cubicBezTo>
                  <a:pt x="293758" y="467926"/>
                  <a:pt x="293104" y="464500"/>
                  <a:pt x="293104" y="460911"/>
                </a:cubicBezTo>
                <a:cubicBezTo>
                  <a:pt x="293104" y="459280"/>
                  <a:pt x="293104" y="457975"/>
                  <a:pt x="293268" y="456833"/>
                </a:cubicBezTo>
                <a:cubicBezTo>
                  <a:pt x="293268" y="455691"/>
                  <a:pt x="293431" y="454549"/>
                  <a:pt x="293431" y="453407"/>
                </a:cubicBezTo>
                <a:cubicBezTo>
                  <a:pt x="293594" y="452755"/>
                  <a:pt x="293758" y="452102"/>
                  <a:pt x="293758" y="451613"/>
                </a:cubicBezTo>
                <a:lnTo>
                  <a:pt x="293758" y="449981"/>
                </a:lnTo>
                <a:lnTo>
                  <a:pt x="293758" y="438399"/>
                </a:lnTo>
                <a:lnTo>
                  <a:pt x="290817" y="438399"/>
                </a:lnTo>
                <a:cubicBezTo>
                  <a:pt x="288856" y="438399"/>
                  <a:pt x="287059" y="438399"/>
                  <a:pt x="285262" y="438562"/>
                </a:cubicBezTo>
                <a:cubicBezTo>
                  <a:pt x="283464" y="438562"/>
                  <a:pt x="281667" y="438725"/>
                  <a:pt x="279706" y="438725"/>
                </a:cubicBezTo>
                <a:cubicBezTo>
                  <a:pt x="277746" y="438888"/>
                  <a:pt x="275785" y="439052"/>
                  <a:pt x="273824" y="439052"/>
                </a:cubicBezTo>
                <a:lnTo>
                  <a:pt x="268269" y="439052"/>
                </a:lnTo>
                <a:cubicBezTo>
                  <a:pt x="265491" y="439052"/>
                  <a:pt x="263041" y="438399"/>
                  <a:pt x="260917" y="437257"/>
                </a:cubicBezTo>
                <a:cubicBezTo>
                  <a:pt x="258956" y="436115"/>
                  <a:pt x="257649" y="433831"/>
                  <a:pt x="256832" y="430569"/>
                </a:cubicBezTo>
                <a:cubicBezTo>
                  <a:pt x="256505" y="429264"/>
                  <a:pt x="256505" y="428122"/>
                  <a:pt x="256832" y="427306"/>
                </a:cubicBezTo>
                <a:cubicBezTo>
                  <a:pt x="257159" y="426654"/>
                  <a:pt x="257812" y="425675"/>
                  <a:pt x="258466" y="424533"/>
                </a:cubicBezTo>
                <a:cubicBezTo>
                  <a:pt x="259283" y="421923"/>
                  <a:pt x="260426" y="419965"/>
                  <a:pt x="261897" y="418660"/>
                </a:cubicBezTo>
                <a:cubicBezTo>
                  <a:pt x="263204" y="417355"/>
                  <a:pt x="264838" y="416540"/>
                  <a:pt x="266799" y="416050"/>
                </a:cubicBezTo>
                <a:cubicBezTo>
                  <a:pt x="268596" y="415561"/>
                  <a:pt x="270556" y="415234"/>
                  <a:pt x="272681" y="415234"/>
                </a:cubicBezTo>
                <a:lnTo>
                  <a:pt x="278889" y="415234"/>
                </a:lnTo>
                <a:cubicBezTo>
                  <a:pt x="279543" y="415234"/>
                  <a:pt x="280196" y="415398"/>
                  <a:pt x="280687" y="415398"/>
                </a:cubicBezTo>
                <a:cubicBezTo>
                  <a:pt x="281340" y="415398"/>
                  <a:pt x="281830" y="415561"/>
                  <a:pt x="282321" y="415561"/>
                </a:cubicBezTo>
                <a:lnTo>
                  <a:pt x="293921" y="415561"/>
                </a:lnTo>
                <a:cubicBezTo>
                  <a:pt x="293921" y="414745"/>
                  <a:pt x="293921" y="413766"/>
                  <a:pt x="293758" y="412461"/>
                </a:cubicBezTo>
                <a:cubicBezTo>
                  <a:pt x="293758" y="410993"/>
                  <a:pt x="293758" y="410014"/>
                  <a:pt x="293758" y="409362"/>
                </a:cubicBezTo>
                <a:cubicBezTo>
                  <a:pt x="293594" y="406915"/>
                  <a:pt x="293431" y="404631"/>
                  <a:pt x="293431" y="402184"/>
                </a:cubicBezTo>
                <a:cubicBezTo>
                  <a:pt x="293431" y="399574"/>
                  <a:pt x="293268" y="397290"/>
                  <a:pt x="293268" y="395169"/>
                </a:cubicBezTo>
                <a:cubicBezTo>
                  <a:pt x="293268" y="393538"/>
                  <a:pt x="293268" y="391907"/>
                  <a:pt x="293431" y="390602"/>
                </a:cubicBezTo>
                <a:cubicBezTo>
                  <a:pt x="293431" y="389297"/>
                  <a:pt x="293594" y="388155"/>
                  <a:pt x="293758" y="387013"/>
                </a:cubicBezTo>
                <a:cubicBezTo>
                  <a:pt x="293921" y="385218"/>
                  <a:pt x="294411" y="383587"/>
                  <a:pt x="295228" y="381793"/>
                </a:cubicBezTo>
                <a:cubicBezTo>
                  <a:pt x="296045" y="379998"/>
                  <a:pt x="297679" y="379019"/>
                  <a:pt x="300130" y="378530"/>
                </a:cubicBezTo>
                <a:close/>
                <a:moveTo>
                  <a:pt x="123989" y="269739"/>
                </a:moveTo>
                <a:cubicBezTo>
                  <a:pt x="105366" y="269739"/>
                  <a:pt x="90337" y="274469"/>
                  <a:pt x="78739" y="283929"/>
                </a:cubicBezTo>
                <a:cubicBezTo>
                  <a:pt x="67140" y="293390"/>
                  <a:pt x="61423" y="304481"/>
                  <a:pt x="61423" y="317041"/>
                </a:cubicBezTo>
                <a:cubicBezTo>
                  <a:pt x="61423" y="329274"/>
                  <a:pt x="65180" y="339061"/>
                  <a:pt x="72858" y="346401"/>
                </a:cubicBezTo>
                <a:cubicBezTo>
                  <a:pt x="80536" y="353578"/>
                  <a:pt x="90991" y="357166"/>
                  <a:pt x="104386" y="357166"/>
                </a:cubicBezTo>
                <a:cubicBezTo>
                  <a:pt x="114841" y="357166"/>
                  <a:pt x="123989" y="355535"/>
                  <a:pt x="131994" y="352110"/>
                </a:cubicBezTo>
                <a:cubicBezTo>
                  <a:pt x="139998" y="348847"/>
                  <a:pt x="147186" y="344770"/>
                  <a:pt x="153393" y="339876"/>
                </a:cubicBezTo>
                <a:cubicBezTo>
                  <a:pt x="158294" y="333678"/>
                  <a:pt x="161398" y="326991"/>
                  <a:pt x="162868" y="320140"/>
                </a:cubicBezTo>
                <a:cubicBezTo>
                  <a:pt x="164502" y="313289"/>
                  <a:pt x="165155" y="306928"/>
                  <a:pt x="165155" y="300893"/>
                </a:cubicBezTo>
                <a:cubicBezTo>
                  <a:pt x="165155" y="297631"/>
                  <a:pt x="164992" y="294532"/>
                  <a:pt x="164665" y="291759"/>
                </a:cubicBezTo>
                <a:cubicBezTo>
                  <a:pt x="164175" y="288986"/>
                  <a:pt x="163685" y="286702"/>
                  <a:pt x="162868" y="284745"/>
                </a:cubicBezTo>
                <a:cubicBezTo>
                  <a:pt x="157804" y="280667"/>
                  <a:pt x="151923" y="277242"/>
                  <a:pt x="145389" y="274143"/>
                </a:cubicBezTo>
                <a:cubicBezTo>
                  <a:pt x="138855" y="271207"/>
                  <a:pt x="131667" y="269739"/>
                  <a:pt x="123989" y="269739"/>
                </a:cubicBezTo>
                <a:close/>
                <a:moveTo>
                  <a:pt x="396202" y="153269"/>
                </a:moveTo>
                <a:cubicBezTo>
                  <a:pt x="387707" y="154738"/>
                  <a:pt x="378886" y="157674"/>
                  <a:pt x="369901" y="161917"/>
                </a:cubicBezTo>
                <a:cubicBezTo>
                  <a:pt x="366144" y="166811"/>
                  <a:pt x="362713" y="171706"/>
                  <a:pt x="359446" y="176601"/>
                </a:cubicBezTo>
                <a:cubicBezTo>
                  <a:pt x="356179" y="181659"/>
                  <a:pt x="353238" y="187207"/>
                  <a:pt x="350461" y="193407"/>
                </a:cubicBezTo>
                <a:lnTo>
                  <a:pt x="349317" y="195854"/>
                </a:lnTo>
                <a:cubicBezTo>
                  <a:pt x="343273" y="209396"/>
                  <a:pt x="339189" y="222449"/>
                  <a:pt x="337228" y="234686"/>
                </a:cubicBezTo>
                <a:lnTo>
                  <a:pt x="337392" y="235339"/>
                </a:lnTo>
                <a:cubicBezTo>
                  <a:pt x="340659" y="241865"/>
                  <a:pt x="344090" y="248229"/>
                  <a:pt x="347847" y="254592"/>
                </a:cubicBezTo>
                <a:cubicBezTo>
                  <a:pt x="351604" y="260955"/>
                  <a:pt x="356995" y="265687"/>
                  <a:pt x="363857" y="268787"/>
                </a:cubicBezTo>
                <a:cubicBezTo>
                  <a:pt x="377579" y="274987"/>
                  <a:pt x="390975" y="274987"/>
                  <a:pt x="404207" y="268787"/>
                </a:cubicBezTo>
                <a:cubicBezTo>
                  <a:pt x="417439" y="262750"/>
                  <a:pt x="427895" y="251818"/>
                  <a:pt x="435573" y="236318"/>
                </a:cubicBezTo>
                <a:cubicBezTo>
                  <a:pt x="436716" y="233544"/>
                  <a:pt x="438023" y="230607"/>
                  <a:pt x="439493" y="227507"/>
                </a:cubicBezTo>
                <a:cubicBezTo>
                  <a:pt x="440964" y="224244"/>
                  <a:pt x="442107" y="221144"/>
                  <a:pt x="442924" y="218044"/>
                </a:cubicBezTo>
                <a:cubicBezTo>
                  <a:pt x="443741" y="215107"/>
                  <a:pt x="444394" y="212333"/>
                  <a:pt x="444721" y="210049"/>
                </a:cubicBezTo>
                <a:cubicBezTo>
                  <a:pt x="444884" y="207602"/>
                  <a:pt x="444884" y="205807"/>
                  <a:pt x="444394" y="204665"/>
                </a:cubicBezTo>
                <a:cubicBezTo>
                  <a:pt x="447662" y="192428"/>
                  <a:pt x="446681" y="182312"/>
                  <a:pt x="441454" y="174317"/>
                </a:cubicBezTo>
                <a:cubicBezTo>
                  <a:pt x="436226" y="166159"/>
                  <a:pt x="429365" y="160122"/>
                  <a:pt x="420707" y="156369"/>
                </a:cubicBezTo>
                <a:cubicBezTo>
                  <a:pt x="412865" y="152780"/>
                  <a:pt x="404697" y="151801"/>
                  <a:pt x="396202" y="153269"/>
                </a:cubicBezTo>
                <a:close/>
                <a:moveTo>
                  <a:pt x="115004" y="118862"/>
                </a:moveTo>
                <a:cubicBezTo>
                  <a:pt x="133954" y="117720"/>
                  <a:pt x="149963" y="119025"/>
                  <a:pt x="163195" y="122940"/>
                </a:cubicBezTo>
                <a:cubicBezTo>
                  <a:pt x="176427" y="126854"/>
                  <a:pt x="187372" y="132237"/>
                  <a:pt x="195867" y="138924"/>
                </a:cubicBezTo>
                <a:cubicBezTo>
                  <a:pt x="204361" y="145612"/>
                  <a:pt x="211059" y="153115"/>
                  <a:pt x="215633" y="161760"/>
                </a:cubicBezTo>
                <a:cubicBezTo>
                  <a:pt x="220207" y="170242"/>
                  <a:pt x="223801" y="179050"/>
                  <a:pt x="225925" y="187857"/>
                </a:cubicBezTo>
                <a:cubicBezTo>
                  <a:pt x="228212" y="196829"/>
                  <a:pt x="229355" y="205473"/>
                  <a:pt x="229518" y="213792"/>
                </a:cubicBezTo>
                <a:cubicBezTo>
                  <a:pt x="229845" y="222111"/>
                  <a:pt x="229845" y="229124"/>
                  <a:pt x="229845" y="234670"/>
                </a:cubicBezTo>
                <a:lnTo>
                  <a:pt x="229845" y="239074"/>
                </a:lnTo>
                <a:lnTo>
                  <a:pt x="229845" y="252449"/>
                </a:lnTo>
                <a:cubicBezTo>
                  <a:pt x="229845" y="256853"/>
                  <a:pt x="229682" y="261583"/>
                  <a:pt x="229355" y="266477"/>
                </a:cubicBezTo>
                <a:cubicBezTo>
                  <a:pt x="228865" y="273817"/>
                  <a:pt x="228702" y="281809"/>
                  <a:pt x="228702" y="290291"/>
                </a:cubicBezTo>
                <a:lnTo>
                  <a:pt x="228702" y="313126"/>
                </a:lnTo>
                <a:cubicBezTo>
                  <a:pt x="228702" y="324381"/>
                  <a:pt x="229355" y="334657"/>
                  <a:pt x="230335" y="344117"/>
                </a:cubicBezTo>
                <a:cubicBezTo>
                  <a:pt x="231479" y="353578"/>
                  <a:pt x="233602" y="364995"/>
                  <a:pt x="236543" y="378370"/>
                </a:cubicBezTo>
                <a:lnTo>
                  <a:pt x="237196" y="379512"/>
                </a:lnTo>
                <a:cubicBezTo>
                  <a:pt x="237523" y="383590"/>
                  <a:pt x="236706" y="387668"/>
                  <a:pt x="234583" y="391909"/>
                </a:cubicBezTo>
                <a:cubicBezTo>
                  <a:pt x="232622" y="396313"/>
                  <a:pt x="229682" y="400227"/>
                  <a:pt x="225925" y="403979"/>
                </a:cubicBezTo>
                <a:cubicBezTo>
                  <a:pt x="222331" y="407730"/>
                  <a:pt x="218247" y="410666"/>
                  <a:pt x="213999" y="412950"/>
                </a:cubicBezTo>
                <a:cubicBezTo>
                  <a:pt x="209752" y="415070"/>
                  <a:pt x="205668" y="416212"/>
                  <a:pt x="201911" y="416212"/>
                </a:cubicBezTo>
                <a:cubicBezTo>
                  <a:pt x="194560" y="416212"/>
                  <a:pt x="188189" y="413765"/>
                  <a:pt x="182961" y="409035"/>
                </a:cubicBezTo>
                <a:cubicBezTo>
                  <a:pt x="177734" y="404142"/>
                  <a:pt x="173323" y="397781"/>
                  <a:pt x="169566" y="390114"/>
                </a:cubicBezTo>
                <a:cubicBezTo>
                  <a:pt x="159274" y="398270"/>
                  <a:pt x="148819" y="404142"/>
                  <a:pt x="138365" y="407893"/>
                </a:cubicBezTo>
                <a:cubicBezTo>
                  <a:pt x="127910" y="411645"/>
                  <a:pt x="116801" y="413928"/>
                  <a:pt x="104876" y="415070"/>
                </a:cubicBezTo>
                <a:cubicBezTo>
                  <a:pt x="90827" y="416212"/>
                  <a:pt x="77432" y="415396"/>
                  <a:pt x="64690" y="412624"/>
                </a:cubicBezTo>
                <a:cubicBezTo>
                  <a:pt x="52111" y="409851"/>
                  <a:pt x="41003" y="404631"/>
                  <a:pt x="31365" y="396965"/>
                </a:cubicBezTo>
                <a:cubicBezTo>
                  <a:pt x="21563" y="389462"/>
                  <a:pt x="14049" y="379186"/>
                  <a:pt x="8495" y="366300"/>
                </a:cubicBezTo>
                <a:cubicBezTo>
                  <a:pt x="2940" y="353578"/>
                  <a:pt x="0" y="337756"/>
                  <a:pt x="0" y="318835"/>
                </a:cubicBezTo>
                <a:cubicBezTo>
                  <a:pt x="0" y="294205"/>
                  <a:pt x="4574" y="274795"/>
                  <a:pt x="13722" y="260605"/>
                </a:cubicBezTo>
                <a:cubicBezTo>
                  <a:pt x="22870" y="246251"/>
                  <a:pt x="33652" y="235486"/>
                  <a:pt x="46067" y="228309"/>
                </a:cubicBezTo>
                <a:cubicBezTo>
                  <a:pt x="58482" y="220969"/>
                  <a:pt x="71388" y="216402"/>
                  <a:pt x="84783" y="214281"/>
                </a:cubicBezTo>
                <a:cubicBezTo>
                  <a:pt x="98178" y="212324"/>
                  <a:pt x="109287" y="211508"/>
                  <a:pt x="117781" y="211835"/>
                </a:cubicBezTo>
                <a:cubicBezTo>
                  <a:pt x="128563" y="212650"/>
                  <a:pt x="137548" y="213629"/>
                  <a:pt x="144899" y="214934"/>
                </a:cubicBezTo>
                <a:cubicBezTo>
                  <a:pt x="152087" y="216239"/>
                  <a:pt x="158294" y="217707"/>
                  <a:pt x="163522" y="219664"/>
                </a:cubicBezTo>
                <a:cubicBezTo>
                  <a:pt x="163522" y="215097"/>
                  <a:pt x="162868" y="210530"/>
                  <a:pt x="161561" y="205636"/>
                </a:cubicBezTo>
                <a:cubicBezTo>
                  <a:pt x="160255" y="200906"/>
                  <a:pt x="157804" y="196502"/>
                  <a:pt x="154374" y="192588"/>
                </a:cubicBezTo>
                <a:cubicBezTo>
                  <a:pt x="150780" y="188673"/>
                  <a:pt x="145716" y="185574"/>
                  <a:pt x="139181" y="183453"/>
                </a:cubicBezTo>
                <a:cubicBezTo>
                  <a:pt x="132647" y="181170"/>
                  <a:pt x="124316" y="180191"/>
                  <a:pt x="113861" y="180681"/>
                </a:cubicBezTo>
                <a:cubicBezTo>
                  <a:pt x="97198" y="181822"/>
                  <a:pt x="84946" y="184595"/>
                  <a:pt x="77268" y="188999"/>
                </a:cubicBezTo>
                <a:cubicBezTo>
                  <a:pt x="69754" y="193403"/>
                  <a:pt x="63710" y="197481"/>
                  <a:pt x="59136" y="201233"/>
                </a:cubicBezTo>
                <a:cubicBezTo>
                  <a:pt x="57665" y="202374"/>
                  <a:pt x="56195" y="203516"/>
                  <a:pt x="54725" y="204821"/>
                </a:cubicBezTo>
                <a:cubicBezTo>
                  <a:pt x="53255" y="206126"/>
                  <a:pt x="51785" y="207104"/>
                  <a:pt x="50314" y="207920"/>
                </a:cubicBezTo>
                <a:cubicBezTo>
                  <a:pt x="47701" y="209388"/>
                  <a:pt x="44270" y="210204"/>
                  <a:pt x="40186" y="210367"/>
                </a:cubicBezTo>
                <a:cubicBezTo>
                  <a:pt x="36102" y="210693"/>
                  <a:pt x="32998" y="210530"/>
                  <a:pt x="30711" y="210204"/>
                </a:cubicBezTo>
                <a:lnTo>
                  <a:pt x="30221" y="210204"/>
                </a:lnTo>
                <a:cubicBezTo>
                  <a:pt x="25811" y="210204"/>
                  <a:pt x="22217" y="207757"/>
                  <a:pt x="19603" y="202864"/>
                </a:cubicBezTo>
                <a:cubicBezTo>
                  <a:pt x="16989" y="198133"/>
                  <a:pt x="14702" y="193566"/>
                  <a:pt x="12905" y="189489"/>
                </a:cubicBezTo>
                <a:cubicBezTo>
                  <a:pt x="12089" y="188836"/>
                  <a:pt x="11598" y="185900"/>
                  <a:pt x="11272" y="180681"/>
                </a:cubicBezTo>
                <a:cubicBezTo>
                  <a:pt x="13069" y="171710"/>
                  <a:pt x="17153" y="163717"/>
                  <a:pt x="23524" y="156377"/>
                </a:cubicBezTo>
                <a:cubicBezTo>
                  <a:pt x="29731" y="149200"/>
                  <a:pt x="37572" y="142839"/>
                  <a:pt x="46884" y="137456"/>
                </a:cubicBezTo>
                <a:cubicBezTo>
                  <a:pt x="56195" y="132074"/>
                  <a:pt x="66650" y="127833"/>
                  <a:pt x="78085" y="124734"/>
                </a:cubicBezTo>
                <a:cubicBezTo>
                  <a:pt x="89684" y="121472"/>
                  <a:pt x="101936" y="119514"/>
                  <a:pt x="115004" y="118862"/>
                </a:cubicBezTo>
                <a:close/>
                <a:moveTo>
                  <a:pt x="401593" y="61"/>
                </a:moveTo>
                <a:cubicBezTo>
                  <a:pt x="406494" y="388"/>
                  <a:pt x="411232" y="1530"/>
                  <a:pt x="415479" y="3488"/>
                </a:cubicBezTo>
                <a:cubicBezTo>
                  <a:pt x="419727" y="5446"/>
                  <a:pt x="423157" y="7567"/>
                  <a:pt x="425608" y="9851"/>
                </a:cubicBezTo>
                <a:cubicBezTo>
                  <a:pt x="427241" y="11319"/>
                  <a:pt x="428711" y="13440"/>
                  <a:pt x="430182" y="16377"/>
                </a:cubicBezTo>
                <a:cubicBezTo>
                  <a:pt x="431652" y="19151"/>
                  <a:pt x="432142" y="21925"/>
                  <a:pt x="431652" y="24209"/>
                </a:cubicBezTo>
                <a:cubicBezTo>
                  <a:pt x="430018" y="26657"/>
                  <a:pt x="428548" y="28941"/>
                  <a:pt x="427241" y="30899"/>
                </a:cubicBezTo>
                <a:cubicBezTo>
                  <a:pt x="425117" y="34488"/>
                  <a:pt x="422340" y="39057"/>
                  <a:pt x="419236" y="44930"/>
                </a:cubicBezTo>
                <a:cubicBezTo>
                  <a:pt x="416133" y="50804"/>
                  <a:pt x="413519" y="56189"/>
                  <a:pt x="411395" y="60920"/>
                </a:cubicBezTo>
                <a:lnTo>
                  <a:pt x="399143" y="88331"/>
                </a:lnTo>
                <a:cubicBezTo>
                  <a:pt x="397509" y="91758"/>
                  <a:pt x="396039" y="95021"/>
                  <a:pt x="394569" y="98284"/>
                </a:cubicBezTo>
                <a:cubicBezTo>
                  <a:pt x="393098" y="101547"/>
                  <a:pt x="391792" y="104810"/>
                  <a:pt x="390648" y="108074"/>
                </a:cubicBezTo>
                <a:cubicBezTo>
                  <a:pt x="396692" y="106932"/>
                  <a:pt x="404044" y="106279"/>
                  <a:pt x="412865" y="106279"/>
                </a:cubicBezTo>
                <a:cubicBezTo>
                  <a:pt x="421524" y="106116"/>
                  <a:pt x="430345" y="107584"/>
                  <a:pt x="439330" y="110684"/>
                </a:cubicBezTo>
                <a:cubicBezTo>
                  <a:pt x="452072" y="115090"/>
                  <a:pt x="463181" y="121942"/>
                  <a:pt x="472656" y="131079"/>
                </a:cubicBezTo>
                <a:cubicBezTo>
                  <a:pt x="481968" y="140216"/>
                  <a:pt x="488992" y="150985"/>
                  <a:pt x="493730" y="163059"/>
                </a:cubicBezTo>
                <a:cubicBezTo>
                  <a:pt x="498467" y="175133"/>
                  <a:pt x="500591" y="188186"/>
                  <a:pt x="500428" y="202054"/>
                </a:cubicBezTo>
                <a:cubicBezTo>
                  <a:pt x="499938" y="216086"/>
                  <a:pt x="496670" y="230444"/>
                  <a:pt x="490136" y="244802"/>
                </a:cubicBezTo>
                <a:lnTo>
                  <a:pt x="485398" y="255245"/>
                </a:lnTo>
                <a:cubicBezTo>
                  <a:pt x="479027" y="269440"/>
                  <a:pt x="470532" y="281677"/>
                  <a:pt x="459914" y="292119"/>
                </a:cubicBezTo>
                <a:cubicBezTo>
                  <a:pt x="449295" y="302561"/>
                  <a:pt x="437533" y="310230"/>
                  <a:pt x="424791" y="315614"/>
                </a:cubicBezTo>
                <a:cubicBezTo>
                  <a:pt x="411885" y="320998"/>
                  <a:pt x="398326" y="323609"/>
                  <a:pt x="384114" y="323772"/>
                </a:cubicBezTo>
                <a:cubicBezTo>
                  <a:pt x="369901" y="323772"/>
                  <a:pt x="356015" y="320835"/>
                  <a:pt x="342293" y="314635"/>
                </a:cubicBezTo>
                <a:cubicBezTo>
                  <a:pt x="331674" y="309903"/>
                  <a:pt x="322689" y="304845"/>
                  <a:pt x="315665" y="299624"/>
                </a:cubicBezTo>
                <a:cubicBezTo>
                  <a:pt x="308477" y="294240"/>
                  <a:pt x="302922" y="287550"/>
                  <a:pt x="298838" y="279229"/>
                </a:cubicBezTo>
                <a:cubicBezTo>
                  <a:pt x="297205" y="281350"/>
                  <a:pt x="295081" y="283145"/>
                  <a:pt x="292304" y="284613"/>
                </a:cubicBezTo>
                <a:cubicBezTo>
                  <a:pt x="289690" y="285919"/>
                  <a:pt x="286913" y="286735"/>
                  <a:pt x="284136" y="287224"/>
                </a:cubicBezTo>
                <a:cubicBezTo>
                  <a:pt x="281358" y="287550"/>
                  <a:pt x="278745" y="287387"/>
                  <a:pt x="276131" y="286735"/>
                </a:cubicBezTo>
                <a:cubicBezTo>
                  <a:pt x="273517" y="286082"/>
                  <a:pt x="271393" y="284613"/>
                  <a:pt x="269760" y="282656"/>
                </a:cubicBezTo>
                <a:cubicBezTo>
                  <a:pt x="267799" y="282003"/>
                  <a:pt x="265676" y="281024"/>
                  <a:pt x="263389" y="279555"/>
                </a:cubicBezTo>
                <a:cubicBezTo>
                  <a:pt x="261265" y="278087"/>
                  <a:pt x="259468" y="276129"/>
                  <a:pt x="258161" y="273682"/>
                </a:cubicBezTo>
                <a:cubicBezTo>
                  <a:pt x="256854" y="271071"/>
                  <a:pt x="256364" y="267971"/>
                  <a:pt x="256691" y="264055"/>
                </a:cubicBezTo>
                <a:cubicBezTo>
                  <a:pt x="257017" y="260139"/>
                  <a:pt x="258651" y="255245"/>
                  <a:pt x="261592" y="249534"/>
                </a:cubicBezTo>
                <a:cubicBezTo>
                  <a:pt x="262245" y="247250"/>
                  <a:pt x="263062" y="244965"/>
                  <a:pt x="263879" y="242681"/>
                </a:cubicBezTo>
                <a:cubicBezTo>
                  <a:pt x="264695" y="240234"/>
                  <a:pt x="266002" y="237460"/>
                  <a:pt x="267309" y="234360"/>
                </a:cubicBezTo>
                <a:cubicBezTo>
                  <a:pt x="270577" y="227344"/>
                  <a:pt x="274334" y="219349"/>
                  <a:pt x="278908" y="210212"/>
                </a:cubicBezTo>
                <a:cubicBezTo>
                  <a:pt x="283482" y="201238"/>
                  <a:pt x="288056" y="192101"/>
                  <a:pt x="292794" y="182964"/>
                </a:cubicBezTo>
                <a:cubicBezTo>
                  <a:pt x="297041" y="174970"/>
                  <a:pt x="301125" y="167138"/>
                  <a:pt x="304719" y="159632"/>
                </a:cubicBezTo>
                <a:cubicBezTo>
                  <a:pt x="308477" y="152127"/>
                  <a:pt x="311581" y="145764"/>
                  <a:pt x="313868" y="140379"/>
                </a:cubicBezTo>
                <a:cubicBezTo>
                  <a:pt x="319749" y="127490"/>
                  <a:pt x="325630" y="114437"/>
                  <a:pt x="331837" y="101058"/>
                </a:cubicBezTo>
                <a:cubicBezTo>
                  <a:pt x="337882" y="87679"/>
                  <a:pt x="343763" y="75278"/>
                  <a:pt x="349317" y="63694"/>
                </a:cubicBezTo>
                <a:cubicBezTo>
                  <a:pt x="354708" y="52273"/>
                  <a:pt x="359772" y="42157"/>
                  <a:pt x="364020" y="33509"/>
                </a:cubicBezTo>
                <a:cubicBezTo>
                  <a:pt x="368431" y="24862"/>
                  <a:pt x="371698" y="18825"/>
                  <a:pt x="373822" y="15725"/>
                </a:cubicBezTo>
                <a:cubicBezTo>
                  <a:pt x="377252" y="9525"/>
                  <a:pt x="381336" y="5282"/>
                  <a:pt x="386401" y="2998"/>
                </a:cubicBezTo>
                <a:cubicBezTo>
                  <a:pt x="391465" y="714"/>
                  <a:pt x="396529" y="-265"/>
                  <a:pt x="401593" y="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5" name="book-and-apple_65888">
            <a:extLst>
              <a:ext uri="{FF2B5EF4-FFF2-40B4-BE49-F238E27FC236}">
                <a16:creationId xmlns="" xmlns:a16="http://schemas.microsoft.com/office/drawing/2014/main" id="{335B755F-6526-4636-B978-07003F068E0E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1680332"/>
            <a:ext cx="368754" cy="350766"/>
          </a:xfrm>
          <a:custGeom>
            <a:avLst/>
            <a:gdLst>
              <a:gd name="connsiteX0" fmla="*/ 40222 w 608177"/>
              <a:gd name="connsiteY0" fmla="*/ 428840 h 578509"/>
              <a:gd name="connsiteX1" fmla="*/ 499910 w 608177"/>
              <a:gd name="connsiteY1" fmla="*/ 428840 h 578509"/>
              <a:gd name="connsiteX2" fmla="*/ 529392 w 608177"/>
              <a:gd name="connsiteY2" fmla="*/ 441163 h 578509"/>
              <a:gd name="connsiteX3" fmla="*/ 541407 w 608177"/>
              <a:gd name="connsiteY3" fmla="*/ 470749 h 578509"/>
              <a:gd name="connsiteX4" fmla="*/ 499076 w 608177"/>
              <a:gd name="connsiteY4" fmla="*/ 511825 h 578509"/>
              <a:gd name="connsiteX5" fmla="*/ 40222 w 608177"/>
              <a:gd name="connsiteY5" fmla="*/ 511825 h 578509"/>
              <a:gd name="connsiteX6" fmla="*/ 18524 w 608177"/>
              <a:gd name="connsiteY6" fmla="*/ 362155 h 578509"/>
              <a:gd name="connsiteX7" fmla="*/ 499926 w 608177"/>
              <a:gd name="connsiteY7" fmla="*/ 362155 h 578509"/>
              <a:gd name="connsiteX8" fmla="*/ 608177 w 608177"/>
              <a:gd name="connsiteY8" fmla="*/ 470693 h 578509"/>
              <a:gd name="connsiteX9" fmla="*/ 498813 w 608177"/>
              <a:gd name="connsiteY9" fmla="*/ 578509 h 578509"/>
              <a:gd name="connsiteX10" fmla="*/ 18524 w 608177"/>
              <a:gd name="connsiteY10" fmla="*/ 578509 h 578509"/>
              <a:gd name="connsiteX11" fmla="*/ 0 w 608177"/>
              <a:gd name="connsiteY11" fmla="*/ 560012 h 578509"/>
              <a:gd name="connsiteX12" fmla="*/ 0 w 608177"/>
              <a:gd name="connsiteY12" fmla="*/ 552569 h 578509"/>
              <a:gd name="connsiteX13" fmla="*/ 18524 w 608177"/>
              <a:gd name="connsiteY13" fmla="*/ 534072 h 578509"/>
              <a:gd name="connsiteX14" fmla="*/ 499091 w 608177"/>
              <a:gd name="connsiteY14" fmla="*/ 534072 h 578509"/>
              <a:gd name="connsiteX15" fmla="*/ 550213 w 608177"/>
              <a:gd name="connsiteY15" fmla="*/ 509242 h 578509"/>
              <a:gd name="connsiteX16" fmla="*/ 563675 w 608177"/>
              <a:gd name="connsiteY16" fmla="*/ 470971 h 578509"/>
              <a:gd name="connsiteX17" fmla="*/ 550213 w 608177"/>
              <a:gd name="connsiteY17" fmla="*/ 431199 h 578509"/>
              <a:gd name="connsiteX18" fmla="*/ 499926 w 608177"/>
              <a:gd name="connsiteY18" fmla="*/ 406592 h 578509"/>
              <a:gd name="connsiteX19" fmla="*/ 18524 w 608177"/>
              <a:gd name="connsiteY19" fmla="*/ 406592 h 578509"/>
              <a:gd name="connsiteX20" fmla="*/ 0 w 608177"/>
              <a:gd name="connsiteY20" fmla="*/ 388095 h 578509"/>
              <a:gd name="connsiteX21" fmla="*/ 0 w 608177"/>
              <a:gd name="connsiteY21" fmla="*/ 380708 h 578509"/>
              <a:gd name="connsiteX22" fmla="*/ 18524 w 608177"/>
              <a:gd name="connsiteY22" fmla="*/ 362155 h 578509"/>
              <a:gd name="connsiteX23" fmla="*/ 316640 w 608177"/>
              <a:gd name="connsiteY23" fmla="*/ 20660 h 578509"/>
              <a:gd name="connsiteX24" fmla="*/ 323447 w 608177"/>
              <a:gd name="connsiteY24" fmla="*/ 25763 h 578509"/>
              <a:gd name="connsiteX25" fmla="*/ 319442 w 608177"/>
              <a:gd name="connsiteY25" fmla="*/ 40984 h 578509"/>
              <a:gd name="connsiteX26" fmla="*/ 286958 w 608177"/>
              <a:gd name="connsiteY26" fmla="*/ 97032 h 578509"/>
              <a:gd name="connsiteX27" fmla="*/ 286624 w 608177"/>
              <a:gd name="connsiteY27" fmla="*/ 105476 h 578509"/>
              <a:gd name="connsiteX28" fmla="*/ 297026 w 608177"/>
              <a:gd name="connsiteY28" fmla="*/ 102421 h 578509"/>
              <a:gd name="connsiteX29" fmla="*/ 330010 w 608177"/>
              <a:gd name="connsiteY29" fmla="*/ 95310 h 578509"/>
              <a:gd name="connsiteX30" fmla="*/ 427908 w 608177"/>
              <a:gd name="connsiteY30" fmla="*/ 217906 h 578509"/>
              <a:gd name="connsiteX31" fmla="*/ 338799 w 608177"/>
              <a:gd name="connsiteY31" fmla="*/ 339947 h 578509"/>
              <a:gd name="connsiteX32" fmla="*/ 223380 w 608177"/>
              <a:gd name="connsiteY32" fmla="*/ 339947 h 578509"/>
              <a:gd name="connsiteX33" fmla="*/ 134326 w 608177"/>
              <a:gd name="connsiteY33" fmla="*/ 217906 h 578509"/>
              <a:gd name="connsiteX34" fmla="*/ 232224 w 608177"/>
              <a:gd name="connsiteY34" fmla="*/ 95310 h 578509"/>
              <a:gd name="connsiteX35" fmla="*/ 264597 w 608177"/>
              <a:gd name="connsiteY35" fmla="*/ 102198 h 578509"/>
              <a:gd name="connsiteX36" fmla="*/ 308206 w 608177"/>
              <a:gd name="connsiteY36" fmla="*/ 21764 h 578509"/>
              <a:gd name="connsiteX37" fmla="*/ 316640 w 608177"/>
              <a:gd name="connsiteY37" fmla="*/ 20660 h 578509"/>
              <a:gd name="connsiteX38" fmla="*/ 182850 w 608177"/>
              <a:gd name="connsiteY38" fmla="*/ 147 h 578509"/>
              <a:gd name="connsiteX39" fmla="*/ 254264 w 608177"/>
              <a:gd name="connsiteY39" fmla="*/ 66585 h 578509"/>
              <a:gd name="connsiteX40" fmla="*/ 237856 w 608177"/>
              <a:gd name="connsiteY40" fmla="*/ 82861 h 578509"/>
              <a:gd name="connsiteX41" fmla="*/ 165998 w 608177"/>
              <a:gd name="connsiteY41" fmla="*/ 16312 h 578509"/>
              <a:gd name="connsiteX42" fmla="*/ 182850 w 608177"/>
              <a:gd name="connsiteY42" fmla="*/ 147 h 57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8177" h="578509">
                <a:moveTo>
                  <a:pt x="40222" y="428840"/>
                </a:moveTo>
                <a:lnTo>
                  <a:pt x="499910" y="428840"/>
                </a:lnTo>
                <a:cubicBezTo>
                  <a:pt x="511035" y="428840"/>
                  <a:pt x="521549" y="433225"/>
                  <a:pt x="529392" y="441163"/>
                </a:cubicBezTo>
                <a:cubicBezTo>
                  <a:pt x="537291" y="449156"/>
                  <a:pt x="541518" y="459647"/>
                  <a:pt x="541407" y="470749"/>
                </a:cubicBezTo>
                <a:cubicBezTo>
                  <a:pt x="541184" y="493396"/>
                  <a:pt x="522216" y="511825"/>
                  <a:pt x="499076" y="511825"/>
                </a:cubicBezTo>
                <a:lnTo>
                  <a:pt x="40222" y="511825"/>
                </a:lnTo>
                <a:close/>
                <a:moveTo>
                  <a:pt x="18524" y="362155"/>
                </a:moveTo>
                <a:lnTo>
                  <a:pt x="499926" y="362155"/>
                </a:lnTo>
                <a:cubicBezTo>
                  <a:pt x="559670" y="362155"/>
                  <a:pt x="608344" y="410925"/>
                  <a:pt x="608177" y="470693"/>
                </a:cubicBezTo>
                <a:cubicBezTo>
                  <a:pt x="607955" y="530461"/>
                  <a:pt x="558669" y="578509"/>
                  <a:pt x="498813" y="578509"/>
                </a:cubicBezTo>
                <a:lnTo>
                  <a:pt x="18524" y="578509"/>
                </a:lnTo>
                <a:cubicBezTo>
                  <a:pt x="8288" y="578509"/>
                  <a:pt x="0" y="570233"/>
                  <a:pt x="0" y="560012"/>
                </a:cubicBezTo>
                <a:lnTo>
                  <a:pt x="0" y="552569"/>
                </a:lnTo>
                <a:cubicBezTo>
                  <a:pt x="0" y="542348"/>
                  <a:pt x="8288" y="534072"/>
                  <a:pt x="18524" y="534072"/>
                </a:cubicBezTo>
                <a:lnTo>
                  <a:pt x="499091" y="534072"/>
                </a:lnTo>
                <a:cubicBezTo>
                  <a:pt x="519729" y="534072"/>
                  <a:pt x="538309" y="524351"/>
                  <a:pt x="550213" y="509242"/>
                </a:cubicBezTo>
                <a:cubicBezTo>
                  <a:pt x="558502" y="498689"/>
                  <a:pt x="563564" y="485413"/>
                  <a:pt x="563675" y="470971"/>
                </a:cubicBezTo>
                <a:cubicBezTo>
                  <a:pt x="563842" y="456029"/>
                  <a:pt x="558780" y="442142"/>
                  <a:pt x="550213" y="431199"/>
                </a:cubicBezTo>
                <a:cubicBezTo>
                  <a:pt x="538531" y="416257"/>
                  <a:pt x="520286" y="406592"/>
                  <a:pt x="499926" y="406592"/>
                </a:cubicBezTo>
                <a:lnTo>
                  <a:pt x="18524" y="406592"/>
                </a:lnTo>
                <a:cubicBezTo>
                  <a:pt x="8288" y="406592"/>
                  <a:pt x="0" y="398316"/>
                  <a:pt x="0" y="388095"/>
                </a:cubicBezTo>
                <a:lnTo>
                  <a:pt x="0" y="380708"/>
                </a:lnTo>
                <a:cubicBezTo>
                  <a:pt x="0" y="370487"/>
                  <a:pt x="8288" y="362155"/>
                  <a:pt x="18524" y="362155"/>
                </a:cubicBezTo>
                <a:close/>
                <a:moveTo>
                  <a:pt x="316640" y="20660"/>
                </a:moveTo>
                <a:cubicBezTo>
                  <a:pt x="319456" y="21458"/>
                  <a:pt x="322001" y="23292"/>
                  <a:pt x="323447" y="25763"/>
                </a:cubicBezTo>
                <a:cubicBezTo>
                  <a:pt x="326562" y="31096"/>
                  <a:pt x="324392" y="37651"/>
                  <a:pt x="319442" y="40984"/>
                </a:cubicBezTo>
                <a:cubicBezTo>
                  <a:pt x="300975" y="53205"/>
                  <a:pt x="288626" y="75035"/>
                  <a:pt x="286958" y="97032"/>
                </a:cubicBezTo>
                <a:cubicBezTo>
                  <a:pt x="286624" y="100143"/>
                  <a:pt x="286568" y="102865"/>
                  <a:pt x="286624" y="105476"/>
                </a:cubicBezTo>
                <a:cubicBezTo>
                  <a:pt x="290184" y="104976"/>
                  <a:pt x="293688" y="103920"/>
                  <a:pt x="297026" y="102421"/>
                </a:cubicBezTo>
                <a:cubicBezTo>
                  <a:pt x="307316" y="97866"/>
                  <a:pt x="318441" y="95310"/>
                  <a:pt x="330010" y="95310"/>
                </a:cubicBezTo>
                <a:cubicBezTo>
                  <a:pt x="384077" y="95310"/>
                  <a:pt x="427908" y="150193"/>
                  <a:pt x="427908" y="217906"/>
                </a:cubicBezTo>
                <a:cubicBezTo>
                  <a:pt x="427908" y="281898"/>
                  <a:pt x="388749" y="334392"/>
                  <a:pt x="338799" y="339947"/>
                </a:cubicBezTo>
                <a:cubicBezTo>
                  <a:pt x="335907" y="340280"/>
                  <a:pt x="226272" y="340280"/>
                  <a:pt x="223380" y="339947"/>
                </a:cubicBezTo>
                <a:cubicBezTo>
                  <a:pt x="173374" y="334392"/>
                  <a:pt x="134215" y="281898"/>
                  <a:pt x="134326" y="217906"/>
                </a:cubicBezTo>
                <a:cubicBezTo>
                  <a:pt x="134326" y="150193"/>
                  <a:pt x="178158" y="95310"/>
                  <a:pt x="232224" y="95310"/>
                </a:cubicBezTo>
                <a:cubicBezTo>
                  <a:pt x="243571" y="95310"/>
                  <a:pt x="254473" y="97755"/>
                  <a:pt x="264597" y="102198"/>
                </a:cubicBezTo>
                <a:cubicBezTo>
                  <a:pt x="265042" y="70425"/>
                  <a:pt x="281284" y="39651"/>
                  <a:pt x="308206" y="21764"/>
                </a:cubicBezTo>
                <a:cubicBezTo>
                  <a:pt x="310737" y="20098"/>
                  <a:pt x="313824" y="19861"/>
                  <a:pt x="316640" y="20660"/>
                </a:cubicBezTo>
                <a:close/>
                <a:moveTo>
                  <a:pt x="182850" y="147"/>
                </a:moveTo>
                <a:cubicBezTo>
                  <a:pt x="239024" y="8146"/>
                  <a:pt x="251816" y="44531"/>
                  <a:pt x="254264" y="66585"/>
                </a:cubicBezTo>
                <a:cubicBezTo>
                  <a:pt x="255376" y="75972"/>
                  <a:pt x="247256" y="83916"/>
                  <a:pt x="237856" y="82861"/>
                </a:cubicBezTo>
                <a:cubicBezTo>
                  <a:pt x="180848" y="76417"/>
                  <a:pt x="168278" y="38976"/>
                  <a:pt x="165998" y="16312"/>
                </a:cubicBezTo>
                <a:cubicBezTo>
                  <a:pt x="165052" y="6758"/>
                  <a:pt x="173339" y="-1186"/>
                  <a:pt x="182850" y="1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6" name="people-hand-drawn-persons-group_57269">
            <a:extLst>
              <a:ext uri="{FF2B5EF4-FFF2-40B4-BE49-F238E27FC236}">
                <a16:creationId xmlns="" xmlns:a16="http://schemas.microsoft.com/office/drawing/2014/main" id="{861BD8E6-FD2A-4835-AD47-DAA076FF5732}"/>
              </a:ext>
            </a:extLst>
          </p:cNvPr>
          <p:cNvSpPr>
            <a:spLocks noChangeAspect="1"/>
          </p:cNvSpPr>
          <p:nvPr/>
        </p:nvSpPr>
        <p:spPr bwMode="auto">
          <a:xfrm>
            <a:off x="9877294" y="1686209"/>
            <a:ext cx="343544" cy="368754"/>
          </a:xfrm>
          <a:custGeom>
            <a:avLst/>
            <a:gdLst>
              <a:gd name="connsiteX0" fmla="*/ 22177 w 562476"/>
              <a:gd name="connsiteY0" fmla="*/ 326506 h 603752"/>
              <a:gd name="connsiteX1" fmla="*/ 23850 w 562476"/>
              <a:gd name="connsiteY1" fmla="*/ 363980 h 603752"/>
              <a:gd name="connsiteX2" fmla="*/ 24328 w 562476"/>
              <a:gd name="connsiteY2" fmla="*/ 363980 h 603752"/>
              <a:gd name="connsiteX3" fmla="*/ 22177 w 562476"/>
              <a:gd name="connsiteY3" fmla="*/ 326506 h 603752"/>
              <a:gd name="connsiteX4" fmla="*/ 70306 w 562476"/>
              <a:gd name="connsiteY4" fmla="*/ 207730 h 603752"/>
              <a:gd name="connsiteX5" fmla="*/ 138811 w 562476"/>
              <a:gd name="connsiteY5" fmla="*/ 218620 h 603752"/>
              <a:gd name="connsiteX6" fmla="*/ 142396 w 562476"/>
              <a:gd name="connsiteY6" fmla="*/ 230793 h 603752"/>
              <a:gd name="connsiteX7" fmla="*/ 140484 w 562476"/>
              <a:gd name="connsiteY7" fmla="*/ 235567 h 603752"/>
              <a:gd name="connsiteX8" fmla="*/ 129968 w 562476"/>
              <a:gd name="connsiteY8" fmla="*/ 312424 h 603752"/>
              <a:gd name="connsiteX9" fmla="*/ 131880 w 562476"/>
              <a:gd name="connsiteY9" fmla="*/ 383552 h 603752"/>
              <a:gd name="connsiteX10" fmla="*/ 148850 w 562476"/>
              <a:gd name="connsiteY10" fmla="*/ 385939 h 603752"/>
              <a:gd name="connsiteX11" fmla="*/ 156020 w 562476"/>
              <a:gd name="connsiteY11" fmla="*/ 395486 h 603752"/>
              <a:gd name="connsiteX12" fmla="*/ 156259 w 562476"/>
              <a:gd name="connsiteY12" fmla="*/ 516977 h 603752"/>
              <a:gd name="connsiteX13" fmla="*/ 148372 w 562476"/>
              <a:gd name="connsiteY13" fmla="*/ 559940 h 603752"/>
              <a:gd name="connsiteX14" fmla="*/ 120169 w 562476"/>
              <a:gd name="connsiteY14" fmla="*/ 567578 h 603752"/>
              <a:gd name="connsiteX15" fmla="*/ 110370 w 562476"/>
              <a:gd name="connsiteY15" fmla="*/ 557792 h 603752"/>
              <a:gd name="connsiteX16" fmla="*/ 112999 w 562476"/>
              <a:gd name="connsiteY16" fmla="*/ 417684 h 603752"/>
              <a:gd name="connsiteX17" fmla="*/ 99375 w 562476"/>
              <a:gd name="connsiteY17" fmla="*/ 416490 h 603752"/>
              <a:gd name="connsiteX18" fmla="*/ 96985 w 562476"/>
              <a:gd name="connsiteY18" fmla="*/ 555405 h 603752"/>
              <a:gd name="connsiteX19" fmla="*/ 89815 w 562476"/>
              <a:gd name="connsiteY19" fmla="*/ 564714 h 603752"/>
              <a:gd name="connsiteX20" fmla="*/ 58744 w 562476"/>
              <a:gd name="connsiteY20" fmla="*/ 562327 h 603752"/>
              <a:gd name="connsiteX21" fmla="*/ 51574 w 562476"/>
              <a:gd name="connsiteY21" fmla="*/ 553018 h 603752"/>
              <a:gd name="connsiteX22" fmla="*/ 52291 w 562476"/>
              <a:gd name="connsiteY22" fmla="*/ 418400 h 603752"/>
              <a:gd name="connsiteX23" fmla="*/ 57071 w 562476"/>
              <a:gd name="connsiteY23" fmla="*/ 327699 h 603752"/>
              <a:gd name="connsiteX24" fmla="*/ 54681 w 562476"/>
              <a:gd name="connsiteY24" fmla="*/ 296432 h 603752"/>
              <a:gd name="connsiteX25" fmla="*/ 42970 w 562476"/>
              <a:gd name="connsiteY25" fmla="*/ 296909 h 603752"/>
              <a:gd name="connsiteX26" fmla="*/ 42492 w 562476"/>
              <a:gd name="connsiteY26" fmla="*/ 376869 h 603752"/>
              <a:gd name="connsiteX27" fmla="*/ 33171 w 562476"/>
              <a:gd name="connsiteY27" fmla="*/ 384029 h 603752"/>
              <a:gd name="connsiteX28" fmla="*/ 11660 w 562476"/>
              <a:gd name="connsiteY28" fmla="*/ 381165 h 603752"/>
              <a:gd name="connsiteX29" fmla="*/ 4490 w 562476"/>
              <a:gd name="connsiteY29" fmla="*/ 371856 h 603752"/>
              <a:gd name="connsiteX30" fmla="*/ 12377 w 562476"/>
              <a:gd name="connsiteY30" fmla="*/ 233896 h 603752"/>
              <a:gd name="connsiteX31" fmla="*/ 70306 w 562476"/>
              <a:gd name="connsiteY31" fmla="*/ 207730 h 603752"/>
              <a:gd name="connsiteX32" fmla="*/ 492707 w 562476"/>
              <a:gd name="connsiteY32" fmla="*/ 200794 h 603752"/>
              <a:gd name="connsiteX33" fmla="*/ 548997 w 562476"/>
              <a:gd name="connsiteY33" fmla="*/ 235338 h 603752"/>
              <a:gd name="connsiteX34" fmla="*/ 553539 w 562476"/>
              <a:gd name="connsiteY34" fmla="*/ 372084 h 603752"/>
              <a:gd name="connsiteX35" fmla="*/ 538719 w 562476"/>
              <a:gd name="connsiteY35" fmla="*/ 376618 h 603752"/>
              <a:gd name="connsiteX36" fmla="*/ 522943 w 562476"/>
              <a:gd name="connsiteY36" fmla="*/ 376379 h 603752"/>
              <a:gd name="connsiteX37" fmla="*/ 516251 w 562476"/>
              <a:gd name="connsiteY37" fmla="*/ 364686 h 603752"/>
              <a:gd name="connsiteX38" fmla="*/ 512187 w 562476"/>
              <a:gd name="connsiteY38" fmla="*/ 305501 h 603752"/>
              <a:gd name="connsiteX39" fmla="*/ 504777 w 562476"/>
              <a:gd name="connsiteY39" fmla="*/ 279011 h 603752"/>
              <a:gd name="connsiteX40" fmla="*/ 503821 w 562476"/>
              <a:gd name="connsiteY40" fmla="*/ 280920 h 603752"/>
              <a:gd name="connsiteX41" fmla="*/ 497367 w 562476"/>
              <a:gd name="connsiteY41" fmla="*/ 388312 h 603752"/>
              <a:gd name="connsiteX42" fmla="*/ 496889 w 562476"/>
              <a:gd name="connsiteY42" fmla="*/ 553217 h 603752"/>
              <a:gd name="connsiteX43" fmla="*/ 487806 w 562476"/>
              <a:gd name="connsiteY43" fmla="*/ 559899 h 603752"/>
              <a:gd name="connsiteX44" fmla="*/ 468923 w 562476"/>
              <a:gd name="connsiteY44" fmla="*/ 562286 h 603752"/>
              <a:gd name="connsiteX45" fmla="*/ 459840 w 562476"/>
              <a:gd name="connsiteY45" fmla="*/ 552979 h 603752"/>
              <a:gd name="connsiteX46" fmla="*/ 456255 w 562476"/>
              <a:gd name="connsiteY46" fmla="*/ 421006 h 603752"/>
              <a:gd name="connsiteX47" fmla="*/ 433548 w 562476"/>
              <a:gd name="connsiteY47" fmla="*/ 420768 h 603752"/>
              <a:gd name="connsiteX48" fmla="*/ 430679 w 562476"/>
              <a:gd name="connsiteY48" fmla="*/ 552979 h 603752"/>
              <a:gd name="connsiteX49" fmla="*/ 421835 w 562476"/>
              <a:gd name="connsiteY49" fmla="*/ 561809 h 603752"/>
              <a:gd name="connsiteX50" fmla="*/ 397455 w 562476"/>
              <a:gd name="connsiteY50" fmla="*/ 558945 h 603752"/>
              <a:gd name="connsiteX51" fmla="*/ 397216 w 562476"/>
              <a:gd name="connsiteY51" fmla="*/ 558945 h 603752"/>
              <a:gd name="connsiteX52" fmla="*/ 389806 w 562476"/>
              <a:gd name="connsiteY52" fmla="*/ 552979 h 603752"/>
              <a:gd name="connsiteX53" fmla="*/ 388850 w 562476"/>
              <a:gd name="connsiteY53" fmla="*/ 444155 h 603752"/>
              <a:gd name="connsiteX54" fmla="*/ 410123 w 562476"/>
              <a:gd name="connsiteY54" fmla="*/ 355378 h 603752"/>
              <a:gd name="connsiteX55" fmla="*/ 403908 w 562476"/>
              <a:gd name="connsiteY55" fmla="*/ 243930 h 603752"/>
              <a:gd name="connsiteX56" fmla="*/ 424226 w 562476"/>
              <a:gd name="connsiteY56" fmla="*/ 210280 h 603752"/>
              <a:gd name="connsiteX57" fmla="*/ 492707 w 562476"/>
              <a:gd name="connsiteY57" fmla="*/ 200794 h 603752"/>
              <a:gd name="connsiteX58" fmla="*/ 292311 w 562476"/>
              <a:gd name="connsiteY58" fmla="*/ 164681 h 603752"/>
              <a:gd name="connsiteX59" fmla="*/ 381238 w 562476"/>
              <a:gd name="connsiteY59" fmla="*/ 206209 h 603752"/>
              <a:gd name="connsiteX60" fmla="*/ 389366 w 562476"/>
              <a:gd name="connsiteY60" fmla="*/ 287832 h 603752"/>
              <a:gd name="connsiteX61" fmla="*/ 384346 w 562476"/>
              <a:gd name="connsiteY61" fmla="*/ 365158 h 603752"/>
              <a:gd name="connsiteX62" fmla="*/ 372393 w 562476"/>
              <a:gd name="connsiteY62" fmla="*/ 371602 h 603752"/>
              <a:gd name="connsiteX63" fmla="*/ 363548 w 562476"/>
              <a:gd name="connsiteY63" fmla="*/ 368500 h 603752"/>
              <a:gd name="connsiteX64" fmla="*/ 356377 w 562476"/>
              <a:gd name="connsiteY64" fmla="*/ 291889 h 603752"/>
              <a:gd name="connsiteX65" fmla="*/ 350640 w 562476"/>
              <a:gd name="connsiteY65" fmla="*/ 256328 h 603752"/>
              <a:gd name="connsiteX66" fmla="*/ 339165 w 562476"/>
              <a:gd name="connsiteY66" fmla="*/ 249884 h 603752"/>
              <a:gd name="connsiteX67" fmla="*/ 338209 w 562476"/>
              <a:gd name="connsiteY67" fmla="*/ 593081 h 603752"/>
              <a:gd name="connsiteX68" fmla="*/ 330081 w 562476"/>
              <a:gd name="connsiteY68" fmla="*/ 597855 h 603752"/>
              <a:gd name="connsiteX69" fmla="*/ 329603 w 562476"/>
              <a:gd name="connsiteY69" fmla="*/ 598571 h 603752"/>
              <a:gd name="connsiteX70" fmla="*/ 305220 w 562476"/>
              <a:gd name="connsiteY70" fmla="*/ 598809 h 603752"/>
              <a:gd name="connsiteX71" fmla="*/ 296614 w 562476"/>
              <a:gd name="connsiteY71" fmla="*/ 595468 h 603752"/>
              <a:gd name="connsiteX72" fmla="*/ 297092 w 562476"/>
              <a:gd name="connsiteY72" fmla="*/ 504060 h 603752"/>
              <a:gd name="connsiteX73" fmla="*/ 293746 w 562476"/>
              <a:gd name="connsiteY73" fmla="*/ 446542 h 603752"/>
              <a:gd name="connsiteX74" fmla="*/ 272231 w 562476"/>
              <a:gd name="connsiteY74" fmla="*/ 445110 h 603752"/>
              <a:gd name="connsiteX75" fmla="*/ 266972 w 562476"/>
              <a:gd name="connsiteY75" fmla="*/ 446065 h 603752"/>
              <a:gd name="connsiteX76" fmla="*/ 267211 w 562476"/>
              <a:gd name="connsiteY76" fmla="*/ 448690 h 603752"/>
              <a:gd name="connsiteX77" fmla="*/ 267928 w 562476"/>
              <a:gd name="connsiteY77" fmla="*/ 458237 h 603752"/>
              <a:gd name="connsiteX78" fmla="*/ 267450 w 562476"/>
              <a:gd name="connsiteY78" fmla="*/ 498810 h 603752"/>
              <a:gd name="connsiteX79" fmla="*/ 260757 w 562476"/>
              <a:gd name="connsiteY79" fmla="*/ 595468 h 603752"/>
              <a:gd name="connsiteX80" fmla="*/ 250000 w 562476"/>
              <a:gd name="connsiteY80" fmla="*/ 603582 h 603752"/>
              <a:gd name="connsiteX81" fmla="*/ 222748 w 562476"/>
              <a:gd name="connsiteY81" fmla="*/ 599764 h 603752"/>
              <a:gd name="connsiteX82" fmla="*/ 220118 w 562476"/>
              <a:gd name="connsiteY82" fmla="*/ 593320 h 603752"/>
              <a:gd name="connsiteX83" fmla="*/ 219640 w 562476"/>
              <a:gd name="connsiteY83" fmla="*/ 590695 h 603752"/>
              <a:gd name="connsiteX84" fmla="*/ 222270 w 562476"/>
              <a:gd name="connsiteY84" fmla="*/ 400003 h 603752"/>
              <a:gd name="connsiteX85" fmla="*/ 218684 w 562476"/>
              <a:gd name="connsiteY85" fmla="*/ 264920 h 603752"/>
              <a:gd name="connsiteX86" fmla="*/ 218923 w 562476"/>
              <a:gd name="connsiteY86" fmla="*/ 258715 h 603752"/>
              <a:gd name="connsiteX87" fmla="*/ 220118 w 562476"/>
              <a:gd name="connsiteY87" fmla="*/ 255851 h 603752"/>
              <a:gd name="connsiteX88" fmla="*/ 220118 w 562476"/>
              <a:gd name="connsiteY88" fmla="*/ 251794 h 603752"/>
              <a:gd name="connsiteX89" fmla="*/ 195974 w 562476"/>
              <a:gd name="connsiteY89" fmla="*/ 367068 h 603752"/>
              <a:gd name="connsiteX90" fmla="*/ 188564 w 562476"/>
              <a:gd name="connsiteY90" fmla="*/ 374466 h 603752"/>
              <a:gd name="connsiteX91" fmla="*/ 173265 w 562476"/>
              <a:gd name="connsiteY91" fmla="*/ 370170 h 603752"/>
              <a:gd name="connsiteX92" fmla="*/ 159400 w 562476"/>
              <a:gd name="connsiteY92" fmla="*/ 364681 h 603752"/>
              <a:gd name="connsiteX93" fmla="*/ 177328 w 562476"/>
              <a:gd name="connsiteY93" fmla="*/ 193321 h 603752"/>
              <a:gd name="connsiteX94" fmla="*/ 292311 w 562476"/>
              <a:gd name="connsiteY94" fmla="*/ 164681 h 603752"/>
              <a:gd name="connsiteX95" fmla="*/ 114779 w 562476"/>
              <a:gd name="connsiteY95" fmla="*/ 76260 h 603752"/>
              <a:gd name="connsiteX96" fmla="*/ 145559 w 562476"/>
              <a:gd name="connsiteY96" fmla="*/ 95259 h 603752"/>
              <a:gd name="connsiteX97" fmla="*/ 148906 w 562476"/>
              <a:gd name="connsiteY97" fmla="*/ 101939 h 603752"/>
              <a:gd name="connsiteX98" fmla="*/ 162533 w 562476"/>
              <a:gd name="connsiteY98" fmla="*/ 133434 h 603752"/>
              <a:gd name="connsiteX99" fmla="*/ 102287 w 562476"/>
              <a:gd name="connsiteY99" fmla="*/ 204774 h 603752"/>
              <a:gd name="connsiteX100" fmla="*/ 44671 w 562476"/>
              <a:gd name="connsiteY100" fmla="*/ 155862 h 603752"/>
              <a:gd name="connsiteX101" fmla="*/ 77902 w 562476"/>
              <a:gd name="connsiteY101" fmla="*/ 82852 h 603752"/>
              <a:gd name="connsiteX102" fmla="*/ 114779 w 562476"/>
              <a:gd name="connsiteY102" fmla="*/ 76260 h 603752"/>
              <a:gd name="connsiteX103" fmla="*/ 460880 w 562476"/>
              <a:gd name="connsiteY103" fmla="*/ 55561 h 603752"/>
              <a:gd name="connsiteX104" fmla="*/ 525572 w 562476"/>
              <a:gd name="connsiteY104" fmla="*/ 110027 h 603752"/>
              <a:gd name="connsiteX105" fmla="*/ 471802 w 562476"/>
              <a:gd name="connsiteY105" fmla="*/ 181621 h 603752"/>
              <a:gd name="connsiteX106" fmla="*/ 446948 w 562476"/>
              <a:gd name="connsiteY106" fmla="*/ 183530 h 603752"/>
              <a:gd name="connsiteX107" fmla="*/ 421139 w 562476"/>
              <a:gd name="connsiteY107" fmla="*/ 159904 h 603752"/>
              <a:gd name="connsiteX108" fmla="*/ 412297 w 562476"/>
              <a:gd name="connsiteY108" fmla="*/ 112653 h 603752"/>
              <a:gd name="connsiteX109" fmla="*/ 432849 w 562476"/>
              <a:gd name="connsiteY109" fmla="*/ 65401 h 603752"/>
              <a:gd name="connsiteX110" fmla="*/ 460880 w 562476"/>
              <a:gd name="connsiteY110" fmla="*/ 55561 h 603752"/>
              <a:gd name="connsiteX111" fmla="*/ 258113 w 562476"/>
              <a:gd name="connsiteY111" fmla="*/ 1217 h 603752"/>
              <a:gd name="connsiteX112" fmla="*/ 300888 w 562476"/>
              <a:gd name="connsiteY112" fmla="*/ 5751 h 603752"/>
              <a:gd name="connsiteX113" fmla="*/ 314270 w 562476"/>
              <a:gd name="connsiteY113" fmla="*/ 11000 h 603752"/>
              <a:gd name="connsiteX114" fmla="*/ 338167 w 562476"/>
              <a:gd name="connsiteY114" fmla="*/ 38919 h 603752"/>
              <a:gd name="connsiteX115" fmla="*/ 342707 w 562476"/>
              <a:gd name="connsiteY115" fmla="*/ 123870 h 603752"/>
              <a:gd name="connsiteX116" fmla="*/ 308774 w 562476"/>
              <a:gd name="connsiteY116" fmla="*/ 146300 h 603752"/>
              <a:gd name="connsiteX117" fmla="*/ 229915 w 562476"/>
              <a:gd name="connsiteY117" fmla="*/ 140335 h 603752"/>
              <a:gd name="connsiteX118" fmla="*/ 258113 w 562476"/>
              <a:gd name="connsiteY118" fmla="*/ 1217 h 60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62476" h="603752">
                <a:moveTo>
                  <a:pt x="22177" y="326506"/>
                </a:moveTo>
                <a:cubicBezTo>
                  <a:pt x="22655" y="338918"/>
                  <a:pt x="23372" y="351568"/>
                  <a:pt x="23850" y="363980"/>
                </a:cubicBezTo>
                <a:cubicBezTo>
                  <a:pt x="23850" y="363980"/>
                  <a:pt x="24089" y="363980"/>
                  <a:pt x="24328" y="363980"/>
                </a:cubicBezTo>
                <a:cubicBezTo>
                  <a:pt x="24806" y="352523"/>
                  <a:pt x="23133" y="339395"/>
                  <a:pt x="22177" y="326506"/>
                </a:cubicBezTo>
                <a:close/>
                <a:moveTo>
                  <a:pt x="70306" y="207730"/>
                </a:moveTo>
                <a:cubicBezTo>
                  <a:pt x="94536" y="208118"/>
                  <a:pt x="120528" y="214682"/>
                  <a:pt x="138811" y="218620"/>
                </a:cubicBezTo>
                <a:cubicBezTo>
                  <a:pt x="145026" y="219814"/>
                  <a:pt x="145504" y="226736"/>
                  <a:pt x="142396" y="230793"/>
                </a:cubicBezTo>
                <a:cubicBezTo>
                  <a:pt x="142157" y="232464"/>
                  <a:pt x="141679" y="234135"/>
                  <a:pt x="140484" y="235567"/>
                </a:cubicBezTo>
                <a:cubicBezTo>
                  <a:pt x="126622" y="254662"/>
                  <a:pt x="130207" y="290226"/>
                  <a:pt x="129968" y="312424"/>
                </a:cubicBezTo>
                <a:cubicBezTo>
                  <a:pt x="129968" y="336053"/>
                  <a:pt x="130685" y="359922"/>
                  <a:pt x="131880" y="383552"/>
                </a:cubicBezTo>
                <a:cubicBezTo>
                  <a:pt x="137377" y="384029"/>
                  <a:pt x="142874" y="384984"/>
                  <a:pt x="148850" y="385939"/>
                </a:cubicBezTo>
                <a:cubicBezTo>
                  <a:pt x="153152" y="386655"/>
                  <a:pt x="155781" y="391428"/>
                  <a:pt x="156020" y="395486"/>
                </a:cubicBezTo>
                <a:cubicBezTo>
                  <a:pt x="157932" y="435824"/>
                  <a:pt x="160083" y="476639"/>
                  <a:pt x="156259" y="516977"/>
                </a:cubicBezTo>
                <a:cubicBezTo>
                  <a:pt x="155064" y="527240"/>
                  <a:pt x="156259" y="552302"/>
                  <a:pt x="148372" y="559940"/>
                </a:cubicBezTo>
                <a:cubicBezTo>
                  <a:pt x="141918" y="566623"/>
                  <a:pt x="129012" y="566862"/>
                  <a:pt x="120169" y="567578"/>
                </a:cubicBezTo>
                <a:cubicBezTo>
                  <a:pt x="114672" y="568055"/>
                  <a:pt x="110609" y="562804"/>
                  <a:pt x="110370" y="557792"/>
                </a:cubicBezTo>
                <a:cubicBezTo>
                  <a:pt x="108697" y="511009"/>
                  <a:pt x="113716" y="464466"/>
                  <a:pt x="112999" y="417684"/>
                </a:cubicBezTo>
                <a:cubicBezTo>
                  <a:pt x="108458" y="416729"/>
                  <a:pt x="103917" y="416490"/>
                  <a:pt x="99375" y="416490"/>
                </a:cubicBezTo>
                <a:cubicBezTo>
                  <a:pt x="99614" y="462795"/>
                  <a:pt x="101048" y="509100"/>
                  <a:pt x="96985" y="555405"/>
                </a:cubicBezTo>
                <a:cubicBezTo>
                  <a:pt x="96507" y="559462"/>
                  <a:pt x="94356" y="563997"/>
                  <a:pt x="89815" y="564714"/>
                </a:cubicBezTo>
                <a:cubicBezTo>
                  <a:pt x="78821" y="566384"/>
                  <a:pt x="69500" y="565430"/>
                  <a:pt x="58744" y="562327"/>
                </a:cubicBezTo>
                <a:cubicBezTo>
                  <a:pt x="54442" y="561133"/>
                  <a:pt x="51813" y="557314"/>
                  <a:pt x="51574" y="553018"/>
                </a:cubicBezTo>
                <a:cubicBezTo>
                  <a:pt x="50140" y="508145"/>
                  <a:pt x="50379" y="463272"/>
                  <a:pt x="52291" y="418400"/>
                </a:cubicBezTo>
                <a:cubicBezTo>
                  <a:pt x="53725" y="388325"/>
                  <a:pt x="57549" y="357774"/>
                  <a:pt x="57071" y="327699"/>
                </a:cubicBezTo>
                <a:cubicBezTo>
                  <a:pt x="56832" y="317436"/>
                  <a:pt x="56593" y="306695"/>
                  <a:pt x="54681" y="296432"/>
                </a:cubicBezTo>
                <a:cubicBezTo>
                  <a:pt x="52052" y="283543"/>
                  <a:pt x="47033" y="277814"/>
                  <a:pt x="42970" y="296909"/>
                </a:cubicBezTo>
                <a:cubicBezTo>
                  <a:pt x="37473" y="323164"/>
                  <a:pt x="46555" y="350136"/>
                  <a:pt x="42492" y="376869"/>
                </a:cubicBezTo>
                <a:cubicBezTo>
                  <a:pt x="41775" y="380926"/>
                  <a:pt x="36995" y="384029"/>
                  <a:pt x="33171" y="384029"/>
                </a:cubicBezTo>
                <a:cubicBezTo>
                  <a:pt x="25523" y="383790"/>
                  <a:pt x="18831" y="383074"/>
                  <a:pt x="11660" y="381165"/>
                </a:cubicBezTo>
                <a:cubicBezTo>
                  <a:pt x="7358" y="380210"/>
                  <a:pt x="4490" y="376152"/>
                  <a:pt x="4490" y="371856"/>
                </a:cubicBezTo>
                <a:cubicBezTo>
                  <a:pt x="3773" y="329370"/>
                  <a:pt x="-9133" y="273279"/>
                  <a:pt x="12377" y="233896"/>
                </a:cubicBezTo>
                <a:cubicBezTo>
                  <a:pt x="23611" y="213131"/>
                  <a:pt x="46077" y="207343"/>
                  <a:pt x="70306" y="207730"/>
                </a:cubicBezTo>
                <a:close/>
                <a:moveTo>
                  <a:pt x="492707" y="200794"/>
                </a:moveTo>
                <a:cubicBezTo>
                  <a:pt x="517207" y="204076"/>
                  <a:pt x="539675" y="214695"/>
                  <a:pt x="548997" y="235338"/>
                </a:cubicBezTo>
                <a:cubicBezTo>
                  <a:pt x="567880" y="276863"/>
                  <a:pt x="564534" y="328650"/>
                  <a:pt x="553539" y="372084"/>
                </a:cubicBezTo>
                <a:cubicBezTo>
                  <a:pt x="551626" y="379482"/>
                  <a:pt x="543499" y="380198"/>
                  <a:pt x="538719" y="376618"/>
                </a:cubicBezTo>
                <a:cubicBezTo>
                  <a:pt x="533938" y="378288"/>
                  <a:pt x="528202" y="377572"/>
                  <a:pt x="522943" y="376379"/>
                </a:cubicBezTo>
                <a:cubicBezTo>
                  <a:pt x="517685" y="375186"/>
                  <a:pt x="515294" y="369697"/>
                  <a:pt x="516251" y="364686"/>
                </a:cubicBezTo>
                <a:cubicBezTo>
                  <a:pt x="519836" y="346071"/>
                  <a:pt x="516012" y="323638"/>
                  <a:pt x="512187" y="305501"/>
                </a:cubicBezTo>
                <a:cubicBezTo>
                  <a:pt x="510514" y="296910"/>
                  <a:pt x="508841" y="287125"/>
                  <a:pt x="504777" y="279011"/>
                </a:cubicBezTo>
                <a:cubicBezTo>
                  <a:pt x="504538" y="279727"/>
                  <a:pt x="504299" y="280204"/>
                  <a:pt x="503821" y="280920"/>
                </a:cubicBezTo>
                <a:cubicBezTo>
                  <a:pt x="509797" y="315524"/>
                  <a:pt x="496889" y="353946"/>
                  <a:pt x="497367" y="388312"/>
                </a:cubicBezTo>
                <a:cubicBezTo>
                  <a:pt x="498085" y="443439"/>
                  <a:pt x="508124" y="498328"/>
                  <a:pt x="496889" y="553217"/>
                </a:cubicBezTo>
                <a:cubicBezTo>
                  <a:pt x="495933" y="557274"/>
                  <a:pt x="491870" y="559661"/>
                  <a:pt x="487806" y="559899"/>
                </a:cubicBezTo>
                <a:cubicBezTo>
                  <a:pt x="481592" y="560377"/>
                  <a:pt x="475377" y="561570"/>
                  <a:pt x="468923" y="562286"/>
                </a:cubicBezTo>
                <a:cubicBezTo>
                  <a:pt x="463904" y="562763"/>
                  <a:pt x="459840" y="557513"/>
                  <a:pt x="459840" y="552979"/>
                </a:cubicBezTo>
                <a:cubicBezTo>
                  <a:pt x="459362" y="508829"/>
                  <a:pt x="453626" y="465156"/>
                  <a:pt x="456255" y="421006"/>
                </a:cubicBezTo>
                <a:cubicBezTo>
                  <a:pt x="448606" y="420052"/>
                  <a:pt x="441196" y="420290"/>
                  <a:pt x="433548" y="420768"/>
                </a:cubicBezTo>
                <a:cubicBezTo>
                  <a:pt x="433548" y="464679"/>
                  <a:pt x="433548" y="509067"/>
                  <a:pt x="430679" y="552979"/>
                </a:cubicBezTo>
                <a:cubicBezTo>
                  <a:pt x="430440" y="557752"/>
                  <a:pt x="426855" y="561809"/>
                  <a:pt x="421835" y="561809"/>
                </a:cubicBezTo>
                <a:cubicBezTo>
                  <a:pt x="413947" y="561570"/>
                  <a:pt x="405343" y="560138"/>
                  <a:pt x="397455" y="558945"/>
                </a:cubicBezTo>
                <a:cubicBezTo>
                  <a:pt x="397216" y="558945"/>
                  <a:pt x="397216" y="558945"/>
                  <a:pt x="397216" y="558945"/>
                </a:cubicBezTo>
                <a:cubicBezTo>
                  <a:pt x="393869" y="559422"/>
                  <a:pt x="390045" y="557513"/>
                  <a:pt x="389806" y="552979"/>
                </a:cubicBezTo>
                <a:cubicBezTo>
                  <a:pt x="387177" y="516704"/>
                  <a:pt x="383352" y="480191"/>
                  <a:pt x="388850" y="444155"/>
                </a:cubicBezTo>
                <a:cubicBezTo>
                  <a:pt x="393630" y="413847"/>
                  <a:pt x="410362" y="386402"/>
                  <a:pt x="410123" y="355378"/>
                </a:cubicBezTo>
                <a:cubicBezTo>
                  <a:pt x="409884" y="318149"/>
                  <a:pt x="403430" y="280920"/>
                  <a:pt x="403908" y="243930"/>
                </a:cubicBezTo>
                <a:cubicBezTo>
                  <a:pt x="404147" y="227940"/>
                  <a:pt x="409645" y="217678"/>
                  <a:pt x="424226" y="210280"/>
                </a:cubicBezTo>
                <a:cubicBezTo>
                  <a:pt x="441674" y="201570"/>
                  <a:pt x="468206" y="197513"/>
                  <a:pt x="492707" y="200794"/>
                </a:cubicBezTo>
                <a:close/>
                <a:moveTo>
                  <a:pt x="292311" y="164681"/>
                </a:moveTo>
                <a:cubicBezTo>
                  <a:pt x="325778" y="166113"/>
                  <a:pt x="368329" y="168261"/>
                  <a:pt x="381238" y="206209"/>
                </a:cubicBezTo>
                <a:cubicBezTo>
                  <a:pt x="389844" y="231746"/>
                  <a:pt x="388888" y="261101"/>
                  <a:pt x="389366" y="287832"/>
                </a:cubicBezTo>
                <a:cubicBezTo>
                  <a:pt x="389605" y="313846"/>
                  <a:pt x="389127" y="339621"/>
                  <a:pt x="384346" y="365158"/>
                </a:cubicBezTo>
                <a:cubicBezTo>
                  <a:pt x="383150" y="371602"/>
                  <a:pt x="377413" y="373273"/>
                  <a:pt x="372393" y="371602"/>
                </a:cubicBezTo>
                <a:cubicBezTo>
                  <a:pt x="369286" y="372557"/>
                  <a:pt x="365700" y="371841"/>
                  <a:pt x="363548" y="368500"/>
                </a:cubicBezTo>
                <a:cubicBezTo>
                  <a:pt x="349444" y="346065"/>
                  <a:pt x="355182" y="316949"/>
                  <a:pt x="356377" y="291889"/>
                </a:cubicBezTo>
                <a:cubicBezTo>
                  <a:pt x="356855" y="281388"/>
                  <a:pt x="359006" y="264443"/>
                  <a:pt x="350640" y="256328"/>
                </a:cubicBezTo>
                <a:cubicBezTo>
                  <a:pt x="347293" y="252987"/>
                  <a:pt x="343229" y="251078"/>
                  <a:pt x="339165" y="249884"/>
                </a:cubicBezTo>
                <a:cubicBezTo>
                  <a:pt x="358050" y="362533"/>
                  <a:pt x="342512" y="479717"/>
                  <a:pt x="338209" y="593081"/>
                </a:cubicBezTo>
                <a:cubicBezTo>
                  <a:pt x="337970" y="598093"/>
                  <a:pt x="333428" y="599525"/>
                  <a:pt x="330081" y="597855"/>
                </a:cubicBezTo>
                <a:cubicBezTo>
                  <a:pt x="329842" y="598093"/>
                  <a:pt x="329842" y="598332"/>
                  <a:pt x="329603" y="598571"/>
                </a:cubicBezTo>
                <a:cubicBezTo>
                  <a:pt x="322910" y="604060"/>
                  <a:pt x="312870" y="601912"/>
                  <a:pt x="305220" y="598809"/>
                </a:cubicBezTo>
                <a:cubicBezTo>
                  <a:pt x="302591" y="601673"/>
                  <a:pt x="297092" y="600480"/>
                  <a:pt x="296614" y="595468"/>
                </a:cubicBezTo>
                <a:cubicBezTo>
                  <a:pt x="294224" y="565158"/>
                  <a:pt x="296614" y="534370"/>
                  <a:pt x="297092" y="504060"/>
                </a:cubicBezTo>
                <a:cubicBezTo>
                  <a:pt x="297571" y="484490"/>
                  <a:pt x="295180" y="465635"/>
                  <a:pt x="293746" y="446542"/>
                </a:cubicBezTo>
                <a:cubicBezTo>
                  <a:pt x="286574" y="444633"/>
                  <a:pt x="279642" y="444156"/>
                  <a:pt x="272231" y="445110"/>
                </a:cubicBezTo>
                <a:cubicBezTo>
                  <a:pt x="270797" y="445349"/>
                  <a:pt x="268885" y="445588"/>
                  <a:pt x="266972" y="446065"/>
                </a:cubicBezTo>
                <a:cubicBezTo>
                  <a:pt x="266972" y="446781"/>
                  <a:pt x="266972" y="447736"/>
                  <a:pt x="267211" y="448690"/>
                </a:cubicBezTo>
                <a:cubicBezTo>
                  <a:pt x="267450" y="452032"/>
                  <a:pt x="267689" y="455134"/>
                  <a:pt x="267928" y="458237"/>
                </a:cubicBezTo>
                <a:cubicBezTo>
                  <a:pt x="268645" y="471602"/>
                  <a:pt x="268406" y="485444"/>
                  <a:pt x="267450" y="498810"/>
                </a:cubicBezTo>
                <a:cubicBezTo>
                  <a:pt x="265060" y="531029"/>
                  <a:pt x="261713" y="563248"/>
                  <a:pt x="260757" y="595468"/>
                </a:cubicBezTo>
                <a:cubicBezTo>
                  <a:pt x="260518" y="601435"/>
                  <a:pt x="255498" y="604537"/>
                  <a:pt x="250000" y="603582"/>
                </a:cubicBezTo>
                <a:cubicBezTo>
                  <a:pt x="240199" y="602151"/>
                  <a:pt x="232071" y="603105"/>
                  <a:pt x="222748" y="599764"/>
                </a:cubicBezTo>
                <a:cubicBezTo>
                  <a:pt x="219879" y="598571"/>
                  <a:pt x="219162" y="595468"/>
                  <a:pt x="220118" y="593320"/>
                </a:cubicBezTo>
                <a:cubicBezTo>
                  <a:pt x="219879" y="592604"/>
                  <a:pt x="219640" y="591649"/>
                  <a:pt x="219640" y="590695"/>
                </a:cubicBezTo>
                <a:cubicBezTo>
                  <a:pt x="227529" y="528165"/>
                  <a:pt x="221075" y="463249"/>
                  <a:pt x="222270" y="400003"/>
                </a:cubicBezTo>
                <a:cubicBezTo>
                  <a:pt x="223226" y="354896"/>
                  <a:pt x="219401" y="310027"/>
                  <a:pt x="218684" y="264920"/>
                </a:cubicBezTo>
                <a:cubicBezTo>
                  <a:pt x="218445" y="262772"/>
                  <a:pt x="218445" y="261101"/>
                  <a:pt x="218923" y="258715"/>
                </a:cubicBezTo>
                <a:cubicBezTo>
                  <a:pt x="219162" y="257760"/>
                  <a:pt x="219640" y="256806"/>
                  <a:pt x="220118" y="255851"/>
                </a:cubicBezTo>
                <a:cubicBezTo>
                  <a:pt x="220118" y="254658"/>
                  <a:pt x="220118" y="253226"/>
                  <a:pt x="220118" y="251794"/>
                </a:cubicBezTo>
                <a:cubicBezTo>
                  <a:pt x="186651" y="273035"/>
                  <a:pt x="200038" y="331268"/>
                  <a:pt x="195974" y="367068"/>
                </a:cubicBezTo>
                <a:cubicBezTo>
                  <a:pt x="195735" y="371125"/>
                  <a:pt x="193106" y="374705"/>
                  <a:pt x="188564" y="374466"/>
                </a:cubicBezTo>
                <a:cubicBezTo>
                  <a:pt x="179719" y="374228"/>
                  <a:pt x="177567" y="374466"/>
                  <a:pt x="173265" y="370170"/>
                </a:cubicBezTo>
                <a:cubicBezTo>
                  <a:pt x="168962" y="374466"/>
                  <a:pt x="160117" y="372796"/>
                  <a:pt x="159400" y="364681"/>
                </a:cubicBezTo>
                <a:cubicBezTo>
                  <a:pt x="155336" y="312891"/>
                  <a:pt x="146252" y="239144"/>
                  <a:pt x="177328" y="193321"/>
                </a:cubicBezTo>
                <a:cubicBezTo>
                  <a:pt x="201233" y="157999"/>
                  <a:pt x="255498" y="163011"/>
                  <a:pt x="292311" y="164681"/>
                </a:cubicBezTo>
                <a:close/>
                <a:moveTo>
                  <a:pt x="114779" y="76260"/>
                </a:moveTo>
                <a:cubicBezTo>
                  <a:pt x="126911" y="77543"/>
                  <a:pt x="138028" y="83090"/>
                  <a:pt x="145559" y="95259"/>
                </a:cubicBezTo>
                <a:cubicBezTo>
                  <a:pt x="146754" y="97406"/>
                  <a:pt x="147950" y="99792"/>
                  <a:pt x="148906" y="101939"/>
                </a:cubicBezTo>
                <a:cubicBezTo>
                  <a:pt x="156556" y="111006"/>
                  <a:pt x="161577" y="121981"/>
                  <a:pt x="162533" y="133434"/>
                </a:cubicBezTo>
                <a:cubicBezTo>
                  <a:pt x="165163" y="167792"/>
                  <a:pt x="139582" y="205490"/>
                  <a:pt x="102287" y="204774"/>
                </a:cubicBezTo>
                <a:cubicBezTo>
                  <a:pt x="74316" y="204297"/>
                  <a:pt x="50887" y="182823"/>
                  <a:pt x="44671" y="155862"/>
                </a:cubicBezTo>
                <a:cubicBezTo>
                  <a:pt x="38216" y="126992"/>
                  <a:pt x="48974" y="95259"/>
                  <a:pt x="77902" y="82852"/>
                </a:cubicBezTo>
                <a:cubicBezTo>
                  <a:pt x="89497" y="77960"/>
                  <a:pt x="102646" y="74978"/>
                  <a:pt x="114779" y="76260"/>
                </a:cubicBezTo>
                <a:close/>
                <a:moveTo>
                  <a:pt x="460880" y="55561"/>
                </a:moveTo>
                <a:cubicBezTo>
                  <a:pt x="490576" y="55124"/>
                  <a:pt x="521987" y="80495"/>
                  <a:pt x="525572" y="110027"/>
                </a:cubicBezTo>
                <a:cubicBezTo>
                  <a:pt x="529634" y="144631"/>
                  <a:pt x="502630" y="176848"/>
                  <a:pt x="471802" y="181621"/>
                </a:cubicBezTo>
                <a:cubicBezTo>
                  <a:pt x="463677" y="184962"/>
                  <a:pt x="455312" y="186155"/>
                  <a:pt x="446948" y="183530"/>
                </a:cubicBezTo>
                <a:cubicBezTo>
                  <a:pt x="434761" y="179711"/>
                  <a:pt x="426396" y="170643"/>
                  <a:pt x="421139" y="159904"/>
                </a:cubicBezTo>
                <a:cubicBezTo>
                  <a:pt x="411580" y="146540"/>
                  <a:pt x="408473" y="128880"/>
                  <a:pt x="412297" y="112653"/>
                </a:cubicBezTo>
                <a:cubicBezTo>
                  <a:pt x="413253" y="94277"/>
                  <a:pt x="419466" y="76140"/>
                  <a:pt x="432849" y="65401"/>
                </a:cubicBezTo>
                <a:cubicBezTo>
                  <a:pt x="441273" y="58719"/>
                  <a:pt x="450981" y="55706"/>
                  <a:pt x="460880" y="55561"/>
                </a:cubicBezTo>
                <a:close/>
                <a:moveTo>
                  <a:pt x="258113" y="1217"/>
                </a:moveTo>
                <a:cubicBezTo>
                  <a:pt x="273407" y="-1408"/>
                  <a:pt x="287984" y="262"/>
                  <a:pt x="300888" y="5751"/>
                </a:cubicBezTo>
                <a:cubicBezTo>
                  <a:pt x="305429" y="6705"/>
                  <a:pt x="309969" y="8375"/>
                  <a:pt x="314270" y="11000"/>
                </a:cubicBezTo>
                <a:cubicBezTo>
                  <a:pt x="325980" y="17682"/>
                  <a:pt x="333627" y="27465"/>
                  <a:pt x="338167" y="38919"/>
                </a:cubicBezTo>
                <a:cubicBezTo>
                  <a:pt x="352744" y="63498"/>
                  <a:pt x="360630" y="98814"/>
                  <a:pt x="342707" y="123870"/>
                </a:cubicBezTo>
                <a:cubicBezTo>
                  <a:pt x="334105" y="135801"/>
                  <a:pt x="322156" y="143437"/>
                  <a:pt x="308774" y="146300"/>
                </a:cubicBezTo>
                <a:cubicBezTo>
                  <a:pt x="287028" y="156800"/>
                  <a:pt x="248316" y="150834"/>
                  <a:pt x="229915" y="140335"/>
                </a:cubicBezTo>
                <a:cubicBezTo>
                  <a:pt x="170174" y="106450"/>
                  <a:pt x="189769" y="12193"/>
                  <a:pt x="258113" y="12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7" name="teacher-reading-a-book-sitting-behind-his-desk_42916">
            <a:extLst>
              <a:ext uri="{FF2B5EF4-FFF2-40B4-BE49-F238E27FC236}">
                <a16:creationId xmlns="" xmlns:a16="http://schemas.microsoft.com/office/drawing/2014/main" id="{8CDF887C-0527-4BDE-8975-23349C4F1530}"/>
              </a:ext>
            </a:extLst>
          </p:cNvPr>
          <p:cNvSpPr>
            <a:spLocks noChangeAspect="1"/>
          </p:cNvSpPr>
          <p:nvPr/>
        </p:nvSpPr>
        <p:spPr bwMode="auto">
          <a:xfrm>
            <a:off x="10449976" y="1686209"/>
            <a:ext cx="317128" cy="368754"/>
          </a:xfrm>
          <a:custGeom>
            <a:avLst/>
            <a:gdLst>
              <a:gd name="connsiteX0" fmla="*/ 193784 w 523934"/>
              <a:gd name="connsiteY0" fmla="*/ 190536 h 609225"/>
              <a:gd name="connsiteX1" fmla="*/ 193784 w 523934"/>
              <a:gd name="connsiteY1" fmla="*/ 227817 h 609225"/>
              <a:gd name="connsiteX2" fmla="*/ 205267 w 523934"/>
              <a:gd name="connsiteY2" fmla="*/ 227817 h 609225"/>
              <a:gd name="connsiteX3" fmla="*/ 205267 w 523934"/>
              <a:gd name="connsiteY3" fmla="*/ 273700 h 609225"/>
              <a:gd name="connsiteX4" fmla="*/ 193784 w 523934"/>
              <a:gd name="connsiteY4" fmla="*/ 273700 h 609225"/>
              <a:gd name="connsiteX5" fmla="*/ 193784 w 523934"/>
              <a:gd name="connsiteY5" fmla="*/ 283737 h 609225"/>
              <a:gd name="connsiteX6" fmla="*/ 256943 w 523934"/>
              <a:gd name="connsiteY6" fmla="*/ 295208 h 609225"/>
              <a:gd name="connsiteX7" fmla="*/ 320102 w 523934"/>
              <a:gd name="connsiteY7" fmla="*/ 283737 h 609225"/>
              <a:gd name="connsiteX8" fmla="*/ 320102 w 523934"/>
              <a:gd name="connsiteY8" fmla="*/ 273700 h 609225"/>
              <a:gd name="connsiteX9" fmla="*/ 308619 w 523934"/>
              <a:gd name="connsiteY9" fmla="*/ 273700 h 609225"/>
              <a:gd name="connsiteX10" fmla="*/ 308619 w 523934"/>
              <a:gd name="connsiteY10" fmla="*/ 227817 h 609225"/>
              <a:gd name="connsiteX11" fmla="*/ 320102 w 523934"/>
              <a:gd name="connsiteY11" fmla="*/ 227817 h 609225"/>
              <a:gd name="connsiteX12" fmla="*/ 320102 w 523934"/>
              <a:gd name="connsiteY12" fmla="*/ 190536 h 609225"/>
              <a:gd name="connsiteX13" fmla="*/ 256943 w 523934"/>
              <a:gd name="connsiteY13" fmla="*/ 202007 h 609225"/>
              <a:gd name="connsiteX14" fmla="*/ 175123 w 523934"/>
              <a:gd name="connsiteY14" fmla="*/ 167594 h 609225"/>
              <a:gd name="connsiteX15" fmla="*/ 256943 w 523934"/>
              <a:gd name="connsiteY15" fmla="*/ 181933 h 609225"/>
              <a:gd name="connsiteX16" fmla="*/ 340198 w 523934"/>
              <a:gd name="connsiteY16" fmla="*/ 167594 h 609225"/>
              <a:gd name="connsiteX17" fmla="*/ 340198 w 523934"/>
              <a:gd name="connsiteY17" fmla="*/ 184801 h 609225"/>
              <a:gd name="connsiteX18" fmla="*/ 384697 w 523934"/>
              <a:gd name="connsiteY18" fmla="*/ 190536 h 609225"/>
              <a:gd name="connsiteX19" fmla="*/ 394745 w 523934"/>
              <a:gd name="connsiteY19" fmla="*/ 227817 h 609225"/>
              <a:gd name="connsiteX20" fmla="*/ 409099 w 523934"/>
              <a:gd name="connsiteY20" fmla="*/ 273700 h 609225"/>
              <a:gd name="connsiteX21" fmla="*/ 348811 w 523934"/>
              <a:gd name="connsiteY21" fmla="*/ 273700 h 609225"/>
              <a:gd name="connsiteX22" fmla="*/ 350246 w 523934"/>
              <a:gd name="connsiteY22" fmla="*/ 308113 h 609225"/>
              <a:gd name="connsiteX23" fmla="*/ 523934 w 523934"/>
              <a:gd name="connsiteY23" fmla="*/ 308113 h 609225"/>
              <a:gd name="connsiteX24" fmla="*/ 523934 w 523934"/>
              <a:gd name="connsiteY24" fmla="*/ 376939 h 609225"/>
              <a:gd name="connsiteX25" fmla="*/ 482306 w 523934"/>
              <a:gd name="connsiteY25" fmla="*/ 376939 h 609225"/>
              <a:gd name="connsiteX26" fmla="*/ 482306 w 523934"/>
              <a:gd name="connsiteY26" fmla="*/ 609225 h 609225"/>
              <a:gd name="connsiteX27" fmla="*/ 41628 w 523934"/>
              <a:gd name="connsiteY27" fmla="*/ 609225 h 609225"/>
              <a:gd name="connsiteX28" fmla="*/ 41628 w 523934"/>
              <a:gd name="connsiteY28" fmla="*/ 376939 h 609225"/>
              <a:gd name="connsiteX29" fmla="*/ 0 w 523934"/>
              <a:gd name="connsiteY29" fmla="*/ 376939 h 609225"/>
              <a:gd name="connsiteX30" fmla="*/ 0 w 523934"/>
              <a:gd name="connsiteY30" fmla="*/ 308113 h 609225"/>
              <a:gd name="connsiteX31" fmla="*/ 170817 w 523934"/>
              <a:gd name="connsiteY31" fmla="*/ 308113 h 609225"/>
              <a:gd name="connsiteX32" fmla="*/ 170817 w 523934"/>
              <a:gd name="connsiteY32" fmla="*/ 273700 h 609225"/>
              <a:gd name="connsiteX33" fmla="*/ 99045 w 523934"/>
              <a:gd name="connsiteY33" fmla="*/ 273700 h 609225"/>
              <a:gd name="connsiteX34" fmla="*/ 104787 w 523934"/>
              <a:gd name="connsiteY34" fmla="*/ 262229 h 609225"/>
              <a:gd name="connsiteX35" fmla="*/ 103351 w 523934"/>
              <a:gd name="connsiteY35" fmla="*/ 262229 h 609225"/>
              <a:gd name="connsiteX36" fmla="*/ 139237 w 523934"/>
              <a:gd name="connsiteY36" fmla="*/ 190536 h 609225"/>
              <a:gd name="connsiteX37" fmla="*/ 175123 w 523934"/>
              <a:gd name="connsiteY37" fmla="*/ 186235 h 609225"/>
              <a:gd name="connsiteX38" fmla="*/ 261393 w 523934"/>
              <a:gd name="connsiteY38" fmla="*/ 0 h 609225"/>
              <a:gd name="connsiteX39" fmla="*/ 344616 w 523934"/>
              <a:gd name="connsiteY39" fmla="*/ 83108 h 609225"/>
              <a:gd name="connsiteX40" fmla="*/ 261393 w 523934"/>
              <a:gd name="connsiteY40" fmla="*/ 166216 h 609225"/>
              <a:gd name="connsiteX41" fmla="*/ 178170 w 523934"/>
              <a:gd name="connsiteY41" fmla="*/ 83108 h 609225"/>
              <a:gd name="connsiteX42" fmla="*/ 261393 w 523934"/>
              <a:gd name="connsiteY42" fmla="*/ 0 h 60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23934" h="609225">
                <a:moveTo>
                  <a:pt x="193784" y="190536"/>
                </a:moveTo>
                <a:lnTo>
                  <a:pt x="193784" y="227817"/>
                </a:lnTo>
                <a:lnTo>
                  <a:pt x="205267" y="227817"/>
                </a:lnTo>
                <a:lnTo>
                  <a:pt x="205267" y="273700"/>
                </a:lnTo>
                <a:lnTo>
                  <a:pt x="193784" y="273700"/>
                </a:lnTo>
                <a:lnTo>
                  <a:pt x="193784" y="283737"/>
                </a:lnTo>
                <a:lnTo>
                  <a:pt x="256943" y="295208"/>
                </a:lnTo>
                <a:lnTo>
                  <a:pt x="320102" y="283737"/>
                </a:lnTo>
                <a:lnTo>
                  <a:pt x="320102" y="273700"/>
                </a:lnTo>
                <a:lnTo>
                  <a:pt x="308619" y="273700"/>
                </a:lnTo>
                <a:lnTo>
                  <a:pt x="308619" y="227817"/>
                </a:lnTo>
                <a:lnTo>
                  <a:pt x="320102" y="227817"/>
                </a:lnTo>
                <a:lnTo>
                  <a:pt x="320102" y="190536"/>
                </a:lnTo>
                <a:lnTo>
                  <a:pt x="256943" y="202007"/>
                </a:lnTo>
                <a:close/>
                <a:moveTo>
                  <a:pt x="175123" y="167594"/>
                </a:moveTo>
                <a:lnTo>
                  <a:pt x="256943" y="181933"/>
                </a:lnTo>
                <a:lnTo>
                  <a:pt x="340198" y="167594"/>
                </a:lnTo>
                <a:lnTo>
                  <a:pt x="340198" y="184801"/>
                </a:lnTo>
                <a:lnTo>
                  <a:pt x="384697" y="190536"/>
                </a:lnTo>
                <a:lnTo>
                  <a:pt x="394745" y="227817"/>
                </a:lnTo>
                <a:lnTo>
                  <a:pt x="409099" y="273700"/>
                </a:lnTo>
                <a:lnTo>
                  <a:pt x="348811" y="273700"/>
                </a:lnTo>
                <a:lnTo>
                  <a:pt x="350246" y="308113"/>
                </a:lnTo>
                <a:lnTo>
                  <a:pt x="523934" y="308113"/>
                </a:lnTo>
                <a:lnTo>
                  <a:pt x="523934" y="376939"/>
                </a:lnTo>
                <a:lnTo>
                  <a:pt x="482306" y="376939"/>
                </a:lnTo>
                <a:lnTo>
                  <a:pt x="482306" y="609225"/>
                </a:lnTo>
                <a:lnTo>
                  <a:pt x="41628" y="609225"/>
                </a:lnTo>
                <a:lnTo>
                  <a:pt x="41628" y="376939"/>
                </a:lnTo>
                <a:lnTo>
                  <a:pt x="0" y="376939"/>
                </a:lnTo>
                <a:lnTo>
                  <a:pt x="0" y="308113"/>
                </a:lnTo>
                <a:lnTo>
                  <a:pt x="170817" y="308113"/>
                </a:lnTo>
                <a:lnTo>
                  <a:pt x="170817" y="273700"/>
                </a:lnTo>
                <a:lnTo>
                  <a:pt x="99045" y="273700"/>
                </a:lnTo>
                <a:lnTo>
                  <a:pt x="104787" y="262229"/>
                </a:lnTo>
                <a:lnTo>
                  <a:pt x="103351" y="262229"/>
                </a:lnTo>
                <a:lnTo>
                  <a:pt x="139237" y="190536"/>
                </a:lnTo>
                <a:lnTo>
                  <a:pt x="175123" y="186235"/>
                </a:lnTo>
                <a:close/>
                <a:moveTo>
                  <a:pt x="261393" y="0"/>
                </a:moveTo>
                <a:cubicBezTo>
                  <a:pt x="307356" y="0"/>
                  <a:pt x="344616" y="37209"/>
                  <a:pt x="344616" y="83108"/>
                </a:cubicBezTo>
                <a:cubicBezTo>
                  <a:pt x="344616" y="129007"/>
                  <a:pt x="307356" y="166216"/>
                  <a:pt x="261393" y="166216"/>
                </a:cubicBezTo>
                <a:cubicBezTo>
                  <a:pt x="215430" y="166216"/>
                  <a:pt x="178170" y="129007"/>
                  <a:pt x="178170" y="83108"/>
                </a:cubicBezTo>
                <a:cubicBezTo>
                  <a:pt x="178170" y="37209"/>
                  <a:pt x="215430" y="0"/>
                  <a:pt x="2613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8" name="school-bell_43401">
            <a:extLst>
              <a:ext uri="{FF2B5EF4-FFF2-40B4-BE49-F238E27FC236}">
                <a16:creationId xmlns="" xmlns:a16="http://schemas.microsoft.com/office/drawing/2014/main" id="{FA20F969-3671-4D43-9D36-E3506538A28E}"/>
              </a:ext>
            </a:extLst>
          </p:cNvPr>
          <p:cNvSpPr>
            <a:spLocks noChangeAspect="1"/>
          </p:cNvSpPr>
          <p:nvPr/>
        </p:nvSpPr>
        <p:spPr bwMode="auto">
          <a:xfrm>
            <a:off x="11042557" y="1686209"/>
            <a:ext cx="351632" cy="368754"/>
          </a:xfrm>
          <a:custGeom>
            <a:avLst/>
            <a:gdLst>
              <a:gd name="T0" fmla="*/ 383 w 398"/>
              <a:gd name="T1" fmla="*/ 167 h 418"/>
              <a:gd name="T2" fmla="*/ 335 w 398"/>
              <a:gd name="T3" fmla="*/ 168 h 418"/>
              <a:gd name="T4" fmla="*/ 337 w 398"/>
              <a:gd name="T5" fmla="*/ 216 h 418"/>
              <a:gd name="T6" fmla="*/ 349 w 398"/>
              <a:gd name="T7" fmla="*/ 224 h 418"/>
              <a:gd name="T8" fmla="*/ 196 w 398"/>
              <a:gd name="T9" fmla="*/ 320 h 418"/>
              <a:gd name="T10" fmla="*/ 196 w 398"/>
              <a:gd name="T11" fmla="*/ 310 h 418"/>
              <a:gd name="T12" fmla="*/ 316 w 398"/>
              <a:gd name="T13" fmla="*/ 158 h 418"/>
              <a:gd name="T14" fmla="*/ 158 w 398"/>
              <a:gd name="T15" fmla="*/ 0 h 418"/>
              <a:gd name="T16" fmla="*/ 0 w 398"/>
              <a:gd name="T17" fmla="*/ 158 h 418"/>
              <a:gd name="T18" fmla="*/ 130 w 398"/>
              <a:gd name="T19" fmla="*/ 313 h 418"/>
              <a:gd name="T20" fmla="*/ 130 w 398"/>
              <a:gd name="T21" fmla="*/ 341 h 418"/>
              <a:gd name="T22" fmla="*/ 78 w 398"/>
              <a:gd name="T23" fmla="*/ 341 h 418"/>
              <a:gd name="T24" fmla="*/ 78 w 398"/>
              <a:gd name="T25" fmla="*/ 362 h 418"/>
              <a:gd name="T26" fmla="*/ 33 w 398"/>
              <a:gd name="T27" fmla="*/ 362 h 418"/>
              <a:gd name="T28" fmla="*/ 33 w 398"/>
              <a:gd name="T29" fmla="*/ 418 h 418"/>
              <a:gd name="T30" fmla="*/ 276 w 398"/>
              <a:gd name="T31" fmla="*/ 418 h 418"/>
              <a:gd name="T32" fmla="*/ 276 w 398"/>
              <a:gd name="T33" fmla="*/ 362 h 418"/>
              <a:gd name="T34" fmla="*/ 244 w 398"/>
              <a:gd name="T35" fmla="*/ 362 h 418"/>
              <a:gd name="T36" fmla="*/ 244 w 398"/>
              <a:gd name="T37" fmla="*/ 341 h 418"/>
              <a:gd name="T38" fmla="*/ 196 w 398"/>
              <a:gd name="T39" fmla="*/ 341 h 418"/>
              <a:gd name="T40" fmla="*/ 196 w 398"/>
              <a:gd name="T41" fmla="*/ 338 h 418"/>
              <a:gd name="T42" fmla="*/ 366 w 398"/>
              <a:gd name="T43" fmla="*/ 225 h 418"/>
              <a:gd name="T44" fmla="*/ 385 w 398"/>
              <a:gd name="T45" fmla="*/ 215 h 418"/>
              <a:gd name="T46" fmla="*/ 383 w 398"/>
              <a:gd name="T47" fmla="*/ 167 h 418"/>
              <a:gd name="T48" fmla="*/ 117 w 398"/>
              <a:gd name="T49" fmla="*/ 158 h 418"/>
              <a:gd name="T50" fmla="*/ 161 w 398"/>
              <a:gd name="T51" fmla="*/ 114 h 418"/>
              <a:gd name="T52" fmla="*/ 204 w 398"/>
              <a:gd name="T53" fmla="*/ 158 h 418"/>
              <a:gd name="T54" fmla="*/ 161 w 398"/>
              <a:gd name="T55" fmla="*/ 201 h 418"/>
              <a:gd name="T56" fmla="*/ 117 w 398"/>
              <a:gd name="T57" fmla="*/ 15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8" h="418">
                <a:moveTo>
                  <a:pt x="383" y="167"/>
                </a:moveTo>
                <a:cubicBezTo>
                  <a:pt x="370" y="154"/>
                  <a:pt x="348" y="155"/>
                  <a:pt x="335" y="168"/>
                </a:cubicBezTo>
                <a:cubicBezTo>
                  <a:pt x="322" y="182"/>
                  <a:pt x="323" y="203"/>
                  <a:pt x="337" y="216"/>
                </a:cubicBezTo>
                <a:cubicBezTo>
                  <a:pt x="340" y="220"/>
                  <a:pt x="345" y="222"/>
                  <a:pt x="349" y="224"/>
                </a:cubicBezTo>
                <a:cubicBezTo>
                  <a:pt x="341" y="256"/>
                  <a:pt x="310" y="304"/>
                  <a:pt x="196" y="320"/>
                </a:cubicBezTo>
                <a:lnTo>
                  <a:pt x="196" y="310"/>
                </a:lnTo>
                <a:cubicBezTo>
                  <a:pt x="265" y="293"/>
                  <a:pt x="316" y="232"/>
                  <a:pt x="316" y="158"/>
                </a:cubicBezTo>
                <a:cubicBezTo>
                  <a:pt x="316" y="71"/>
                  <a:pt x="245" y="0"/>
                  <a:pt x="158" y="0"/>
                </a:cubicBezTo>
                <a:cubicBezTo>
                  <a:pt x="71" y="0"/>
                  <a:pt x="0" y="71"/>
                  <a:pt x="0" y="158"/>
                </a:cubicBezTo>
                <a:cubicBezTo>
                  <a:pt x="0" y="235"/>
                  <a:pt x="57" y="300"/>
                  <a:pt x="130" y="313"/>
                </a:cubicBezTo>
                <a:lnTo>
                  <a:pt x="130" y="341"/>
                </a:lnTo>
                <a:lnTo>
                  <a:pt x="78" y="341"/>
                </a:lnTo>
                <a:lnTo>
                  <a:pt x="78" y="362"/>
                </a:lnTo>
                <a:lnTo>
                  <a:pt x="33" y="362"/>
                </a:lnTo>
                <a:lnTo>
                  <a:pt x="33" y="418"/>
                </a:lnTo>
                <a:lnTo>
                  <a:pt x="276" y="418"/>
                </a:lnTo>
                <a:lnTo>
                  <a:pt x="276" y="362"/>
                </a:lnTo>
                <a:lnTo>
                  <a:pt x="244" y="362"/>
                </a:lnTo>
                <a:lnTo>
                  <a:pt x="244" y="341"/>
                </a:lnTo>
                <a:lnTo>
                  <a:pt x="196" y="341"/>
                </a:lnTo>
                <a:lnTo>
                  <a:pt x="196" y="338"/>
                </a:lnTo>
                <a:cubicBezTo>
                  <a:pt x="325" y="320"/>
                  <a:pt x="359" y="263"/>
                  <a:pt x="366" y="225"/>
                </a:cubicBezTo>
                <a:cubicBezTo>
                  <a:pt x="373" y="223"/>
                  <a:pt x="380" y="220"/>
                  <a:pt x="385" y="215"/>
                </a:cubicBezTo>
                <a:cubicBezTo>
                  <a:pt x="398" y="201"/>
                  <a:pt x="397" y="180"/>
                  <a:pt x="383" y="167"/>
                </a:cubicBezTo>
                <a:close/>
                <a:moveTo>
                  <a:pt x="117" y="158"/>
                </a:moveTo>
                <a:cubicBezTo>
                  <a:pt x="117" y="134"/>
                  <a:pt x="137" y="114"/>
                  <a:pt x="161" y="114"/>
                </a:cubicBezTo>
                <a:cubicBezTo>
                  <a:pt x="185" y="114"/>
                  <a:pt x="204" y="134"/>
                  <a:pt x="204" y="158"/>
                </a:cubicBezTo>
                <a:cubicBezTo>
                  <a:pt x="204" y="182"/>
                  <a:pt x="185" y="201"/>
                  <a:pt x="161" y="201"/>
                </a:cubicBezTo>
                <a:cubicBezTo>
                  <a:pt x="137" y="201"/>
                  <a:pt x="117" y="182"/>
                  <a:pt x="117" y="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9" name="open-book-with-bookmark_73759">
            <a:extLst>
              <a:ext uri="{FF2B5EF4-FFF2-40B4-BE49-F238E27FC236}">
                <a16:creationId xmlns="" xmlns:a16="http://schemas.microsoft.com/office/drawing/2014/main" id="{733442B7-19E4-4573-ADD5-AE49CAE250CB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2272234"/>
            <a:ext cx="368754" cy="296328"/>
          </a:xfrm>
          <a:custGeom>
            <a:avLst/>
            <a:gdLst>
              <a:gd name="T0" fmla="*/ 2631 w 2746"/>
              <a:gd name="T1" fmla="*/ 133 h 2210"/>
              <a:gd name="T2" fmla="*/ 1111 w 2746"/>
              <a:gd name="T3" fmla="*/ 67 h 2210"/>
              <a:gd name="T4" fmla="*/ 680 w 2746"/>
              <a:gd name="T5" fmla="*/ 67 h 2210"/>
              <a:gd name="T6" fmla="*/ 115 w 2746"/>
              <a:gd name="T7" fmla="*/ 231 h 2210"/>
              <a:gd name="T8" fmla="*/ 0 w 2746"/>
              <a:gd name="T9" fmla="*/ 2143 h 2210"/>
              <a:gd name="T10" fmla="*/ 2679 w 2746"/>
              <a:gd name="T11" fmla="*/ 2210 h 2210"/>
              <a:gd name="T12" fmla="*/ 2679 w 2746"/>
              <a:gd name="T13" fmla="*/ 231 h 2210"/>
              <a:gd name="T14" fmla="*/ 248 w 2746"/>
              <a:gd name="T15" fmla="*/ 200 h 2210"/>
              <a:gd name="T16" fmla="*/ 407 w 2746"/>
              <a:gd name="T17" fmla="*/ 285 h 2210"/>
              <a:gd name="T18" fmla="*/ 680 w 2746"/>
              <a:gd name="T19" fmla="*/ 418 h 2210"/>
              <a:gd name="T20" fmla="*/ 340 w 2746"/>
              <a:gd name="T21" fmla="*/ 592 h 2210"/>
              <a:gd name="T22" fmla="*/ 680 w 2746"/>
              <a:gd name="T23" fmla="*/ 687 h 2210"/>
              <a:gd name="T24" fmla="*/ 794 w 2746"/>
              <a:gd name="T25" fmla="*/ 734 h 2210"/>
              <a:gd name="T26" fmla="*/ 997 w 2746"/>
              <a:gd name="T27" fmla="*/ 730 h 2210"/>
              <a:gd name="T28" fmla="*/ 1111 w 2746"/>
              <a:gd name="T29" fmla="*/ 658 h 2210"/>
              <a:gd name="T30" fmla="*/ 1150 w 2746"/>
              <a:gd name="T31" fmla="*/ 525 h 2210"/>
              <a:gd name="T32" fmla="*/ 1150 w 2746"/>
              <a:gd name="T33" fmla="*/ 418 h 2210"/>
              <a:gd name="T34" fmla="*/ 1111 w 2746"/>
              <a:gd name="T35" fmla="*/ 285 h 2210"/>
              <a:gd name="T36" fmla="*/ 1306 w 2746"/>
              <a:gd name="T37" fmla="*/ 1912 h 2210"/>
              <a:gd name="T38" fmla="*/ 1440 w 2746"/>
              <a:gd name="T39" fmla="*/ 200 h 2210"/>
              <a:gd name="T40" fmla="*/ 1217 w 2746"/>
              <a:gd name="T41" fmla="*/ 832 h 2210"/>
              <a:gd name="T42" fmla="*/ 340 w 2746"/>
              <a:gd name="T43" fmla="*/ 832 h 2210"/>
              <a:gd name="T44" fmla="*/ 1217 w 2746"/>
              <a:gd name="T45" fmla="*/ 832 h 2210"/>
              <a:gd name="T46" fmla="*/ 407 w 2746"/>
              <a:gd name="T47" fmla="*/ 1138 h 2210"/>
              <a:gd name="T48" fmla="*/ 1150 w 2746"/>
              <a:gd name="T49" fmla="*/ 1005 h 2210"/>
              <a:gd name="T50" fmla="*/ 1150 w 2746"/>
              <a:gd name="T51" fmla="*/ 1378 h 2210"/>
              <a:gd name="T52" fmla="*/ 407 w 2746"/>
              <a:gd name="T53" fmla="*/ 1245 h 2210"/>
              <a:gd name="T54" fmla="*/ 1217 w 2746"/>
              <a:gd name="T55" fmla="*/ 1552 h 2210"/>
              <a:gd name="T56" fmla="*/ 340 w 2746"/>
              <a:gd name="T57" fmla="*/ 1552 h 2210"/>
              <a:gd name="T58" fmla="*/ 1217 w 2746"/>
              <a:gd name="T59" fmla="*/ 1552 h 2210"/>
              <a:gd name="T60" fmla="*/ 2347 w 2746"/>
              <a:gd name="T61" fmla="*/ 285 h 2210"/>
              <a:gd name="T62" fmla="*/ 1613 w 2746"/>
              <a:gd name="T63" fmla="*/ 418 h 2210"/>
              <a:gd name="T64" fmla="*/ 1613 w 2746"/>
              <a:gd name="T65" fmla="*/ 525 h 2210"/>
              <a:gd name="T66" fmla="*/ 2347 w 2746"/>
              <a:gd name="T67" fmla="*/ 658 h 2210"/>
              <a:gd name="T68" fmla="*/ 1547 w 2746"/>
              <a:gd name="T69" fmla="*/ 832 h 2210"/>
              <a:gd name="T70" fmla="*/ 2413 w 2746"/>
              <a:gd name="T71" fmla="*/ 832 h 2210"/>
              <a:gd name="T72" fmla="*/ 1547 w 2746"/>
              <a:gd name="T73" fmla="*/ 832 h 2210"/>
              <a:gd name="T74" fmla="*/ 2347 w 2746"/>
              <a:gd name="T75" fmla="*/ 1005 h 2210"/>
              <a:gd name="T76" fmla="*/ 1613 w 2746"/>
              <a:gd name="T77" fmla="*/ 1138 h 2210"/>
              <a:gd name="T78" fmla="*/ 1613 w 2746"/>
              <a:gd name="T79" fmla="*/ 1245 h 2210"/>
              <a:gd name="T80" fmla="*/ 2347 w 2746"/>
              <a:gd name="T81" fmla="*/ 1378 h 2210"/>
              <a:gd name="T82" fmla="*/ 1547 w 2746"/>
              <a:gd name="T83" fmla="*/ 1552 h 2210"/>
              <a:gd name="T84" fmla="*/ 2413 w 2746"/>
              <a:gd name="T85" fmla="*/ 1552 h 2210"/>
              <a:gd name="T86" fmla="*/ 1547 w 2746"/>
              <a:gd name="T87" fmla="*/ 1552 h 2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46" h="2210">
                <a:moveTo>
                  <a:pt x="2679" y="231"/>
                </a:moveTo>
                <a:lnTo>
                  <a:pt x="2631" y="231"/>
                </a:lnTo>
                <a:lnTo>
                  <a:pt x="2631" y="133"/>
                </a:lnTo>
                <a:cubicBezTo>
                  <a:pt x="2631" y="97"/>
                  <a:pt x="2601" y="67"/>
                  <a:pt x="2564" y="67"/>
                </a:cubicBezTo>
                <a:lnTo>
                  <a:pt x="1373" y="67"/>
                </a:lnTo>
                <a:lnTo>
                  <a:pt x="1111" y="67"/>
                </a:lnTo>
                <a:cubicBezTo>
                  <a:pt x="1111" y="30"/>
                  <a:pt x="1081" y="0"/>
                  <a:pt x="1044" y="0"/>
                </a:cubicBezTo>
                <a:lnTo>
                  <a:pt x="747" y="0"/>
                </a:lnTo>
                <a:cubicBezTo>
                  <a:pt x="710" y="0"/>
                  <a:pt x="680" y="30"/>
                  <a:pt x="680" y="67"/>
                </a:cubicBezTo>
                <a:lnTo>
                  <a:pt x="182" y="67"/>
                </a:lnTo>
                <a:cubicBezTo>
                  <a:pt x="145" y="67"/>
                  <a:pt x="115" y="97"/>
                  <a:pt x="115" y="133"/>
                </a:cubicBezTo>
                <a:lnTo>
                  <a:pt x="115" y="231"/>
                </a:lnTo>
                <a:lnTo>
                  <a:pt x="67" y="231"/>
                </a:lnTo>
                <a:cubicBezTo>
                  <a:pt x="30" y="231"/>
                  <a:pt x="0" y="261"/>
                  <a:pt x="0" y="298"/>
                </a:cubicBezTo>
                <a:lnTo>
                  <a:pt x="0" y="2143"/>
                </a:lnTo>
                <a:cubicBezTo>
                  <a:pt x="0" y="2180"/>
                  <a:pt x="30" y="2210"/>
                  <a:pt x="67" y="2210"/>
                </a:cubicBezTo>
                <a:lnTo>
                  <a:pt x="1373" y="2210"/>
                </a:lnTo>
                <a:lnTo>
                  <a:pt x="2679" y="2210"/>
                </a:lnTo>
                <a:cubicBezTo>
                  <a:pt x="2716" y="2210"/>
                  <a:pt x="2746" y="2180"/>
                  <a:pt x="2746" y="2143"/>
                </a:cubicBezTo>
                <a:lnTo>
                  <a:pt x="2746" y="298"/>
                </a:lnTo>
                <a:cubicBezTo>
                  <a:pt x="2746" y="261"/>
                  <a:pt x="2716" y="231"/>
                  <a:pt x="2679" y="231"/>
                </a:cubicBezTo>
                <a:close/>
                <a:moveTo>
                  <a:pt x="1306" y="1912"/>
                </a:moveTo>
                <a:lnTo>
                  <a:pt x="248" y="1912"/>
                </a:lnTo>
                <a:lnTo>
                  <a:pt x="248" y="200"/>
                </a:lnTo>
                <a:lnTo>
                  <a:pt x="680" y="200"/>
                </a:lnTo>
                <a:lnTo>
                  <a:pt x="680" y="285"/>
                </a:lnTo>
                <a:lnTo>
                  <a:pt x="407" y="285"/>
                </a:lnTo>
                <a:cubicBezTo>
                  <a:pt x="370" y="285"/>
                  <a:pt x="340" y="315"/>
                  <a:pt x="340" y="352"/>
                </a:cubicBezTo>
                <a:cubicBezTo>
                  <a:pt x="340" y="388"/>
                  <a:pt x="370" y="418"/>
                  <a:pt x="407" y="418"/>
                </a:cubicBezTo>
                <a:lnTo>
                  <a:pt x="680" y="418"/>
                </a:lnTo>
                <a:lnTo>
                  <a:pt x="680" y="525"/>
                </a:lnTo>
                <a:lnTo>
                  <a:pt x="407" y="525"/>
                </a:lnTo>
                <a:cubicBezTo>
                  <a:pt x="370" y="525"/>
                  <a:pt x="340" y="555"/>
                  <a:pt x="340" y="592"/>
                </a:cubicBezTo>
                <a:cubicBezTo>
                  <a:pt x="340" y="628"/>
                  <a:pt x="370" y="658"/>
                  <a:pt x="407" y="658"/>
                </a:cubicBezTo>
                <a:lnTo>
                  <a:pt x="680" y="658"/>
                </a:lnTo>
                <a:lnTo>
                  <a:pt x="680" y="687"/>
                </a:lnTo>
                <a:cubicBezTo>
                  <a:pt x="680" y="714"/>
                  <a:pt x="696" y="738"/>
                  <a:pt x="721" y="749"/>
                </a:cubicBezTo>
                <a:cubicBezTo>
                  <a:pt x="729" y="752"/>
                  <a:pt x="738" y="754"/>
                  <a:pt x="747" y="754"/>
                </a:cubicBezTo>
                <a:cubicBezTo>
                  <a:pt x="764" y="754"/>
                  <a:pt x="781" y="747"/>
                  <a:pt x="794" y="734"/>
                </a:cubicBezTo>
                <a:lnTo>
                  <a:pt x="870" y="658"/>
                </a:lnTo>
                <a:lnTo>
                  <a:pt x="926" y="658"/>
                </a:lnTo>
                <a:lnTo>
                  <a:pt x="997" y="730"/>
                </a:lnTo>
                <a:cubicBezTo>
                  <a:pt x="1016" y="749"/>
                  <a:pt x="1045" y="755"/>
                  <a:pt x="1070" y="744"/>
                </a:cubicBezTo>
                <a:cubicBezTo>
                  <a:pt x="1095" y="734"/>
                  <a:pt x="1111" y="710"/>
                  <a:pt x="1111" y="683"/>
                </a:cubicBezTo>
                <a:lnTo>
                  <a:pt x="1111" y="658"/>
                </a:lnTo>
                <a:lnTo>
                  <a:pt x="1150" y="658"/>
                </a:lnTo>
                <a:cubicBezTo>
                  <a:pt x="1187" y="658"/>
                  <a:pt x="1217" y="628"/>
                  <a:pt x="1217" y="592"/>
                </a:cubicBezTo>
                <a:cubicBezTo>
                  <a:pt x="1217" y="555"/>
                  <a:pt x="1187" y="525"/>
                  <a:pt x="1150" y="525"/>
                </a:cubicBezTo>
                <a:lnTo>
                  <a:pt x="1111" y="525"/>
                </a:lnTo>
                <a:lnTo>
                  <a:pt x="1111" y="418"/>
                </a:lnTo>
                <a:lnTo>
                  <a:pt x="1150" y="418"/>
                </a:lnTo>
                <a:cubicBezTo>
                  <a:pt x="1187" y="418"/>
                  <a:pt x="1217" y="388"/>
                  <a:pt x="1217" y="352"/>
                </a:cubicBezTo>
                <a:cubicBezTo>
                  <a:pt x="1217" y="315"/>
                  <a:pt x="1187" y="285"/>
                  <a:pt x="1150" y="285"/>
                </a:cubicBezTo>
                <a:lnTo>
                  <a:pt x="1111" y="285"/>
                </a:lnTo>
                <a:lnTo>
                  <a:pt x="1111" y="200"/>
                </a:lnTo>
                <a:lnTo>
                  <a:pt x="1306" y="200"/>
                </a:lnTo>
                <a:lnTo>
                  <a:pt x="1306" y="1912"/>
                </a:lnTo>
                <a:close/>
                <a:moveTo>
                  <a:pt x="2498" y="1912"/>
                </a:moveTo>
                <a:lnTo>
                  <a:pt x="1440" y="1912"/>
                </a:lnTo>
                <a:lnTo>
                  <a:pt x="1440" y="200"/>
                </a:lnTo>
                <a:lnTo>
                  <a:pt x="2498" y="200"/>
                </a:lnTo>
                <a:lnTo>
                  <a:pt x="2498" y="1912"/>
                </a:lnTo>
                <a:close/>
                <a:moveTo>
                  <a:pt x="1217" y="832"/>
                </a:moveTo>
                <a:cubicBezTo>
                  <a:pt x="1217" y="868"/>
                  <a:pt x="1187" y="898"/>
                  <a:pt x="1150" y="898"/>
                </a:cubicBezTo>
                <a:lnTo>
                  <a:pt x="407" y="898"/>
                </a:lnTo>
                <a:cubicBezTo>
                  <a:pt x="370" y="898"/>
                  <a:pt x="340" y="868"/>
                  <a:pt x="340" y="832"/>
                </a:cubicBezTo>
                <a:cubicBezTo>
                  <a:pt x="340" y="795"/>
                  <a:pt x="370" y="765"/>
                  <a:pt x="407" y="765"/>
                </a:cubicBezTo>
                <a:lnTo>
                  <a:pt x="1150" y="765"/>
                </a:lnTo>
                <a:cubicBezTo>
                  <a:pt x="1187" y="765"/>
                  <a:pt x="1217" y="795"/>
                  <a:pt x="1217" y="832"/>
                </a:cubicBezTo>
                <a:close/>
                <a:moveTo>
                  <a:pt x="1217" y="1072"/>
                </a:moveTo>
                <a:cubicBezTo>
                  <a:pt x="1217" y="1108"/>
                  <a:pt x="1187" y="1138"/>
                  <a:pt x="1150" y="1138"/>
                </a:cubicBezTo>
                <a:lnTo>
                  <a:pt x="407" y="1138"/>
                </a:lnTo>
                <a:cubicBezTo>
                  <a:pt x="370" y="1138"/>
                  <a:pt x="340" y="1108"/>
                  <a:pt x="340" y="1072"/>
                </a:cubicBezTo>
                <a:cubicBezTo>
                  <a:pt x="340" y="1035"/>
                  <a:pt x="370" y="1005"/>
                  <a:pt x="407" y="1005"/>
                </a:cubicBezTo>
                <a:lnTo>
                  <a:pt x="1150" y="1005"/>
                </a:lnTo>
                <a:cubicBezTo>
                  <a:pt x="1187" y="1005"/>
                  <a:pt x="1217" y="1035"/>
                  <a:pt x="1217" y="1072"/>
                </a:cubicBezTo>
                <a:close/>
                <a:moveTo>
                  <a:pt x="1217" y="1312"/>
                </a:moveTo>
                <a:cubicBezTo>
                  <a:pt x="1217" y="1348"/>
                  <a:pt x="1187" y="1378"/>
                  <a:pt x="1150" y="1378"/>
                </a:cubicBezTo>
                <a:lnTo>
                  <a:pt x="407" y="1378"/>
                </a:lnTo>
                <a:cubicBezTo>
                  <a:pt x="370" y="1378"/>
                  <a:pt x="340" y="1348"/>
                  <a:pt x="340" y="1312"/>
                </a:cubicBezTo>
                <a:cubicBezTo>
                  <a:pt x="340" y="1275"/>
                  <a:pt x="370" y="1245"/>
                  <a:pt x="407" y="1245"/>
                </a:cubicBezTo>
                <a:lnTo>
                  <a:pt x="1150" y="1245"/>
                </a:lnTo>
                <a:cubicBezTo>
                  <a:pt x="1187" y="1245"/>
                  <a:pt x="1217" y="1275"/>
                  <a:pt x="1217" y="1312"/>
                </a:cubicBezTo>
                <a:close/>
                <a:moveTo>
                  <a:pt x="1217" y="1552"/>
                </a:moveTo>
                <a:cubicBezTo>
                  <a:pt x="1217" y="1588"/>
                  <a:pt x="1187" y="1618"/>
                  <a:pt x="1150" y="1618"/>
                </a:cubicBezTo>
                <a:lnTo>
                  <a:pt x="407" y="1618"/>
                </a:lnTo>
                <a:cubicBezTo>
                  <a:pt x="370" y="1618"/>
                  <a:pt x="340" y="1588"/>
                  <a:pt x="340" y="1552"/>
                </a:cubicBezTo>
                <a:cubicBezTo>
                  <a:pt x="340" y="1515"/>
                  <a:pt x="370" y="1485"/>
                  <a:pt x="407" y="1485"/>
                </a:cubicBezTo>
                <a:lnTo>
                  <a:pt x="1150" y="1485"/>
                </a:lnTo>
                <a:cubicBezTo>
                  <a:pt x="1187" y="1485"/>
                  <a:pt x="1217" y="1515"/>
                  <a:pt x="1217" y="1552"/>
                </a:cubicBezTo>
                <a:close/>
                <a:moveTo>
                  <a:pt x="1547" y="352"/>
                </a:moveTo>
                <a:cubicBezTo>
                  <a:pt x="1547" y="315"/>
                  <a:pt x="1577" y="285"/>
                  <a:pt x="1613" y="285"/>
                </a:cubicBezTo>
                <a:lnTo>
                  <a:pt x="2347" y="285"/>
                </a:lnTo>
                <a:cubicBezTo>
                  <a:pt x="2383" y="285"/>
                  <a:pt x="2413" y="315"/>
                  <a:pt x="2413" y="352"/>
                </a:cubicBezTo>
                <a:cubicBezTo>
                  <a:pt x="2413" y="388"/>
                  <a:pt x="2383" y="418"/>
                  <a:pt x="2347" y="418"/>
                </a:cubicBezTo>
                <a:lnTo>
                  <a:pt x="1613" y="418"/>
                </a:lnTo>
                <a:cubicBezTo>
                  <a:pt x="1577" y="418"/>
                  <a:pt x="1547" y="388"/>
                  <a:pt x="1547" y="352"/>
                </a:cubicBezTo>
                <a:close/>
                <a:moveTo>
                  <a:pt x="1547" y="592"/>
                </a:moveTo>
                <a:cubicBezTo>
                  <a:pt x="1547" y="555"/>
                  <a:pt x="1577" y="525"/>
                  <a:pt x="1613" y="525"/>
                </a:cubicBezTo>
                <a:lnTo>
                  <a:pt x="2347" y="525"/>
                </a:lnTo>
                <a:cubicBezTo>
                  <a:pt x="2383" y="525"/>
                  <a:pt x="2413" y="555"/>
                  <a:pt x="2413" y="592"/>
                </a:cubicBezTo>
                <a:cubicBezTo>
                  <a:pt x="2413" y="628"/>
                  <a:pt x="2383" y="658"/>
                  <a:pt x="2347" y="658"/>
                </a:cubicBezTo>
                <a:lnTo>
                  <a:pt x="1613" y="658"/>
                </a:lnTo>
                <a:cubicBezTo>
                  <a:pt x="1577" y="658"/>
                  <a:pt x="1547" y="628"/>
                  <a:pt x="1547" y="592"/>
                </a:cubicBezTo>
                <a:close/>
                <a:moveTo>
                  <a:pt x="1547" y="832"/>
                </a:moveTo>
                <a:cubicBezTo>
                  <a:pt x="1547" y="795"/>
                  <a:pt x="1577" y="765"/>
                  <a:pt x="1613" y="765"/>
                </a:cubicBezTo>
                <a:lnTo>
                  <a:pt x="2347" y="765"/>
                </a:lnTo>
                <a:cubicBezTo>
                  <a:pt x="2383" y="765"/>
                  <a:pt x="2413" y="795"/>
                  <a:pt x="2413" y="832"/>
                </a:cubicBezTo>
                <a:cubicBezTo>
                  <a:pt x="2413" y="868"/>
                  <a:pt x="2383" y="898"/>
                  <a:pt x="2347" y="898"/>
                </a:cubicBezTo>
                <a:lnTo>
                  <a:pt x="1613" y="898"/>
                </a:lnTo>
                <a:cubicBezTo>
                  <a:pt x="1577" y="898"/>
                  <a:pt x="1547" y="868"/>
                  <a:pt x="1547" y="832"/>
                </a:cubicBezTo>
                <a:close/>
                <a:moveTo>
                  <a:pt x="1547" y="1072"/>
                </a:moveTo>
                <a:cubicBezTo>
                  <a:pt x="1547" y="1035"/>
                  <a:pt x="1577" y="1005"/>
                  <a:pt x="1613" y="1005"/>
                </a:cubicBezTo>
                <a:lnTo>
                  <a:pt x="2347" y="1005"/>
                </a:lnTo>
                <a:cubicBezTo>
                  <a:pt x="2383" y="1005"/>
                  <a:pt x="2413" y="1035"/>
                  <a:pt x="2413" y="1072"/>
                </a:cubicBezTo>
                <a:cubicBezTo>
                  <a:pt x="2413" y="1108"/>
                  <a:pt x="2383" y="1138"/>
                  <a:pt x="2347" y="1138"/>
                </a:cubicBezTo>
                <a:lnTo>
                  <a:pt x="1613" y="1138"/>
                </a:lnTo>
                <a:cubicBezTo>
                  <a:pt x="1577" y="1138"/>
                  <a:pt x="1547" y="1108"/>
                  <a:pt x="1547" y="1072"/>
                </a:cubicBezTo>
                <a:close/>
                <a:moveTo>
                  <a:pt x="1547" y="1312"/>
                </a:moveTo>
                <a:cubicBezTo>
                  <a:pt x="1547" y="1275"/>
                  <a:pt x="1577" y="1245"/>
                  <a:pt x="1613" y="1245"/>
                </a:cubicBezTo>
                <a:lnTo>
                  <a:pt x="2347" y="1245"/>
                </a:lnTo>
                <a:cubicBezTo>
                  <a:pt x="2383" y="1245"/>
                  <a:pt x="2413" y="1275"/>
                  <a:pt x="2413" y="1312"/>
                </a:cubicBezTo>
                <a:cubicBezTo>
                  <a:pt x="2413" y="1348"/>
                  <a:pt x="2383" y="1378"/>
                  <a:pt x="2347" y="1378"/>
                </a:cubicBezTo>
                <a:lnTo>
                  <a:pt x="1613" y="1378"/>
                </a:lnTo>
                <a:cubicBezTo>
                  <a:pt x="1577" y="1378"/>
                  <a:pt x="1547" y="1348"/>
                  <a:pt x="1547" y="1312"/>
                </a:cubicBezTo>
                <a:close/>
                <a:moveTo>
                  <a:pt x="1547" y="1552"/>
                </a:moveTo>
                <a:cubicBezTo>
                  <a:pt x="1547" y="1515"/>
                  <a:pt x="1577" y="1485"/>
                  <a:pt x="1613" y="1485"/>
                </a:cubicBezTo>
                <a:lnTo>
                  <a:pt x="2347" y="1485"/>
                </a:lnTo>
                <a:cubicBezTo>
                  <a:pt x="2383" y="1485"/>
                  <a:pt x="2413" y="1515"/>
                  <a:pt x="2413" y="1552"/>
                </a:cubicBezTo>
                <a:cubicBezTo>
                  <a:pt x="2413" y="1588"/>
                  <a:pt x="2383" y="1618"/>
                  <a:pt x="2347" y="1618"/>
                </a:cubicBezTo>
                <a:lnTo>
                  <a:pt x="1613" y="1618"/>
                </a:lnTo>
                <a:cubicBezTo>
                  <a:pt x="1577" y="1618"/>
                  <a:pt x="1547" y="1588"/>
                  <a:pt x="1547" y="15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0" name="economy-educational-book_43832">
            <a:extLst>
              <a:ext uri="{FF2B5EF4-FFF2-40B4-BE49-F238E27FC236}">
                <a16:creationId xmlns="" xmlns:a16="http://schemas.microsoft.com/office/drawing/2014/main" id="{FBFF40B4-B3BB-4E2D-A438-DD869B88EB01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2265387"/>
            <a:ext cx="368754" cy="275370"/>
          </a:xfrm>
          <a:custGeom>
            <a:avLst/>
            <a:gdLst>
              <a:gd name="connsiteX0" fmla="*/ 149121 w 602788"/>
              <a:gd name="connsiteY0" fmla="*/ 303385 h 450137"/>
              <a:gd name="connsiteX1" fmla="*/ 262772 w 602788"/>
              <a:gd name="connsiteY1" fmla="*/ 332627 h 450137"/>
              <a:gd name="connsiteX2" fmla="*/ 255595 w 602788"/>
              <a:gd name="connsiteY2" fmla="*/ 345534 h 450137"/>
              <a:gd name="connsiteX3" fmla="*/ 84770 w 602788"/>
              <a:gd name="connsiteY3" fmla="*/ 324022 h 450137"/>
              <a:gd name="connsiteX4" fmla="*/ 80464 w 602788"/>
              <a:gd name="connsiteY4" fmla="*/ 311115 h 450137"/>
              <a:gd name="connsiteX5" fmla="*/ 149121 w 602788"/>
              <a:gd name="connsiteY5" fmla="*/ 303385 h 450137"/>
              <a:gd name="connsiteX6" fmla="*/ 149121 w 602788"/>
              <a:gd name="connsiteY6" fmla="*/ 264762 h 450137"/>
              <a:gd name="connsiteX7" fmla="*/ 262772 w 602788"/>
              <a:gd name="connsiteY7" fmla="*/ 294005 h 450137"/>
              <a:gd name="connsiteX8" fmla="*/ 255595 w 602788"/>
              <a:gd name="connsiteY8" fmla="*/ 306912 h 450137"/>
              <a:gd name="connsiteX9" fmla="*/ 84770 w 602788"/>
              <a:gd name="connsiteY9" fmla="*/ 285400 h 450137"/>
              <a:gd name="connsiteX10" fmla="*/ 80464 w 602788"/>
              <a:gd name="connsiteY10" fmla="*/ 272493 h 450137"/>
              <a:gd name="connsiteX11" fmla="*/ 149121 w 602788"/>
              <a:gd name="connsiteY11" fmla="*/ 264762 h 450137"/>
              <a:gd name="connsiteX12" fmla="*/ 149121 w 602788"/>
              <a:gd name="connsiteY12" fmla="*/ 225909 h 450137"/>
              <a:gd name="connsiteX13" fmla="*/ 262772 w 602788"/>
              <a:gd name="connsiteY13" fmla="*/ 255152 h 450137"/>
              <a:gd name="connsiteX14" fmla="*/ 255595 w 602788"/>
              <a:gd name="connsiteY14" fmla="*/ 268059 h 450137"/>
              <a:gd name="connsiteX15" fmla="*/ 84770 w 602788"/>
              <a:gd name="connsiteY15" fmla="*/ 246547 h 450137"/>
              <a:gd name="connsiteX16" fmla="*/ 80464 w 602788"/>
              <a:gd name="connsiteY16" fmla="*/ 233640 h 450137"/>
              <a:gd name="connsiteX17" fmla="*/ 149121 w 602788"/>
              <a:gd name="connsiteY17" fmla="*/ 225909 h 450137"/>
              <a:gd name="connsiteX18" fmla="*/ 149121 w 602788"/>
              <a:gd name="connsiteY18" fmla="*/ 188683 h 450137"/>
              <a:gd name="connsiteX19" fmla="*/ 262772 w 602788"/>
              <a:gd name="connsiteY19" fmla="*/ 217952 h 450137"/>
              <a:gd name="connsiteX20" fmla="*/ 255595 w 602788"/>
              <a:gd name="connsiteY20" fmla="*/ 229436 h 450137"/>
              <a:gd name="connsiteX21" fmla="*/ 84770 w 602788"/>
              <a:gd name="connsiteY21" fmla="*/ 209340 h 450137"/>
              <a:gd name="connsiteX22" fmla="*/ 80464 w 602788"/>
              <a:gd name="connsiteY22" fmla="*/ 196421 h 450137"/>
              <a:gd name="connsiteX23" fmla="*/ 149121 w 602788"/>
              <a:gd name="connsiteY23" fmla="*/ 188683 h 450137"/>
              <a:gd name="connsiteX24" fmla="*/ 149121 w 602788"/>
              <a:gd name="connsiteY24" fmla="*/ 147216 h 450137"/>
              <a:gd name="connsiteX25" fmla="*/ 262772 w 602788"/>
              <a:gd name="connsiteY25" fmla="*/ 176347 h 450137"/>
              <a:gd name="connsiteX26" fmla="*/ 255595 w 602788"/>
              <a:gd name="connsiteY26" fmla="*/ 189205 h 450137"/>
              <a:gd name="connsiteX27" fmla="*/ 84770 w 602788"/>
              <a:gd name="connsiteY27" fmla="*/ 169204 h 450137"/>
              <a:gd name="connsiteX28" fmla="*/ 80464 w 602788"/>
              <a:gd name="connsiteY28" fmla="*/ 154917 h 450137"/>
              <a:gd name="connsiteX29" fmla="*/ 149121 w 602788"/>
              <a:gd name="connsiteY29" fmla="*/ 147216 h 450137"/>
              <a:gd name="connsiteX30" fmla="*/ 457859 w 602788"/>
              <a:gd name="connsiteY30" fmla="*/ 129202 h 450137"/>
              <a:gd name="connsiteX31" fmla="*/ 496576 w 602788"/>
              <a:gd name="connsiteY31" fmla="*/ 140664 h 450137"/>
              <a:gd name="connsiteX32" fmla="*/ 483670 w 602788"/>
              <a:gd name="connsiteY32" fmla="*/ 169320 h 450137"/>
              <a:gd name="connsiteX33" fmla="*/ 460727 w 602788"/>
              <a:gd name="connsiteY33" fmla="*/ 162156 h 450137"/>
              <a:gd name="connsiteX34" fmla="*/ 436349 w 602788"/>
              <a:gd name="connsiteY34" fmla="*/ 179349 h 450137"/>
              <a:gd name="connsiteX35" fmla="*/ 480802 w 602788"/>
              <a:gd name="connsiteY35" fmla="*/ 179349 h 450137"/>
              <a:gd name="connsiteX36" fmla="*/ 473632 w 602788"/>
              <a:gd name="connsiteY36" fmla="*/ 196543 h 450137"/>
              <a:gd name="connsiteX37" fmla="*/ 433481 w 602788"/>
              <a:gd name="connsiteY37" fmla="*/ 196543 h 450137"/>
              <a:gd name="connsiteX38" fmla="*/ 433481 w 602788"/>
              <a:gd name="connsiteY38" fmla="*/ 197976 h 450137"/>
              <a:gd name="connsiteX39" fmla="*/ 433481 w 602788"/>
              <a:gd name="connsiteY39" fmla="*/ 200841 h 450137"/>
              <a:gd name="connsiteX40" fmla="*/ 433481 w 602788"/>
              <a:gd name="connsiteY40" fmla="*/ 203707 h 450137"/>
              <a:gd name="connsiteX41" fmla="*/ 433481 w 602788"/>
              <a:gd name="connsiteY41" fmla="*/ 205140 h 450137"/>
              <a:gd name="connsiteX42" fmla="*/ 470764 w 602788"/>
              <a:gd name="connsiteY42" fmla="*/ 205140 h 450137"/>
              <a:gd name="connsiteX43" fmla="*/ 463595 w 602788"/>
              <a:gd name="connsiteY43" fmla="*/ 222333 h 450137"/>
              <a:gd name="connsiteX44" fmla="*/ 437783 w 602788"/>
              <a:gd name="connsiteY44" fmla="*/ 222333 h 450137"/>
              <a:gd name="connsiteX45" fmla="*/ 462161 w 602788"/>
              <a:gd name="connsiteY45" fmla="*/ 239526 h 450137"/>
              <a:gd name="connsiteX46" fmla="*/ 489406 w 602788"/>
              <a:gd name="connsiteY46" fmla="*/ 229497 h 450137"/>
              <a:gd name="connsiteX47" fmla="*/ 489406 w 602788"/>
              <a:gd name="connsiteY47" fmla="*/ 265317 h 450137"/>
              <a:gd name="connsiteX48" fmla="*/ 457859 w 602788"/>
              <a:gd name="connsiteY48" fmla="*/ 271048 h 450137"/>
              <a:gd name="connsiteX49" fmla="*/ 419141 w 602788"/>
              <a:gd name="connsiteY49" fmla="*/ 258153 h 450137"/>
              <a:gd name="connsiteX50" fmla="*/ 396198 w 602788"/>
              <a:gd name="connsiteY50" fmla="*/ 222333 h 450137"/>
              <a:gd name="connsiteX51" fmla="*/ 381858 w 602788"/>
              <a:gd name="connsiteY51" fmla="*/ 222333 h 450137"/>
              <a:gd name="connsiteX52" fmla="*/ 389028 w 602788"/>
              <a:gd name="connsiteY52" fmla="*/ 205140 h 450137"/>
              <a:gd name="connsiteX53" fmla="*/ 394764 w 602788"/>
              <a:gd name="connsiteY53" fmla="*/ 205140 h 450137"/>
              <a:gd name="connsiteX54" fmla="*/ 394764 w 602788"/>
              <a:gd name="connsiteY54" fmla="*/ 203707 h 450137"/>
              <a:gd name="connsiteX55" fmla="*/ 394764 w 602788"/>
              <a:gd name="connsiteY55" fmla="*/ 200841 h 450137"/>
              <a:gd name="connsiteX56" fmla="*/ 394764 w 602788"/>
              <a:gd name="connsiteY56" fmla="*/ 197976 h 450137"/>
              <a:gd name="connsiteX57" fmla="*/ 394764 w 602788"/>
              <a:gd name="connsiteY57" fmla="*/ 196543 h 450137"/>
              <a:gd name="connsiteX58" fmla="*/ 381858 w 602788"/>
              <a:gd name="connsiteY58" fmla="*/ 196543 h 450137"/>
              <a:gd name="connsiteX59" fmla="*/ 389028 w 602788"/>
              <a:gd name="connsiteY59" fmla="*/ 179349 h 450137"/>
              <a:gd name="connsiteX60" fmla="*/ 396198 w 602788"/>
              <a:gd name="connsiteY60" fmla="*/ 179349 h 450137"/>
              <a:gd name="connsiteX61" fmla="*/ 419141 w 602788"/>
              <a:gd name="connsiteY61" fmla="*/ 143530 h 450137"/>
              <a:gd name="connsiteX62" fmla="*/ 457859 w 602788"/>
              <a:gd name="connsiteY62" fmla="*/ 129202 h 450137"/>
              <a:gd name="connsiteX63" fmla="*/ 149121 w 602788"/>
              <a:gd name="connsiteY63" fmla="*/ 110563 h 450137"/>
              <a:gd name="connsiteX64" fmla="*/ 262772 w 602788"/>
              <a:gd name="connsiteY64" fmla="*/ 140523 h 450137"/>
              <a:gd name="connsiteX65" fmla="*/ 255595 w 602788"/>
              <a:gd name="connsiteY65" fmla="*/ 151962 h 450137"/>
              <a:gd name="connsiteX66" fmla="*/ 84770 w 602788"/>
              <a:gd name="connsiteY66" fmla="*/ 131944 h 450137"/>
              <a:gd name="connsiteX67" fmla="*/ 80464 w 602788"/>
              <a:gd name="connsiteY67" fmla="*/ 117645 h 450137"/>
              <a:gd name="connsiteX68" fmla="*/ 149121 w 602788"/>
              <a:gd name="connsiteY68" fmla="*/ 110563 h 450137"/>
              <a:gd name="connsiteX69" fmla="*/ 149121 w 602788"/>
              <a:gd name="connsiteY69" fmla="*/ 71206 h 450137"/>
              <a:gd name="connsiteX70" fmla="*/ 262772 w 602788"/>
              <a:gd name="connsiteY70" fmla="*/ 100475 h 450137"/>
              <a:gd name="connsiteX71" fmla="*/ 255595 w 602788"/>
              <a:gd name="connsiteY71" fmla="*/ 111959 h 450137"/>
              <a:gd name="connsiteX72" fmla="*/ 84770 w 602788"/>
              <a:gd name="connsiteY72" fmla="*/ 91863 h 450137"/>
              <a:gd name="connsiteX73" fmla="*/ 80464 w 602788"/>
              <a:gd name="connsiteY73" fmla="*/ 78944 h 450137"/>
              <a:gd name="connsiteX74" fmla="*/ 149121 w 602788"/>
              <a:gd name="connsiteY74" fmla="*/ 71206 h 450137"/>
              <a:gd name="connsiteX75" fmla="*/ 466443 w 602788"/>
              <a:gd name="connsiteY75" fmla="*/ 17202 h 450137"/>
              <a:gd name="connsiteX76" fmla="*/ 317181 w 602788"/>
              <a:gd name="connsiteY76" fmla="*/ 68811 h 450137"/>
              <a:gd name="connsiteX77" fmla="*/ 317181 w 602788"/>
              <a:gd name="connsiteY77" fmla="*/ 279543 h 450137"/>
              <a:gd name="connsiteX78" fmla="*/ 307135 w 602788"/>
              <a:gd name="connsiteY78" fmla="*/ 268075 h 450137"/>
              <a:gd name="connsiteX79" fmla="*/ 307135 w 602788"/>
              <a:gd name="connsiteY79" fmla="*/ 407131 h 450137"/>
              <a:gd name="connsiteX80" fmla="*/ 477925 w 602788"/>
              <a:gd name="connsiteY80" fmla="*/ 368424 h 450137"/>
              <a:gd name="connsiteX81" fmla="*/ 561167 w 602788"/>
              <a:gd name="connsiteY81" fmla="*/ 382760 h 450137"/>
              <a:gd name="connsiteX82" fmla="*/ 561167 w 602788"/>
              <a:gd name="connsiteY82" fmla="*/ 31538 h 450137"/>
              <a:gd name="connsiteX83" fmla="*/ 466443 w 602788"/>
              <a:gd name="connsiteY83" fmla="*/ 17202 h 450137"/>
              <a:gd name="connsiteX84" fmla="*/ 140651 w 602788"/>
              <a:gd name="connsiteY84" fmla="*/ 17202 h 450137"/>
              <a:gd name="connsiteX85" fmla="*/ 45927 w 602788"/>
              <a:gd name="connsiteY85" fmla="*/ 31538 h 450137"/>
              <a:gd name="connsiteX86" fmla="*/ 45927 w 602788"/>
              <a:gd name="connsiteY86" fmla="*/ 382760 h 450137"/>
              <a:gd name="connsiteX87" fmla="*/ 126298 w 602788"/>
              <a:gd name="connsiteY87" fmla="*/ 369858 h 450137"/>
              <a:gd name="connsiteX88" fmla="*/ 301394 w 602788"/>
              <a:gd name="connsiteY88" fmla="*/ 407131 h 450137"/>
              <a:gd name="connsiteX89" fmla="*/ 301394 w 602788"/>
              <a:gd name="connsiteY89" fmla="*/ 268075 h 450137"/>
              <a:gd name="connsiteX90" fmla="*/ 291348 w 602788"/>
              <a:gd name="connsiteY90" fmla="*/ 279543 h 450137"/>
              <a:gd name="connsiteX91" fmla="*/ 291348 w 602788"/>
              <a:gd name="connsiteY91" fmla="*/ 68811 h 450137"/>
              <a:gd name="connsiteX92" fmla="*/ 140651 w 602788"/>
              <a:gd name="connsiteY92" fmla="*/ 17202 h 450137"/>
              <a:gd name="connsiteX93" fmla="*/ 140651 w 602788"/>
              <a:gd name="connsiteY93" fmla="*/ 0 h 450137"/>
              <a:gd name="connsiteX94" fmla="*/ 304264 w 602788"/>
              <a:gd name="connsiteY94" fmla="*/ 57342 h 450137"/>
              <a:gd name="connsiteX95" fmla="*/ 466443 w 602788"/>
              <a:gd name="connsiteY95" fmla="*/ 0 h 450137"/>
              <a:gd name="connsiteX96" fmla="*/ 572649 w 602788"/>
              <a:gd name="connsiteY96" fmla="*/ 18636 h 450137"/>
              <a:gd name="connsiteX97" fmla="*/ 578389 w 602788"/>
              <a:gd name="connsiteY97" fmla="*/ 20070 h 450137"/>
              <a:gd name="connsiteX98" fmla="*/ 578389 w 602788"/>
              <a:gd name="connsiteY98" fmla="*/ 57342 h 450137"/>
              <a:gd name="connsiteX99" fmla="*/ 602788 w 602788"/>
              <a:gd name="connsiteY99" fmla="*/ 74545 h 450137"/>
              <a:gd name="connsiteX100" fmla="*/ 602788 w 602788"/>
              <a:gd name="connsiteY100" fmla="*/ 435802 h 450137"/>
              <a:gd name="connsiteX101" fmla="*/ 341580 w 602788"/>
              <a:gd name="connsiteY101" fmla="*/ 435802 h 450137"/>
              <a:gd name="connsiteX102" fmla="*/ 304264 w 602788"/>
              <a:gd name="connsiteY102" fmla="*/ 450137 h 450137"/>
              <a:gd name="connsiteX103" fmla="*/ 266949 w 602788"/>
              <a:gd name="connsiteY103" fmla="*/ 435802 h 450137"/>
              <a:gd name="connsiteX104" fmla="*/ 0 w 602788"/>
              <a:gd name="connsiteY104" fmla="*/ 435802 h 450137"/>
              <a:gd name="connsiteX105" fmla="*/ 0 w 602788"/>
              <a:gd name="connsiteY105" fmla="*/ 74545 h 450137"/>
              <a:gd name="connsiteX106" fmla="*/ 28704 w 602788"/>
              <a:gd name="connsiteY106" fmla="*/ 55908 h 450137"/>
              <a:gd name="connsiteX107" fmla="*/ 28704 w 602788"/>
              <a:gd name="connsiteY107" fmla="*/ 20070 h 450137"/>
              <a:gd name="connsiteX108" fmla="*/ 34445 w 602788"/>
              <a:gd name="connsiteY108" fmla="*/ 18636 h 450137"/>
              <a:gd name="connsiteX109" fmla="*/ 140651 w 602788"/>
              <a:gd name="connsiteY109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2788" h="450137">
                <a:moveTo>
                  <a:pt x="149121" y="303385"/>
                </a:moveTo>
                <a:cubicBezTo>
                  <a:pt x="213247" y="305469"/>
                  <a:pt x="260619" y="331552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7"/>
                  <a:pt x="84770" y="324022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5"/>
                </a:cubicBezTo>
                <a:close/>
                <a:moveTo>
                  <a:pt x="149121" y="264762"/>
                </a:moveTo>
                <a:cubicBezTo>
                  <a:pt x="213247" y="266846"/>
                  <a:pt x="260619" y="292930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4"/>
                  <a:pt x="84770" y="285400"/>
                </a:cubicBezTo>
                <a:lnTo>
                  <a:pt x="80464" y="272493"/>
                </a:lnTo>
                <a:cubicBezTo>
                  <a:pt x="104509" y="266039"/>
                  <a:pt x="127746" y="264067"/>
                  <a:pt x="149121" y="264762"/>
                </a:cubicBezTo>
                <a:close/>
                <a:moveTo>
                  <a:pt x="149121" y="225909"/>
                </a:moveTo>
                <a:cubicBezTo>
                  <a:pt x="213247" y="227993"/>
                  <a:pt x="260619" y="254076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1"/>
                  <a:pt x="84770" y="246547"/>
                </a:cubicBezTo>
                <a:lnTo>
                  <a:pt x="80464" y="233640"/>
                </a:lnTo>
                <a:cubicBezTo>
                  <a:pt x="104509" y="227186"/>
                  <a:pt x="127746" y="225214"/>
                  <a:pt x="149121" y="225909"/>
                </a:cubicBezTo>
                <a:close/>
                <a:moveTo>
                  <a:pt x="149121" y="188683"/>
                </a:moveTo>
                <a:cubicBezTo>
                  <a:pt x="213247" y="190769"/>
                  <a:pt x="260619" y="216876"/>
                  <a:pt x="262772" y="217952"/>
                </a:cubicBezTo>
                <a:lnTo>
                  <a:pt x="255595" y="229436"/>
                </a:lnTo>
                <a:cubicBezTo>
                  <a:pt x="255595" y="229436"/>
                  <a:pt x="173771" y="184937"/>
                  <a:pt x="84770" y="209340"/>
                </a:cubicBezTo>
                <a:lnTo>
                  <a:pt x="80464" y="196421"/>
                </a:lnTo>
                <a:cubicBezTo>
                  <a:pt x="104509" y="189961"/>
                  <a:pt x="127746" y="187988"/>
                  <a:pt x="149121" y="188683"/>
                </a:cubicBezTo>
                <a:close/>
                <a:moveTo>
                  <a:pt x="149121" y="147216"/>
                </a:moveTo>
                <a:cubicBezTo>
                  <a:pt x="213247" y="149292"/>
                  <a:pt x="260619" y="175275"/>
                  <a:pt x="262772" y="176347"/>
                </a:cubicBezTo>
                <a:lnTo>
                  <a:pt x="255595" y="189205"/>
                </a:lnTo>
                <a:cubicBezTo>
                  <a:pt x="255595" y="189205"/>
                  <a:pt x="173771" y="144917"/>
                  <a:pt x="84770" y="169204"/>
                </a:cubicBezTo>
                <a:lnTo>
                  <a:pt x="80464" y="154917"/>
                </a:lnTo>
                <a:cubicBezTo>
                  <a:pt x="104509" y="148488"/>
                  <a:pt x="127746" y="146524"/>
                  <a:pt x="149121" y="147216"/>
                </a:cubicBezTo>
                <a:close/>
                <a:moveTo>
                  <a:pt x="457859" y="129202"/>
                </a:moveTo>
                <a:cubicBezTo>
                  <a:pt x="470764" y="129202"/>
                  <a:pt x="483670" y="133500"/>
                  <a:pt x="496576" y="140664"/>
                </a:cubicBezTo>
                <a:lnTo>
                  <a:pt x="483670" y="169320"/>
                </a:lnTo>
                <a:cubicBezTo>
                  <a:pt x="475066" y="165021"/>
                  <a:pt x="467896" y="162156"/>
                  <a:pt x="460727" y="162156"/>
                </a:cubicBezTo>
                <a:cubicBezTo>
                  <a:pt x="449255" y="162156"/>
                  <a:pt x="442085" y="167887"/>
                  <a:pt x="436349" y="179349"/>
                </a:cubicBezTo>
                <a:lnTo>
                  <a:pt x="480802" y="179349"/>
                </a:lnTo>
                <a:lnTo>
                  <a:pt x="473632" y="196543"/>
                </a:lnTo>
                <a:lnTo>
                  <a:pt x="433481" y="196543"/>
                </a:lnTo>
                <a:cubicBezTo>
                  <a:pt x="433481" y="196543"/>
                  <a:pt x="433481" y="197976"/>
                  <a:pt x="433481" y="197976"/>
                </a:cubicBezTo>
                <a:lnTo>
                  <a:pt x="433481" y="200841"/>
                </a:lnTo>
                <a:lnTo>
                  <a:pt x="433481" y="203707"/>
                </a:lnTo>
                <a:cubicBezTo>
                  <a:pt x="433481" y="203707"/>
                  <a:pt x="433481" y="203707"/>
                  <a:pt x="433481" y="205140"/>
                </a:cubicBezTo>
                <a:lnTo>
                  <a:pt x="470764" y="205140"/>
                </a:lnTo>
                <a:lnTo>
                  <a:pt x="463595" y="222333"/>
                </a:lnTo>
                <a:lnTo>
                  <a:pt x="437783" y="222333"/>
                </a:lnTo>
                <a:cubicBezTo>
                  <a:pt x="442085" y="233795"/>
                  <a:pt x="450689" y="239526"/>
                  <a:pt x="462161" y="239526"/>
                </a:cubicBezTo>
                <a:cubicBezTo>
                  <a:pt x="470764" y="239526"/>
                  <a:pt x="479368" y="236661"/>
                  <a:pt x="489406" y="229497"/>
                </a:cubicBezTo>
                <a:lnTo>
                  <a:pt x="489406" y="265317"/>
                </a:lnTo>
                <a:cubicBezTo>
                  <a:pt x="480802" y="269615"/>
                  <a:pt x="469330" y="271048"/>
                  <a:pt x="457859" y="271048"/>
                </a:cubicBezTo>
                <a:cubicBezTo>
                  <a:pt x="442085" y="271048"/>
                  <a:pt x="429179" y="266749"/>
                  <a:pt x="419141" y="258153"/>
                </a:cubicBezTo>
                <a:cubicBezTo>
                  <a:pt x="407670" y="249556"/>
                  <a:pt x="400500" y="236661"/>
                  <a:pt x="396198" y="222333"/>
                </a:cubicBezTo>
                <a:lnTo>
                  <a:pt x="381858" y="222333"/>
                </a:lnTo>
                <a:lnTo>
                  <a:pt x="389028" y="205140"/>
                </a:lnTo>
                <a:lnTo>
                  <a:pt x="394764" y="205140"/>
                </a:lnTo>
                <a:cubicBezTo>
                  <a:pt x="394764" y="205140"/>
                  <a:pt x="394764" y="203707"/>
                  <a:pt x="394764" y="203707"/>
                </a:cubicBezTo>
                <a:lnTo>
                  <a:pt x="394764" y="200841"/>
                </a:lnTo>
                <a:lnTo>
                  <a:pt x="394764" y="197976"/>
                </a:lnTo>
                <a:cubicBezTo>
                  <a:pt x="394764" y="197976"/>
                  <a:pt x="394764" y="196543"/>
                  <a:pt x="394764" y="196543"/>
                </a:cubicBezTo>
                <a:lnTo>
                  <a:pt x="381858" y="196543"/>
                </a:lnTo>
                <a:lnTo>
                  <a:pt x="389028" y="179349"/>
                </a:lnTo>
                <a:lnTo>
                  <a:pt x="396198" y="179349"/>
                </a:lnTo>
                <a:cubicBezTo>
                  <a:pt x="400500" y="163589"/>
                  <a:pt x="407670" y="152126"/>
                  <a:pt x="419141" y="143530"/>
                </a:cubicBezTo>
                <a:cubicBezTo>
                  <a:pt x="430613" y="134933"/>
                  <a:pt x="443519" y="129202"/>
                  <a:pt x="457859" y="129202"/>
                </a:cubicBezTo>
                <a:close/>
                <a:moveTo>
                  <a:pt x="149121" y="110563"/>
                </a:moveTo>
                <a:cubicBezTo>
                  <a:pt x="213247" y="112909"/>
                  <a:pt x="260619" y="138378"/>
                  <a:pt x="262772" y="140523"/>
                </a:cubicBezTo>
                <a:lnTo>
                  <a:pt x="255595" y="151962"/>
                </a:lnTo>
                <a:cubicBezTo>
                  <a:pt x="255595" y="151962"/>
                  <a:pt x="173771" y="107636"/>
                  <a:pt x="84770" y="131944"/>
                </a:cubicBezTo>
                <a:lnTo>
                  <a:pt x="80464" y="117645"/>
                </a:lnTo>
                <a:cubicBezTo>
                  <a:pt x="104509" y="111568"/>
                  <a:pt x="127746" y="109781"/>
                  <a:pt x="149121" y="110563"/>
                </a:cubicBezTo>
                <a:close/>
                <a:moveTo>
                  <a:pt x="149121" y="71206"/>
                </a:moveTo>
                <a:cubicBezTo>
                  <a:pt x="213247" y="73292"/>
                  <a:pt x="260619" y="99399"/>
                  <a:pt x="262772" y="100475"/>
                </a:cubicBezTo>
                <a:lnTo>
                  <a:pt x="255595" y="111959"/>
                </a:lnTo>
                <a:cubicBezTo>
                  <a:pt x="255595" y="111959"/>
                  <a:pt x="173771" y="67460"/>
                  <a:pt x="84770" y="91863"/>
                </a:cubicBezTo>
                <a:lnTo>
                  <a:pt x="80464" y="78944"/>
                </a:lnTo>
                <a:cubicBezTo>
                  <a:pt x="104509" y="72484"/>
                  <a:pt x="127746" y="70511"/>
                  <a:pt x="149121" y="71206"/>
                </a:cubicBezTo>
                <a:close/>
                <a:moveTo>
                  <a:pt x="466443" y="17202"/>
                </a:moveTo>
                <a:cubicBezTo>
                  <a:pt x="407600" y="17202"/>
                  <a:pt x="357367" y="34405"/>
                  <a:pt x="317181" y="68811"/>
                </a:cubicBezTo>
                <a:lnTo>
                  <a:pt x="317181" y="279543"/>
                </a:lnTo>
                <a:lnTo>
                  <a:pt x="307135" y="268075"/>
                </a:lnTo>
                <a:lnTo>
                  <a:pt x="307135" y="407131"/>
                </a:lnTo>
                <a:cubicBezTo>
                  <a:pt x="328663" y="397096"/>
                  <a:pt x="400423" y="368424"/>
                  <a:pt x="477925" y="368424"/>
                </a:cubicBezTo>
                <a:cubicBezTo>
                  <a:pt x="508064" y="368424"/>
                  <a:pt x="536768" y="374159"/>
                  <a:pt x="561167" y="382760"/>
                </a:cubicBezTo>
                <a:lnTo>
                  <a:pt x="561167" y="31538"/>
                </a:lnTo>
                <a:cubicBezTo>
                  <a:pt x="548250" y="27237"/>
                  <a:pt x="510935" y="17202"/>
                  <a:pt x="466443" y="17202"/>
                </a:cubicBezTo>
                <a:close/>
                <a:moveTo>
                  <a:pt x="140651" y="17202"/>
                </a:moveTo>
                <a:cubicBezTo>
                  <a:pt x="96159" y="17202"/>
                  <a:pt x="60279" y="27237"/>
                  <a:pt x="45927" y="31538"/>
                </a:cubicBezTo>
                <a:lnTo>
                  <a:pt x="45927" y="382760"/>
                </a:lnTo>
                <a:cubicBezTo>
                  <a:pt x="68890" y="374159"/>
                  <a:pt x="96159" y="369858"/>
                  <a:pt x="126298" y="369858"/>
                </a:cubicBezTo>
                <a:cubicBezTo>
                  <a:pt x="202365" y="369858"/>
                  <a:pt x="278431" y="398529"/>
                  <a:pt x="301394" y="407131"/>
                </a:cubicBezTo>
                <a:lnTo>
                  <a:pt x="301394" y="268075"/>
                </a:lnTo>
                <a:lnTo>
                  <a:pt x="291348" y="279543"/>
                </a:lnTo>
                <a:lnTo>
                  <a:pt x="291348" y="68811"/>
                </a:lnTo>
                <a:cubicBezTo>
                  <a:pt x="249726" y="34405"/>
                  <a:pt x="199494" y="17202"/>
                  <a:pt x="140651" y="17202"/>
                </a:cubicBezTo>
                <a:close/>
                <a:moveTo>
                  <a:pt x="140651" y="0"/>
                </a:moveTo>
                <a:cubicBezTo>
                  <a:pt x="203800" y="0"/>
                  <a:pt x="259773" y="18636"/>
                  <a:pt x="304264" y="57342"/>
                </a:cubicBezTo>
                <a:cubicBezTo>
                  <a:pt x="348756" y="18636"/>
                  <a:pt x="403294" y="0"/>
                  <a:pt x="466443" y="0"/>
                </a:cubicBezTo>
                <a:cubicBezTo>
                  <a:pt x="526722" y="0"/>
                  <a:pt x="571213" y="17202"/>
                  <a:pt x="572649" y="18636"/>
                </a:cubicBezTo>
                <a:lnTo>
                  <a:pt x="578389" y="20070"/>
                </a:lnTo>
                <a:lnTo>
                  <a:pt x="578389" y="57342"/>
                </a:lnTo>
                <a:cubicBezTo>
                  <a:pt x="592742" y="61643"/>
                  <a:pt x="602788" y="65943"/>
                  <a:pt x="602788" y="74545"/>
                </a:cubicBezTo>
                <a:lnTo>
                  <a:pt x="602788" y="435802"/>
                </a:lnTo>
                <a:lnTo>
                  <a:pt x="341580" y="435802"/>
                </a:lnTo>
                <a:cubicBezTo>
                  <a:pt x="332969" y="444403"/>
                  <a:pt x="320052" y="450137"/>
                  <a:pt x="304264" y="450137"/>
                </a:cubicBezTo>
                <a:cubicBezTo>
                  <a:pt x="289912" y="450137"/>
                  <a:pt x="275560" y="444403"/>
                  <a:pt x="266949" y="435802"/>
                </a:cubicBezTo>
                <a:lnTo>
                  <a:pt x="0" y="435802"/>
                </a:lnTo>
                <a:lnTo>
                  <a:pt x="0" y="74545"/>
                </a:lnTo>
                <a:cubicBezTo>
                  <a:pt x="0" y="64510"/>
                  <a:pt x="11482" y="58776"/>
                  <a:pt x="28704" y="55908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2"/>
                  <a:pt x="81807" y="0"/>
                  <a:pt x="1406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1" name="ebook_274883">
            <a:extLst>
              <a:ext uri="{FF2B5EF4-FFF2-40B4-BE49-F238E27FC236}">
                <a16:creationId xmlns="" xmlns:a16="http://schemas.microsoft.com/office/drawing/2014/main" id="{2353342E-E906-402B-ADED-4FC75618AA4A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6" y="2272405"/>
            <a:ext cx="368754" cy="296854"/>
          </a:xfrm>
          <a:custGeom>
            <a:avLst/>
            <a:gdLst>
              <a:gd name="connsiteX0" fmla="*/ 491833 w 607639"/>
              <a:gd name="connsiteY0" fmla="*/ 276241 h 489160"/>
              <a:gd name="connsiteX1" fmla="*/ 362432 w 607639"/>
              <a:gd name="connsiteY1" fmla="*/ 296417 h 489160"/>
              <a:gd name="connsiteX2" fmla="*/ 362432 w 607639"/>
              <a:gd name="connsiteY2" fmla="*/ 332858 h 489160"/>
              <a:gd name="connsiteX3" fmla="*/ 491833 w 607639"/>
              <a:gd name="connsiteY3" fmla="*/ 312682 h 489160"/>
              <a:gd name="connsiteX4" fmla="*/ 115717 w 607639"/>
              <a:gd name="connsiteY4" fmla="*/ 276241 h 489160"/>
              <a:gd name="connsiteX5" fmla="*/ 115717 w 607639"/>
              <a:gd name="connsiteY5" fmla="*/ 312682 h 489160"/>
              <a:gd name="connsiteX6" fmla="*/ 245207 w 607639"/>
              <a:gd name="connsiteY6" fmla="*/ 332858 h 489160"/>
              <a:gd name="connsiteX7" fmla="*/ 245207 w 607639"/>
              <a:gd name="connsiteY7" fmla="*/ 296417 h 489160"/>
              <a:gd name="connsiteX8" fmla="*/ 491833 w 607639"/>
              <a:gd name="connsiteY8" fmla="*/ 209758 h 489160"/>
              <a:gd name="connsiteX9" fmla="*/ 362432 w 607639"/>
              <a:gd name="connsiteY9" fmla="*/ 229934 h 489160"/>
              <a:gd name="connsiteX10" fmla="*/ 362432 w 607639"/>
              <a:gd name="connsiteY10" fmla="*/ 266375 h 489160"/>
              <a:gd name="connsiteX11" fmla="*/ 491833 w 607639"/>
              <a:gd name="connsiteY11" fmla="*/ 246200 h 489160"/>
              <a:gd name="connsiteX12" fmla="*/ 115717 w 607639"/>
              <a:gd name="connsiteY12" fmla="*/ 209758 h 489160"/>
              <a:gd name="connsiteX13" fmla="*/ 115717 w 607639"/>
              <a:gd name="connsiteY13" fmla="*/ 246200 h 489160"/>
              <a:gd name="connsiteX14" fmla="*/ 245207 w 607639"/>
              <a:gd name="connsiteY14" fmla="*/ 266375 h 489160"/>
              <a:gd name="connsiteX15" fmla="*/ 245207 w 607639"/>
              <a:gd name="connsiteY15" fmla="*/ 229934 h 489160"/>
              <a:gd name="connsiteX16" fmla="*/ 491833 w 607639"/>
              <a:gd name="connsiteY16" fmla="*/ 143187 h 489160"/>
              <a:gd name="connsiteX17" fmla="*/ 362432 w 607639"/>
              <a:gd name="connsiteY17" fmla="*/ 163363 h 489160"/>
              <a:gd name="connsiteX18" fmla="*/ 362432 w 607639"/>
              <a:gd name="connsiteY18" fmla="*/ 199893 h 489160"/>
              <a:gd name="connsiteX19" fmla="*/ 491833 w 607639"/>
              <a:gd name="connsiteY19" fmla="*/ 179717 h 489160"/>
              <a:gd name="connsiteX20" fmla="*/ 115717 w 607639"/>
              <a:gd name="connsiteY20" fmla="*/ 143187 h 489160"/>
              <a:gd name="connsiteX21" fmla="*/ 115717 w 607639"/>
              <a:gd name="connsiteY21" fmla="*/ 179717 h 489160"/>
              <a:gd name="connsiteX22" fmla="*/ 245207 w 607639"/>
              <a:gd name="connsiteY22" fmla="*/ 199893 h 489160"/>
              <a:gd name="connsiteX23" fmla="*/ 245207 w 607639"/>
              <a:gd name="connsiteY23" fmla="*/ 163363 h 489160"/>
              <a:gd name="connsiteX24" fmla="*/ 491833 w 607639"/>
              <a:gd name="connsiteY24" fmla="*/ 76704 h 489160"/>
              <a:gd name="connsiteX25" fmla="*/ 362432 w 607639"/>
              <a:gd name="connsiteY25" fmla="*/ 96880 h 489160"/>
              <a:gd name="connsiteX26" fmla="*/ 362432 w 607639"/>
              <a:gd name="connsiteY26" fmla="*/ 133321 h 489160"/>
              <a:gd name="connsiteX27" fmla="*/ 491833 w 607639"/>
              <a:gd name="connsiteY27" fmla="*/ 113145 h 489160"/>
              <a:gd name="connsiteX28" fmla="*/ 115717 w 607639"/>
              <a:gd name="connsiteY28" fmla="*/ 76704 h 489160"/>
              <a:gd name="connsiteX29" fmla="*/ 115717 w 607639"/>
              <a:gd name="connsiteY29" fmla="*/ 113145 h 489160"/>
              <a:gd name="connsiteX30" fmla="*/ 245207 w 607639"/>
              <a:gd name="connsiteY30" fmla="*/ 133321 h 489160"/>
              <a:gd name="connsiteX31" fmla="*/ 245207 w 607639"/>
              <a:gd name="connsiteY31" fmla="*/ 96880 h 489160"/>
              <a:gd name="connsiteX32" fmla="*/ 607639 w 607639"/>
              <a:gd name="connsiteY32" fmla="*/ 18770 h 489160"/>
              <a:gd name="connsiteX33" fmla="*/ 607639 w 607639"/>
              <a:gd name="connsiteY33" fmla="*/ 444903 h 489160"/>
              <a:gd name="connsiteX34" fmla="*/ 321849 w 607639"/>
              <a:gd name="connsiteY34" fmla="*/ 489160 h 489160"/>
              <a:gd name="connsiteX35" fmla="*/ 321849 w 607639"/>
              <a:gd name="connsiteY35" fmla="*/ 446058 h 489160"/>
              <a:gd name="connsiteX36" fmla="*/ 568478 w 607639"/>
              <a:gd name="connsiteY36" fmla="*/ 407755 h 489160"/>
              <a:gd name="connsiteX37" fmla="*/ 568478 w 607639"/>
              <a:gd name="connsiteY37" fmla="*/ 24813 h 489160"/>
              <a:gd name="connsiteX38" fmla="*/ 0 w 607639"/>
              <a:gd name="connsiteY38" fmla="*/ 18770 h 489160"/>
              <a:gd name="connsiteX39" fmla="*/ 39072 w 607639"/>
              <a:gd name="connsiteY39" fmla="*/ 24813 h 489160"/>
              <a:gd name="connsiteX40" fmla="*/ 39072 w 607639"/>
              <a:gd name="connsiteY40" fmla="*/ 407755 h 489160"/>
              <a:gd name="connsiteX41" fmla="*/ 285790 w 607639"/>
              <a:gd name="connsiteY41" fmla="*/ 446058 h 489160"/>
              <a:gd name="connsiteX42" fmla="*/ 285790 w 607639"/>
              <a:gd name="connsiteY42" fmla="*/ 489160 h 489160"/>
              <a:gd name="connsiteX43" fmla="*/ 0 w 607639"/>
              <a:gd name="connsiteY43" fmla="*/ 444903 h 489160"/>
              <a:gd name="connsiteX44" fmla="*/ 532416 w 607639"/>
              <a:gd name="connsiteY44" fmla="*/ 0 h 489160"/>
              <a:gd name="connsiteX45" fmla="*/ 532416 w 607639"/>
              <a:gd name="connsiteY45" fmla="*/ 376943 h 489160"/>
              <a:gd name="connsiteX46" fmla="*/ 321849 w 607639"/>
              <a:gd name="connsiteY46" fmla="*/ 409562 h 489160"/>
              <a:gd name="connsiteX47" fmla="*/ 321849 w 607639"/>
              <a:gd name="connsiteY47" fmla="*/ 32708 h 489160"/>
              <a:gd name="connsiteX48" fmla="*/ 75223 w 607639"/>
              <a:gd name="connsiteY48" fmla="*/ 0 h 489160"/>
              <a:gd name="connsiteX49" fmla="*/ 285790 w 607639"/>
              <a:gd name="connsiteY49" fmla="*/ 32708 h 489160"/>
              <a:gd name="connsiteX50" fmla="*/ 285790 w 607639"/>
              <a:gd name="connsiteY50" fmla="*/ 409562 h 489160"/>
              <a:gd name="connsiteX51" fmla="*/ 75223 w 607639"/>
              <a:gd name="connsiteY51" fmla="*/ 376943 h 48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7639" h="489160">
                <a:moveTo>
                  <a:pt x="491833" y="276241"/>
                </a:moveTo>
                <a:lnTo>
                  <a:pt x="362432" y="296417"/>
                </a:lnTo>
                <a:lnTo>
                  <a:pt x="362432" y="332858"/>
                </a:lnTo>
                <a:lnTo>
                  <a:pt x="491833" y="312682"/>
                </a:lnTo>
                <a:close/>
                <a:moveTo>
                  <a:pt x="115717" y="276241"/>
                </a:moveTo>
                <a:lnTo>
                  <a:pt x="115717" y="312682"/>
                </a:lnTo>
                <a:lnTo>
                  <a:pt x="245207" y="332858"/>
                </a:lnTo>
                <a:lnTo>
                  <a:pt x="245207" y="296417"/>
                </a:lnTo>
                <a:close/>
                <a:moveTo>
                  <a:pt x="491833" y="209758"/>
                </a:moveTo>
                <a:lnTo>
                  <a:pt x="362432" y="229934"/>
                </a:lnTo>
                <a:lnTo>
                  <a:pt x="362432" y="266375"/>
                </a:lnTo>
                <a:lnTo>
                  <a:pt x="491833" y="246200"/>
                </a:lnTo>
                <a:close/>
                <a:moveTo>
                  <a:pt x="115717" y="209758"/>
                </a:moveTo>
                <a:lnTo>
                  <a:pt x="115717" y="246200"/>
                </a:lnTo>
                <a:lnTo>
                  <a:pt x="245207" y="266375"/>
                </a:lnTo>
                <a:lnTo>
                  <a:pt x="245207" y="229934"/>
                </a:lnTo>
                <a:close/>
                <a:moveTo>
                  <a:pt x="491833" y="143187"/>
                </a:moveTo>
                <a:lnTo>
                  <a:pt x="362432" y="163363"/>
                </a:lnTo>
                <a:lnTo>
                  <a:pt x="362432" y="199893"/>
                </a:lnTo>
                <a:lnTo>
                  <a:pt x="491833" y="179717"/>
                </a:lnTo>
                <a:close/>
                <a:moveTo>
                  <a:pt x="115717" y="143187"/>
                </a:moveTo>
                <a:lnTo>
                  <a:pt x="115717" y="179717"/>
                </a:lnTo>
                <a:lnTo>
                  <a:pt x="245207" y="199893"/>
                </a:lnTo>
                <a:lnTo>
                  <a:pt x="245207" y="163363"/>
                </a:lnTo>
                <a:close/>
                <a:moveTo>
                  <a:pt x="491833" y="76704"/>
                </a:moveTo>
                <a:lnTo>
                  <a:pt x="362432" y="96880"/>
                </a:lnTo>
                <a:lnTo>
                  <a:pt x="362432" y="133321"/>
                </a:lnTo>
                <a:lnTo>
                  <a:pt x="491833" y="113145"/>
                </a:lnTo>
                <a:close/>
                <a:moveTo>
                  <a:pt x="115717" y="76704"/>
                </a:moveTo>
                <a:lnTo>
                  <a:pt x="115717" y="113145"/>
                </a:lnTo>
                <a:lnTo>
                  <a:pt x="245207" y="133321"/>
                </a:lnTo>
                <a:lnTo>
                  <a:pt x="245207" y="96880"/>
                </a:lnTo>
                <a:close/>
                <a:moveTo>
                  <a:pt x="607639" y="18770"/>
                </a:moveTo>
                <a:lnTo>
                  <a:pt x="607639" y="444903"/>
                </a:lnTo>
                <a:lnTo>
                  <a:pt x="321849" y="489160"/>
                </a:lnTo>
                <a:lnTo>
                  <a:pt x="321849" y="446058"/>
                </a:lnTo>
                <a:lnTo>
                  <a:pt x="568478" y="407755"/>
                </a:lnTo>
                <a:lnTo>
                  <a:pt x="568478" y="24813"/>
                </a:lnTo>
                <a:close/>
                <a:moveTo>
                  <a:pt x="0" y="18770"/>
                </a:moveTo>
                <a:lnTo>
                  <a:pt x="39072" y="24813"/>
                </a:lnTo>
                <a:lnTo>
                  <a:pt x="39072" y="407755"/>
                </a:lnTo>
                <a:lnTo>
                  <a:pt x="285790" y="446058"/>
                </a:lnTo>
                <a:lnTo>
                  <a:pt x="285790" y="489160"/>
                </a:lnTo>
                <a:lnTo>
                  <a:pt x="0" y="444903"/>
                </a:lnTo>
                <a:close/>
                <a:moveTo>
                  <a:pt x="532416" y="0"/>
                </a:moveTo>
                <a:lnTo>
                  <a:pt x="532416" y="376943"/>
                </a:lnTo>
                <a:lnTo>
                  <a:pt x="321849" y="409562"/>
                </a:lnTo>
                <a:lnTo>
                  <a:pt x="321849" y="32708"/>
                </a:lnTo>
                <a:close/>
                <a:moveTo>
                  <a:pt x="75223" y="0"/>
                </a:moveTo>
                <a:lnTo>
                  <a:pt x="285790" y="32708"/>
                </a:lnTo>
                <a:lnTo>
                  <a:pt x="285790" y="409562"/>
                </a:lnTo>
                <a:lnTo>
                  <a:pt x="75223" y="3769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2" name="teacher-showing-curve-line-on-whiteboard_43251">
            <a:extLst>
              <a:ext uri="{FF2B5EF4-FFF2-40B4-BE49-F238E27FC236}">
                <a16:creationId xmlns="" xmlns:a16="http://schemas.microsoft.com/office/drawing/2014/main" id="{65CAA764-96BC-437E-83D4-0B569E5F8AA0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2265980"/>
            <a:ext cx="368754" cy="277184"/>
          </a:xfrm>
          <a:custGeom>
            <a:avLst/>
            <a:gdLst>
              <a:gd name="connsiteX0" fmla="*/ 371868 w 581408"/>
              <a:gd name="connsiteY0" fmla="*/ 167594 h 437033"/>
              <a:gd name="connsiteX1" fmla="*/ 386226 w 581408"/>
              <a:gd name="connsiteY1" fmla="*/ 213456 h 437033"/>
              <a:gd name="connsiteX2" fmla="*/ 215368 w 581408"/>
              <a:gd name="connsiteY2" fmla="*/ 269350 h 437033"/>
              <a:gd name="connsiteX3" fmla="*/ 206753 w 581408"/>
              <a:gd name="connsiteY3" fmla="*/ 437033 h 437033"/>
              <a:gd name="connsiteX4" fmla="*/ 34459 w 581408"/>
              <a:gd name="connsiteY4" fmla="*/ 437033 h 437033"/>
              <a:gd name="connsiteX5" fmla="*/ 33023 w 581408"/>
              <a:gd name="connsiteY5" fmla="*/ 405503 h 437033"/>
              <a:gd name="connsiteX6" fmla="*/ 0 w 581408"/>
              <a:gd name="connsiteY6" fmla="*/ 405503 h 437033"/>
              <a:gd name="connsiteX7" fmla="*/ 5743 w 581408"/>
              <a:gd name="connsiteY7" fmla="*/ 232088 h 437033"/>
              <a:gd name="connsiteX8" fmla="*/ 81840 w 581408"/>
              <a:gd name="connsiteY8" fmla="*/ 219189 h 437033"/>
              <a:gd name="connsiteX9" fmla="*/ 117735 w 581408"/>
              <a:gd name="connsiteY9" fmla="*/ 262185 h 437033"/>
              <a:gd name="connsiteX10" fmla="*/ 153629 w 581408"/>
              <a:gd name="connsiteY10" fmla="*/ 219189 h 437033"/>
              <a:gd name="connsiteX11" fmla="*/ 215368 w 581408"/>
              <a:gd name="connsiteY11" fmla="*/ 219189 h 437033"/>
              <a:gd name="connsiteX12" fmla="*/ 386136 w 581408"/>
              <a:gd name="connsiteY12" fmla="*/ 63045 h 437033"/>
              <a:gd name="connsiteX13" fmla="*/ 420577 w 581408"/>
              <a:gd name="connsiteY13" fmla="*/ 101733 h 437033"/>
              <a:gd name="connsiteX14" fmla="*/ 430622 w 581408"/>
              <a:gd name="connsiteY14" fmla="*/ 126093 h 437033"/>
              <a:gd name="connsiteX15" fmla="*/ 434927 w 581408"/>
              <a:gd name="connsiteY15" fmla="*/ 111764 h 437033"/>
              <a:gd name="connsiteX16" fmla="*/ 459323 w 581408"/>
              <a:gd name="connsiteY16" fmla="*/ 78807 h 437033"/>
              <a:gd name="connsiteX17" fmla="*/ 482284 w 581408"/>
              <a:gd name="connsiteY17" fmla="*/ 110331 h 437033"/>
              <a:gd name="connsiteX18" fmla="*/ 493764 w 581408"/>
              <a:gd name="connsiteY18" fmla="*/ 133258 h 437033"/>
              <a:gd name="connsiteX19" fmla="*/ 505244 w 581408"/>
              <a:gd name="connsiteY19" fmla="*/ 133258 h 437033"/>
              <a:gd name="connsiteX20" fmla="*/ 519595 w 581408"/>
              <a:gd name="connsiteY20" fmla="*/ 133258 h 437033"/>
              <a:gd name="connsiteX21" fmla="*/ 533945 w 581408"/>
              <a:gd name="connsiteY21" fmla="*/ 140422 h 437033"/>
              <a:gd name="connsiteX22" fmla="*/ 539685 w 581408"/>
              <a:gd name="connsiteY22" fmla="*/ 143288 h 437033"/>
              <a:gd name="connsiteX23" fmla="*/ 542555 w 581408"/>
              <a:gd name="connsiteY23" fmla="*/ 166215 h 437033"/>
              <a:gd name="connsiteX24" fmla="*/ 539685 w 581408"/>
              <a:gd name="connsiteY24" fmla="*/ 166215 h 437033"/>
              <a:gd name="connsiteX25" fmla="*/ 521030 w 581408"/>
              <a:gd name="connsiteY25" fmla="*/ 160483 h 437033"/>
              <a:gd name="connsiteX26" fmla="*/ 513855 w 581408"/>
              <a:gd name="connsiteY26" fmla="*/ 156184 h 437033"/>
              <a:gd name="connsiteX27" fmla="*/ 508114 w 581408"/>
              <a:gd name="connsiteY27" fmla="*/ 156184 h 437033"/>
              <a:gd name="connsiteX28" fmla="*/ 488024 w 581408"/>
              <a:gd name="connsiteY28" fmla="*/ 156184 h 437033"/>
              <a:gd name="connsiteX29" fmla="*/ 459323 w 581408"/>
              <a:gd name="connsiteY29" fmla="*/ 114630 h 437033"/>
              <a:gd name="connsiteX30" fmla="*/ 459323 w 581408"/>
              <a:gd name="connsiteY30" fmla="*/ 110331 h 437033"/>
              <a:gd name="connsiteX31" fmla="*/ 457888 w 581408"/>
              <a:gd name="connsiteY31" fmla="*/ 117496 h 437033"/>
              <a:gd name="connsiteX32" fmla="*/ 440668 w 581408"/>
              <a:gd name="connsiteY32" fmla="*/ 147587 h 437033"/>
              <a:gd name="connsiteX33" fmla="*/ 423447 w 581408"/>
              <a:gd name="connsiteY33" fmla="*/ 147587 h 437033"/>
              <a:gd name="connsiteX34" fmla="*/ 397617 w 581408"/>
              <a:gd name="connsiteY34" fmla="*/ 110331 h 437033"/>
              <a:gd name="connsiteX35" fmla="*/ 386136 w 581408"/>
              <a:gd name="connsiteY35" fmla="*/ 85971 h 437033"/>
              <a:gd name="connsiteX36" fmla="*/ 377526 w 581408"/>
              <a:gd name="connsiteY36" fmla="*/ 111764 h 437033"/>
              <a:gd name="connsiteX37" fmla="*/ 350260 w 581408"/>
              <a:gd name="connsiteY37" fmla="*/ 154751 h 437033"/>
              <a:gd name="connsiteX38" fmla="*/ 335910 w 581408"/>
              <a:gd name="connsiteY38" fmla="*/ 151886 h 437033"/>
              <a:gd name="connsiteX39" fmla="*/ 321560 w 581408"/>
              <a:gd name="connsiteY39" fmla="*/ 120361 h 437033"/>
              <a:gd name="connsiteX40" fmla="*/ 317254 w 581408"/>
              <a:gd name="connsiteY40" fmla="*/ 107465 h 437033"/>
              <a:gd name="connsiteX41" fmla="*/ 297164 w 581408"/>
              <a:gd name="connsiteY41" fmla="*/ 146154 h 437033"/>
              <a:gd name="connsiteX42" fmla="*/ 291424 w 581408"/>
              <a:gd name="connsiteY42" fmla="*/ 160483 h 437033"/>
              <a:gd name="connsiteX43" fmla="*/ 269898 w 581408"/>
              <a:gd name="connsiteY43" fmla="*/ 150453 h 437033"/>
              <a:gd name="connsiteX44" fmla="*/ 275638 w 581408"/>
              <a:gd name="connsiteY44" fmla="*/ 136123 h 437033"/>
              <a:gd name="connsiteX45" fmla="*/ 320125 w 581408"/>
              <a:gd name="connsiteY45" fmla="*/ 83106 h 437033"/>
              <a:gd name="connsiteX46" fmla="*/ 344520 w 581408"/>
              <a:gd name="connsiteY46" fmla="*/ 116063 h 437033"/>
              <a:gd name="connsiteX47" fmla="*/ 347390 w 581408"/>
              <a:gd name="connsiteY47" fmla="*/ 130392 h 437033"/>
              <a:gd name="connsiteX48" fmla="*/ 354565 w 581408"/>
              <a:gd name="connsiteY48" fmla="*/ 106032 h 437033"/>
              <a:gd name="connsiteX49" fmla="*/ 386136 w 581408"/>
              <a:gd name="connsiteY49" fmla="*/ 63045 h 437033"/>
              <a:gd name="connsiteX50" fmla="*/ 119891 w 581408"/>
              <a:gd name="connsiteY50" fmla="*/ 14254 h 437033"/>
              <a:gd name="connsiteX51" fmla="*/ 215413 w 581408"/>
              <a:gd name="connsiteY51" fmla="*/ 109546 h 437033"/>
              <a:gd name="connsiteX52" fmla="*/ 119891 w 581408"/>
              <a:gd name="connsiteY52" fmla="*/ 204838 h 437033"/>
              <a:gd name="connsiteX53" fmla="*/ 24369 w 581408"/>
              <a:gd name="connsiteY53" fmla="*/ 109546 h 437033"/>
              <a:gd name="connsiteX54" fmla="*/ 119891 w 581408"/>
              <a:gd name="connsiteY54" fmla="*/ 14254 h 437033"/>
              <a:gd name="connsiteX55" fmla="*/ 228287 w 581408"/>
              <a:gd name="connsiteY55" fmla="*/ 0 h 437033"/>
              <a:gd name="connsiteX56" fmla="*/ 581408 w 581408"/>
              <a:gd name="connsiteY56" fmla="*/ 0 h 437033"/>
              <a:gd name="connsiteX57" fmla="*/ 581408 w 581408"/>
              <a:gd name="connsiteY57" fmla="*/ 247828 h 437033"/>
              <a:gd name="connsiteX58" fmla="*/ 343123 w 581408"/>
              <a:gd name="connsiteY58" fmla="*/ 247828 h 437033"/>
              <a:gd name="connsiteX59" fmla="*/ 401977 w 581408"/>
              <a:gd name="connsiteY59" fmla="*/ 224908 h 437033"/>
              <a:gd name="connsiteX60" fmla="*/ 558441 w 581408"/>
              <a:gd name="connsiteY60" fmla="*/ 224908 h 437033"/>
              <a:gd name="connsiteX61" fmla="*/ 558441 w 581408"/>
              <a:gd name="connsiteY61" fmla="*/ 22920 h 437033"/>
              <a:gd name="connsiteX62" fmla="*/ 251254 w 581408"/>
              <a:gd name="connsiteY62" fmla="*/ 22920 h 437033"/>
              <a:gd name="connsiteX63" fmla="*/ 251254 w 581408"/>
              <a:gd name="connsiteY63" fmla="*/ 186229 h 437033"/>
              <a:gd name="connsiteX64" fmla="*/ 228287 w 581408"/>
              <a:gd name="connsiteY64" fmla="*/ 196257 h 43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81408" h="437033">
                <a:moveTo>
                  <a:pt x="371868" y="167594"/>
                </a:moveTo>
                <a:lnTo>
                  <a:pt x="386226" y="213456"/>
                </a:lnTo>
                <a:lnTo>
                  <a:pt x="215368" y="269350"/>
                </a:lnTo>
                <a:lnTo>
                  <a:pt x="206753" y="437033"/>
                </a:lnTo>
                <a:lnTo>
                  <a:pt x="34459" y="437033"/>
                </a:lnTo>
                <a:lnTo>
                  <a:pt x="33023" y="405503"/>
                </a:lnTo>
                <a:lnTo>
                  <a:pt x="0" y="405503"/>
                </a:lnTo>
                <a:lnTo>
                  <a:pt x="5743" y="232088"/>
                </a:lnTo>
                <a:lnTo>
                  <a:pt x="81840" y="219189"/>
                </a:lnTo>
                <a:lnTo>
                  <a:pt x="117735" y="262185"/>
                </a:lnTo>
                <a:lnTo>
                  <a:pt x="153629" y="219189"/>
                </a:lnTo>
                <a:lnTo>
                  <a:pt x="215368" y="219189"/>
                </a:lnTo>
                <a:close/>
                <a:moveTo>
                  <a:pt x="386136" y="63045"/>
                </a:moveTo>
                <a:cubicBezTo>
                  <a:pt x="404792" y="63045"/>
                  <a:pt x="413402" y="84538"/>
                  <a:pt x="420577" y="101733"/>
                </a:cubicBezTo>
                <a:cubicBezTo>
                  <a:pt x="422012" y="108898"/>
                  <a:pt x="427752" y="121794"/>
                  <a:pt x="430622" y="126093"/>
                </a:cubicBezTo>
                <a:cubicBezTo>
                  <a:pt x="432057" y="121794"/>
                  <a:pt x="433492" y="116063"/>
                  <a:pt x="434927" y="111764"/>
                </a:cubicBezTo>
                <a:cubicBezTo>
                  <a:pt x="437798" y="97435"/>
                  <a:pt x="442103" y="78807"/>
                  <a:pt x="459323" y="78807"/>
                </a:cubicBezTo>
                <a:cubicBezTo>
                  <a:pt x="476544" y="80240"/>
                  <a:pt x="480849" y="97435"/>
                  <a:pt x="482284" y="110331"/>
                </a:cubicBezTo>
                <a:cubicBezTo>
                  <a:pt x="485154" y="123227"/>
                  <a:pt x="488024" y="131825"/>
                  <a:pt x="493764" y="133258"/>
                </a:cubicBezTo>
                <a:cubicBezTo>
                  <a:pt x="498069" y="134691"/>
                  <a:pt x="500939" y="134691"/>
                  <a:pt x="505244" y="133258"/>
                </a:cubicBezTo>
                <a:cubicBezTo>
                  <a:pt x="509549" y="133258"/>
                  <a:pt x="513855" y="131825"/>
                  <a:pt x="519595" y="133258"/>
                </a:cubicBezTo>
                <a:cubicBezTo>
                  <a:pt x="526770" y="136123"/>
                  <a:pt x="531075" y="138989"/>
                  <a:pt x="533945" y="140422"/>
                </a:cubicBezTo>
                <a:cubicBezTo>
                  <a:pt x="538250" y="143288"/>
                  <a:pt x="538250" y="143288"/>
                  <a:pt x="539685" y="143288"/>
                </a:cubicBezTo>
                <a:lnTo>
                  <a:pt x="542555" y="166215"/>
                </a:lnTo>
                <a:cubicBezTo>
                  <a:pt x="541120" y="166215"/>
                  <a:pt x="539685" y="166215"/>
                  <a:pt x="539685" y="166215"/>
                </a:cubicBezTo>
                <a:cubicBezTo>
                  <a:pt x="531075" y="166215"/>
                  <a:pt x="525335" y="163349"/>
                  <a:pt x="521030" y="160483"/>
                </a:cubicBezTo>
                <a:cubicBezTo>
                  <a:pt x="518160" y="157617"/>
                  <a:pt x="516725" y="156184"/>
                  <a:pt x="513855" y="156184"/>
                </a:cubicBezTo>
                <a:cubicBezTo>
                  <a:pt x="513855" y="156184"/>
                  <a:pt x="510984" y="156184"/>
                  <a:pt x="508114" y="156184"/>
                </a:cubicBezTo>
                <a:cubicBezTo>
                  <a:pt x="502374" y="157617"/>
                  <a:pt x="495199" y="159050"/>
                  <a:pt x="488024" y="156184"/>
                </a:cubicBezTo>
                <a:cubicBezTo>
                  <a:pt x="466498" y="150453"/>
                  <a:pt x="462193" y="128959"/>
                  <a:pt x="459323" y="114630"/>
                </a:cubicBezTo>
                <a:cubicBezTo>
                  <a:pt x="459323" y="113197"/>
                  <a:pt x="459323" y="111764"/>
                  <a:pt x="459323" y="110331"/>
                </a:cubicBezTo>
                <a:cubicBezTo>
                  <a:pt x="457888" y="113197"/>
                  <a:pt x="457888" y="116063"/>
                  <a:pt x="457888" y="117496"/>
                </a:cubicBezTo>
                <a:cubicBezTo>
                  <a:pt x="455018" y="130392"/>
                  <a:pt x="452148" y="143288"/>
                  <a:pt x="440668" y="147587"/>
                </a:cubicBezTo>
                <a:cubicBezTo>
                  <a:pt x="437798" y="150453"/>
                  <a:pt x="432057" y="151886"/>
                  <a:pt x="423447" y="147587"/>
                </a:cubicBezTo>
                <a:cubicBezTo>
                  <a:pt x="410532" y="143288"/>
                  <a:pt x="404792" y="127526"/>
                  <a:pt x="397617" y="110331"/>
                </a:cubicBezTo>
                <a:cubicBezTo>
                  <a:pt x="396181" y="104599"/>
                  <a:pt x="389006" y="88837"/>
                  <a:pt x="386136" y="85971"/>
                </a:cubicBezTo>
                <a:cubicBezTo>
                  <a:pt x="383266" y="90270"/>
                  <a:pt x="378961" y="103166"/>
                  <a:pt x="377526" y="111764"/>
                </a:cubicBezTo>
                <a:cubicBezTo>
                  <a:pt x="373221" y="130392"/>
                  <a:pt x="367481" y="150453"/>
                  <a:pt x="350260" y="154751"/>
                </a:cubicBezTo>
                <a:cubicBezTo>
                  <a:pt x="345955" y="156184"/>
                  <a:pt x="340215" y="154751"/>
                  <a:pt x="335910" y="151886"/>
                </a:cubicBezTo>
                <a:cubicBezTo>
                  <a:pt x="325865" y="146154"/>
                  <a:pt x="322995" y="133258"/>
                  <a:pt x="321560" y="120361"/>
                </a:cubicBezTo>
                <a:cubicBezTo>
                  <a:pt x="320125" y="117496"/>
                  <a:pt x="318690" y="110331"/>
                  <a:pt x="317254" y="107465"/>
                </a:cubicBezTo>
                <a:cubicBezTo>
                  <a:pt x="311514" y="113197"/>
                  <a:pt x="301469" y="136123"/>
                  <a:pt x="297164" y="146154"/>
                </a:cubicBezTo>
                <a:cubicBezTo>
                  <a:pt x="295729" y="150453"/>
                  <a:pt x="292859" y="156184"/>
                  <a:pt x="291424" y="160483"/>
                </a:cubicBezTo>
                <a:lnTo>
                  <a:pt x="269898" y="150453"/>
                </a:lnTo>
                <a:cubicBezTo>
                  <a:pt x="271333" y="146154"/>
                  <a:pt x="274203" y="141855"/>
                  <a:pt x="275638" y="136123"/>
                </a:cubicBezTo>
                <a:cubicBezTo>
                  <a:pt x="285684" y="111764"/>
                  <a:pt x="298599" y="83106"/>
                  <a:pt x="320125" y="83106"/>
                </a:cubicBezTo>
                <a:cubicBezTo>
                  <a:pt x="337345" y="83106"/>
                  <a:pt x="341650" y="101733"/>
                  <a:pt x="344520" y="116063"/>
                </a:cubicBezTo>
                <a:cubicBezTo>
                  <a:pt x="344520" y="120361"/>
                  <a:pt x="345955" y="126093"/>
                  <a:pt x="347390" y="130392"/>
                </a:cubicBezTo>
                <a:cubicBezTo>
                  <a:pt x="350260" y="124660"/>
                  <a:pt x="353130" y="113197"/>
                  <a:pt x="354565" y="106032"/>
                </a:cubicBezTo>
                <a:cubicBezTo>
                  <a:pt x="360306" y="84538"/>
                  <a:pt x="366046" y="61612"/>
                  <a:pt x="386136" y="63045"/>
                </a:cubicBezTo>
                <a:close/>
                <a:moveTo>
                  <a:pt x="119891" y="14254"/>
                </a:moveTo>
                <a:cubicBezTo>
                  <a:pt x="172646" y="14254"/>
                  <a:pt x="215413" y="56918"/>
                  <a:pt x="215413" y="109546"/>
                </a:cubicBezTo>
                <a:cubicBezTo>
                  <a:pt x="215413" y="162174"/>
                  <a:pt x="172646" y="204838"/>
                  <a:pt x="119891" y="204838"/>
                </a:cubicBezTo>
                <a:cubicBezTo>
                  <a:pt x="67136" y="204838"/>
                  <a:pt x="24369" y="162174"/>
                  <a:pt x="24369" y="109546"/>
                </a:cubicBezTo>
                <a:cubicBezTo>
                  <a:pt x="24369" y="56918"/>
                  <a:pt x="67136" y="14254"/>
                  <a:pt x="119891" y="14254"/>
                </a:cubicBezTo>
                <a:close/>
                <a:moveTo>
                  <a:pt x="228287" y="0"/>
                </a:moveTo>
                <a:lnTo>
                  <a:pt x="581408" y="0"/>
                </a:lnTo>
                <a:lnTo>
                  <a:pt x="581408" y="247828"/>
                </a:lnTo>
                <a:lnTo>
                  <a:pt x="343123" y="247828"/>
                </a:lnTo>
                <a:lnTo>
                  <a:pt x="401977" y="224908"/>
                </a:lnTo>
                <a:lnTo>
                  <a:pt x="558441" y="224908"/>
                </a:lnTo>
                <a:lnTo>
                  <a:pt x="558441" y="22920"/>
                </a:lnTo>
                <a:lnTo>
                  <a:pt x="251254" y="22920"/>
                </a:lnTo>
                <a:lnTo>
                  <a:pt x="251254" y="186229"/>
                </a:lnTo>
                <a:lnTo>
                  <a:pt x="228287" y="196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3" name="student_268113">
            <a:extLst>
              <a:ext uri="{FF2B5EF4-FFF2-40B4-BE49-F238E27FC236}">
                <a16:creationId xmlns="" xmlns:a16="http://schemas.microsoft.com/office/drawing/2014/main" id="{4710D367-24AB-49B5-A30E-5BEB3FF527B7}"/>
              </a:ext>
            </a:extLst>
          </p:cNvPr>
          <p:cNvSpPr>
            <a:spLocks noChangeAspect="1"/>
          </p:cNvSpPr>
          <p:nvPr/>
        </p:nvSpPr>
        <p:spPr bwMode="auto">
          <a:xfrm>
            <a:off x="2904207" y="2295894"/>
            <a:ext cx="351642" cy="368754"/>
          </a:xfrm>
          <a:custGeom>
            <a:avLst/>
            <a:gdLst>
              <a:gd name="connsiteX0" fmla="*/ 390015 w 578566"/>
              <a:gd name="connsiteY0" fmla="*/ 339702 h 606722"/>
              <a:gd name="connsiteX1" fmla="*/ 424592 w 578566"/>
              <a:gd name="connsiteY1" fmla="*/ 339702 h 606722"/>
              <a:gd name="connsiteX2" fmla="*/ 424592 w 578566"/>
              <a:gd name="connsiteY2" fmla="*/ 522778 h 606722"/>
              <a:gd name="connsiteX3" fmla="*/ 407259 w 578566"/>
              <a:gd name="connsiteY3" fmla="*/ 540108 h 606722"/>
              <a:gd name="connsiteX4" fmla="*/ 390015 w 578566"/>
              <a:gd name="connsiteY4" fmla="*/ 522778 h 606722"/>
              <a:gd name="connsiteX5" fmla="*/ 229521 w 578566"/>
              <a:gd name="connsiteY5" fmla="*/ 339702 h 606722"/>
              <a:gd name="connsiteX6" fmla="*/ 297321 w 578566"/>
              <a:gd name="connsiteY6" fmla="*/ 339702 h 606722"/>
              <a:gd name="connsiteX7" fmla="*/ 363342 w 578566"/>
              <a:gd name="connsiteY7" fmla="*/ 339702 h 606722"/>
              <a:gd name="connsiteX8" fmla="*/ 363342 w 578566"/>
              <a:gd name="connsiteY8" fmla="*/ 548444 h 606722"/>
              <a:gd name="connsiteX9" fmla="*/ 330332 w 578566"/>
              <a:gd name="connsiteY9" fmla="*/ 581412 h 606722"/>
              <a:gd name="connsiteX10" fmla="*/ 297321 w 578566"/>
              <a:gd name="connsiteY10" fmla="*/ 548444 h 606722"/>
              <a:gd name="connsiteX11" fmla="*/ 297321 w 578566"/>
              <a:gd name="connsiteY11" fmla="*/ 344945 h 606722"/>
              <a:gd name="connsiteX12" fmla="*/ 225784 w 578566"/>
              <a:gd name="connsiteY12" fmla="*/ 558841 h 606722"/>
              <a:gd name="connsiteX13" fmla="*/ 183965 w 578566"/>
              <a:gd name="connsiteY13" fmla="*/ 579635 h 606722"/>
              <a:gd name="connsiteX14" fmla="*/ 163144 w 578566"/>
              <a:gd name="connsiteY14" fmla="*/ 537958 h 606722"/>
              <a:gd name="connsiteX15" fmla="*/ 153409 w 578566"/>
              <a:gd name="connsiteY15" fmla="*/ 339702 h 606722"/>
              <a:gd name="connsiteX16" fmla="*/ 188057 w 578566"/>
              <a:gd name="connsiteY16" fmla="*/ 339702 h 606722"/>
              <a:gd name="connsiteX17" fmla="*/ 188057 w 578566"/>
              <a:gd name="connsiteY17" fmla="*/ 379695 h 606722"/>
              <a:gd name="connsiteX18" fmla="*/ 153409 w 578566"/>
              <a:gd name="connsiteY18" fmla="*/ 483232 h 606722"/>
              <a:gd name="connsiteX19" fmla="*/ 16642 w 578566"/>
              <a:gd name="connsiteY19" fmla="*/ 281274 h 606722"/>
              <a:gd name="connsiteX20" fmla="*/ 561835 w 578566"/>
              <a:gd name="connsiteY20" fmla="*/ 281274 h 606722"/>
              <a:gd name="connsiteX21" fmla="*/ 578566 w 578566"/>
              <a:gd name="connsiteY21" fmla="*/ 297893 h 606722"/>
              <a:gd name="connsiteX22" fmla="*/ 561835 w 578566"/>
              <a:gd name="connsiteY22" fmla="*/ 314601 h 606722"/>
              <a:gd name="connsiteX23" fmla="*/ 545370 w 578566"/>
              <a:gd name="connsiteY23" fmla="*/ 314601 h 606722"/>
              <a:gd name="connsiteX24" fmla="*/ 545370 w 578566"/>
              <a:gd name="connsiteY24" fmla="*/ 581127 h 606722"/>
              <a:gd name="connsiteX25" fmla="*/ 519739 w 578566"/>
              <a:gd name="connsiteY25" fmla="*/ 606722 h 606722"/>
              <a:gd name="connsiteX26" fmla="*/ 494197 w 578566"/>
              <a:gd name="connsiteY26" fmla="*/ 581127 h 606722"/>
              <a:gd name="connsiteX27" fmla="*/ 494197 w 578566"/>
              <a:gd name="connsiteY27" fmla="*/ 314601 h 606722"/>
              <a:gd name="connsiteX28" fmla="*/ 85882 w 578566"/>
              <a:gd name="connsiteY28" fmla="*/ 314601 h 606722"/>
              <a:gd name="connsiteX29" fmla="*/ 85882 w 578566"/>
              <a:gd name="connsiteY29" fmla="*/ 581127 h 606722"/>
              <a:gd name="connsiteX30" fmla="*/ 60251 w 578566"/>
              <a:gd name="connsiteY30" fmla="*/ 606722 h 606722"/>
              <a:gd name="connsiteX31" fmla="*/ 34620 w 578566"/>
              <a:gd name="connsiteY31" fmla="*/ 581127 h 606722"/>
              <a:gd name="connsiteX32" fmla="*/ 34620 w 578566"/>
              <a:gd name="connsiteY32" fmla="*/ 314601 h 606722"/>
              <a:gd name="connsiteX33" fmla="*/ 16642 w 578566"/>
              <a:gd name="connsiteY33" fmla="*/ 314601 h 606722"/>
              <a:gd name="connsiteX34" fmla="*/ 0 w 578566"/>
              <a:gd name="connsiteY34" fmla="*/ 297893 h 606722"/>
              <a:gd name="connsiteX35" fmla="*/ 16642 w 578566"/>
              <a:gd name="connsiteY35" fmla="*/ 281274 h 606722"/>
              <a:gd name="connsiteX36" fmla="*/ 435190 w 578566"/>
              <a:gd name="connsiteY36" fmla="*/ 55757 h 606722"/>
              <a:gd name="connsiteX37" fmla="*/ 468742 w 578566"/>
              <a:gd name="connsiteY37" fmla="*/ 75485 h 606722"/>
              <a:gd name="connsiteX38" fmla="*/ 503985 w 578566"/>
              <a:gd name="connsiteY38" fmla="*/ 211620 h 606722"/>
              <a:gd name="connsiteX39" fmla="*/ 458418 w 578566"/>
              <a:gd name="connsiteY39" fmla="*/ 238723 h 606722"/>
              <a:gd name="connsiteX40" fmla="*/ 384105 w 578566"/>
              <a:gd name="connsiteY40" fmla="*/ 166034 h 606722"/>
              <a:gd name="connsiteX41" fmla="*/ 371913 w 578566"/>
              <a:gd name="connsiteY41" fmla="*/ 256140 h 606722"/>
              <a:gd name="connsiteX42" fmla="*/ 306944 w 578566"/>
              <a:gd name="connsiteY42" fmla="*/ 256140 h 606722"/>
              <a:gd name="connsiteX43" fmla="*/ 313975 w 578566"/>
              <a:gd name="connsiteY43" fmla="*/ 239167 h 606722"/>
              <a:gd name="connsiteX44" fmla="*/ 273837 w 578566"/>
              <a:gd name="connsiteY44" fmla="*/ 176431 h 606722"/>
              <a:gd name="connsiteX45" fmla="*/ 236725 w 578566"/>
              <a:gd name="connsiteY45" fmla="*/ 168345 h 606722"/>
              <a:gd name="connsiteX46" fmla="*/ 244557 w 578566"/>
              <a:gd name="connsiteY46" fmla="*/ 146574 h 606722"/>
              <a:gd name="connsiteX47" fmla="*/ 241353 w 578566"/>
              <a:gd name="connsiteY47" fmla="*/ 138221 h 606722"/>
              <a:gd name="connsiteX48" fmla="*/ 232542 w 578566"/>
              <a:gd name="connsiteY48" fmla="*/ 140176 h 606722"/>
              <a:gd name="connsiteX49" fmla="*/ 202372 w 578566"/>
              <a:gd name="connsiteY49" fmla="*/ 186561 h 606722"/>
              <a:gd name="connsiteX50" fmla="*/ 268408 w 578566"/>
              <a:gd name="connsiteY50" fmla="*/ 201046 h 606722"/>
              <a:gd name="connsiteX51" fmla="*/ 289412 w 578566"/>
              <a:gd name="connsiteY51" fmla="*/ 233747 h 606722"/>
              <a:gd name="connsiteX52" fmla="*/ 256572 w 578566"/>
              <a:gd name="connsiteY52" fmla="*/ 254718 h 606722"/>
              <a:gd name="connsiteX53" fmla="*/ 151643 w 578566"/>
              <a:gd name="connsiteY53" fmla="*/ 231703 h 606722"/>
              <a:gd name="connsiteX54" fmla="*/ 134467 w 578566"/>
              <a:gd name="connsiteY54" fmla="*/ 189938 h 606722"/>
              <a:gd name="connsiteX55" fmla="*/ 186352 w 578566"/>
              <a:gd name="connsiteY55" fmla="*/ 110229 h 606722"/>
              <a:gd name="connsiteX56" fmla="*/ 257640 w 578566"/>
              <a:gd name="connsiteY56" fmla="*/ 77617 h 606722"/>
              <a:gd name="connsiteX57" fmla="*/ 275439 w 578566"/>
              <a:gd name="connsiteY57" fmla="*/ 80016 h 606722"/>
              <a:gd name="connsiteX58" fmla="*/ 340674 w 578566"/>
              <a:gd name="connsiteY58" fmla="*/ 135466 h 606722"/>
              <a:gd name="connsiteX59" fmla="*/ 404753 w 578566"/>
              <a:gd name="connsiteY59" fmla="*/ 115383 h 606722"/>
              <a:gd name="connsiteX60" fmla="*/ 441242 w 578566"/>
              <a:gd name="connsiteY60" fmla="*/ 189050 h 606722"/>
              <a:gd name="connsiteX61" fmla="*/ 418102 w 578566"/>
              <a:gd name="connsiteY61" fmla="*/ 99477 h 606722"/>
              <a:gd name="connsiteX62" fmla="*/ 429850 w 578566"/>
              <a:gd name="connsiteY62" fmla="*/ 67576 h 606722"/>
              <a:gd name="connsiteX63" fmla="*/ 430562 w 578566"/>
              <a:gd name="connsiteY63" fmla="*/ 57446 h 606722"/>
              <a:gd name="connsiteX64" fmla="*/ 435190 w 578566"/>
              <a:gd name="connsiteY64" fmla="*/ 55757 h 606722"/>
              <a:gd name="connsiteX65" fmla="*/ 351310 w 578566"/>
              <a:gd name="connsiteY65" fmla="*/ 0 h 606722"/>
              <a:gd name="connsiteX66" fmla="*/ 408292 w 578566"/>
              <a:gd name="connsiteY66" fmla="*/ 56982 h 606722"/>
              <a:gd name="connsiteX67" fmla="*/ 351310 w 578566"/>
              <a:gd name="connsiteY67" fmla="*/ 113964 h 606722"/>
              <a:gd name="connsiteX68" fmla="*/ 294328 w 578566"/>
              <a:gd name="connsiteY68" fmla="*/ 56982 h 606722"/>
              <a:gd name="connsiteX69" fmla="*/ 351310 w 578566"/>
              <a:gd name="connsiteY6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8566" h="606722">
                <a:moveTo>
                  <a:pt x="390015" y="339702"/>
                </a:moveTo>
                <a:lnTo>
                  <a:pt x="424592" y="339702"/>
                </a:lnTo>
                <a:lnTo>
                  <a:pt x="424592" y="522778"/>
                </a:lnTo>
                <a:cubicBezTo>
                  <a:pt x="424592" y="532376"/>
                  <a:pt x="416859" y="540108"/>
                  <a:pt x="407259" y="540108"/>
                </a:cubicBezTo>
                <a:cubicBezTo>
                  <a:pt x="397748" y="540108"/>
                  <a:pt x="390015" y="532376"/>
                  <a:pt x="390015" y="522778"/>
                </a:cubicBezTo>
                <a:close/>
                <a:moveTo>
                  <a:pt x="229521" y="339702"/>
                </a:moveTo>
                <a:lnTo>
                  <a:pt x="297321" y="339702"/>
                </a:lnTo>
                <a:lnTo>
                  <a:pt x="363342" y="339702"/>
                </a:lnTo>
                <a:lnTo>
                  <a:pt x="363342" y="548444"/>
                </a:lnTo>
                <a:cubicBezTo>
                  <a:pt x="363342" y="566572"/>
                  <a:pt x="348572" y="581412"/>
                  <a:pt x="330332" y="581412"/>
                </a:cubicBezTo>
                <a:cubicBezTo>
                  <a:pt x="312091" y="581412"/>
                  <a:pt x="297321" y="566572"/>
                  <a:pt x="297321" y="548444"/>
                </a:cubicBezTo>
                <a:lnTo>
                  <a:pt x="297321" y="344945"/>
                </a:lnTo>
                <a:lnTo>
                  <a:pt x="225784" y="558841"/>
                </a:lnTo>
                <a:cubicBezTo>
                  <a:pt x="220001" y="576081"/>
                  <a:pt x="201315" y="585411"/>
                  <a:pt x="183965" y="579635"/>
                </a:cubicBezTo>
                <a:cubicBezTo>
                  <a:pt x="166704" y="573948"/>
                  <a:pt x="157361" y="555197"/>
                  <a:pt x="163144" y="537958"/>
                </a:cubicBezTo>
                <a:close/>
                <a:moveTo>
                  <a:pt x="153409" y="339702"/>
                </a:moveTo>
                <a:lnTo>
                  <a:pt x="188057" y="339702"/>
                </a:lnTo>
                <a:lnTo>
                  <a:pt x="188057" y="379695"/>
                </a:lnTo>
                <a:lnTo>
                  <a:pt x="153409" y="483232"/>
                </a:lnTo>
                <a:close/>
                <a:moveTo>
                  <a:pt x="16642" y="281274"/>
                </a:moveTo>
                <a:lnTo>
                  <a:pt x="561835" y="281274"/>
                </a:lnTo>
                <a:cubicBezTo>
                  <a:pt x="571090" y="281274"/>
                  <a:pt x="578566" y="288739"/>
                  <a:pt x="578566" y="297893"/>
                </a:cubicBezTo>
                <a:cubicBezTo>
                  <a:pt x="578566" y="307136"/>
                  <a:pt x="571090" y="314601"/>
                  <a:pt x="561835" y="314601"/>
                </a:cubicBezTo>
                <a:lnTo>
                  <a:pt x="545370" y="314601"/>
                </a:lnTo>
                <a:lnTo>
                  <a:pt x="545370" y="581127"/>
                </a:lnTo>
                <a:cubicBezTo>
                  <a:pt x="545370" y="595258"/>
                  <a:pt x="533890" y="606722"/>
                  <a:pt x="519739" y="606722"/>
                </a:cubicBezTo>
                <a:cubicBezTo>
                  <a:pt x="505589" y="606722"/>
                  <a:pt x="494197" y="595258"/>
                  <a:pt x="494197" y="581127"/>
                </a:cubicBezTo>
                <a:lnTo>
                  <a:pt x="494197" y="314601"/>
                </a:lnTo>
                <a:lnTo>
                  <a:pt x="85882" y="314601"/>
                </a:lnTo>
                <a:lnTo>
                  <a:pt x="85882" y="581127"/>
                </a:lnTo>
                <a:cubicBezTo>
                  <a:pt x="85882" y="595258"/>
                  <a:pt x="74401" y="606722"/>
                  <a:pt x="60251" y="606722"/>
                </a:cubicBezTo>
                <a:cubicBezTo>
                  <a:pt x="46100" y="606722"/>
                  <a:pt x="34620" y="595258"/>
                  <a:pt x="34620" y="581127"/>
                </a:cubicBezTo>
                <a:lnTo>
                  <a:pt x="34620" y="314601"/>
                </a:lnTo>
                <a:lnTo>
                  <a:pt x="16642" y="314601"/>
                </a:lnTo>
                <a:cubicBezTo>
                  <a:pt x="7476" y="314601"/>
                  <a:pt x="0" y="307136"/>
                  <a:pt x="0" y="297893"/>
                </a:cubicBezTo>
                <a:cubicBezTo>
                  <a:pt x="0" y="288739"/>
                  <a:pt x="7476" y="281274"/>
                  <a:pt x="16642" y="281274"/>
                </a:cubicBezTo>
                <a:close/>
                <a:moveTo>
                  <a:pt x="435190" y="55757"/>
                </a:moveTo>
                <a:cubicBezTo>
                  <a:pt x="449875" y="51936"/>
                  <a:pt x="464915" y="60822"/>
                  <a:pt x="468742" y="75485"/>
                </a:cubicBezTo>
                <a:lnTo>
                  <a:pt x="503985" y="211620"/>
                </a:lnTo>
                <a:cubicBezTo>
                  <a:pt x="511105" y="239167"/>
                  <a:pt x="478176" y="257384"/>
                  <a:pt x="458418" y="238723"/>
                </a:cubicBezTo>
                <a:cubicBezTo>
                  <a:pt x="456905" y="237213"/>
                  <a:pt x="469454" y="249475"/>
                  <a:pt x="384105" y="166034"/>
                </a:cubicBezTo>
                <a:lnTo>
                  <a:pt x="371913" y="256140"/>
                </a:lnTo>
                <a:lnTo>
                  <a:pt x="306944" y="256140"/>
                </a:lnTo>
                <a:cubicBezTo>
                  <a:pt x="310237" y="251075"/>
                  <a:pt x="312640" y="245388"/>
                  <a:pt x="313975" y="239167"/>
                </a:cubicBezTo>
                <a:cubicBezTo>
                  <a:pt x="320294" y="210732"/>
                  <a:pt x="302227" y="182652"/>
                  <a:pt x="273837" y="176431"/>
                </a:cubicBezTo>
                <a:lnTo>
                  <a:pt x="236725" y="168345"/>
                </a:lnTo>
                <a:lnTo>
                  <a:pt x="244557" y="146574"/>
                </a:lnTo>
                <a:cubicBezTo>
                  <a:pt x="245714" y="143375"/>
                  <a:pt x="244290" y="139820"/>
                  <a:pt x="241353" y="138221"/>
                </a:cubicBezTo>
                <a:cubicBezTo>
                  <a:pt x="238327" y="136621"/>
                  <a:pt x="234589" y="137421"/>
                  <a:pt x="232542" y="140176"/>
                </a:cubicBezTo>
                <a:cubicBezTo>
                  <a:pt x="223108" y="152794"/>
                  <a:pt x="217413" y="163280"/>
                  <a:pt x="202372" y="186561"/>
                </a:cubicBezTo>
                <a:lnTo>
                  <a:pt x="268408" y="201046"/>
                </a:lnTo>
                <a:cubicBezTo>
                  <a:pt x="283271" y="204245"/>
                  <a:pt x="292616" y="218907"/>
                  <a:pt x="289412" y="233747"/>
                </a:cubicBezTo>
                <a:cubicBezTo>
                  <a:pt x="286119" y="248587"/>
                  <a:pt x="271434" y="257917"/>
                  <a:pt x="256572" y="254718"/>
                </a:cubicBezTo>
                <a:lnTo>
                  <a:pt x="151643" y="231703"/>
                </a:lnTo>
                <a:cubicBezTo>
                  <a:pt x="132954" y="227615"/>
                  <a:pt x="124054" y="206022"/>
                  <a:pt x="134467" y="189938"/>
                </a:cubicBezTo>
                <a:cubicBezTo>
                  <a:pt x="140608" y="180519"/>
                  <a:pt x="177809" y="123381"/>
                  <a:pt x="186352" y="110229"/>
                </a:cubicBezTo>
                <a:cubicBezTo>
                  <a:pt x="201749" y="86592"/>
                  <a:pt x="229694" y="73796"/>
                  <a:pt x="257640" y="77617"/>
                </a:cubicBezTo>
                <a:lnTo>
                  <a:pt x="275439" y="80016"/>
                </a:lnTo>
                <a:cubicBezTo>
                  <a:pt x="284072" y="108363"/>
                  <a:pt x="308546" y="131112"/>
                  <a:pt x="340674" y="135466"/>
                </a:cubicBezTo>
                <a:cubicBezTo>
                  <a:pt x="364615" y="138665"/>
                  <a:pt x="387754" y="130845"/>
                  <a:pt x="404753" y="115383"/>
                </a:cubicBezTo>
                <a:lnTo>
                  <a:pt x="441242" y="189050"/>
                </a:lnTo>
                <a:lnTo>
                  <a:pt x="418102" y="99477"/>
                </a:lnTo>
                <a:cubicBezTo>
                  <a:pt x="424154" y="90058"/>
                  <a:pt x="428248" y="79306"/>
                  <a:pt x="429850" y="67576"/>
                </a:cubicBezTo>
                <a:cubicBezTo>
                  <a:pt x="430295" y="64199"/>
                  <a:pt x="430562" y="60822"/>
                  <a:pt x="430562" y="57446"/>
                </a:cubicBezTo>
                <a:cubicBezTo>
                  <a:pt x="432075" y="56735"/>
                  <a:pt x="433588" y="56202"/>
                  <a:pt x="435190" y="55757"/>
                </a:cubicBezTo>
                <a:close/>
                <a:moveTo>
                  <a:pt x="351310" y="0"/>
                </a:moveTo>
                <a:cubicBezTo>
                  <a:pt x="382780" y="0"/>
                  <a:pt x="408292" y="25512"/>
                  <a:pt x="408292" y="56982"/>
                </a:cubicBezTo>
                <a:cubicBezTo>
                  <a:pt x="408292" y="88452"/>
                  <a:pt x="382780" y="113964"/>
                  <a:pt x="351310" y="113964"/>
                </a:cubicBezTo>
                <a:cubicBezTo>
                  <a:pt x="319840" y="113964"/>
                  <a:pt x="294328" y="88452"/>
                  <a:pt x="294328" y="56982"/>
                </a:cubicBezTo>
                <a:cubicBezTo>
                  <a:pt x="294328" y="25512"/>
                  <a:pt x="319840" y="0"/>
                  <a:pt x="3513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4" name="science-book_71286">
            <a:extLst>
              <a:ext uri="{FF2B5EF4-FFF2-40B4-BE49-F238E27FC236}">
                <a16:creationId xmlns="" xmlns:a16="http://schemas.microsoft.com/office/drawing/2014/main" id="{14F5F899-31F1-42C5-837B-7804056ECAFF}"/>
              </a:ext>
            </a:extLst>
          </p:cNvPr>
          <p:cNvSpPr>
            <a:spLocks noChangeAspect="1"/>
          </p:cNvSpPr>
          <p:nvPr/>
        </p:nvSpPr>
        <p:spPr bwMode="auto">
          <a:xfrm>
            <a:off x="3491109" y="2287934"/>
            <a:ext cx="368754" cy="344386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5" name="teacher_57345">
            <a:extLst>
              <a:ext uri="{FF2B5EF4-FFF2-40B4-BE49-F238E27FC236}">
                <a16:creationId xmlns="" xmlns:a16="http://schemas.microsoft.com/office/drawing/2014/main" id="{E5D7A83D-F54E-4B4B-A542-68F7D62EF6A7}"/>
              </a:ext>
            </a:extLst>
          </p:cNvPr>
          <p:cNvSpPr>
            <a:spLocks noChangeAspect="1"/>
          </p:cNvSpPr>
          <p:nvPr/>
        </p:nvSpPr>
        <p:spPr bwMode="auto">
          <a:xfrm>
            <a:off x="4047387" y="2295894"/>
            <a:ext cx="292124" cy="368754"/>
          </a:xfrm>
          <a:custGeom>
            <a:avLst/>
            <a:gdLst>
              <a:gd name="connsiteX0" fmla="*/ 313224 w 481752"/>
              <a:gd name="connsiteY0" fmla="*/ 359983 h 608123"/>
              <a:gd name="connsiteX1" fmla="*/ 389955 w 481752"/>
              <a:gd name="connsiteY1" fmla="*/ 407549 h 608123"/>
              <a:gd name="connsiteX2" fmla="*/ 466218 w 481752"/>
              <a:gd name="connsiteY2" fmla="*/ 510414 h 608123"/>
              <a:gd name="connsiteX3" fmla="*/ 467391 w 481752"/>
              <a:gd name="connsiteY3" fmla="*/ 597813 h 608123"/>
              <a:gd name="connsiteX4" fmla="*/ 466452 w 481752"/>
              <a:gd name="connsiteY4" fmla="*/ 598516 h 608123"/>
              <a:gd name="connsiteX5" fmla="*/ 461055 w 481752"/>
              <a:gd name="connsiteY5" fmla="*/ 602968 h 608123"/>
              <a:gd name="connsiteX6" fmla="*/ 354757 w 481752"/>
              <a:gd name="connsiteY6" fmla="*/ 606249 h 608123"/>
              <a:gd name="connsiteX7" fmla="*/ 240012 w 481752"/>
              <a:gd name="connsiteY7" fmla="*/ 599688 h 608123"/>
              <a:gd name="connsiteX8" fmla="*/ 113065 w 481752"/>
              <a:gd name="connsiteY8" fmla="*/ 599454 h 608123"/>
              <a:gd name="connsiteX9" fmla="*/ 4655 w 481752"/>
              <a:gd name="connsiteY9" fmla="*/ 589847 h 608123"/>
              <a:gd name="connsiteX10" fmla="*/ 2543 w 481752"/>
              <a:gd name="connsiteY10" fmla="*/ 577662 h 608123"/>
              <a:gd name="connsiteX11" fmla="*/ 28824 w 481752"/>
              <a:gd name="connsiteY11" fmla="*/ 465425 h 608123"/>
              <a:gd name="connsiteX12" fmla="*/ 117289 w 481752"/>
              <a:gd name="connsiteY12" fmla="*/ 372168 h 608123"/>
              <a:gd name="connsiteX13" fmla="*/ 184399 w 481752"/>
              <a:gd name="connsiteY13" fmla="*/ 386695 h 608123"/>
              <a:gd name="connsiteX14" fmla="*/ 251041 w 481752"/>
              <a:gd name="connsiteY14" fmla="*/ 500104 h 608123"/>
              <a:gd name="connsiteX15" fmla="*/ 285066 w 481752"/>
              <a:gd name="connsiteY15" fmla="*/ 410830 h 608123"/>
              <a:gd name="connsiteX16" fmla="*/ 313224 w 481752"/>
              <a:gd name="connsiteY16" fmla="*/ 359983 h 608123"/>
              <a:gd name="connsiteX17" fmla="*/ 272410 w 481752"/>
              <a:gd name="connsiteY17" fmla="*/ 257285 h 608123"/>
              <a:gd name="connsiteX18" fmla="*/ 281531 w 481752"/>
              <a:gd name="connsiteY18" fmla="*/ 266250 h 608123"/>
              <a:gd name="connsiteX19" fmla="*/ 193782 w 481752"/>
              <a:gd name="connsiteY19" fmla="*/ 266250 h 608123"/>
              <a:gd name="connsiteX20" fmla="*/ 207859 w 481752"/>
              <a:gd name="connsiteY20" fmla="*/ 264375 h 608123"/>
              <a:gd name="connsiteX21" fmla="*/ 236014 w 481752"/>
              <a:gd name="connsiteY21" fmla="*/ 288048 h 608123"/>
              <a:gd name="connsiteX22" fmla="*/ 262761 w 481752"/>
              <a:gd name="connsiteY22" fmla="*/ 266250 h 608123"/>
              <a:gd name="connsiteX23" fmla="*/ 272410 w 481752"/>
              <a:gd name="connsiteY23" fmla="*/ 257285 h 608123"/>
              <a:gd name="connsiteX24" fmla="*/ 171247 w 481752"/>
              <a:gd name="connsiteY24" fmla="*/ 214915 h 608123"/>
              <a:gd name="connsiteX25" fmla="*/ 184629 w 481752"/>
              <a:gd name="connsiteY25" fmla="*/ 215150 h 608123"/>
              <a:gd name="connsiteX26" fmla="*/ 184629 w 481752"/>
              <a:gd name="connsiteY26" fmla="*/ 228999 h 608123"/>
              <a:gd name="connsiteX27" fmla="*/ 173830 w 481752"/>
              <a:gd name="connsiteY27" fmla="*/ 233694 h 608123"/>
              <a:gd name="connsiteX28" fmla="*/ 164204 w 481752"/>
              <a:gd name="connsiteY28" fmla="*/ 224070 h 608123"/>
              <a:gd name="connsiteX29" fmla="*/ 171247 w 481752"/>
              <a:gd name="connsiteY29" fmla="*/ 214915 h 608123"/>
              <a:gd name="connsiteX30" fmla="*/ 299584 w 481752"/>
              <a:gd name="connsiteY30" fmla="*/ 213237 h 608123"/>
              <a:gd name="connsiteX31" fmla="*/ 305053 w 481752"/>
              <a:gd name="connsiteY31" fmla="*/ 221945 h 608123"/>
              <a:gd name="connsiteX32" fmla="*/ 286941 w 481752"/>
              <a:gd name="connsiteY32" fmla="*/ 227340 h 608123"/>
              <a:gd name="connsiteX33" fmla="*/ 285295 w 481752"/>
              <a:gd name="connsiteY33" fmla="*/ 224056 h 608123"/>
              <a:gd name="connsiteX34" fmla="*/ 288353 w 481752"/>
              <a:gd name="connsiteY34" fmla="*/ 214908 h 608123"/>
              <a:gd name="connsiteX35" fmla="*/ 288823 w 481752"/>
              <a:gd name="connsiteY35" fmla="*/ 214439 h 608123"/>
              <a:gd name="connsiteX36" fmla="*/ 289293 w 481752"/>
              <a:gd name="connsiteY36" fmla="*/ 214204 h 608123"/>
              <a:gd name="connsiteX37" fmla="*/ 289529 w 481752"/>
              <a:gd name="connsiteY37" fmla="*/ 214204 h 608123"/>
              <a:gd name="connsiteX38" fmla="*/ 299584 w 481752"/>
              <a:gd name="connsiteY38" fmla="*/ 213237 h 608123"/>
              <a:gd name="connsiteX39" fmla="*/ 300790 w 481752"/>
              <a:gd name="connsiteY39" fmla="*/ 144092 h 608123"/>
              <a:gd name="connsiteX40" fmla="*/ 279446 w 481752"/>
              <a:gd name="connsiteY40" fmla="*/ 144880 h 608123"/>
              <a:gd name="connsiteX41" fmla="*/ 220310 w 481752"/>
              <a:gd name="connsiteY41" fmla="*/ 180499 h 608123"/>
              <a:gd name="connsiteX42" fmla="*/ 106732 w 481752"/>
              <a:gd name="connsiteY42" fmla="*/ 196434 h 608123"/>
              <a:gd name="connsiteX43" fmla="*/ 133484 w 481752"/>
              <a:gd name="connsiteY43" fmla="*/ 295559 h 608123"/>
              <a:gd name="connsiteX44" fmla="*/ 224065 w 481752"/>
              <a:gd name="connsiteY44" fmla="*/ 338443 h 608123"/>
              <a:gd name="connsiteX45" fmla="*/ 335531 w 481752"/>
              <a:gd name="connsiteY45" fmla="*/ 286889 h 608123"/>
              <a:gd name="connsiteX46" fmla="*/ 355713 w 481752"/>
              <a:gd name="connsiteY46" fmla="*/ 201121 h 608123"/>
              <a:gd name="connsiteX47" fmla="*/ 352897 w 481752"/>
              <a:gd name="connsiteY47" fmla="*/ 197840 h 608123"/>
              <a:gd name="connsiteX48" fmla="*/ 300790 w 481752"/>
              <a:gd name="connsiteY48" fmla="*/ 144092 h 608123"/>
              <a:gd name="connsiteX49" fmla="*/ 217259 w 481752"/>
              <a:gd name="connsiteY49" fmla="*/ 2168 h 608123"/>
              <a:gd name="connsiteX50" fmla="*/ 428928 w 481752"/>
              <a:gd name="connsiteY50" fmla="*/ 303292 h 608123"/>
              <a:gd name="connsiteX51" fmla="*/ 427051 w 481752"/>
              <a:gd name="connsiteY51" fmla="*/ 307276 h 608123"/>
              <a:gd name="connsiteX52" fmla="*/ 420950 w 481752"/>
              <a:gd name="connsiteY52" fmla="*/ 313603 h 608123"/>
              <a:gd name="connsiteX53" fmla="*/ 381526 w 481752"/>
              <a:gd name="connsiteY53" fmla="*/ 314072 h 608123"/>
              <a:gd name="connsiteX54" fmla="*/ 341867 w 481752"/>
              <a:gd name="connsiteY54" fmla="*/ 310791 h 608123"/>
              <a:gd name="connsiteX55" fmla="*/ 339521 w 481752"/>
              <a:gd name="connsiteY55" fmla="*/ 309385 h 608123"/>
              <a:gd name="connsiteX56" fmla="*/ 331542 w 481752"/>
              <a:gd name="connsiteY56" fmla="*/ 316884 h 608123"/>
              <a:gd name="connsiteX57" fmla="*/ 210219 w 481752"/>
              <a:gd name="connsiteY57" fmla="*/ 354847 h 608123"/>
              <a:gd name="connsiteX58" fmla="*/ 122689 w 481752"/>
              <a:gd name="connsiteY58" fmla="*/ 309619 h 608123"/>
              <a:gd name="connsiteX59" fmla="*/ 97345 w 481752"/>
              <a:gd name="connsiteY59" fmla="*/ 312666 h 608123"/>
              <a:gd name="connsiteX60" fmla="*/ 52758 w 481752"/>
              <a:gd name="connsiteY60" fmla="*/ 311260 h 608123"/>
              <a:gd name="connsiteX61" fmla="*/ 48065 w 481752"/>
              <a:gd name="connsiteY61" fmla="*/ 306339 h 608123"/>
              <a:gd name="connsiteX62" fmla="*/ 47126 w 481752"/>
              <a:gd name="connsiteY62" fmla="*/ 304933 h 608123"/>
              <a:gd name="connsiteX63" fmla="*/ 64961 w 481752"/>
              <a:gd name="connsiteY63" fmla="*/ 114650 h 608123"/>
              <a:gd name="connsiteX64" fmla="*/ 217259 w 481752"/>
              <a:gd name="connsiteY64" fmla="*/ 2168 h 60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81752" h="608123">
                <a:moveTo>
                  <a:pt x="313224" y="359983"/>
                </a:moveTo>
                <a:cubicBezTo>
                  <a:pt x="339740" y="348502"/>
                  <a:pt x="372826" y="390210"/>
                  <a:pt x="389955" y="407549"/>
                </a:cubicBezTo>
                <a:cubicBezTo>
                  <a:pt x="419287" y="437542"/>
                  <a:pt x="447680" y="472455"/>
                  <a:pt x="466218" y="510414"/>
                </a:cubicBezTo>
                <a:cubicBezTo>
                  <a:pt x="479124" y="536891"/>
                  <a:pt x="492968" y="574148"/>
                  <a:pt x="467391" y="597813"/>
                </a:cubicBezTo>
                <a:cubicBezTo>
                  <a:pt x="466922" y="598048"/>
                  <a:pt x="466687" y="598282"/>
                  <a:pt x="466452" y="598516"/>
                </a:cubicBezTo>
                <a:cubicBezTo>
                  <a:pt x="465514" y="600625"/>
                  <a:pt x="463871" y="602265"/>
                  <a:pt x="461055" y="602968"/>
                </a:cubicBezTo>
                <a:cubicBezTo>
                  <a:pt x="427265" y="610935"/>
                  <a:pt x="389017" y="607655"/>
                  <a:pt x="354757" y="606249"/>
                </a:cubicBezTo>
                <a:cubicBezTo>
                  <a:pt x="316509" y="604608"/>
                  <a:pt x="278261" y="601797"/>
                  <a:pt x="240012" y="599688"/>
                </a:cubicBezTo>
                <a:cubicBezTo>
                  <a:pt x="197540" y="597345"/>
                  <a:pt x="155537" y="598751"/>
                  <a:pt x="113065" y="599454"/>
                </a:cubicBezTo>
                <a:cubicBezTo>
                  <a:pt x="76928" y="600157"/>
                  <a:pt x="39384" y="601094"/>
                  <a:pt x="4655" y="589847"/>
                </a:cubicBezTo>
                <a:cubicBezTo>
                  <a:pt x="-742" y="588206"/>
                  <a:pt x="-1446" y="580474"/>
                  <a:pt x="2543" y="577662"/>
                </a:cubicBezTo>
                <a:cubicBezTo>
                  <a:pt x="-5435" y="538766"/>
                  <a:pt x="7940" y="498464"/>
                  <a:pt x="28824" y="465425"/>
                </a:cubicBezTo>
                <a:cubicBezTo>
                  <a:pt x="50647" y="430981"/>
                  <a:pt x="80917" y="392319"/>
                  <a:pt x="117289" y="372168"/>
                </a:cubicBezTo>
                <a:cubicBezTo>
                  <a:pt x="144274" y="357406"/>
                  <a:pt x="166566" y="360452"/>
                  <a:pt x="184399" y="386695"/>
                </a:cubicBezTo>
                <a:cubicBezTo>
                  <a:pt x="209038" y="423014"/>
                  <a:pt x="226168" y="463785"/>
                  <a:pt x="251041" y="500104"/>
                </a:cubicBezTo>
                <a:cubicBezTo>
                  <a:pt x="267701" y="473158"/>
                  <a:pt x="273568" y="440119"/>
                  <a:pt x="285066" y="410830"/>
                </a:cubicBezTo>
                <a:cubicBezTo>
                  <a:pt x="290697" y="397005"/>
                  <a:pt x="297502" y="366779"/>
                  <a:pt x="313224" y="359983"/>
                </a:cubicBezTo>
                <a:close/>
                <a:moveTo>
                  <a:pt x="272410" y="257285"/>
                </a:moveTo>
                <a:cubicBezTo>
                  <a:pt x="277074" y="257285"/>
                  <a:pt x="281649" y="260274"/>
                  <a:pt x="281531" y="266250"/>
                </a:cubicBezTo>
                <a:cubicBezTo>
                  <a:pt x="280124" y="319923"/>
                  <a:pt x="188620" y="318048"/>
                  <a:pt x="193782" y="266250"/>
                </a:cubicBezTo>
                <a:cubicBezTo>
                  <a:pt x="194486" y="258516"/>
                  <a:pt x="205513" y="256172"/>
                  <a:pt x="207859" y="264375"/>
                </a:cubicBezTo>
                <a:cubicBezTo>
                  <a:pt x="211613" y="277735"/>
                  <a:pt x="221233" y="287813"/>
                  <a:pt x="236014" y="288048"/>
                </a:cubicBezTo>
                <a:cubicBezTo>
                  <a:pt x="250092" y="288048"/>
                  <a:pt x="262058" y="281485"/>
                  <a:pt x="262761" y="266250"/>
                </a:cubicBezTo>
                <a:cubicBezTo>
                  <a:pt x="262996" y="260274"/>
                  <a:pt x="267747" y="257285"/>
                  <a:pt x="272410" y="257285"/>
                </a:cubicBezTo>
                <a:close/>
                <a:moveTo>
                  <a:pt x="171247" y="214915"/>
                </a:moveTo>
                <a:cubicBezTo>
                  <a:pt x="175003" y="211394"/>
                  <a:pt x="181107" y="211394"/>
                  <a:pt x="184629" y="215150"/>
                </a:cubicBezTo>
                <a:cubicBezTo>
                  <a:pt x="188385" y="218906"/>
                  <a:pt x="188620" y="225243"/>
                  <a:pt x="184629" y="228999"/>
                </a:cubicBezTo>
                <a:cubicBezTo>
                  <a:pt x="181577" y="232051"/>
                  <a:pt x="178290" y="233224"/>
                  <a:pt x="173830" y="233694"/>
                </a:cubicBezTo>
                <a:cubicBezTo>
                  <a:pt x="168665" y="234398"/>
                  <a:pt x="164204" y="228999"/>
                  <a:pt x="164204" y="224070"/>
                </a:cubicBezTo>
                <a:cubicBezTo>
                  <a:pt x="164204" y="219140"/>
                  <a:pt x="167256" y="216089"/>
                  <a:pt x="171247" y="214915"/>
                </a:cubicBezTo>
                <a:close/>
                <a:moveTo>
                  <a:pt x="299584" y="213237"/>
                </a:moveTo>
                <a:cubicBezTo>
                  <a:pt x="302701" y="214615"/>
                  <a:pt x="305053" y="217606"/>
                  <a:pt x="305053" y="221945"/>
                </a:cubicBezTo>
                <a:cubicBezTo>
                  <a:pt x="305053" y="231797"/>
                  <a:pt x="291881" y="235315"/>
                  <a:pt x="286941" y="227340"/>
                </a:cubicBezTo>
                <a:cubicBezTo>
                  <a:pt x="286000" y="226402"/>
                  <a:pt x="285530" y="225463"/>
                  <a:pt x="285295" y="224056"/>
                </a:cubicBezTo>
                <a:cubicBezTo>
                  <a:pt x="284589" y="220537"/>
                  <a:pt x="285530" y="217254"/>
                  <a:pt x="288353" y="214908"/>
                </a:cubicBezTo>
                <a:cubicBezTo>
                  <a:pt x="288588" y="214908"/>
                  <a:pt x="288823" y="214673"/>
                  <a:pt x="288823" y="214439"/>
                </a:cubicBezTo>
                <a:cubicBezTo>
                  <a:pt x="289058" y="214439"/>
                  <a:pt x="289058" y="214204"/>
                  <a:pt x="289293" y="214204"/>
                </a:cubicBezTo>
                <a:cubicBezTo>
                  <a:pt x="289293" y="214204"/>
                  <a:pt x="289529" y="214204"/>
                  <a:pt x="289529" y="214204"/>
                </a:cubicBezTo>
                <a:cubicBezTo>
                  <a:pt x="292586" y="212093"/>
                  <a:pt x="296468" y="211859"/>
                  <a:pt x="299584" y="213237"/>
                </a:cubicBezTo>
                <a:close/>
                <a:moveTo>
                  <a:pt x="300790" y="144092"/>
                </a:moveTo>
                <a:cubicBezTo>
                  <a:pt x="293438" y="141394"/>
                  <a:pt x="286134" y="141189"/>
                  <a:pt x="279446" y="144880"/>
                </a:cubicBezTo>
                <a:cubicBezTo>
                  <a:pt x="259265" y="156128"/>
                  <a:pt x="241195" y="170423"/>
                  <a:pt x="220310" y="180499"/>
                </a:cubicBezTo>
                <a:cubicBezTo>
                  <a:pt x="184171" y="197606"/>
                  <a:pt x="145686" y="206745"/>
                  <a:pt x="106732" y="196434"/>
                </a:cubicBezTo>
                <a:cubicBezTo>
                  <a:pt x="100396" y="233459"/>
                  <a:pt x="106262" y="267673"/>
                  <a:pt x="133484" y="295559"/>
                </a:cubicBezTo>
                <a:cubicBezTo>
                  <a:pt x="156950" y="319462"/>
                  <a:pt x="189334" y="339146"/>
                  <a:pt x="224065" y="338443"/>
                </a:cubicBezTo>
                <a:cubicBezTo>
                  <a:pt x="263958" y="337271"/>
                  <a:pt x="312769" y="322742"/>
                  <a:pt x="335531" y="286889"/>
                </a:cubicBezTo>
                <a:cubicBezTo>
                  <a:pt x="352427" y="260408"/>
                  <a:pt x="354305" y="231350"/>
                  <a:pt x="355713" y="201121"/>
                </a:cubicBezTo>
                <a:cubicBezTo>
                  <a:pt x="354774" y="200418"/>
                  <a:pt x="353601" y="199246"/>
                  <a:pt x="352897" y="197840"/>
                </a:cubicBezTo>
                <a:cubicBezTo>
                  <a:pt x="345329" y="182725"/>
                  <a:pt x="322845" y="152188"/>
                  <a:pt x="300790" y="144092"/>
                </a:cubicBezTo>
                <a:close/>
                <a:moveTo>
                  <a:pt x="217259" y="2168"/>
                </a:moveTo>
                <a:cubicBezTo>
                  <a:pt x="380353" y="-22672"/>
                  <a:pt x="453099" y="171360"/>
                  <a:pt x="428928" y="303292"/>
                </a:cubicBezTo>
                <a:cubicBezTo>
                  <a:pt x="428694" y="304933"/>
                  <a:pt x="427990" y="306339"/>
                  <a:pt x="427051" y="307276"/>
                </a:cubicBezTo>
                <a:cubicBezTo>
                  <a:pt x="426347" y="310322"/>
                  <a:pt x="424235" y="312900"/>
                  <a:pt x="420950" y="313603"/>
                </a:cubicBezTo>
                <a:cubicBezTo>
                  <a:pt x="408043" y="315478"/>
                  <a:pt x="394433" y="314072"/>
                  <a:pt x="381526" y="314072"/>
                </a:cubicBezTo>
                <a:cubicBezTo>
                  <a:pt x="368854" y="313837"/>
                  <a:pt x="354070" y="314775"/>
                  <a:pt x="341867" y="310791"/>
                </a:cubicBezTo>
                <a:cubicBezTo>
                  <a:pt x="340929" y="310557"/>
                  <a:pt x="340225" y="310088"/>
                  <a:pt x="339521" y="309385"/>
                </a:cubicBezTo>
                <a:cubicBezTo>
                  <a:pt x="337174" y="311963"/>
                  <a:pt x="334358" y="314540"/>
                  <a:pt x="331542" y="316884"/>
                </a:cubicBezTo>
                <a:cubicBezTo>
                  <a:pt x="297515" y="344770"/>
                  <a:pt x="254337" y="359299"/>
                  <a:pt x="210219" y="354847"/>
                </a:cubicBezTo>
                <a:cubicBezTo>
                  <a:pt x="179009" y="351566"/>
                  <a:pt x="146625" y="334225"/>
                  <a:pt x="122689" y="309619"/>
                </a:cubicBezTo>
                <a:cubicBezTo>
                  <a:pt x="115180" y="312900"/>
                  <a:pt x="105089" y="312197"/>
                  <a:pt x="97345" y="312666"/>
                </a:cubicBezTo>
                <a:cubicBezTo>
                  <a:pt x="82561" y="313837"/>
                  <a:pt x="67308" y="313603"/>
                  <a:pt x="52758" y="311260"/>
                </a:cubicBezTo>
                <a:cubicBezTo>
                  <a:pt x="49942" y="310791"/>
                  <a:pt x="48300" y="308682"/>
                  <a:pt x="48065" y="306339"/>
                </a:cubicBezTo>
                <a:cubicBezTo>
                  <a:pt x="47596" y="305870"/>
                  <a:pt x="47361" y="305401"/>
                  <a:pt x="47126" y="304933"/>
                </a:cubicBezTo>
                <a:cubicBezTo>
                  <a:pt x="22721" y="244708"/>
                  <a:pt x="35628" y="170891"/>
                  <a:pt x="64961" y="114650"/>
                </a:cubicBezTo>
                <a:cubicBezTo>
                  <a:pt x="97345" y="52551"/>
                  <a:pt x="147094" y="12947"/>
                  <a:pt x="217259" y="2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6" name="students-cap_46955">
            <a:extLst>
              <a:ext uri="{FF2B5EF4-FFF2-40B4-BE49-F238E27FC236}">
                <a16:creationId xmlns="" xmlns:a16="http://schemas.microsoft.com/office/drawing/2014/main" id="{60D63F79-6460-4A14-B845-61279BF4689D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2245158"/>
            <a:ext cx="368754" cy="213448"/>
          </a:xfrm>
          <a:custGeom>
            <a:avLst/>
            <a:gdLst>
              <a:gd name="connsiteX0" fmla="*/ 122643 w 608203"/>
              <a:gd name="connsiteY0" fmla="*/ 180930 h 352051"/>
              <a:gd name="connsiteX1" fmla="*/ 304144 w 608203"/>
              <a:gd name="connsiteY1" fmla="*/ 236743 h 352051"/>
              <a:gd name="connsiteX2" fmla="*/ 485587 w 608203"/>
              <a:gd name="connsiteY2" fmla="*/ 180930 h 352051"/>
              <a:gd name="connsiteX3" fmla="*/ 485587 w 608203"/>
              <a:gd name="connsiteY3" fmla="*/ 273108 h 352051"/>
              <a:gd name="connsiteX4" fmla="*/ 485702 w 608203"/>
              <a:gd name="connsiteY4" fmla="*/ 274086 h 352051"/>
              <a:gd name="connsiteX5" fmla="*/ 304201 w 608203"/>
              <a:gd name="connsiteY5" fmla="*/ 352051 h 352051"/>
              <a:gd name="connsiteX6" fmla="*/ 122643 w 608203"/>
              <a:gd name="connsiteY6" fmla="*/ 274086 h 352051"/>
              <a:gd name="connsiteX7" fmla="*/ 122643 w 608203"/>
              <a:gd name="connsiteY7" fmla="*/ 235822 h 352051"/>
              <a:gd name="connsiteX8" fmla="*/ 304130 w 608203"/>
              <a:gd name="connsiteY8" fmla="*/ 0 h 352051"/>
              <a:gd name="connsiteX9" fmla="*/ 608203 w 608203"/>
              <a:gd name="connsiteY9" fmla="*/ 116841 h 352051"/>
              <a:gd name="connsiteX10" fmla="*/ 485548 w 608203"/>
              <a:gd name="connsiteY10" fmla="*/ 160621 h 352051"/>
              <a:gd name="connsiteX11" fmla="*/ 304130 w 608203"/>
              <a:gd name="connsiteY11" fmla="*/ 216424 h 352051"/>
              <a:gd name="connsiteX12" fmla="*/ 122655 w 608203"/>
              <a:gd name="connsiteY12" fmla="*/ 160621 h 352051"/>
              <a:gd name="connsiteX13" fmla="*/ 107906 w 608203"/>
              <a:gd name="connsiteY13" fmla="*/ 155386 h 352051"/>
              <a:gd name="connsiteX14" fmla="*/ 139823 w 608203"/>
              <a:gd name="connsiteY14" fmla="*/ 144973 h 352051"/>
              <a:gd name="connsiteX15" fmla="*/ 142876 w 608203"/>
              <a:gd name="connsiteY15" fmla="*/ 137552 h 352051"/>
              <a:gd name="connsiteX16" fmla="*/ 100013 w 608203"/>
              <a:gd name="connsiteY16" fmla="*/ 147216 h 352051"/>
              <a:gd name="connsiteX17" fmla="*/ 100013 w 608203"/>
              <a:gd name="connsiteY17" fmla="*/ 157917 h 352051"/>
              <a:gd name="connsiteX18" fmla="*/ 92351 w 608203"/>
              <a:gd name="connsiteY18" fmla="*/ 286781 h 352051"/>
              <a:gd name="connsiteX19" fmla="*/ 34740 w 608203"/>
              <a:gd name="connsiteY19" fmla="*/ 286781 h 352051"/>
              <a:gd name="connsiteX20" fmla="*/ 74146 w 608203"/>
              <a:gd name="connsiteY20" fmla="*/ 143304 h 352051"/>
              <a:gd name="connsiteX21" fmla="*/ 77142 w 608203"/>
              <a:gd name="connsiteY21" fmla="*/ 134503 h 352051"/>
              <a:gd name="connsiteX22" fmla="*/ 97536 w 608203"/>
              <a:gd name="connsiteY22" fmla="*/ 129670 h 352051"/>
              <a:gd name="connsiteX23" fmla="*/ 94137 w 608203"/>
              <a:gd name="connsiteY23" fmla="*/ 126161 h 352051"/>
              <a:gd name="connsiteX24" fmla="*/ 70343 w 608203"/>
              <a:gd name="connsiteY24" fmla="*/ 128174 h 352051"/>
              <a:gd name="connsiteX25" fmla="*/ 64813 w 608203"/>
              <a:gd name="connsiteY25" fmla="*/ 139968 h 352051"/>
              <a:gd name="connsiteX26" fmla="*/ 0 w 608203"/>
              <a:gd name="connsiteY26" fmla="*/ 116841 h 3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8203" h="352051">
                <a:moveTo>
                  <a:pt x="122643" y="180930"/>
                </a:moveTo>
                <a:lnTo>
                  <a:pt x="304144" y="236743"/>
                </a:lnTo>
                <a:lnTo>
                  <a:pt x="485587" y="180930"/>
                </a:lnTo>
                <a:lnTo>
                  <a:pt x="485587" y="273108"/>
                </a:lnTo>
                <a:cubicBezTo>
                  <a:pt x="485587" y="273395"/>
                  <a:pt x="485702" y="273740"/>
                  <a:pt x="485702" y="274086"/>
                </a:cubicBezTo>
                <a:cubicBezTo>
                  <a:pt x="485702" y="317182"/>
                  <a:pt x="404401" y="352051"/>
                  <a:pt x="304201" y="352051"/>
                </a:cubicBezTo>
                <a:cubicBezTo>
                  <a:pt x="203944" y="352051"/>
                  <a:pt x="122643" y="317182"/>
                  <a:pt x="122643" y="274086"/>
                </a:cubicBezTo>
                <a:lnTo>
                  <a:pt x="122643" y="235822"/>
                </a:lnTo>
                <a:close/>
                <a:moveTo>
                  <a:pt x="304130" y="0"/>
                </a:moveTo>
                <a:lnTo>
                  <a:pt x="608203" y="116841"/>
                </a:lnTo>
                <a:lnTo>
                  <a:pt x="485548" y="160621"/>
                </a:lnTo>
                <a:lnTo>
                  <a:pt x="304130" y="216424"/>
                </a:lnTo>
                <a:lnTo>
                  <a:pt x="122655" y="160621"/>
                </a:lnTo>
                <a:lnTo>
                  <a:pt x="107906" y="155386"/>
                </a:lnTo>
                <a:lnTo>
                  <a:pt x="139823" y="144973"/>
                </a:lnTo>
                <a:lnTo>
                  <a:pt x="142876" y="137552"/>
                </a:lnTo>
                <a:lnTo>
                  <a:pt x="100013" y="147216"/>
                </a:lnTo>
                <a:lnTo>
                  <a:pt x="100013" y="157917"/>
                </a:lnTo>
                <a:lnTo>
                  <a:pt x="92351" y="286781"/>
                </a:lnTo>
                <a:cubicBezTo>
                  <a:pt x="63545" y="303925"/>
                  <a:pt x="34740" y="286781"/>
                  <a:pt x="34740" y="286781"/>
                </a:cubicBezTo>
                <a:cubicBezTo>
                  <a:pt x="27999" y="239665"/>
                  <a:pt x="74146" y="143304"/>
                  <a:pt x="74146" y="143304"/>
                </a:cubicBezTo>
                <a:lnTo>
                  <a:pt x="77142" y="134503"/>
                </a:lnTo>
                <a:lnTo>
                  <a:pt x="97536" y="129670"/>
                </a:lnTo>
                <a:lnTo>
                  <a:pt x="94137" y="126161"/>
                </a:lnTo>
                <a:lnTo>
                  <a:pt x="70343" y="128174"/>
                </a:lnTo>
                <a:lnTo>
                  <a:pt x="64813" y="139968"/>
                </a:lnTo>
                <a:lnTo>
                  <a:pt x="0" y="1168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7" name="intelligence_66143">
            <a:extLst>
              <a:ext uri="{FF2B5EF4-FFF2-40B4-BE49-F238E27FC236}">
                <a16:creationId xmlns="" xmlns:a16="http://schemas.microsoft.com/office/drawing/2014/main" id="{4FF62A52-7CFE-43E4-A5E3-967BA2C54A15}"/>
              </a:ext>
            </a:extLst>
          </p:cNvPr>
          <p:cNvSpPr>
            <a:spLocks noChangeAspect="1"/>
          </p:cNvSpPr>
          <p:nvPr/>
        </p:nvSpPr>
        <p:spPr bwMode="auto">
          <a:xfrm>
            <a:off x="5217439" y="2295894"/>
            <a:ext cx="314870" cy="368754"/>
          </a:xfrm>
          <a:custGeom>
            <a:avLst/>
            <a:gdLst>
              <a:gd name="connsiteX0" fmla="*/ 220247 w 519074"/>
              <a:gd name="connsiteY0" fmla="*/ 135608 h 607902"/>
              <a:gd name="connsiteX1" fmla="*/ 265974 w 519074"/>
              <a:gd name="connsiteY1" fmla="*/ 181264 h 607902"/>
              <a:gd name="connsiteX2" fmla="*/ 220247 w 519074"/>
              <a:gd name="connsiteY2" fmla="*/ 226920 h 607902"/>
              <a:gd name="connsiteX3" fmla="*/ 174521 w 519074"/>
              <a:gd name="connsiteY3" fmla="*/ 181264 h 607902"/>
              <a:gd name="connsiteX4" fmla="*/ 220247 w 519074"/>
              <a:gd name="connsiteY4" fmla="*/ 135608 h 607902"/>
              <a:gd name="connsiteX5" fmla="*/ 212236 w 519074"/>
              <a:gd name="connsiteY5" fmla="*/ 59615 h 607902"/>
              <a:gd name="connsiteX6" fmla="*/ 202277 w 519074"/>
              <a:gd name="connsiteY6" fmla="*/ 66210 h 607902"/>
              <a:gd name="connsiteX7" fmla="*/ 191760 w 519074"/>
              <a:gd name="connsiteY7" fmla="*/ 91321 h 607902"/>
              <a:gd name="connsiteX8" fmla="*/ 185714 w 519074"/>
              <a:gd name="connsiteY8" fmla="*/ 97206 h 607902"/>
              <a:gd name="connsiteX9" fmla="*/ 185054 w 519074"/>
              <a:gd name="connsiteY9" fmla="*/ 97459 h 607902"/>
              <a:gd name="connsiteX10" fmla="*/ 176924 w 519074"/>
              <a:gd name="connsiteY10" fmla="*/ 97459 h 607902"/>
              <a:gd name="connsiteX11" fmla="*/ 151521 w 519074"/>
              <a:gd name="connsiteY11" fmla="*/ 87263 h 607902"/>
              <a:gd name="connsiteX12" fmla="*/ 139886 w 519074"/>
              <a:gd name="connsiteY12" fmla="*/ 89647 h 607902"/>
              <a:gd name="connsiteX13" fmla="*/ 128403 w 519074"/>
              <a:gd name="connsiteY13" fmla="*/ 101061 h 607902"/>
              <a:gd name="connsiteX14" fmla="*/ 126066 w 519074"/>
              <a:gd name="connsiteY14" fmla="*/ 112780 h 607902"/>
              <a:gd name="connsiteX15" fmla="*/ 136329 w 519074"/>
              <a:gd name="connsiteY15" fmla="*/ 137739 h 607902"/>
              <a:gd name="connsiteX16" fmla="*/ 136329 w 519074"/>
              <a:gd name="connsiteY16" fmla="*/ 145906 h 607902"/>
              <a:gd name="connsiteX17" fmla="*/ 136024 w 519074"/>
              <a:gd name="connsiteY17" fmla="*/ 146870 h 607902"/>
              <a:gd name="connsiteX18" fmla="*/ 130181 w 519074"/>
              <a:gd name="connsiteY18" fmla="*/ 152806 h 607902"/>
              <a:gd name="connsiteX19" fmla="*/ 105133 w 519074"/>
              <a:gd name="connsiteY19" fmla="*/ 163510 h 607902"/>
              <a:gd name="connsiteX20" fmla="*/ 98528 w 519074"/>
              <a:gd name="connsiteY20" fmla="*/ 173351 h 607902"/>
              <a:gd name="connsiteX21" fmla="*/ 98528 w 519074"/>
              <a:gd name="connsiteY21" fmla="*/ 173402 h 607902"/>
              <a:gd name="connsiteX22" fmla="*/ 98630 w 519074"/>
              <a:gd name="connsiteY22" fmla="*/ 173402 h 607902"/>
              <a:gd name="connsiteX23" fmla="*/ 98630 w 519074"/>
              <a:gd name="connsiteY23" fmla="*/ 189534 h 607902"/>
              <a:gd name="connsiteX24" fmla="*/ 105235 w 519074"/>
              <a:gd name="connsiteY24" fmla="*/ 199477 h 607902"/>
              <a:gd name="connsiteX25" fmla="*/ 130181 w 519074"/>
              <a:gd name="connsiteY25" fmla="*/ 209826 h 607902"/>
              <a:gd name="connsiteX26" fmla="*/ 136075 w 519074"/>
              <a:gd name="connsiteY26" fmla="*/ 215812 h 607902"/>
              <a:gd name="connsiteX27" fmla="*/ 136482 w 519074"/>
              <a:gd name="connsiteY27" fmla="*/ 216725 h 607902"/>
              <a:gd name="connsiteX28" fmla="*/ 136532 w 519074"/>
              <a:gd name="connsiteY28" fmla="*/ 224943 h 607902"/>
              <a:gd name="connsiteX29" fmla="*/ 126371 w 519074"/>
              <a:gd name="connsiteY29" fmla="*/ 250156 h 607902"/>
              <a:gd name="connsiteX30" fmla="*/ 128759 w 519074"/>
              <a:gd name="connsiteY30" fmla="*/ 261773 h 607902"/>
              <a:gd name="connsiteX31" fmla="*/ 140191 w 519074"/>
              <a:gd name="connsiteY31" fmla="*/ 273238 h 607902"/>
              <a:gd name="connsiteX32" fmla="*/ 151927 w 519074"/>
              <a:gd name="connsiteY32" fmla="*/ 275572 h 607902"/>
              <a:gd name="connsiteX33" fmla="*/ 177077 w 519074"/>
              <a:gd name="connsiteY33" fmla="*/ 265223 h 607902"/>
              <a:gd name="connsiteX34" fmla="*/ 185206 w 519074"/>
              <a:gd name="connsiteY34" fmla="*/ 265223 h 607902"/>
              <a:gd name="connsiteX35" fmla="*/ 185867 w 519074"/>
              <a:gd name="connsiteY35" fmla="*/ 265476 h 607902"/>
              <a:gd name="connsiteX36" fmla="*/ 191964 w 519074"/>
              <a:gd name="connsiteY36" fmla="*/ 271310 h 607902"/>
              <a:gd name="connsiteX37" fmla="*/ 202735 w 519074"/>
              <a:gd name="connsiteY37" fmla="*/ 296472 h 607902"/>
              <a:gd name="connsiteX38" fmla="*/ 212642 w 519074"/>
              <a:gd name="connsiteY38" fmla="*/ 303016 h 607902"/>
              <a:gd name="connsiteX39" fmla="*/ 228799 w 519074"/>
              <a:gd name="connsiteY39" fmla="*/ 303016 h 607902"/>
              <a:gd name="connsiteX40" fmla="*/ 238757 w 519074"/>
              <a:gd name="connsiteY40" fmla="*/ 296421 h 607902"/>
              <a:gd name="connsiteX41" fmla="*/ 249224 w 519074"/>
              <a:gd name="connsiteY41" fmla="*/ 271057 h 607902"/>
              <a:gd name="connsiteX42" fmla="*/ 255117 w 519074"/>
              <a:gd name="connsiteY42" fmla="*/ 265223 h 607902"/>
              <a:gd name="connsiteX43" fmla="*/ 255575 w 519074"/>
              <a:gd name="connsiteY43" fmla="*/ 265020 h 607902"/>
              <a:gd name="connsiteX44" fmla="*/ 263704 w 519074"/>
              <a:gd name="connsiteY44" fmla="*/ 264969 h 607902"/>
              <a:gd name="connsiteX45" fmla="*/ 289463 w 519074"/>
              <a:gd name="connsiteY45" fmla="*/ 275216 h 607902"/>
              <a:gd name="connsiteX46" fmla="*/ 301098 w 519074"/>
              <a:gd name="connsiteY46" fmla="*/ 272883 h 607902"/>
              <a:gd name="connsiteX47" fmla="*/ 312530 w 519074"/>
              <a:gd name="connsiteY47" fmla="*/ 261418 h 607902"/>
              <a:gd name="connsiteX48" fmla="*/ 314918 w 519074"/>
              <a:gd name="connsiteY48" fmla="*/ 249750 h 607902"/>
              <a:gd name="connsiteX49" fmla="*/ 304350 w 519074"/>
              <a:gd name="connsiteY49" fmla="*/ 224284 h 607902"/>
              <a:gd name="connsiteX50" fmla="*/ 304299 w 519074"/>
              <a:gd name="connsiteY50" fmla="*/ 216268 h 607902"/>
              <a:gd name="connsiteX51" fmla="*/ 304401 w 519074"/>
              <a:gd name="connsiteY51" fmla="*/ 215913 h 607902"/>
              <a:gd name="connsiteX52" fmla="*/ 310244 w 519074"/>
              <a:gd name="connsiteY52" fmla="*/ 209978 h 607902"/>
              <a:gd name="connsiteX53" fmla="*/ 335851 w 519074"/>
              <a:gd name="connsiteY53" fmla="*/ 199071 h 607902"/>
              <a:gd name="connsiteX54" fmla="*/ 342405 w 519074"/>
              <a:gd name="connsiteY54" fmla="*/ 189179 h 607902"/>
              <a:gd name="connsiteX55" fmla="*/ 342405 w 519074"/>
              <a:gd name="connsiteY55" fmla="*/ 173047 h 607902"/>
              <a:gd name="connsiteX56" fmla="*/ 335800 w 519074"/>
              <a:gd name="connsiteY56" fmla="*/ 163104 h 607902"/>
              <a:gd name="connsiteX57" fmla="*/ 310295 w 519074"/>
              <a:gd name="connsiteY57" fmla="*/ 152450 h 607902"/>
              <a:gd name="connsiteX58" fmla="*/ 304401 w 519074"/>
              <a:gd name="connsiteY58" fmla="*/ 146464 h 607902"/>
              <a:gd name="connsiteX59" fmla="*/ 304350 w 519074"/>
              <a:gd name="connsiteY59" fmla="*/ 146261 h 607902"/>
              <a:gd name="connsiteX60" fmla="*/ 304248 w 519074"/>
              <a:gd name="connsiteY60" fmla="*/ 138145 h 607902"/>
              <a:gd name="connsiteX61" fmla="*/ 314562 w 519074"/>
              <a:gd name="connsiteY61" fmla="*/ 112425 h 607902"/>
              <a:gd name="connsiteX62" fmla="*/ 312174 w 519074"/>
              <a:gd name="connsiteY62" fmla="*/ 100808 h 607902"/>
              <a:gd name="connsiteX63" fmla="*/ 300743 w 519074"/>
              <a:gd name="connsiteY63" fmla="*/ 89343 h 607902"/>
              <a:gd name="connsiteX64" fmla="*/ 289006 w 519074"/>
              <a:gd name="connsiteY64" fmla="*/ 87009 h 607902"/>
              <a:gd name="connsiteX65" fmla="*/ 263704 w 519074"/>
              <a:gd name="connsiteY65" fmla="*/ 97409 h 607902"/>
              <a:gd name="connsiteX66" fmla="*/ 255422 w 519074"/>
              <a:gd name="connsiteY66" fmla="*/ 97409 h 607902"/>
              <a:gd name="connsiteX67" fmla="*/ 255016 w 519074"/>
              <a:gd name="connsiteY67" fmla="*/ 97257 h 607902"/>
              <a:gd name="connsiteX68" fmla="*/ 249122 w 519074"/>
              <a:gd name="connsiteY68" fmla="*/ 91524 h 607902"/>
              <a:gd name="connsiteX69" fmla="*/ 238300 w 519074"/>
              <a:gd name="connsiteY69" fmla="*/ 66159 h 607902"/>
              <a:gd name="connsiteX70" fmla="*/ 228393 w 519074"/>
              <a:gd name="connsiteY70" fmla="*/ 59615 h 607902"/>
              <a:gd name="connsiteX71" fmla="*/ 227935 w 519074"/>
              <a:gd name="connsiteY71" fmla="*/ 8 h 607902"/>
              <a:gd name="connsiteX72" fmla="*/ 459669 w 519074"/>
              <a:gd name="connsiteY72" fmla="*/ 229458 h 607902"/>
              <a:gd name="connsiteX73" fmla="*/ 474099 w 519074"/>
              <a:gd name="connsiteY73" fmla="*/ 287341 h 607902"/>
              <a:gd name="connsiteX74" fmla="*/ 516625 w 519074"/>
              <a:gd name="connsiteY74" fmla="*/ 367443 h 607902"/>
              <a:gd name="connsiteX75" fmla="*/ 498689 w 519074"/>
              <a:gd name="connsiteY75" fmla="*/ 397779 h 607902"/>
              <a:gd name="connsiteX76" fmla="*/ 459720 w 519074"/>
              <a:gd name="connsiteY76" fmla="*/ 398540 h 607902"/>
              <a:gd name="connsiteX77" fmla="*/ 459720 w 519074"/>
              <a:gd name="connsiteY77" fmla="*/ 483107 h 607902"/>
              <a:gd name="connsiteX78" fmla="*/ 411402 w 519074"/>
              <a:gd name="connsiteY78" fmla="*/ 531402 h 607902"/>
              <a:gd name="connsiteX79" fmla="*/ 344844 w 519074"/>
              <a:gd name="connsiteY79" fmla="*/ 531402 h 607902"/>
              <a:gd name="connsiteX80" fmla="*/ 344844 w 519074"/>
              <a:gd name="connsiteY80" fmla="*/ 590958 h 607902"/>
              <a:gd name="connsiteX81" fmla="*/ 327925 w 519074"/>
              <a:gd name="connsiteY81" fmla="*/ 607902 h 607902"/>
              <a:gd name="connsiteX82" fmla="*/ 89688 w 519074"/>
              <a:gd name="connsiteY82" fmla="*/ 607902 h 607902"/>
              <a:gd name="connsiteX83" fmla="*/ 72718 w 519074"/>
              <a:gd name="connsiteY83" fmla="*/ 590958 h 607902"/>
              <a:gd name="connsiteX84" fmla="*/ 72718 w 519074"/>
              <a:gd name="connsiteY84" fmla="*/ 529829 h 607902"/>
              <a:gd name="connsiteX85" fmla="*/ 25111 w 519074"/>
              <a:gd name="connsiteY85" fmla="*/ 333657 h 607902"/>
              <a:gd name="connsiteX86" fmla="*/ 12 w 519074"/>
              <a:gd name="connsiteY86" fmla="*/ 231792 h 607902"/>
              <a:gd name="connsiteX87" fmla="*/ 227935 w 519074"/>
              <a:gd name="connsiteY87" fmla="*/ 8 h 6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19074" h="607902">
                <a:moveTo>
                  <a:pt x="220247" y="135608"/>
                </a:moveTo>
                <a:cubicBezTo>
                  <a:pt x="245549" y="135608"/>
                  <a:pt x="265974" y="156052"/>
                  <a:pt x="265974" y="181264"/>
                </a:cubicBezTo>
                <a:cubicBezTo>
                  <a:pt x="265974" y="206527"/>
                  <a:pt x="245499" y="226920"/>
                  <a:pt x="220247" y="226920"/>
                </a:cubicBezTo>
                <a:cubicBezTo>
                  <a:pt x="194996" y="226920"/>
                  <a:pt x="174521" y="206426"/>
                  <a:pt x="174521" y="181264"/>
                </a:cubicBezTo>
                <a:cubicBezTo>
                  <a:pt x="174521" y="156052"/>
                  <a:pt x="194996" y="135608"/>
                  <a:pt x="220247" y="135608"/>
                </a:cubicBezTo>
                <a:close/>
                <a:moveTo>
                  <a:pt x="212236" y="59615"/>
                </a:moveTo>
                <a:cubicBezTo>
                  <a:pt x="207866" y="59615"/>
                  <a:pt x="203954" y="62253"/>
                  <a:pt x="202277" y="66210"/>
                </a:cubicBezTo>
                <a:lnTo>
                  <a:pt x="191760" y="91321"/>
                </a:lnTo>
                <a:cubicBezTo>
                  <a:pt x="190592" y="94010"/>
                  <a:pt x="188458" y="96140"/>
                  <a:pt x="185714" y="97206"/>
                </a:cubicBezTo>
                <a:cubicBezTo>
                  <a:pt x="185511" y="97257"/>
                  <a:pt x="185257" y="97409"/>
                  <a:pt x="185054" y="97459"/>
                </a:cubicBezTo>
                <a:cubicBezTo>
                  <a:pt x="182412" y="98474"/>
                  <a:pt x="179516" y="98474"/>
                  <a:pt x="176924" y="97459"/>
                </a:cubicBezTo>
                <a:lnTo>
                  <a:pt x="151521" y="87263"/>
                </a:lnTo>
                <a:cubicBezTo>
                  <a:pt x="147507" y="85639"/>
                  <a:pt x="142934" y="86603"/>
                  <a:pt x="139886" y="89647"/>
                </a:cubicBezTo>
                <a:lnTo>
                  <a:pt x="128403" y="101061"/>
                </a:lnTo>
                <a:cubicBezTo>
                  <a:pt x="125304" y="104105"/>
                  <a:pt x="124440" y="108772"/>
                  <a:pt x="126066" y="112780"/>
                </a:cubicBezTo>
                <a:lnTo>
                  <a:pt x="136329" y="137739"/>
                </a:lnTo>
                <a:cubicBezTo>
                  <a:pt x="137447" y="140377"/>
                  <a:pt x="137447" y="143268"/>
                  <a:pt x="136329" y="145906"/>
                </a:cubicBezTo>
                <a:cubicBezTo>
                  <a:pt x="136278" y="146261"/>
                  <a:pt x="136126" y="146515"/>
                  <a:pt x="136024" y="146870"/>
                </a:cubicBezTo>
                <a:cubicBezTo>
                  <a:pt x="134907" y="149508"/>
                  <a:pt x="132823" y="151639"/>
                  <a:pt x="130181" y="152806"/>
                </a:cubicBezTo>
                <a:lnTo>
                  <a:pt x="105133" y="163510"/>
                </a:lnTo>
                <a:cubicBezTo>
                  <a:pt x="101119" y="165184"/>
                  <a:pt x="98528" y="169039"/>
                  <a:pt x="98528" y="173351"/>
                </a:cubicBezTo>
                <a:lnTo>
                  <a:pt x="98528" y="173402"/>
                </a:lnTo>
                <a:lnTo>
                  <a:pt x="98630" y="173402"/>
                </a:lnTo>
                <a:lnTo>
                  <a:pt x="98630" y="189534"/>
                </a:lnTo>
                <a:cubicBezTo>
                  <a:pt x="98630" y="193897"/>
                  <a:pt x="101272" y="197803"/>
                  <a:pt x="105235" y="199477"/>
                </a:cubicBezTo>
                <a:lnTo>
                  <a:pt x="130181" y="209826"/>
                </a:lnTo>
                <a:cubicBezTo>
                  <a:pt x="132874" y="210942"/>
                  <a:pt x="135008" y="213073"/>
                  <a:pt x="136075" y="215812"/>
                </a:cubicBezTo>
                <a:cubicBezTo>
                  <a:pt x="136228" y="216116"/>
                  <a:pt x="136329" y="216421"/>
                  <a:pt x="136482" y="216725"/>
                </a:cubicBezTo>
                <a:cubicBezTo>
                  <a:pt x="137549" y="219363"/>
                  <a:pt x="137650" y="222305"/>
                  <a:pt x="136532" y="224943"/>
                </a:cubicBezTo>
                <a:lnTo>
                  <a:pt x="126371" y="250156"/>
                </a:lnTo>
                <a:cubicBezTo>
                  <a:pt x="124745" y="254164"/>
                  <a:pt x="125710" y="258729"/>
                  <a:pt x="128759" y="261773"/>
                </a:cubicBezTo>
                <a:lnTo>
                  <a:pt x="140191" y="273238"/>
                </a:lnTo>
                <a:cubicBezTo>
                  <a:pt x="143239" y="276332"/>
                  <a:pt x="147913" y="277195"/>
                  <a:pt x="151927" y="275572"/>
                </a:cubicBezTo>
                <a:lnTo>
                  <a:pt x="177077" y="265223"/>
                </a:lnTo>
                <a:cubicBezTo>
                  <a:pt x="179617" y="264208"/>
                  <a:pt x="182564" y="264208"/>
                  <a:pt x="185206" y="265223"/>
                </a:cubicBezTo>
                <a:cubicBezTo>
                  <a:pt x="185409" y="265273"/>
                  <a:pt x="185663" y="265426"/>
                  <a:pt x="185867" y="265476"/>
                </a:cubicBezTo>
                <a:cubicBezTo>
                  <a:pt x="188559" y="266491"/>
                  <a:pt x="190795" y="268622"/>
                  <a:pt x="191964" y="271310"/>
                </a:cubicBezTo>
                <a:lnTo>
                  <a:pt x="202735" y="296472"/>
                </a:lnTo>
                <a:cubicBezTo>
                  <a:pt x="204411" y="300480"/>
                  <a:pt x="208273" y="303016"/>
                  <a:pt x="212642" y="303016"/>
                </a:cubicBezTo>
                <a:lnTo>
                  <a:pt x="228799" y="303016"/>
                </a:lnTo>
                <a:cubicBezTo>
                  <a:pt x="233169" y="303016"/>
                  <a:pt x="237081" y="300378"/>
                  <a:pt x="238757" y="296421"/>
                </a:cubicBezTo>
                <a:lnTo>
                  <a:pt x="249224" y="271057"/>
                </a:lnTo>
                <a:cubicBezTo>
                  <a:pt x="250342" y="268419"/>
                  <a:pt x="252475" y="266288"/>
                  <a:pt x="255117" y="265223"/>
                </a:cubicBezTo>
                <a:cubicBezTo>
                  <a:pt x="255219" y="265172"/>
                  <a:pt x="255422" y="265070"/>
                  <a:pt x="255575" y="265020"/>
                </a:cubicBezTo>
                <a:cubicBezTo>
                  <a:pt x="258217" y="263954"/>
                  <a:pt x="261113" y="263954"/>
                  <a:pt x="263704" y="264969"/>
                </a:cubicBezTo>
                <a:lnTo>
                  <a:pt x="289463" y="275216"/>
                </a:lnTo>
                <a:cubicBezTo>
                  <a:pt x="293426" y="276840"/>
                  <a:pt x="298050" y="275927"/>
                  <a:pt x="301098" y="272883"/>
                </a:cubicBezTo>
                <a:lnTo>
                  <a:pt x="312530" y="261418"/>
                </a:lnTo>
                <a:cubicBezTo>
                  <a:pt x="315680" y="258374"/>
                  <a:pt x="316595" y="253707"/>
                  <a:pt x="314918" y="249750"/>
                </a:cubicBezTo>
                <a:lnTo>
                  <a:pt x="304350" y="224284"/>
                </a:lnTo>
                <a:cubicBezTo>
                  <a:pt x="303283" y="221747"/>
                  <a:pt x="303283" y="218805"/>
                  <a:pt x="304299" y="216268"/>
                </a:cubicBezTo>
                <a:lnTo>
                  <a:pt x="304401" y="215913"/>
                </a:lnTo>
                <a:cubicBezTo>
                  <a:pt x="305519" y="213225"/>
                  <a:pt x="307602" y="211094"/>
                  <a:pt x="310244" y="209978"/>
                </a:cubicBezTo>
                <a:lnTo>
                  <a:pt x="335851" y="199071"/>
                </a:lnTo>
                <a:cubicBezTo>
                  <a:pt x="339865" y="197397"/>
                  <a:pt x="342405" y="193542"/>
                  <a:pt x="342405" y="189179"/>
                </a:cubicBezTo>
                <a:lnTo>
                  <a:pt x="342405" y="173047"/>
                </a:lnTo>
                <a:cubicBezTo>
                  <a:pt x="342405" y="168684"/>
                  <a:pt x="339763" y="164778"/>
                  <a:pt x="335800" y="163104"/>
                </a:cubicBezTo>
                <a:lnTo>
                  <a:pt x="310295" y="152450"/>
                </a:lnTo>
                <a:cubicBezTo>
                  <a:pt x="307602" y="151334"/>
                  <a:pt x="305519" y="149153"/>
                  <a:pt x="304401" y="146464"/>
                </a:cubicBezTo>
                <a:cubicBezTo>
                  <a:pt x="304401" y="146363"/>
                  <a:pt x="304350" y="146312"/>
                  <a:pt x="304350" y="146261"/>
                </a:cubicBezTo>
                <a:cubicBezTo>
                  <a:pt x="303232" y="143674"/>
                  <a:pt x="303232" y="140783"/>
                  <a:pt x="304248" y="138145"/>
                </a:cubicBezTo>
                <a:lnTo>
                  <a:pt x="314562" y="112425"/>
                </a:lnTo>
                <a:cubicBezTo>
                  <a:pt x="316188" y="108417"/>
                  <a:pt x="315223" y="103851"/>
                  <a:pt x="312174" y="100808"/>
                </a:cubicBezTo>
                <a:lnTo>
                  <a:pt x="300743" y="89343"/>
                </a:lnTo>
                <a:cubicBezTo>
                  <a:pt x="297694" y="86248"/>
                  <a:pt x="293020" y="85386"/>
                  <a:pt x="289006" y="87009"/>
                </a:cubicBezTo>
                <a:lnTo>
                  <a:pt x="263704" y="97409"/>
                </a:lnTo>
                <a:cubicBezTo>
                  <a:pt x="261062" y="98575"/>
                  <a:pt x="258064" y="98474"/>
                  <a:pt x="255422" y="97409"/>
                </a:cubicBezTo>
                <a:cubicBezTo>
                  <a:pt x="255270" y="97409"/>
                  <a:pt x="255168" y="97358"/>
                  <a:pt x="255016" y="97257"/>
                </a:cubicBezTo>
                <a:cubicBezTo>
                  <a:pt x="252374" y="96191"/>
                  <a:pt x="250291" y="94162"/>
                  <a:pt x="249122" y="91524"/>
                </a:cubicBezTo>
                <a:lnTo>
                  <a:pt x="238300" y="66159"/>
                </a:lnTo>
                <a:cubicBezTo>
                  <a:pt x="236623" y="62152"/>
                  <a:pt x="232711" y="59615"/>
                  <a:pt x="228393" y="59615"/>
                </a:cubicBezTo>
                <a:close/>
                <a:moveTo>
                  <a:pt x="227935" y="8"/>
                </a:moveTo>
                <a:cubicBezTo>
                  <a:pt x="355767" y="-1007"/>
                  <a:pt x="459669" y="102076"/>
                  <a:pt x="459669" y="229458"/>
                </a:cubicBezTo>
                <a:cubicBezTo>
                  <a:pt x="459669" y="249598"/>
                  <a:pt x="464597" y="269484"/>
                  <a:pt x="474099" y="287341"/>
                </a:cubicBezTo>
                <a:lnTo>
                  <a:pt x="516625" y="367443"/>
                </a:lnTo>
                <a:cubicBezTo>
                  <a:pt x="523890" y="381039"/>
                  <a:pt x="514135" y="397526"/>
                  <a:pt x="498689" y="397779"/>
                </a:cubicBezTo>
                <a:lnTo>
                  <a:pt x="459720" y="398540"/>
                </a:lnTo>
                <a:lnTo>
                  <a:pt x="459720" y="483107"/>
                </a:lnTo>
                <a:cubicBezTo>
                  <a:pt x="459720" y="509689"/>
                  <a:pt x="438025" y="531402"/>
                  <a:pt x="411402" y="531402"/>
                </a:cubicBezTo>
                <a:lnTo>
                  <a:pt x="344844" y="531402"/>
                </a:lnTo>
                <a:lnTo>
                  <a:pt x="344844" y="590958"/>
                </a:lnTo>
                <a:cubicBezTo>
                  <a:pt x="344844" y="600293"/>
                  <a:pt x="337273" y="607902"/>
                  <a:pt x="327925" y="607902"/>
                </a:cubicBezTo>
                <a:lnTo>
                  <a:pt x="89688" y="607902"/>
                </a:lnTo>
                <a:cubicBezTo>
                  <a:pt x="80339" y="607902"/>
                  <a:pt x="72718" y="600293"/>
                  <a:pt x="72718" y="590958"/>
                </a:cubicBezTo>
                <a:lnTo>
                  <a:pt x="72718" y="529829"/>
                </a:lnTo>
                <a:cubicBezTo>
                  <a:pt x="72718" y="461648"/>
                  <a:pt x="56358" y="394482"/>
                  <a:pt x="25111" y="333657"/>
                </a:cubicBezTo>
                <a:cubicBezTo>
                  <a:pt x="9462" y="303118"/>
                  <a:pt x="419" y="268469"/>
                  <a:pt x="12" y="231792"/>
                </a:cubicBezTo>
                <a:cubicBezTo>
                  <a:pt x="-1258" y="104562"/>
                  <a:pt x="100510" y="1022"/>
                  <a:pt x="227935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8" name="students-group_43742">
            <a:extLst>
              <a:ext uri="{FF2B5EF4-FFF2-40B4-BE49-F238E27FC236}">
                <a16:creationId xmlns="" xmlns:a16="http://schemas.microsoft.com/office/drawing/2014/main" id="{67D11DCC-9D96-4422-82EC-29D623918AF4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3" y="2229085"/>
            <a:ext cx="368752" cy="164246"/>
          </a:xfrm>
          <a:custGeom>
            <a:avLst/>
            <a:gdLst>
              <a:gd name="connsiteX0" fmla="*/ 165066 w 608536"/>
              <a:gd name="connsiteY0" fmla="*/ 185067 h 271048"/>
              <a:gd name="connsiteX1" fmla="*/ 175114 w 608536"/>
              <a:gd name="connsiteY1" fmla="*/ 185067 h 271048"/>
              <a:gd name="connsiteX2" fmla="*/ 188032 w 608536"/>
              <a:gd name="connsiteY2" fmla="*/ 185067 h 271048"/>
              <a:gd name="connsiteX3" fmla="*/ 205257 w 608536"/>
              <a:gd name="connsiteY3" fmla="*/ 185067 h 271048"/>
              <a:gd name="connsiteX4" fmla="*/ 222482 w 608536"/>
              <a:gd name="connsiteY4" fmla="*/ 205129 h 271048"/>
              <a:gd name="connsiteX5" fmla="*/ 238271 w 608536"/>
              <a:gd name="connsiteY5" fmla="*/ 185067 h 271048"/>
              <a:gd name="connsiteX6" fmla="*/ 255495 w 608536"/>
              <a:gd name="connsiteY6" fmla="*/ 185067 h 271048"/>
              <a:gd name="connsiteX7" fmla="*/ 266979 w 608536"/>
              <a:gd name="connsiteY7" fmla="*/ 185067 h 271048"/>
              <a:gd name="connsiteX8" fmla="*/ 275591 w 608536"/>
              <a:gd name="connsiteY8" fmla="*/ 185067 h 271048"/>
              <a:gd name="connsiteX9" fmla="*/ 277026 w 608536"/>
              <a:gd name="connsiteY9" fmla="*/ 271048 h 271048"/>
              <a:gd name="connsiteX10" fmla="*/ 165066 w 608536"/>
              <a:gd name="connsiteY10" fmla="*/ 271048 h 271048"/>
              <a:gd name="connsiteX11" fmla="*/ 0 w 608536"/>
              <a:gd name="connsiteY11" fmla="*/ 185067 h 271048"/>
              <a:gd name="connsiteX12" fmla="*/ 10047 w 608536"/>
              <a:gd name="connsiteY12" fmla="*/ 185067 h 271048"/>
              <a:gd name="connsiteX13" fmla="*/ 21531 w 608536"/>
              <a:gd name="connsiteY13" fmla="*/ 185067 h 271048"/>
              <a:gd name="connsiteX14" fmla="*/ 40191 w 608536"/>
              <a:gd name="connsiteY14" fmla="*/ 185067 h 271048"/>
              <a:gd name="connsiteX15" fmla="*/ 57415 w 608536"/>
              <a:gd name="connsiteY15" fmla="*/ 205129 h 271048"/>
              <a:gd name="connsiteX16" fmla="*/ 73204 w 608536"/>
              <a:gd name="connsiteY16" fmla="*/ 185067 h 271048"/>
              <a:gd name="connsiteX17" fmla="*/ 90429 w 608536"/>
              <a:gd name="connsiteY17" fmla="*/ 185067 h 271048"/>
              <a:gd name="connsiteX18" fmla="*/ 100477 w 608536"/>
              <a:gd name="connsiteY18" fmla="*/ 185067 h 271048"/>
              <a:gd name="connsiteX19" fmla="*/ 109089 w 608536"/>
              <a:gd name="connsiteY19" fmla="*/ 185067 h 271048"/>
              <a:gd name="connsiteX20" fmla="*/ 111960 w 608536"/>
              <a:gd name="connsiteY20" fmla="*/ 271048 h 271048"/>
              <a:gd name="connsiteX21" fmla="*/ 0 w 608536"/>
              <a:gd name="connsiteY21" fmla="*/ 271048 h 271048"/>
              <a:gd name="connsiteX22" fmla="*/ 495197 w 608536"/>
              <a:gd name="connsiteY22" fmla="*/ 183457 h 271048"/>
              <a:gd name="connsiteX23" fmla="*/ 505240 w 608536"/>
              <a:gd name="connsiteY23" fmla="*/ 183457 h 271048"/>
              <a:gd name="connsiteX24" fmla="*/ 518152 w 608536"/>
              <a:gd name="connsiteY24" fmla="*/ 183457 h 271048"/>
              <a:gd name="connsiteX25" fmla="*/ 535368 w 608536"/>
              <a:gd name="connsiteY25" fmla="*/ 183457 h 271048"/>
              <a:gd name="connsiteX26" fmla="*/ 552584 w 608536"/>
              <a:gd name="connsiteY26" fmla="*/ 203573 h 271048"/>
              <a:gd name="connsiteX27" fmla="*/ 568365 w 608536"/>
              <a:gd name="connsiteY27" fmla="*/ 183457 h 271048"/>
              <a:gd name="connsiteX28" fmla="*/ 585582 w 608536"/>
              <a:gd name="connsiteY28" fmla="*/ 183457 h 271048"/>
              <a:gd name="connsiteX29" fmla="*/ 597059 w 608536"/>
              <a:gd name="connsiteY29" fmla="*/ 183457 h 271048"/>
              <a:gd name="connsiteX30" fmla="*/ 605667 w 608536"/>
              <a:gd name="connsiteY30" fmla="*/ 183457 h 271048"/>
              <a:gd name="connsiteX31" fmla="*/ 608536 w 608536"/>
              <a:gd name="connsiteY31" fmla="*/ 269668 h 271048"/>
              <a:gd name="connsiteX32" fmla="*/ 495197 w 608536"/>
              <a:gd name="connsiteY32" fmla="*/ 269668 h 271048"/>
              <a:gd name="connsiteX33" fmla="*/ 325763 w 608536"/>
              <a:gd name="connsiteY33" fmla="*/ 183457 h 271048"/>
              <a:gd name="connsiteX34" fmla="*/ 335811 w 608536"/>
              <a:gd name="connsiteY34" fmla="*/ 183457 h 271048"/>
              <a:gd name="connsiteX35" fmla="*/ 348729 w 608536"/>
              <a:gd name="connsiteY35" fmla="*/ 183457 h 271048"/>
              <a:gd name="connsiteX36" fmla="*/ 365954 w 608536"/>
              <a:gd name="connsiteY36" fmla="*/ 183457 h 271048"/>
              <a:gd name="connsiteX37" fmla="*/ 383179 w 608536"/>
              <a:gd name="connsiteY37" fmla="*/ 203573 h 271048"/>
              <a:gd name="connsiteX38" fmla="*/ 398968 w 608536"/>
              <a:gd name="connsiteY38" fmla="*/ 183457 h 271048"/>
              <a:gd name="connsiteX39" fmla="*/ 416192 w 608536"/>
              <a:gd name="connsiteY39" fmla="*/ 183457 h 271048"/>
              <a:gd name="connsiteX40" fmla="*/ 427676 w 608536"/>
              <a:gd name="connsiteY40" fmla="*/ 183457 h 271048"/>
              <a:gd name="connsiteX41" fmla="*/ 436288 w 608536"/>
              <a:gd name="connsiteY41" fmla="*/ 183457 h 271048"/>
              <a:gd name="connsiteX42" fmla="*/ 437723 w 608536"/>
              <a:gd name="connsiteY42" fmla="*/ 269668 h 271048"/>
              <a:gd name="connsiteX43" fmla="*/ 325763 w 608536"/>
              <a:gd name="connsiteY43" fmla="*/ 269668 h 271048"/>
              <a:gd name="connsiteX44" fmla="*/ 268398 w 608536"/>
              <a:gd name="connsiteY44" fmla="*/ 108971 h 271048"/>
              <a:gd name="connsiteX45" fmla="*/ 275578 w 608536"/>
              <a:gd name="connsiteY45" fmla="*/ 108971 h 271048"/>
              <a:gd name="connsiteX46" fmla="*/ 288500 w 608536"/>
              <a:gd name="connsiteY46" fmla="*/ 108971 h 271048"/>
              <a:gd name="connsiteX47" fmla="*/ 301423 w 608536"/>
              <a:gd name="connsiteY47" fmla="*/ 123340 h 271048"/>
              <a:gd name="connsiteX48" fmla="*/ 312909 w 608536"/>
              <a:gd name="connsiteY48" fmla="*/ 108971 h 271048"/>
              <a:gd name="connsiteX49" fmla="*/ 325832 w 608536"/>
              <a:gd name="connsiteY49" fmla="*/ 108971 h 271048"/>
              <a:gd name="connsiteX50" fmla="*/ 333011 w 608536"/>
              <a:gd name="connsiteY50" fmla="*/ 108971 h 271048"/>
              <a:gd name="connsiteX51" fmla="*/ 337319 w 608536"/>
              <a:gd name="connsiteY51" fmla="*/ 108971 h 271048"/>
              <a:gd name="connsiteX52" fmla="*/ 331575 w 608536"/>
              <a:gd name="connsiteY52" fmla="*/ 133398 h 271048"/>
              <a:gd name="connsiteX53" fmla="*/ 341626 w 608536"/>
              <a:gd name="connsiteY53" fmla="*/ 169319 h 271048"/>
              <a:gd name="connsiteX54" fmla="*/ 341626 w 608536"/>
              <a:gd name="connsiteY54" fmla="*/ 172193 h 271048"/>
              <a:gd name="connsiteX55" fmla="*/ 259783 w 608536"/>
              <a:gd name="connsiteY55" fmla="*/ 172193 h 271048"/>
              <a:gd name="connsiteX56" fmla="*/ 274142 w 608536"/>
              <a:gd name="connsiteY56" fmla="*/ 133398 h 271048"/>
              <a:gd name="connsiteX57" fmla="*/ 268398 w 608536"/>
              <a:gd name="connsiteY57" fmla="*/ 108971 h 271048"/>
              <a:gd name="connsiteX58" fmla="*/ 103332 w 608536"/>
              <a:gd name="connsiteY58" fmla="*/ 108971 h 271048"/>
              <a:gd name="connsiteX59" fmla="*/ 110512 w 608536"/>
              <a:gd name="connsiteY59" fmla="*/ 108971 h 271048"/>
              <a:gd name="connsiteX60" fmla="*/ 123434 w 608536"/>
              <a:gd name="connsiteY60" fmla="*/ 108971 h 271048"/>
              <a:gd name="connsiteX61" fmla="*/ 136357 w 608536"/>
              <a:gd name="connsiteY61" fmla="*/ 123340 h 271048"/>
              <a:gd name="connsiteX62" fmla="*/ 147843 w 608536"/>
              <a:gd name="connsiteY62" fmla="*/ 108971 h 271048"/>
              <a:gd name="connsiteX63" fmla="*/ 160766 w 608536"/>
              <a:gd name="connsiteY63" fmla="*/ 108971 h 271048"/>
              <a:gd name="connsiteX64" fmla="*/ 167945 w 608536"/>
              <a:gd name="connsiteY64" fmla="*/ 108971 h 271048"/>
              <a:gd name="connsiteX65" fmla="*/ 170817 w 608536"/>
              <a:gd name="connsiteY65" fmla="*/ 108971 h 271048"/>
              <a:gd name="connsiteX66" fmla="*/ 166509 w 608536"/>
              <a:gd name="connsiteY66" fmla="*/ 133398 h 271048"/>
              <a:gd name="connsiteX67" fmla="*/ 176560 w 608536"/>
              <a:gd name="connsiteY67" fmla="*/ 169319 h 271048"/>
              <a:gd name="connsiteX68" fmla="*/ 176560 w 608536"/>
              <a:gd name="connsiteY68" fmla="*/ 172193 h 271048"/>
              <a:gd name="connsiteX69" fmla="*/ 94717 w 608536"/>
              <a:gd name="connsiteY69" fmla="*/ 172193 h 271048"/>
              <a:gd name="connsiteX70" fmla="*/ 109076 w 608536"/>
              <a:gd name="connsiteY70" fmla="*/ 133398 h 271048"/>
              <a:gd name="connsiteX71" fmla="*/ 103332 w 608536"/>
              <a:gd name="connsiteY71" fmla="*/ 108971 h 271048"/>
              <a:gd name="connsiteX72" fmla="*/ 429096 w 608536"/>
              <a:gd name="connsiteY72" fmla="*/ 107592 h 271048"/>
              <a:gd name="connsiteX73" fmla="*/ 436276 w 608536"/>
              <a:gd name="connsiteY73" fmla="*/ 107592 h 271048"/>
              <a:gd name="connsiteX74" fmla="*/ 449198 w 608536"/>
              <a:gd name="connsiteY74" fmla="*/ 107592 h 271048"/>
              <a:gd name="connsiteX75" fmla="*/ 462121 w 608536"/>
              <a:gd name="connsiteY75" fmla="*/ 121908 h 271048"/>
              <a:gd name="connsiteX76" fmla="*/ 473607 w 608536"/>
              <a:gd name="connsiteY76" fmla="*/ 107592 h 271048"/>
              <a:gd name="connsiteX77" fmla="*/ 486530 w 608536"/>
              <a:gd name="connsiteY77" fmla="*/ 107592 h 271048"/>
              <a:gd name="connsiteX78" fmla="*/ 493709 w 608536"/>
              <a:gd name="connsiteY78" fmla="*/ 107592 h 271048"/>
              <a:gd name="connsiteX79" fmla="*/ 498017 w 608536"/>
              <a:gd name="connsiteY79" fmla="*/ 107592 h 271048"/>
              <a:gd name="connsiteX80" fmla="*/ 492273 w 608536"/>
              <a:gd name="connsiteY80" fmla="*/ 131930 h 271048"/>
              <a:gd name="connsiteX81" fmla="*/ 502324 w 608536"/>
              <a:gd name="connsiteY81" fmla="*/ 169152 h 271048"/>
              <a:gd name="connsiteX82" fmla="*/ 502324 w 608536"/>
              <a:gd name="connsiteY82" fmla="*/ 170584 h 271048"/>
              <a:gd name="connsiteX83" fmla="*/ 420481 w 608536"/>
              <a:gd name="connsiteY83" fmla="*/ 170584 h 271048"/>
              <a:gd name="connsiteX84" fmla="*/ 434840 w 608536"/>
              <a:gd name="connsiteY84" fmla="*/ 131930 h 271048"/>
              <a:gd name="connsiteX85" fmla="*/ 429096 w 608536"/>
              <a:gd name="connsiteY85" fmla="*/ 107592 h 271048"/>
              <a:gd name="connsiteX86" fmla="*/ 221736 w 608536"/>
              <a:gd name="connsiteY86" fmla="*/ 88970 h 271048"/>
              <a:gd name="connsiteX87" fmla="*/ 266911 w 608536"/>
              <a:gd name="connsiteY87" fmla="*/ 133455 h 271048"/>
              <a:gd name="connsiteX88" fmla="*/ 221736 w 608536"/>
              <a:gd name="connsiteY88" fmla="*/ 177940 h 271048"/>
              <a:gd name="connsiteX89" fmla="*/ 176561 w 608536"/>
              <a:gd name="connsiteY89" fmla="*/ 133455 h 271048"/>
              <a:gd name="connsiteX90" fmla="*/ 221736 w 608536"/>
              <a:gd name="connsiteY90" fmla="*/ 88970 h 271048"/>
              <a:gd name="connsiteX91" fmla="*/ 55980 w 608536"/>
              <a:gd name="connsiteY91" fmla="*/ 88970 h 271048"/>
              <a:gd name="connsiteX92" fmla="*/ 100465 w 608536"/>
              <a:gd name="connsiteY92" fmla="*/ 133455 h 271048"/>
              <a:gd name="connsiteX93" fmla="*/ 55980 w 608536"/>
              <a:gd name="connsiteY93" fmla="*/ 177940 h 271048"/>
              <a:gd name="connsiteX94" fmla="*/ 11495 w 608536"/>
              <a:gd name="connsiteY94" fmla="*/ 133455 h 271048"/>
              <a:gd name="connsiteX95" fmla="*/ 55980 w 608536"/>
              <a:gd name="connsiteY95" fmla="*/ 88970 h 271048"/>
              <a:gd name="connsiteX96" fmla="*/ 547614 w 608536"/>
              <a:gd name="connsiteY96" fmla="*/ 87591 h 271048"/>
              <a:gd name="connsiteX97" fmla="*/ 592904 w 608536"/>
              <a:gd name="connsiteY97" fmla="*/ 131961 h 271048"/>
              <a:gd name="connsiteX98" fmla="*/ 547614 w 608536"/>
              <a:gd name="connsiteY98" fmla="*/ 176331 h 271048"/>
              <a:gd name="connsiteX99" fmla="*/ 502324 w 608536"/>
              <a:gd name="connsiteY99" fmla="*/ 131961 h 271048"/>
              <a:gd name="connsiteX100" fmla="*/ 547614 w 608536"/>
              <a:gd name="connsiteY100" fmla="*/ 87591 h 271048"/>
              <a:gd name="connsiteX101" fmla="*/ 382548 w 608536"/>
              <a:gd name="connsiteY101" fmla="*/ 87591 h 271048"/>
              <a:gd name="connsiteX102" fmla="*/ 427838 w 608536"/>
              <a:gd name="connsiteY102" fmla="*/ 131961 h 271048"/>
              <a:gd name="connsiteX103" fmla="*/ 382548 w 608536"/>
              <a:gd name="connsiteY103" fmla="*/ 176331 h 271048"/>
              <a:gd name="connsiteX104" fmla="*/ 337258 w 608536"/>
              <a:gd name="connsiteY104" fmla="*/ 131961 h 271048"/>
              <a:gd name="connsiteX105" fmla="*/ 382548 w 608536"/>
              <a:gd name="connsiteY105" fmla="*/ 87591 h 271048"/>
              <a:gd name="connsiteX106" fmla="*/ 300015 w 608536"/>
              <a:gd name="connsiteY106" fmla="*/ 37473 h 271048"/>
              <a:gd name="connsiteX107" fmla="*/ 333120 w 608536"/>
              <a:gd name="connsiteY107" fmla="*/ 70348 h 271048"/>
              <a:gd name="connsiteX108" fmla="*/ 300015 w 608536"/>
              <a:gd name="connsiteY108" fmla="*/ 103223 h 271048"/>
              <a:gd name="connsiteX109" fmla="*/ 266910 w 608536"/>
              <a:gd name="connsiteY109" fmla="*/ 70348 h 271048"/>
              <a:gd name="connsiteX110" fmla="*/ 300015 w 608536"/>
              <a:gd name="connsiteY110" fmla="*/ 37473 h 271048"/>
              <a:gd name="connsiteX111" fmla="*/ 134949 w 608536"/>
              <a:gd name="connsiteY111" fmla="*/ 37473 h 271048"/>
              <a:gd name="connsiteX112" fmla="*/ 168054 w 608536"/>
              <a:gd name="connsiteY112" fmla="*/ 70348 h 271048"/>
              <a:gd name="connsiteX113" fmla="*/ 134949 w 608536"/>
              <a:gd name="connsiteY113" fmla="*/ 103223 h 271048"/>
              <a:gd name="connsiteX114" fmla="*/ 101844 w 608536"/>
              <a:gd name="connsiteY114" fmla="*/ 70348 h 271048"/>
              <a:gd name="connsiteX115" fmla="*/ 134949 w 608536"/>
              <a:gd name="connsiteY115" fmla="*/ 37473 h 271048"/>
              <a:gd name="connsiteX116" fmla="*/ 461518 w 608536"/>
              <a:gd name="connsiteY116" fmla="*/ 35864 h 271048"/>
              <a:gd name="connsiteX117" fmla="*/ 493819 w 608536"/>
              <a:gd name="connsiteY117" fmla="*/ 68854 h 271048"/>
              <a:gd name="connsiteX118" fmla="*/ 461518 w 608536"/>
              <a:gd name="connsiteY118" fmla="*/ 101844 h 271048"/>
              <a:gd name="connsiteX119" fmla="*/ 429217 w 608536"/>
              <a:gd name="connsiteY119" fmla="*/ 68854 h 271048"/>
              <a:gd name="connsiteX120" fmla="*/ 461518 w 608536"/>
              <a:gd name="connsiteY120" fmla="*/ 35864 h 271048"/>
              <a:gd name="connsiteX121" fmla="*/ 551981 w 608536"/>
              <a:gd name="connsiteY121" fmla="*/ 2989 h 271048"/>
              <a:gd name="connsiteX122" fmla="*/ 582787 w 608536"/>
              <a:gd name="connsiteY122" fmla="*/ 34485 h 271048"/>
              <a:gd name="connsiteX123" fmla="*/ 551981 w 608536"/>
              <a:gd name="connsiteY123" fmla="*/ 65981 h 271048"/>
              <a:gd name="connsiteX124" fmla="*/ 521175 w 608536"/>
              <a:gd name="connsiteY124" fmla="*/ 34485 h 271048"/>
              <a:gd name="connsiteX125" fmla="*/ 551981 w 608536"/>
              <a:gd name="connsiteY125" fmla="*/ 2989 h 271048"/>
              <a:gd name="connsiteX126" fmla="*/ 382548 w 608536"/>
              <a:gd name="connsiteY126" fmla="*/ 2989 h 271048"/>
              <a:gd name="connsiteX127" fmla="*/ 413354 w 608536"/>
              <a:gd name="connsiteY127" fmla="*/ 34485 h 271048"/>
              <a:gd name="connsiteX128" fmla="*/ 382548 w 608536"/>
              <a:gd name="connsiteY128" fmla="*/ 65981 h 271048"/>
              <a:gd name="connsiteX129" fmla="*/ 351742 w 608536"/>
              <a:gd name="connsiteY129" fmla="*/ 34485 h 271048"/>
              <a:gd name="connsiteX130" fmla="*/ 382548 w 608536"/>
              <a:gd name="connsiteY130" fmla="*/ 2989 h 271048"/>
              <a:gd name="connsiteX131" fmla="*/ 218861 w 608536"/>
              <a:gd name="connsiteY131" fmla="*/ 0 h 271048"/>
              <a:gd name="connsiteX132" fmla="*/ 249667 w 608536"/>
              <a:gd name="connsiteY132" fmla="*/ 31611 h 271048"/>
              <a:gd name="connsiteX133" fmla="*/ 218861 w 608536"/>
              <a:gd name="connsiteY133" fmla="*/ 63222 h 271048"/>
              <a:gd name="connsiteX134" fmla="*/ 188055 w 608536"/>
              <a:gd name="connsiteY134" fmla="*/ 31611 h 271048"/>
              <a:gd name="connsiteX135" fmla="*/ 218861 w 608536"/>
              <a:gd name="connsiteY135" fmla="*/ 0 h 271048"/>
              <a:gd name="connsiteX136" fmla="*/ 55980 w 608536"/>
              <a:gd name="connsiteY136" fmla="*/ 0 h 271048"/>
              <a:gd name="connsiteX137" fmla="*/ 87591 w 608536"/>
              <a:gd name="connsiteY137" fmla="*/ 31611 h 271048"/>
              <a:gd name="connsiteX138" fmla="*/ 55980 w 608536"/>
              <a:gd name="connsiteY138" fmla="*/ 63222 h 271048"/>
              <a:gd name="connsiteX139" fmla="*/ 24369 w 608536"/>
              <a:gd name="connsiteY139" fmla="*/ 31611 h 271048"/>
              <a:gd name="connsiteX140" fmla="*/ 55980 w 608536"/>
              <a:gd name="connsiteY140" fmla="*/ 0 h 27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8536" h="271048">
                <a:moveTo>
                  <a:pt x="165066" y="185067"/>
                </a:moveTo>
                <a:lnTo>
                  <a:pt x="175114" y="185067"/>
                </a:lnTo>
                <a:lnTo>
                  <a:pt x="188032" y="185067"/>
                </a:lnTo>
                <a:lnTo>
                  <a:pt x="205257" y="185067"/>
                </a:lnTo>
                <a:lnTo>
                  <a:pt x="222482" y="205129"/>
                </a:lnTo>
                <a:lnTo>
                  <a:pt x="238271" y="185067"/>
                </a:lnTo>
                <a:lnTo>
                  <a:pt x="255495" y="185067"/>
                </a:lnTo>
                <a:lnTo>
                  <a:pt x="266979" y="185067"/>
                </a:lnTo>
                <a:lnTo>
                  <a:pt x="275591" y="185067"/>
                </a:lnTo>
                <a:lnTo>
                  <a:pt x="277026" y="271048"/>
                </a:lnTo>
                <a:lnTo>
                  <a:pt x="165066" y="271048"/>
                </a:lnTo>
                <a:close/>
                <a:moveTo>
                  <a:pt x="0" y="185067"/>
                </a:moveTo>
                <a:lnTo>
                  <a:pt x="10047" y="185067"/>
                </a:lnTo>
                <a:lnTo>
                  <a:pt x="21531" y="185067"/>
                </a:lnTo>
                <a:lnTo>
                  <a:pt x="40191" y="185067"/>
                </a:lnTo>
                <a:lnTo>
                  <a:pt x="57415" y="205129"/>
                </a:lnTo>
                <a:lnTo>
                  <a:pt x="73204" y="185067"/>
                </a:lnTo>
                <a:lnTo>
                  <a:pt x="90429" y="185067"/>
                </a:lnTo>
                <a:lnTo>
                  <a:pt x="100477" y="185067"/>
                </a:lnTo>
                <a:lnTo>
                  <a:pt x="109089" y="185067"/>
                </a:lnTo>
                <a:lnTo>
                  <a:pt x="111960" y="271048"/>
                </a:lnTo>
                <a:lnTo>
                  <a:pt x="0" y="271048"/>
                </a:lnTo>
                <a:close/>
                <a:moveTo>
                  <a:pt x="495197" y="183457"/>
                </a:moveTo>
                <a:lnTo>
                  <a:pt x="505240" y="183457"/>
                </a:lnTo>
                <a:lnTo>
                  <a:pt x="518152" y="183457"/>
                </a:lnTo>
                <a:lnTo>
                  <a:pt x="535368" y="183457"/>
                </a:lnTo>
                <a:lnTo>
                  <a:pt x="552584" y="203573"/>
                </a:lnTo>
                <a:lnTo>
                  <a:pt x="568365" y="183457"/>
                </a:lnTo>
                <a:lnTo>
                  <a:pt x="585582" y="183457"/>
                </a:lnTo>
                <a:lnTo>
                  <a:pt x="597059" y="183457"/>
                </a:lnTo>
                <a:lnTo>
                  <a:pt x="605667" y="183457"/>
                </a:lnTo>
                <a:lnTo>
                  <a:pt x="608536" y="269668"/>
                </a:lnTo>
                <a:lnTo>
                  <a:pt x="495197" y="269668"/>
                </a:lnTo>
                <a:close/>
                <a:moveTo>
                  <a:pt x="325763" y="183457"/>
                </a:moveTo>
                <a:lnTo>
                  <a:pt x="335811" y="183457"/>
                </a:lnTo>
                <a:lnTo>
                  <a:pt x="348729" y="183457"/>
                </a:lnTo>
                <a:lnTo>
                  <a:pt x="365954" y="183457"/>
                </a:lnTo>
                <a:lnTo>
                  <a:pt x="383179" y="203573"/>
                </a:lnTo>
                <a:lnTo>
                  <a:pt x="398968" y="183457"/>
                </a:lnTo>
                <a:lnTo>
                  <a:pt x="416192" y="183457"/>
                </a:lnTo>
                <a:lnTo>
                  <a:pt x="427676" y="183457"/>
                </a:lnTo>
                <a:lnTo>
                  <a:pt x="436288" y="183457"/>
                </a:lnTo>
                <a:lnTo>
                  <a:pt x="437723" y="269668"/>
                </a:lnTo>
                <a:lnTo>
                  <a:pt x="325763" y="269668"/>
                </a:lnTo>
                <a:close/>
                <a:moveTo>
                  <a:pt x="268398" y="108971"/>
                </a:moveTo>
                <a:lnTo>
                  <a:pt x="275578" y="108971"/>
                </a:lnTo>
                <a:lnTo>
                  <a:pt x="288500" y="108971"/>
                </a:lnTo>
                <a:lnTo>
                  <a:pt x="301423" y="123340"/>
                </a:lnTo>
                <a:lnTo>
                  <a:pt x="312909" y="108971"/>
                </a:lnTo>
                <a:lnTo>
                  <a:pt x="325832" y="108971"/>
                </a:lnTo>
                <a:lnTo>
                  <a:pt x="333011" y="108971"/>
                </a:lnTo>
                <a:lnTo>
                  <a:pt x="337319" y="108971"/>
                </a:lnTo>
                <a:cubicBezTo>
                  <a:pt x="334447" y="116155"/>
                  <a:pt x="331575" y="124777"/>
                  <a:pt x="331575" y="133398"/>
                </a:cubicBezTo>
                <a:cubicBezTo>
                  <a:pt x="331575" y="146330"/>
                  <a:pt x="335883" y="159261"/>
                  <a:pt x="341626" y="169319"/>
                </a:cubicBezTo>
                <a:lnTo>
                  <a:pt x="341626" y="172193"/>
                </a:lnTo>
                <a:lnTo>
                  <a:pt x="259783" y="172193"/>
                </a:lnTo>
                <a:cubicBezTo>
                  <a:pt x="268398" y="160698"/>
                  <a:pt x="274142" y="147766"/>
                  <a:pt x="274142" y="133398"/>
                </a:cubicBezTo>
                <a:cubicBezTo>
                  <a:pt x="274142" y="124777"/>
                  <a:pt x="271270" y="116155"/>
                  <a:pt x="268398" y="108971"/>
                </a:cubicBezTo>
                <a:close/>
                <a:moveTo>
                  <a:pt x="103332" y="108971"/>
                </a:moveTo>
                <a:lnTo>
                  <a:pt x="110512" y="108971"/>
                </a:lnTo>
                <a:lnTo>
                  <a:pt x="123434" y="108971"/>
                </a:lnTo>
                <a:lnTo>
                  <a:pt x="136357" y="123340"/>
                </a:lnTo>
                <a:lnTo>
                  <a:pt x="147843" y="108971"/>
                </a:lnTo>
                <a:lnTo>
                  <a:pt x="160766" y="108971"/>
                </a:lnTo>
                <a:lnTo>
                  <a:pt x="167945" y="108971"/>
                </a:lnTo>
                <a:lnTo>
                  <a:pt x="170817" y="108971"/>
                </a:lnTo>
                <a:cubicBezTo>
                  <a:pt x="169381" y="116155"/>
                  <a:pt x="166509" y="124777"/>
                  <a:pt x="166509" y="133398"/>
                </a:cubicBezTo>
                <a:cubicBezTo>
                  <a:pt x="166509" y="146330"/>
                  <a:pt x="170817" y="159261"/>
                  <a:pt x="176560" y="169319"/>
                </a:cubicBezTo>
                <a:lnTo>
                  <a:pt x="176560" y="172193"/>
                </a:lnTo>
                <a:lnTo>
                  <a:pt x="94717" y="172193"/>
                </a:lnTo>
                <a:cubicBezTo>
                  <a:pt x="103332" y="160698"/>
                  <a:pt x="109076" y="147766"/>
                  <a:pt x="109076" y="133398"/>
                </a:cubicBezTo>
                <a:cubicBezTo>
                  <a:pt x="109076" y="124777"/>
                  <a:pt x="106204" y="116155"/>
                  <a:pt x="103332" y="108971"/>
                </a:cubicBezTo>
                <a:close/>
                <a:moveTo>
                  <a:pt x="429096" y="107592"/>
                </a:moveTo>
                <a:lnTo>
                  <a:pt x="436276" y="107592"/>
                </a:lnTo>
                <a:lnTo>
                  <a:pt x="449198" y="107592"/>
                </a:lnTo>
                <a:lnTo>
                  <a:pt x="462121" y="121908"/>
                </a:lnTo>
                <a:lnTo>
                  <a:pt x="473607" y="107592"/>
                </a:lnTo>
                <a:lnTo>
                  <a:pt x="486530" y="107592"/>
                </a:lnTo>
                <a:lnTo>
                  <a:pt x="493709" y="107592"/>
                </a:lnTo>
                <a:lnTo>
                  <a:pt x="498017" y="107592"/>
                </a:lnTo>
                <a:cubicBezTo>
                  <a:pt x="495145" y="114750"/>
                  <a:pt x="492273" y="123340"/>
                  <a:pt x="492273" y="131930"/>
                </a:cubicBezTo>
                <a:cubicBezTo>
                  <a:pt x="492273" y="144815"/>
                  <a:pt x="496581" y="157699"/>
                  <a:pt x="502324" y="169152"/>
                </a:cubicBezTo>
                <a:lnTo>
                  <a:pt x="502324" y="170584"/>
                </a:lnTo>
                <a:lnTo>
                  <a:pt x="420481" y="170584"/>
                </a:lnTo>
                <a:cubicBezTo>
                  <a:pt x="429096" y="159131"/>
                  <a:pt x="434840" y="146246"/>
                  <a:pt x="434840" y="131930"/>
                </a:cubicBezTo>
                <a:cubicBezTo>
                  <a:pt x="434840" y="123340"/>
                  <a:pt x="433404" y="114750"/>
                  <a:pt x="429096" y="107592"/>
                </a:cubicBezTo>
                <a:close/>
                <a:moveTo>
                  <a:pt x="221736" y="88970"/>
                </a:moveTo>
                <a:cubicBezTo>
                  <a:pt x="246685" y="88970"/>
                  <a:pt x="266911" y="108887"/>
                  <a:pt x="266911" y="133455"/>
                </a:cubicBezTo>
                <a:cubicBezTo>
                  <a:pt x="266911" y="158023"/>
                  <a:pt x="246685" y="177940"/>
                  <a:pt x="221736" y="177940"/>
                </a:cubicBezTo>
                <a:cubicBezTo>
                  <a:pt x="196787" y="177940"/>
                  <a:pt x="176561" y="158023"/>
                  <a:pt x="176561" y="133455"/>
                </a:cubicBezTo>
                <a:cubicBezTo>
                  <a:pt x="176561" y="108887"/>
                  <a:pt x="196787" y="88970"/>
                  <a:pt x="221736" y="88970"/>
                </a:cubicBezTo>
                <a:close/>
                <a:moveTo>
                  <a:pt x="55980" y="88970"/>
                </a:moveTo>
                <a:cubicBezTo>
                  <a:pt x="80548" y="88970"/>
                  <a:pt x="100465" y="108887"/>
                  <a:pt x="100465" y="133455"/>
                </a:cubicBezTo>
                <a:cubicBezTo>
                  <a:pt x="100465" y="158023"/>
                  <a:pt x="80548" y="177940"/>
                  <a:pt x="55980" y="177940"/>
                </a:cubicBezTo>
                <a:cubicBezTo>
                  <a:pt x="31412" y="177940"/>
                  <a:pt x="11495" y="158023"/>
                  <a:pt x="11495" y="133455"/>
                </a:cubicBezTo>
                <a:cubicBezTo>
                  <a:pt x="11495" y="108887"/>
                  <a:pt x="31412" y="88970"/>
                  <a:pt x="55980" y="88970"/>
                </a:cubicBezTo>
                <a:close/>
                <a:moveTo>
                  <a:pt x="547614" y="87591"/>
                </a:moveTo>
                <a:cubicBezTo>
                  <a:pt x="572627" y="87591"/>
                  <a:pt x="592904" y="107456"/>
                  <a:pt x="592904" y="131961"/>
                </a:cubicBezTo>
                <a:cubicBezTo>
                  <a:pt x="592904" y="156466"/>
                  <a:pt x="572627" y="176331"/>
                  <a:pt x="547614" y="176331"/>
                </a:cubicBezTo>
                <a:cubicBezTo>
                  <a:pt x="522601" y="176331"/>
                  <a:pt x="502324" y="156466"/>
                  <a:pt x="502324" y="131961"/>
                </a:cubicBezTo>
                <a:cubicBezTo>
                  <a:pt x="502324" y="107456"/>
                  <a:pt x="522601" y="87591"/>
                  <a:pt x="547614" y="87591"/>
                </a:cubicBezTo>
                <a:close/>
                <a:moveTo>
                  <a:pt x="382548" y="87591"/>
                </a:moveTo>
                <a:cubicBezTo>
                  <a:pt x="407561" y="87591"/>
                  <a:pt x="427838" y="107456"/>
                  <a:pt x="427838" y="131961"/>
                </a:cubicBezTo>
                <a:cubicBezTo>
                  <a:pt x="427838" y="156466"/>
                  <a:pt x="407561" y="176331"/>
                  <a:pt x="382548" y="176331"/>
                </a:cubicBezTo>
                <a:cubicBezTo>
                  <a:pt x="357535" y="176331"/>
                  <a:pt x="337258" y="156466"/>
                  <a:pt x="337258" y="131961"/>
                </a:cubicBezTo>
                <a:cubicBezTo>
                  <a:pt x="337258" y="107456"/>
                  <a:pt x="357535" y="87591"/>
                  <a:pt x="382548" y="87591"/>
                </a:cubicBezTo>
                <a:close/>
                <a:moveTo>
                  <a:pt x="300015" y="37473"/>
                </a:moveTo>
                <a:cubicBezTo>
                  <a:pt x="318298" y="37473"/>
                  <a:pt x="333120" y="52192"/>
                  <a:pt x="333120" y="70348"/>
                </a:cubicBezTo>
                <a:cubicBezTo>
                  <a:pt x="333120" y="88504"/>
                  <a:pt x="318298" y="103223"/>
                  <a:pt x="300015" y="103223"/>
                </a:cubicBezTo>
                <a:cubicBezTo>
                  <a:pt x="281732" y="103223"/>
                  <a:pt x="266910" y="88504"/>
                  <a:pt x="266910" y="70348"/>
                </a:cubicBezTo>
                <a:cubicBezTo>
                  <a:pt x="266910" y="52192"/>
                  <a:pt x="281732" y="37473"/>
                  <a:pt x="300015" y="37473"/>
                </a:cubicBezTo>
                <a:close/>
                <a:moveTo>
                  <a:pt x="134949" y="37473"/>
                </a:moveTo>
                <a:cubicBezTo>
                  <a:pt x="153232" y="37473"/>
                  <a:pt x="168054" y="52192"/>
                  <a:pt x="168054" y="70348"/>
                </a:cubicBezTo>
                <a:cubicBezTo>
                  <a:pt x="168054" y="88504"/>
                  <a:pt x="153232" y="103223"/>
                  <a:pt x="134949" y="103223"/>
                </a:cubicBezTo>
                <a:cubicBezTo>
                  <a:pt x="116666" y="103223"/>
                  <a:pt x="101844" y="88504"/>
                  <a:pt x="101844" y="70348"/>
                </a:cubicBezTo>
                <a:cubicBezTo>
                  <a:pt x="101844" y="52192"/>
                  <a:pt x="116666" y="37473"/>
                  <a:pt x="134949" y="37473"/>
                </a:cubicBezTo>
                <a:close/>
                <a:moveTo>
                  <a:pt x="461518" y="35864"/>
                </a:moveTo>
                <a:cubicBezTo>
                  <a:pt x="479357" y="35864"/>
                  <a:pt x="493819" y="50634"/>
                  <a:pt x="493819" y="68854"/>
                </a:cubicBezTo>
                <a:cubicBezTo>
                  <a:pt x="493819" y="87074"/>
                  <a:pt x="479357" y="101844"/>
                  <a:pt x="461518" y="101844"/>
                </a:cubicBezTo>
                <a:cubicBezTo>
                  <a:pt x="443679" y="101844"/>
                  <a:pt x="429217" y="87074"/>
                  <a:pt x="429217" y="68854"/>
                </a:cubicBezTo>
                <a:cubicBezTo>
                  <a:pt x="429217" y="50634"/>
                  <a:pt x="443679" y="35864"/>
                  <a:pt x="461518" y="35864"/>
                </a:cubicBezTo>
                <a:close/>
                <a:moveTo>
                  <a:pt x="551981" y="2989"/>
                </a:moveTo>
                <a:cubicBezTo>
                  <a:pt x="568995" y="2989"/>
                  <a:pt x="582787" y="17090"/>
                  <a:pt x="582787" y="34485"/>
                </a:cubicBezTo>
                <a:cubicBezTo>
                  <a:pt x="582787" y="51880"/>
                  <a:pt x="568995" y="65981"/>
                  <a:pt x="551981" y="65981"/>
                </a:cubicBezTo>
                <a:cubicBezTo>
                  <a:pt x="534967" y="65981"/>
                  <a:pt x="521175" y="51880"/>
                  <a:pt x="521175" y="34485"/>
                </a:cubicBezTo>
                <a:cubicBezTo>
                  <a:pt x="521175" y="17090"/>
                  <a:pt x="534967" y="2989"/>
                  <a:pt x="551981" y="2989"/>
                </a:cubicBezTo>
                <a:close/>
                <a:moveTo>
                  <a:pt x="382548" y="2989"/>
                </a:moveTo>
                <a:cubicBezTo>
                  <a:pt x="399562" y="2989"/>
                  <a:pt x="413354" y="17090"/>
                  <a:pt x="413354" y="34485"/>
                </a:cubicBezTo>
                <a:cubicBezTo>
                  <a:pt x="413354" y="51880"/>
                  <a:pt x="399562" y="65981"/>
                  <a:pt x="382548" y="65981"/>
                </a:cubicBezTo>
                <a:cubicBezTo>
                  <a:pt x="365534" y="65981"/>
                  <a:pt x="351742" y="51880"/>
                  <a:pt x="351742" y="34485"/>
                </a:cubicBezTo>
                <a:cubicBezTo>
                  <a:pt x="351742" y="17090"/>
                  <a:pt x="365534" y="2989"/>
                  <a:pt x="382548" y="2989"/>
                </a:cubicBezTo>
                <a:close/>
                <a:moveTo>
                  <a:pt x="218861" y="0"/>
                </a:moveTo>
                <a:cubicBezTo>
                  <a:pt x="235875" y="0"/>
                  <a:pt x="249667" y="14153"/>
                  <a:pt x="249667" y="31611"/>
                </a:cubicBezTo>
                <a:cubicBezTo>
                  <a:pt x="249667" y="49069"/>
                  <a:pt x="235875" y="63222"/>
                  <a:pt x="218861" y="63222"/>
                </a:cubicBezTo>
                <a:cubicBezTo>
                  <a:pt x="201847" y="63222"/>
                  <a:pt x="188055" y="49069"/>
                  <a:pt x="188055" y="31611"/>
                </a:cubicBezTo>
                <a:cubicBezTo>
                  <a:pt x="188055" y="14153"/>
                  <a:pt x="201847" y="0"/>
                  <a:pt x="218861" y="0"/>
                </a:cubicBezTo>
                <a:close/>
                <a:moveTo>
                  <a:pt x="55980" y="0"/>
                </a:moveTo>
                <a:cubicBezTo>
                  <a:pt x="73438" y="0"/>
                  <a:pt x="87591" y="14153"/>
                  <a:pt x="87591" y="31611"/>
                </a:cubicBezTo>
                <a:cubicBezTo>
                  <a:pt x="87591" y="49069"/>
                  <a:pt x="73438" y="63222"/>
                  <a:pt x="55980" y="63222"/>
                </a:cubicBezTo>
                <a:cubicBezTo>
                  <a:pt x="38522" y="63222"/>
                  <a:pt x="24369" y="49069"/>
                  <a:pt x="24369" y="31611"/>
                </a:cubicBezTo>
                <a:cubicBezTo>
                  <a:pt x="24369" y="14153"/>
                  <a:pt x="38522" y="0"/>
                  <a:pt x="559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9" name="laptop-with-messages_43379">
            <a:extLst>
              <a:ext uri="{FF2B5EF4-FFF2-40B4-BE49-F238E27FC236}">
                <a16:creationId xmlns="" xmlns:a16="http://schemas.microsoft.com/office/drawing/2014/main" id="{C99D07C2-669F-47DF-AB6B-15EF7BACB623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2290382"/>
            <a:ext cx="368752" cy="351878"/>
          </a:xfrm>
          <a:custGeom>
            <a:avLst/>
            <a:gdLst>
              <a:gd name="connsiteX0" fmla="*/ 180877 w 582787"/>
              <a:gd name="connsiteY0" fmla="*/ 491613 h 556119"/>
              <a:gd name="connsiteX1" fmla="*/ 149298 w 582787"/>
              <a:gd name="connsiteY1" fmla="*/ 494480 h 556119"/>
              <a:gd name="connsiteX2" fmla="*/ 213891 w 582787"/>
              <a:gd name="connsiteY2" fmla="*/ 518849 h 556119"/>
              <a:gd name="connsiteX3" fmla="*/ 252646 w 582787"/>
              <a:gd name="connsiteY3" fmla="*/ 514548 h 556119"/>
              <a:gd name="connsiteX4" fmla="*/ 390487 w 582787"/>
              <a:gd name="connsiteY4" fmla="*/ 411469 h 556119"/>
              <a:gd name="connsiteX5" fmla="*/ 380455 w 582787"/>
              <a:gd name="connsiteY5" fmla="*/ 450153 h 556119"/>
              <a:gd name="connsiteX6" fmla="*/ 430611 w 582787"/>
              <a:gd name="connsiteY6" fmla="*/ 414334 h 556119"/>
              <a:gd name="connsiteX7" fmla="*/ 409116 w 582787"/>
              <a:gd name="connsiteY7" fmla="*/ 379948 h 556119"/>
              <a:gd name="connsiteX8" fmla="*/ 354661 w 582787"/>
              <a:gd name="connsiteY8" fmla="*/ 418632 h 556119"/>
              <a:gd name="connsiteX9" fmla="*/ 377589 w 582787"/>
              <a:gd name="connsiteY9" fmla="*/ 450153 h 556119"/>
              <a:gd name="connsiteX10" fmla="*/ 389054 w 582787"/>
              <a:gd name="connsiteY10" fmla="*/ 408603 h 556119"/>
              <a:gd name="connsiteX11" fmla="*/ 432044 w 582787"/>
              <a:gd name="connsiteY11" fmla="*/ 411469 h 556119"/>
              <a:gd name="connsiteX12" fmla="*/ 33012 w 582787"/>
              <a:gd name="connsiteY12" fmla="*/ 378356 h 556119"/>
              <a:gd name="connsiteX13" fmla="*/ 35875 w 582787"/>
              <a:gd name="connsiteY13" fmla="*/ 404246 h 556119"/>
              <a:gd name="connsiteX14" fmla="*/ 63066 w 582787"/>
              <a:gd name="connsiteY14" fmla="*/ 405684 h 556119"/>
              <a:gd name="connsiteX15" fmla="*/ 30150 w 582787"/>
              <a:gd name="connsiteY15" fmla="*/ 378356 h 556119"/>
              <a:gd name="connsiteX16" fmla="*/ 12977 w 582787"/>
              <a:gd name="connsiteY16" fmla="*/ 397054 h 556119"/>
              <a:gd name="connsiteX17" fmla="*/ 45892 w 582787"/>
              <a:gd name="connsiteY17" fmla="*/ 427259 h 556119"/>
              <a:gd name="connsiteX18" fmla="*/ 63066 w 582787"/>
              <a:gd name="connsiteY18" fmla="*/ 408561 h 556119"/>
              <a:gd name="connsiteX19" fmla="*/ 34444 w 582787"/>
              <a:gd name="connsiteY19" fmla="*/ 407123 h 556119"/>
              <a:gd name="connsiteX20" fmla="*/ 410549 w 582787"/>
              <a:gd name="connsiteY20" fmla="*/ 375650 h 556119"/>
              <a:gd name="connsiteX21" fmla="*/ 436343 w 582787"/>
              <a:gd name="connsiteY21" fmla="*/ 414334 h 556119"/>
              <a:gd name="connsiteX22" fmla="*/ 377589 w 582787"/>
              <a:gd name="connsiteY22" fmla="*/ 455884 h 556119"/>
              <a:gd name="connsiteX23" fmla="*/ 350362 w 582787"/>
              <a:gd name="connsiteY23" fmla="*/ 418632 h 556119"/>
              <a:gd name="connsiteX24" fmla="*/ 31581 w 582787"/>
              <a:gd name="connsiteY24" fmla="*/ 374041 h 556119"/>
              <a:gd name="connsiteX25" fmla="*/ 67359 w 582787"/>
              <a:gd name="connsiteY25" fmla="*/ 407123 h 556119"/>
              <a:gd name="connsiteX26" fmla="*/ 45892 w 582787"/>
              <a:gd name="connsiteY26" fmla="*/ 430136 h 556119"/>
              <a:gd name="connsiteX27" fmla="*/ 10115 w 582787"/>
              <a:gd name="connsiteY27" fmla="*/ 397054 h 556119"/>
              <a:gd name="connsiteX28" fmla="*/ 156387 w 582787"/>
              <a:gd name="connsiteY28" fmla="*/ 313967 h 556119"/>
              <a:gd name="connsiteX29" fmla="*/ 154950 w 582787"/>
              <a:gd name="connsiteY29" fmla="*/ 339751 h 556119"/>
              <a:gd name="connsiteX30" fmla="*/ 180813 w 582787"/>
              <a:gd name="connsiteY30" fmla="*/ 344048 h 556119"/>
              <a:gd name="connsiteX31" fmla="*/ 153513 w 582787"/>
              <a:gd name="connsiteY31" fmla="*/ 313967 h 556119"/>
              <a:gd name="connsiteX32" fmla="*/ 134834 w 582787"/>
              <a:gd name="connsiteY32" fmla="*/ 328292 h 556119"/>
              <a:gd name="connsiteX33" fmla="*/ 160697 w 582787"/>
              <a:gd name="connsiteY33" fmla="*/ 362670 h 556119"/>
              <a:gd name="connsiteX34" fmla="*/ 180813 w 582787"/>
              <a:gd name="connsiteY34" fmla="*/ 346913 h 556119"/>
              <a:gd name="connsiteX35" fmla="*/ 153513 w 582787"/>
              <a:gd name="connsiteY35" fmla="*/ 341184 h 556119"/>
              <a:gd name="connsiteX36" fmla="*/ 154950 w 582787"/>
              <a:gd name="connsiteY36" fmla="*/ 309670 h 556119"/>
              <a:gd name="connsiteX37" fmla="*/ 183687 w 582787"/>
              <a:gd name="connsiteY37" fmla="*/ 346913 h 556119"/>
              <a:gd name="connsiteX38" fmla="*/ 160697 w 582787"/>
              <a:gd name="connsiteY38" fmla="*/ 365535 h 556119"/>
              <a:gd name="connsiteX39" fmla="*/ 131960 w 582787"/>
              <a:gd name="connsiteY39" fmla="*/ 328292 h 556119"/>
              <a:gd name="connsiteX40" fmla="*/ 444955 w 582787"/>
              <a:gd name="connsiteY40" fmla="*/ 292420 h 556119"/>
              <a:gd name="connsiteX41" fmla="*/ 450690 w 582787"/>
              <a:gd name="connsiteY41" fmla="*/ 331162 h 556119"/>
              <a:gd name="connsiteX42" fmla="*/ 489406 w 582787"/>
              <a:gd name="connsiteY42" fmla="*/ 332597 h 556119"/>
              <a:gd name="connsiteX43" fmla="*/ 442087 w 582787"/>
              <a:gd name="connsiteY43" fmla="*/ 292420 h 556119"/>
              <a:gd name="connsiteX44" fmla="*/ 416276 w 582787"/>
              <a:gd name="connsiteY44" fmla="*/ 321118 h 556119"/>
              <a:gd name="connsiteX45" fmla="*/ 465030 w 582787"/>
              <a:gd name="connsiteY45" fmla="*/ 365598 h 556119"/>
              <a:gd name="connsiteX46" fmla="*/ 490840 w 582787"/>
              <a:gd name="connsiteY46" fmla="*/ 336901 h 556119"/>
              <a:gd name="connsiteX47" fmla="*/ 447822 w 582787"/>
              <a:gd name="connsiteY47" fmla="*/ 334031 h 556119"/>
              <a:gd name="connsiteX48" fmla="*/ 324374 w 582787"/>
              <a:gd name="connsiteY48" fmla="*/ 291062 h 556119"/>
              <a:gd name="connsiteX49" fmla="*/ 338720 w 582787"/>
              <a:gd name="connsiteY49" fmla="*/ 361302 h 556119"/>
              <a:gd name="connsiteX50" fmla="*/ 360238 w 582787"/>
              <a:gd name="connsiteY50" fmla="*/ 319732 h 556119"/>
              <a:gd name="connsiteX51" fmla="*/ 442087 w 582787"/>
              <a:gd name="connsiteY51" fmla="*/ 286681 h 556119"/>
              <a:gd name="connsiteX52" fmla="*/ 496576 w 582787"/>
              <a:gd name="connsiteY52" fmla="*/ 335466 h 556119"/>
              <a:gd name="connsiteX53" fmla="*/ 465030 w 582787"/>
              <a:gd name="connsiteY53" fmla="*/ 369903 h 556119"/>
              <a:gd name="connsiteX54" fmla="*/ 411974 w 582787"/>
              <a:gd name="connsiteY54" fmla="*/ 321118 h 556119"/>
              <a:gd name="connsiteX55" fmla="*/ 370280 w 582787"/>
              <a:gd name="connsiteY55" fmla="*/ 276727 h 556119"/>
              <a:gd name="connsiteX56" fmla="*/ 325809 w 582787"/>
              <a:gd name="connsiteY56" fmla="*/ 286762 h 556119"/>
              <a:gd name="connsiteX57" fmla="*/ 365977 w 582787"/>
              <a:gd name="connsiteY57" fmla="*/ 318298 h 556119"/>
              <a:gd name="connsiteX58" fmla="*/ 341589 w 582787"/>
              <a:gd name="connsiteY58" fmla="*/ 364169 h 556119"/>
              <a:gd name="connsiteX59" fmla="*/ 386060 w 582787"/>
              <a:gd name="connsiteY59" fmla="*/ 355568 h 556119"/>
              <a:gd name="connsiteX60" fmla="*/ 373149 w 582787"/>
              <a:gd name="connsiteY60" fmla="*/ 272427 h 556119"/>
              <a:gd name="connsiteX61" fmla="*/ 390364 w 582787"/>
              <a:gd name="connsiteY61" fmla="*/ 358435 h 556119"/>
              <a:gd name="connsiteX62" fmla="*/ 335851 w 582787"/>
              <a:gd name="connsiteY62" fmla="*/ 369903 h 556119"/>
              <a:gd name="connsiteX63" fmla="*/ 318636 w 582787"/>
              <a:gd name="connsiteY63" fmla="*/ 283895 h 556119"/>
              <a:gd name="connsiteX64" fmla="*/ 272742 w 582787"/>
              <a:gd name="connsiteY64" fmla="*/ 212086 h 556119"/>
              <a:gd name="connsiteX65" fmla="*/ 231115 w 582787"/>
              <a:gd name="connsiteY65" fmla="*/ 427107 h 556119"/>
              <a:gd name="connsiteX66" fmla="*/ 489487 w 582787"/>
              <a:gd name="connsiteY66" fmla="*/ 498780 h 556119"/>
              <a:gd name="connsiteX67" fmla="*/ 549773 w 582787"/>
              <a:gd name="connsiteY67" fmla="*/ 245056 h 556119"/>
              <a:gd name="connsiteX68" fmla="*/ 259823 w 582787"/>
              <a:gd name="connsiteY68" fmla="*/ 190584 h 556119"/>
              <a:gd name="connsiteX69" fmla="*/ 582787 w 582787"/>
              <a:gd name="connsiteY69" fmla="*/ 222120 h 556119"/>
              <a:gd name="connsiteX70" fmla="*/ 511017 w 582787"/>
              <a:gd name="connsiteY70" fmla="*/ 524583 h 556119"/>
              <a:gd name="connsiteX71" fmla="*/ 278483 w 582787"/>
              <a:gd name="connsiteY71" fmla="*/ 556119 h 556119"/>
              <a:gd name="connsiteX72" fmla="*/ 17242 w 582787"/>
              <a:gd name="connsiteY72" fmla="*/ 462943 h 556119"/>
              <a:gd name="connsiteX73" fmla="*/ 212455 w 582787"/>
              <a:gd name="connsiteY73" fmla="*/ 432841 h 556119"/>
              <a:gd name="connsiteX74" fmla="*/ 152167 w 582787"/>
              <a:gd name="connsiteY74" fmla="*/ 174969 h 556119"/>
              <a:gd name="connsiteX75" fmla="*/ 100487 w 582787"/>
              <a:gd name="connsiteY75" fmla="*/ 256618 h 556119"/>
              <a:gd name="connsiteX76" fmla="*/ 10049 w 582787"/>
              <a:gd name="connsiteY76" fmla="*/ 220807 h 556119"/>
              <a:gd name="connsiteX77" fmla="*/ 37324 w 582787"/>
              <a:gd name="connsiteY77" fmla="*/ 302455 h 556119"/>
              <a:gd name="connsiteX78" fmla="*/ 179442 w 582787"/>
              <a:gd name="connsiteY78" fmla="*/ 256618 h 556119"/>
              <a:gd name="connsiteX79" fmla="*/ 144989 w 582787"/>
              <a:gd name="connsiteY79" fmla="*/ 172104 h 556119"/>
              <a:gd name="connsiteX80" fmla="*/ 14355 w 582787"/>
              <a:gd name="connsiteY80" fmla="*/ 215077 h 556119"/>
              <a:gd name="connsiteX81" fmla="*/ 97616 w 582787"/>
              <a:gd name="connsiteY81" fmla="*/ 248023 h 556119"/>
              <a:gd name="connsiteX82" fmla="*/ 156473 w 582787"/>
              <a:gd name="connsiteY82" fmla="*/ 162077 h 556119"/>
              <a:gd name="connsiteX83" fmla="*/ 188055 w 582787"/>
              <a:gd name="connsiteY83" fmla="*/ 260915 h 556119"/>
              <a:gd name="connsiteX84" fmla="*/ 31582 w 582787"/>
              <a:gd name="connsiteY84" fmla="*/ 311050 h 556119"/>
              <a:gd name="connsiteX85" fmla="*/ 0 w 582787"/>
              <a:gd name="connsiteY85" fmla="*/ 212212 h 556119"/>
              <a:gd name="connsiteX86" fmla="*/ 463550 w 582787"/>
              <a:gd name="connsiteY86" fmla="*/ 130556 h 556119"/>
              <a:gd name="connsiteX87" fmla="*/ 440592 w 582787"/>
              <a:gd name="connsiteY87" fmla="*/ 166318 h 556119"/>
              <a:gd name="connsiteX88" fmla="*/ 400416 w 582787"/>
              <a:gd name="connsiteY88" fmla="*/ 149152 h 556119"/>
              <a:gd name="connsiteX89" fmla="*/ 411895 w 582787"/>
              <a:gd name="connsiteY89" fmla="*/ 186344 h 556119"/>
              <a:gd name="connsiteX90" fmla="*/ 475029 w 582787"/>
              <a:gd name="connsiteY90" fmla="*/ 166318 h 556119"/>
              <a:gd name="connsiteX91" fmla="*/ 460680 w 582787"/>
              <a:gd name="connsiteY91" fmla="*/ 129125 h 556119"/>
              <a:gd name="connsiteX92" fmla="*/ 403285 w 582787"/>
              <a:gd name="connsiteY92" fmla="*/ 146291 h 556119"/>
              <a:gd name="connsiteX93" fmla="*/ 439157 w 582787"/>
              <a:gd name="connsiteY93" fmla="*/ 162026 h 556119"/>
              <a:gd name="connsiteX94" fmla="*/ 464985 w 582787"/>
              <a:gd name="connsiteY94" fmla="*/ 124834 h 556119"/>
              <a:gd name="connsiteX95" fmla="*/ 479333 w 582787"/>
              <a:gd name="connsiteY95" fmla="*/ 169178 h 556119"/>
              <a:gd name="connsiteX96" fmla="*/ 409025 w 582787"/>
              <a:gd name="connsiteY96" fmla="*/ 189205 h 556119"/>
              <a:gd name="connsiteX97" fmla="*/ 396111 w 582787"/>
              <a:gd name="connsiteY97" fmla="*/ 144861 h 556119"/>
              <a:gd name="connsiteX98" fmla="*/ 268320 w 582787"/>
              <a:gd name="connsiteY98" fmla="*/ 113268 h 556119"/>
              <a:gd name="connsiteX99" fmla="*/ 268320 w 582787"/>
              <a:gd name="connsiteY99" fmla="*/ 139052 h 556119"/>
              <a:gd name="connsiteX100" fmla="*/ 292720 w 582787"/>
              <a:gd name="connsiteY100" fmla="*/ 143349 h 556119"/>
              <a:gd name="connsiteX101" fmla="*/ 266885 w 582787"/>
              <a:gd name="connsiteY101" fmla="*/ 113268 h 556119"/>
              <a:gd name="connsiteX102" fmla="*/ 246790 w 582787"/>
              <a:gd name="connsiteY102" fmla="*/ 127593 h 556119"/>
              <a:gd name="connsiteX103" fmla="*/ 274061 w 582787"/>
              <a:gd name="connsiteY103" fmla="*/ 161971 h 556119"/>
              <a:gd name="connsiteX104" fmla="*/ 292720 w 582787"/>
              <a:gd name="connsiteY104" fmla="*/ 146214 h 556119"/>
              <a:gd name="connsiteX105" fmla="*/ 265449 w 582787"/>
              <a:gd name="connsiteY105" fmla="*/ 140485 h 556119"/>
              <a:gd name="connsiteX106" fmla="*/ 30174 w 582787"/>
              <a:gd name="connsiteY106" fmla="*/ 113268 h 556119"/>
              <a:gd name="connsiteX107" fmla="*/ 28737 w 582787"/>
              <a:gd name="connsiteY107" fmla="*/ 139052 h 556119"/>
              <a:gd name="connsiteX108" fmla="*/ 53163 w 582787"/>
              <a:gd name="connsiteY108" fmla="*/ 143349 h 556119"/>
              <a:gd name="connsiteX109" fmla="*/ 27300 w 582787"/>
              <a:gd name="connsiteY109" fmla="*/ 113268 h 556119"/>
              <a:gd name="connsiteX110" fmla="*/ 8621 w 582787"/>
              <a:gd name="connsiteY110" fmla="*/ 127593 h 556119"/>
              <a:gd name="connsiteX111" fmla="*/ 34484 w 582787"/>
              <a:gd name="connsiteY111" fmla="*/ 161971 h 556119"/>
              <a:gd name="connsiteX112" fmla="*/ 54600 w 582787"/>
              <a:gd name="connsiteY112" fmla="*/ 146214 h 556119"/>
              <a:gd name="connsiteX113" fmla="*/ 27300 w 582787"/>
              <a:gd name="connsiteY113" fmla="*/ 140485 h 556119"/>
              <a:gd name="connsiteX114" fmla="*/ 268320 w 582787"/>
              <a:gd name="connsiteY114" fmla="*/ 108971 h 556119"/>
              <a:gd name="connsiteX115" fmla="*/ 297026 w 582787"/>
              <a:gd name="connsiteY115" fmla="*/ 146214 h 556119"/>
              <a:gd name="connsiteX116" fmla="*/ 274061 w 582787"/>
              <a:gd name="connsiteY116" fmla="*/ 164836 h 556119"/>
              <a:gd name="connsiteX117" fmla="*/ 243920 w 582787"/>
              <a:gd name="connsiteY117" fmla="*/ 127593 h 556119"/>
              <a:gd name="connsiteX118" fmla="*/ 28737 w 582787"/>
              <a:gd name="connsiteY118" fmla="*/ 108971 h 556119"/>
              <a:gd name="connsiteX119" fmla="*/ 57474 w 582787"/>
              <a:gd name="connsiteY119" fmla="*/ 146214 h 556119"/>
              <a:gd name="connsiteX120" fmla="*/ 34484 w 582787"/>
              <a:gd name="connsiteY120" fmla="*/ 164836 h 556119"/>
              <a:gd name="connsiteX121" fmla="*/ 5747 w 582787"/>
              <a:gd name="connsiteY121" fmla="*/ 127593 h 556119"/>
              <a:gd name="connsiteX122" fmla="*/ 123452 w 582787"/>
              <a:gd name="connsiteY122" fmla="*/ 67438 h 556119"/>
              <a:gd name="connsiteX123" fmla="*/ 63155 w 582787"/>
              <a:gd name="connsiteY123" fmla="*/ 80332 h 556119"/>
              <a:gd name="connsiteX124" fmla="*/ 147857 w 582787"/>
              <a:gd name="connsiteY124" fmla="*/ 124744 h 556119"/>
              <a:gd name="connsiteX125" fmla="*/ 496646 w 582787"/>
              <a:gd name="connsiteY125" fmla="*/ 51688 h 556119"/>
              <a:gd name="connsiteX126" fmla="*/ 506696 w 582787"/>
              <a:gd name="connsiteY126" fmla="*/ 116131 h 556119"/>
              <a:gd name="connsiteX127" fmla="*/ 571302 w 582787"/>
              <a:gd name="connsiteY127" fmla="*/ 117563 h 556119"/>
              <a:gd name="connsiteX128" fmla="*/ 490903 w 582787"/>
              <a:gd name="connsiteY128" fmla="*/ 50256 h 556119"/>
              <a:gd name="connsiteX129" fmla="*/ 449269 w 582787"/>
              <a:gd name="connsiteY129" fmla="*/ 97514 h 556119"/>
              <a:gd name="connsiteX130" fmla="*/ 531103 w 582787"/>
              <a:gd name="connsiteY130" fmla="*/ 170550 h 556119"/>
              <a:gd name="connsiteX131" fmla="*/ 572737 w 582787"/>
              <a:gd name="connsiteY131" fmla="*/ 123292 h 556119"/>
              <a:gd name="connsiteX132" fmla="*/ 502389 w 582787"/>
              <a:gd name="connsiteY132" fmla="*/ 120428 h 556119"/>
              <a:gd name="connsiteX133" fmla="*/ 493775 w 582787"/>
              <a:gd name="connsiteY133" fmla="*/ 40232 h 556119"/>
              <a:gd name="connsiteX134" fmla="*/ 582787 w 582787"/>
              <a:gd name="connsiteY134" fmla="*/ 120428 h 556119"/>
              <a:gd name="connsiteX135" fmla="*/ 531103 w 582787"/>
              <a:gd name="connsiteY135" fmla="*/ 177710 h 556119"/>
              <a:gd name="connsiteX136" fmla="*/ 442090 w 582787"/>
              <a:gd name="connsiteY136" fmla="*/ 97514 h 556119"/>
              <a:gd name="connsiteX137" fmla="*/ 87561 w 582787"/>
              <a:gd name="connsiteY137" fmla="*/ 21594 h 556119"/>
              <a:gd name="connsiteX138" fmla="*/ 60284 w 582787"/>
              <a:gd name="connsiteY138" fmla="*/ 76034 h 556119"/>
              <a:gd name="connsiteX139" fmla="*/ 126323 w 582787"/>
              <a:gd name="connsiteY139" fmla="*/ 61708 h 556119"/>
              <a:gd name="connsiteX140" fmla="*/ 153600 w 582787"/>
              <a:gd name="connsiteY140" fmla="*/ 123311 h 556119"/>
              <a:gd name="connsiteX141" fmla="*/ 180877 w 582787"/>
              <a:gd name="connsiteY141" fmla="*/ 70304 h 556119"/>
              <a:gd name="connsiteX142" fmla="*/ 86125 w 582787"/>
              <a:gd name="connsiteY142" fmla="*/ 15863 h 556119"/>
              <a:gd name="connsiteX143" fmla="*/ 188055 w 582787"/>
              <a:gd name="connsiteY143" fmla="*/ 67438 h 556119"/>
              <a:gd name="connsiteX144" fmla="*/ 155035 w 582787"/>
              <a:gd name="connsiteY144" fmla="*/ 133340 h 556119"/>
              <a:gd name="connsiteX145" fmla="*/ 53106 w 582787"/>
              <a:gd name="connsiteY145" fmla="*/ 80332 h 556119"/>
              <a:gd name="connsiteX146" fmla="*/ 295647 w 582787"/>
              <a:gd name="connsiteY146" fmla="*/ 10028 h 556119"/>
              <a:gd name="connsiteX147" fmla="*/ 312889 w 582787"/>
              <a:gd name="connsiteY147" fmla="*/ 75929 h 556119"/>
              <a:gd name="connsiteX148" fmla="*/ 381858 w 582787"/>
              <a:gd name="connsiteY148" fmla="*/ 70198 h 556119"/>
              <a:gd name="connsiteX149" fmla="*/ 289899 w 582787"/>
              <a:gd name="connsiteY149" fmla="*/ 10028 h 556119"/>
              <a:gd name="connsiteX150" fmla="*/ 252541 w 582787"/>
              <a:gd name="connsiteY150" fmla="*/ 64468 h 556119"/>
              <a:gd name="connsiteX151" fmla="*/ 345937 w 582787"/>
              <a:gd name="connsiteY151" fmla="*/ 128936 h 556119"/>
              <a:gd name="connsiteX152" fmla="*/ 383295 w 582787"/>
              <a:gd name="connsiteY152" fmla="*/ 74496 h 556119"/>
              <a:gd name="connsiteX153" fmla="*/ 310015 w 582787"/>
              <a:gd name="connsiteY153" fmla="*/ 81659 h 556119"/>
              <a:gd name="connsiteX154" fmla="*/ 289899 w 582787"/>
              <a:gd name="connsiteY154" fmla="*/ 0 h 556119"/>
              <a:gd name="connsiteX155" fmla="*/ 393353 w 582787"/>
              <a:gd name="connsiteY155" fmla="*/ 71631 h 556119"/>
              <a:gd name="connsiteX156" fmla="*/ 347374 w 582787"/>
              <a:gd name="connsiteY156" fmla="*/ 136099 h 556119"/>
              <a:gd name="connsiteX157" fmla="*/ 243920 w 582787"/>
              <a:gd name="connsiteY157" fmla="*/ 65901 h 55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582787" h="556119">
                <a:moveTo>
                  <a:pt x="180877" y="491613"/>
                </a:moveTo>
                <a:lnTo>
                  <a:pt x="149298" y="494480"/>
                </a:lnTo>
                <a:lnTo>
                  <a:pt x="213891" y="518849"/>
                </a:lnTo>
                <a:lnTo>
                  <a:pt x="252646" y="514548"/>
                </a:lnTo>
                <a:close/>
                <a:moveTo>
                  <a:pt x="390487" y="411469"/>
                </a:moveTo>
                <a:lnTo>
                  <a:pt x="380455" y="450153"/>
                </a:lnTo>
                <a:lnTo>
                  <a:pt x="430611" y="414334"/>
                </a:lnTo>
                <a:close/>
                <a:moveTo>
                  <a:pt x="409116" y="379948"/>
                </a:moveTo>
                <a:lnTo>
                  <a:pt x="354661" y="418632"/>
                </a:lnTo>
                <a:lnTo>
                  <a:pt x="377589" y="450153"/>
                </a:lnTo>
                <a:lnTo>
                  <a:pt x="389054" y="408603"/>
                </a:lnTo>
                <a:lnTo>
                  <a:pt x="432044" y="411469"/>
                </a:lnTo>
                <a:close/>
                <a:moveTo>
                  <a:pt x="33012" y="378356"/>
                </a:moveTo>
                <a:lnTo>
                  <a:pt x="35875" y="404246"/>
                </a:lnTo>
                <a:lnTo>
                  <a:pt x="63066" y="405684"/>
                </a:lnTo>
                <a:close/>
                <a:moveTo>
                  <a:pt x="30150" y="378356"/>
                </a:moveTo>
                <a:lnTo>
                  <a:pt x="12977" y="397054"/>
                </a:lnTo>
                <a:lnTo>
                  <a:pt x="45892" y="427259"/>
                </a:lnTo>
                <a:lnTo>
                  <a:pt x="63066" y="408561"/>
                </a:lnTo>
                <a:lnTo>
                  <a:pt x="34444" y="407123"/>
                </a:lnTo>
                <a:close/>
                <a:moveTo>
                  <a:pt x="410549" y="375650"/>
                </a:moveTo>
                <a:lnTo>
                  <a:pt x="436343" y="414334"/>
                </a:lnTo>
                <a:lnTo>
                  <a:pt x="377589" y="455884"/>
                </a:lnTo>
                <a:lnTo>
                  <a:pt x="350362" y="418632"/>
                </a:lnTo>
                <a:close/>
                <a:moveTo>
                  <a:pt x="31581" y="374041"/>
                </a:moveTo>
                <a:lnTo>
                  <a:pt x="67359" y="407123"/>
                </a:lnTo>
                <a:lnTo>
                  <a:pt x="45892" y="430136"/>
                </a:lnTo>
                <a:lnTo>
                  <a:pt x="10115" y="397054"/>
                </a:lnTo>
                <a:close/>
                <a:moveTo>
                  <a:pt x="156387" y="313967"/>
                </a:moveTo>
                <a:lnTo>
                  <a:pt x="154950" y="339751"/>
                </a:lnTo>
                <a:lnTo>
                  <a:pt x="180813" y="344048"/>
                </a:lnTo>
                <a:close/>
                <a:moveTo>
                  <a:pt x="153513" y="313967"/>
                </a:moveTo>
                <a:lnTo>
                  <a:pt x="134834" y="328292"/>
                </a:lnTo>
                <a:lnTo>
                  <a:pt x="160697" y="362670"/>
                </a:lnTo>
                <a:lnTo>
                  <a:pt x="180813" y="346913"/>
                </a:lnTo>
                <a:lnTo>
                  <a:pt x="153513" y="341184"/>
                </a:lnTo>
                <a:close/>
                <a:moveTo>
                  <a:pt x="154950" y="309670"/>
                </a:moveTo>
                <a:lnTo>
                  <a:pt x="183687" y="346913"/>
                </a:lnTo>
                <a:lnTo>
                  <a:pt x="160697" y="365535"/>
                </a:lnTo>
                <a:lnTo>
                  <a:pt x="131960" y="328292"/>
                </a:lnTo>
                <a:close/>
                <a:moveTo>
                  <a:pt x="444955" y="292420"/>
                </a:moveTo>
                <a:lnTo>
                  <a:pt x="450690" y="331162"/>
                </a:lnTo>
                <a:lnTo>
                  <a:pt x="489406" y="332597"/>
                </a:lnTo>
                <a:close/>
                <a:moveTo>
                  <a:pt x="442087" y="292420"/>
                </a:moveTo>
                <a:lnTo>
                  <a:pt x="416276" y="321118"/>
                </a:lnTo>
                <a:lnTo>
                  <a:pt x="465030" y="365598"/>
                </a:lnTo>
                <a:lnTo>
                  <a:pt x="490840" y="336901"/>
                </a:lnTo>
                <a:lnTo>
                  <a:pt x="447822" y="334031"/>
                </a:lnTo>
                <a:close/>
                <a:moveTo>
                  <a:pt x="324374" y="291062"/>
                </a:moveTo>
                <a:lnTo>
                  <a:pt x="338720" y="361302"/>
                </a:lnTo>
                <a:lnTo>
                  <a:pt x="360238" y="319732"/>
                </a:lnTo>
                <a:close/>
                <a:moveTo>
                  <a:pt x="442087" y="286681"/>
                </a:moveTo>
                <a:lnTo>
                  <a:pt x="496576" y="335466"/>
                </a:lnTo>
                <a:lnTo>
                  <a:pt x="465030" y="369903"/>
                </a:lnTo>
                <a:lnTo>
                  <a:pt x="411974" y="321118"/>
                </a:lnTo>
                <a:close/>
                <a:moveTo>
                  <a:pt x="370280" y="276727"/>
                </a:moveTo>
                <a:lnTo>
                  <a:pt x="325809" y="286762"/>
                </a:lnTo>
                <a:lnTo>
                  <a:pt x="365977" y="318298"/>
                </a:lnTo>
                <a:lnTo>
                  <a:pt x="341589" y="364169"/>
                </a:lnTo>
                <a:lnTo>
                  <a:pt x="386060" y="355568"/>
                </a:lnTo>
                <a:close/>
                <a:moveTo>
                  <a:pt x="373149" y="272427"/>
                </a:moveTo>
                <a:lnTo>
                  <a:pt x="390364" y="358435"/>
                </a:lnTo>
                <a:lnTo>
                  <a:pt x="335851" y="369903"/>
                </a:lnTo>
                <a:lnTo>
                  <a:pt x="318636" y="283895"/>
                </a:lnTo>
                <a:close/>
                <a:moveTo>
                  <a:pt x="272742" y="212086"/>
                </a:moveTo>
                <a:lnTo>
                  <a:pt x="231115" y="427107"/>
                </a:lnTo>
                <a:lnTo>
                  <a:pt x="489487" y="498780"/>
                </a:lnTo>
                <a:lnTo>
                  <a:pt x="549773" y="245056"/>
                </a:lnTo>
                <a:close/>
                <a:moveTo>
                  <a:pt x="259823" y="190584"/>
                </a:moveTo>
                <a:lnTo>
                  <a:pt x="582787" y="222120"/>
                </a:lnTo>
                <a:lnTo>
                  <a:pt x="511017" y="524583"/>
                </a:lnTo>
                <a:lnTo>
                  <a:pt x="278483" y="556119"/>
                </a:lnTo>
                <a:lnTo>
                  <a:pt x="17242" y="462943"/>
                </a:lnTo>
                <a:lnTo>
                  <a:pt x="212455" y="432841"/>
                </a:lnTo>
                <a:close/>
                <a:moveTo>
                  <a:pt x="152167" y="174969"/>
                </a:moveTo>
                <a:lnTo>
                  <a:pt x="100487" y="256618"/>
                </a:lnTo>
                <a:lnTo>
                  <a:pt x="10049" y="220807"/>
                </a:lnTo>
                <a:lnTo>
                  <a:pt x="37324" y="302455"/>
                </a:lnTo>
                <a:lnTo>
                  <a:pt x="179442" y="256618"/>
                </a:lnTo>
                <a:close/>
                <a:moveTo>
                  <a:pt x="144989" y="172104"/>
                </a:moveTo>
                <a:lnTo>
                  <a:pt x="14355" y="215077"/>
                </a:lnTo>
                <a:lnTo>
                  <a:pt x="97616" y="248023"/>
                </a:lnTo>
                <a:close/>
                <a:moveTo>
                  <a:pt x="156473" y="162077"/>
                </a:moveTo>
                <a:lnTo>
                  <a:pt x="188055" y="260915"/>
                </a:lnTo>
                <a:lnTo>
                  <a:pt x="31582" y="311050"/>
                </a:lnTo>
                <a:lnTo>
                  <a:pt x="0" y="212212"/>
                </a:lnTo>
                <a:close/>
                <a:moveTo>
                  <a:pt x="463550" y="130556"/>
                </a:moveTo>
                <a:lnTo>
                  <a:pt x="440592" y="166318"/>
                </a:lnTo>
                <a:lnTo>
                  <a:pt x="400416" y="149152"/>
                </a:lnTo>
                <a:lnTo>
                  <a:pt x="411895" y="186344"/>
                </a:lnTo>
                <a:lnTo>
                  <a:pt x="475029" y="166318"/>
                </a:lnTo>
                <a:close/>
                <a:moveTo>
                  <a:pt x="460680" y="129125"/>
                </a:moveTo>
                <a:lnTo>
                  <a:pt x="403285" y="146291"/>
                </a:lnTo>
                <a:lnTo>
                  <a:pt x="439157" y="162026"/>
                </a:lnTo>
                <a:close/>
                <a:moveTo>
                  <a:pt x="464985" y="124834"/>
                </a:moveTo>
                <a:lnTo>
                  <a:pt x="479333" y="169178"/>
                </a:lnTo>
                <a:lnTo>
                  <a:pt x="409025" y="189205"/>
                </a:lnTo>
                <a:lnTo>
                  <a:pt x="396111" y="144861"/>
                </a:lnTo>
                <a:close/>
                <a:moveTo>
                  <a:pt x="268320" y="113268"/>
                </a:moveTo>
                <a:lnTo>
                  <a:pt x="268320" y="139052"/>
                </a:lnTo>
                <a:lnTo>
                  <a:pt x="292720" y="143349"/>
                </a:lnTo>
                <a:close/>
                <a:moveTo>
                  <a:pt x="266885" y="113268"/>
                </a:moveTo>
                <a:lnTo>
                  <a:pt x="246790" y="127593"/>
                </a:lnTo>
                <a:lnTo>
                  <a:pt x="274061" y="161971"/>
                </a:lnTo>
                <a:lnTo>
                  <a:pt x="292720" y="146214"/>
                </a:lnTo>
                <a:lnTo>
                  <a:pt x="265449" y="140485"/>
                </a:lnTo>
                <a:close/>
                <a:moveTo>
                  <a:pt x="30174" y="113268"/>
                </a:moveTo>
                <a:lnTo>
                  <a:pt x="28737" y="139052"/>
                </a:lnTo>
                <a:lnTo>
                  <a:pt x="53163" y="143349"/>
                </a:lnTo>
                <a:close/>
                <a:moveTo>
                  <a:pt x="27300" y="113268"/>
                </a:moveTo>
                <a:lnTo>
                  <a:pt x="8621" y="127593"/>
                </a:lnTo>
                <a:lnTo>
                  <a:pt x="34484" y="161971"/>
                </a:lnTo>
                <a:lnTo>
                  <a:pt x="54600" y="146214"/>
                </a:lnTo>
                <a:lnTo>
                  <a:pt x="27300" y="140485"/>
                </a:lnTo>
                <a:close/>
                <a:moveTo>
                  <a:pt x="268320" y="108971"/>
                </a:moveTo>
                <a:lnTo>
                  <a:pt x="297026" y="146214"/>
                </a:lnTo>
                <a:lnTo>
                  <a:pt x="274061" y="164836"/>
                </a:lnTo>
                <a:lnTo>
                  <a:pt x="243920" y="127593"/>
                </a:lnTo>
                <a:close/>
                <a:moveTo>
                  <a:pt x="28737" y="108971"/>
                </a:moveTo>
                <a:lnTo>
                  <a:pt x="57474" y="146214"/>
                </a:lnTo>
                <a:lnTo>
                  <a:pt x="34484" y="164836"/>
                </a:lnTo>
                <a:lnTo>
                  <a:pt x="5747" y="127593"/>
                </a:lnTo>
                <a:close/>
                <a:moveTo>
                  <a:pt x="123452" y="67438"/>
                </a:moveTo>
                <a:lnTo>
                  <a:pt x="63155" y="80332"/>
                </a:lnTo>
                <a:lnTo>
                  <a:pt x="147857" y="124744"/>
                </a:lnTo>
                <a:close/>
                <a:moveTo>
                  <a:pt x="496646" y="51688"/>
                </a:moveTo>
                <a:lnTo>
                  <a:pt x="506696" y="116131"/>
                </a:lnTo>
                <a:lnTo>
                  <a:pt x="571302" y="117563"/>
                </a:lnTo>
                <a:close/>
                <a:moveTo>
                  <a:pt x="490903" y="50256"/>
                </a:moveTo>
                <a:lnTo>
                  <a:pt x="449269" y="97514"/>
                </a:lnTo>
                <a:lnTo>
                  <a:pt x="531103" y="170550"/>
                </a:lnTo>
                <a:lnTo>
                  <a:pt x="572737" y="123292"/>
                </a:lnTo>
                <a:lnTo>
                  <a:pt x="502389" y="120428"/>
                </a:lnTo>
                <a:close/>
                <a:moveTo>
                  <a:pt x="493775" y="40232"/>
                </a:moveTo>
                <a:lnTo>
                  <a:pt x="582787" y="120428"/>
                </a:lnTo>
                <a:lnTo>
                  <a:pt x="531103" y="177710"/>
                </a:lnTo>
                <a:lnTo>
                  <a:pt x="442090" y="97514"/>
                </a:lnTo>
                <a:close/>
                <a:moveTo>
                  <a:pt x="87561" y="21594"/>
                </a:moveTo>
                <a:lnTo>
                  <a:pt x="60284" y="76034"/>
                </a:lnTo>
                <a:lnTo>
                  <a:pt x="126323" y="61708"/>
                </a:lnTo>
                <a:lnTo>
                  <a:pt x="153600" y="123311"/>
                </a:lnTo>
                <a:lnTo>
                  <a:pt x="180877" y="70304"/>
                </a:lnTo>
                <a:close/>
                <a:moveTo>
                  <a:pt x="86125" y="15863"/>
                </a:moveTo>
                <a:lnTo>
                  <a:pt x="188055" y="67438"/>
                </a:lnTo>
                <a:lnTo>
                  <a:pt x="155035" y="133340"/>
                </a:lnTo>
                <a:lnTo>
                  <a:pt x="53106" y="80332"/>
                </a:lnTo>
                <a:close/>
                <a:moveTo>
                  <a:pt x="295647" y="10028"/>
                </a:moveTo>
                <a:lnTo>
                  <a:pt x="312889" y="75929"/>
                </a:lnTo>
                <a:lnTo>
                  <a:pt x="381858" y="70198"/>
                </a:lnTo>
                <a:close/>
                <a:moveTo>
                  <a:pt x="289899" y="10028"/>
                </a:moveTo>
                <a:lnTo>
                  <a:pt x="252541" y="64468"/>
                </a:lnTo>
                <a:lnTo>
                  <a:pt x="345937" y="128936"/>
                </a:lnTo>
                <a:lnTo>
                  <a:pt x="383295" y="74496"/>
                </a:lnTo>
                <a:lnTo>
                  <a:pt x="310015" y="81659"/>
                </a:lnTo>
                <a:close/>
                <a:moveTo>
                  <a:pt x="289899" y="0"/>
                </a:moveTo>
                <a:lnTo>
                  <a:pt x="393353" y="71631"/>
                </a:lnTo>
                <a:lnTo>
                  <a:pt x="347374" y="136099"/>
                </a:lnTo>
                <a:lnTo>
                  <a:pt x="243920" y="659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0" name="draft_46064">
            <a:extLst>
              <a:ext uri="{FF2B5EF4-FFF2-40B4-BE49-F238E27FC236}">
                <a16:creationId xmlns="" xmlns:a16="http://schemas.microsoft.com/office/drawing/2014/main" id="{A7207B43-8582-442F-89F7-D786782ACF5C}"/>
              </a:ext>
            </a:extLst>
          </p:cNvPr>
          <p:cNvSpPr>
            <a:spLocks noChangeAspect="1"/>
          </p:cNvSpPr>
          <p:nvPr/>
        </p:nvSpPr>
        <p:spPr bwMode="auto">
          <a:xfrm>
            <a:off x="6976337" y="2295894"/>
            <a:ext cx="360682" cy="368754"/>
          </a:xfrm>
          <a:custGeom>
            <a:avLst/>
            <a:gdLst>
              <a:gd name="T0" fmla="*/ 192 w 415"/>
              <a:gd name="T1" fmla="*/ 171 h 425"/>
              <a:gd name="T2" fmla="*/ 50 w 415"/>
              <a:gd name="T3" fmla="*/ 156 h 425"/>
              <a:gd name="T4" fmla="*/ 192 w 415"/>
              <a:gd name="T5" fmla="*/ 142 h 425"/>
              <a:gd name="T6" fmla="*/ 281 w 415"/>
              <a:gd name="T7" fmla="*/ 148 h 425"/>
              <a:gd name="T8" fmla="*/ 201 w 415"/>
              <a:gd name="T9" fmla="*/ 380 h 425"/>
              <a:gd name="T10" fmla="*/ 281 w 415"/>
              <a:gd name="T11" fmla="*/ 148 h 425"/>
              <a:gd name="T12" fmla="*/ 260 w 415"/>
              <a:gd name="T13" fmla="*/ 215 h 425"/>
              <a:gd name="T14" fmla="*/ 248 w 415"/>
              <a:gd name="T15" fmla="*/ 216 h 425"/>
              <a:gd name="T16" fmla="*/ 168 w 415"/>
              <a:gd name="T17" fmla="*/ 319 h 425"/>
              <a:gd name="T18" fmla="*/ 180 w 415"/>
              <a:gd name="T19" fmla="*/ 319 h 425"/>
              <a:gd name="T20" fmla="*/ 261 w 415"/>
              <a:gd name="T21" fmla="*/ 216 h 425"/>
              <a:gd name="T22" fmla="*/ 274 w 415"/>
              <a:gd name="T23" fmla="*/ 188 h 425"/>
              <a:gd name="T24" fmla="*/ 274 w 415"/>
              <a:gd name="T25" fmla="*/ 200 h 425"/>
              <a:gd name="T26" fmla="*/ 281 w 415"/>
              <a:gd name="T27" fmla="*/ 202 h 425"/>
              <a:gd name="T28" fmla="*/ 296 w 415"/>
              <a:gd name="T29" fmla="*/ 189 h 425"/>
              <a:gd name="T30" fmla="*/ 278 w 415"/>
              <a:gd name="T31" fmla="*/ 183 h 425"/>
              <a:gd name="T32" fmla="*/ 359 w 415"/>
              <a:gd name="T33" fmla="*/ 204 h 425"/>
              <a:gd name="T34" fmla="*/ 305 w 415"/>
              <a:gd name="T35" fmla="*/ 121 h 425"/>
              <a:gd name="T36" fmla="*/ 408 w 415"/>
              <a:gd name="T37" fmla="*/ 149 h 425"/>
              <a:gd name="T38" fmla="*/ 312 w 415"/>
              <a:gd name="T39" fmla="*/ 114 h 425"/>
              <a:gd name="T40" fmla="*/ 350 w 415"/>
              <a:gd name="T41" fmla="*/ 79 h 425"/>
              <a:gd name="T42" fmla="*/ 407 w 415"/>
              <a:gd name="T43" fmla="*/ 123 h 425"/>
              <a:gd name="T44" fmla="*/ 394 w 415"/>
              <a:gd name="T45" fmla="*/ 137 h 425"/>
              <a:gd name="T46" fmla="*/ 338 w 415"/>
              <a:gd name="T47" fmla="*/ 112 h 425"/>
              <a:gd name="T48" fmla="*/ 394 w 415"/>
              <a:gd name="T49" fmla="*/ 137 h 425"/>
              <a:gd name="T50" fmla="*/ 193 w 415"/>
              <a:gd name="T51" fmla="*/ 390 h 425"/>
              <a:gd name="T52" fmla="*/ 99 w 415"/>
              <a:gd name="T53" fmla="*/ 422 h 425"/>
              <a:gd name="T54" fmla="*/ 121 w 415"/>
              <a:gd name="T55" fmla="*/ 326 h 425"/>
              <a:gd name="T56" fmla="*/ 118 w 415"/>
              <a:gd name="T57" fmla="*/ 382 h 425"/>
              <a:gd name="T58" fmla="*/ 169 w 415"/>
              <a:gd name="T59" fmla="*/ 386 h 425"/>
              <a:gd name="T60" fmla="*/ 104 w 415"/>
              <a:gd name="T61" fmla="*/ 324 h 425"/>
              <a:gd name="T62" fmla="*/ 32 w 415"/>
              <a:gd name="T63" fmla="*/ 353 h 425"/>
              <a:gd name="T64" fmla="*/ 0 w 415"/>
              <a:gd name="T65" fmla="*/ 87 h 425"/>
              <a:gd name="T66" fmla="*/ 71 w 415"/>
              <a:gd name="T67" fmla="*/ 54 h 425"/>
              <a:gd name="T68" fmla="*/ 83 w 415"/>
              <a:gd name="T69" fmla="*/ 40 h 425"/>
              <a:gd name="T70" fmla="*/ 93 w 415"/>
              <a:gd name="T71" fmla="*/ 35 h 425"/>
              <a:gd name="T72" fmla="*/ 164 w 415"/>
              <a:gd name="T73" fmla="*/ 35 h 425"/>
              <a:gd name="T74" fmla="*/ 173 w 415"/>
              <a:gd name="T75" fmla="*/ 40 h 425"/>
              <a:gd name="T76" fmla="*/ 185 w 415"/>
              <a:gd name="T77" fmla="*/ 54 h 425"/>
              <a:gd name="T78" fmla="*/ 256 w 415"/>
              <a:gd name="T79" fmla="*/ 87 h 425"/>
              <a:gd name="T80" fmla="*/ 227 w 415"/>
              <a:gd name="T81" fmla="*/ 180 h 425"/>
              <a:gd name="T82" fmla="*/ 210 w 415"/>
              <a:gd name="T83" fmla="*/ 83 h 425"/>
              <a:gd name="T84" fmla="*/ 185 w 415"/>
              <a:gd name="T85" fmla="*/ 99 h 425"/>
              <a:gd name="T86" fmla="*/ 83 w 415"/>
              <a:gd name="T87" fmla="*/ 111 h 425"/>
              <a:gd name="T88" fmla="*/ 71 w 415"/>
              <a:gd name="T89" fmla="*/ 83 h 425"/>
              <a:gd name="T90" fmla="*/ 29 w 415"/>
              <a:gd name="T91" fmla="*/ 100 h 425"/>
              <a:gd name="T92" fmla="*/ 46 w 415"/>
              <a:gd name="T93" fmla="*/ 324 h 425"/>
              <a:gd name="T94" fmla="*/ 114 w 415"/>
              <a:gd name="T95" fmla="*/ 35 h 425"/>
              <a:gd name="T96" fmla="*/ 142 w 415"/>
              <a:gd name="T97" fmla="*/ 40 h 425"/>
              <a:gd name="T98" fmla="*/ 128 w 415"/>
              <a:gd name="T99" fmla="*/ 21 h 425"/>
              <a:gd name="T100" fmla="*/ 193 w 415"/>
              <a:gd name="T101" fmla="*/ 218 h 425"/>
              <a:gd name="T102" fmla="*/ 192 w 415"/>
              <a:gd name="T103" fmla="*/ 189 h 425"/>
              <a:gd name="T104" fmla="*/ 50 w 415"/>
              <a:gd name="T105" fmla="*/ 204 h 425"/>
              <a:gd name="T106" fmla="*/ 192 w 415"/>
              <a:gd name="T107" fmla="*/ 218 h 425"/>
              <a:gd name="T108" fmla="*/ 50 w 415"/>
              <a:gd name="T109" fmla="*/ 251 h 425"/>
              <a:gd name="T110" fmla="*/ 151 w 415"/>
              <a:gd name="T111" fmla="*/ 265 h 425"/>
              <a:gd name="T112" fmla="*/ 65 w 415"/>
              <a:gd name="T113" fmla="*/ 236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15" h="425">
                <a:moveTo>
                  <a:pt x="207" y="156"/>
                </a:moveTo>
                <a:cubicBezTo>
                  <a:pt x="207" y="164"/>
                  <a:pt x="200" y="171"/>
                  <a:pt x="192" y="171"/>
                </a:cubicBezTo>
                <a:lnTo>
                  <a:pt x="65" y="171"/>
                </a:lnTo>
                <a:cubicBezTo>
                  <a:pt x="57" y="171"/>
                  <a:pt x="50" y="164"/>
                  <a:pt x="50" y="156"/>
                </a:cubicBezTo>
                <a:cubicBezTo>
                  <a:pt x="50" y="149"/>
                  <a:pt x="57" y="142"/>
                  <a:pt x="65" y="142"/>
                </a:cubicBezTo>
                <a:lnTo>
                  <a:pt x="192" y="142"/>
                </a:lnTo>
                <a:cubicBezTo>
                  <a:pt x="200" y="142"/>
                  <a:pt x="207" y="149"/>
                  <a:pt x="207" y="156"/>
                </a:cubicBezTo>
                <a:close/>
                <a:moveTo>
                  <a:pt x="281" y="148"/>
                </a:moveTo>
                <a:lnTo>
                  <a:pt x="352" y="212"/>
                </a:lnTo>
                <a:lnTo>
                  <a:pt x="201" y="380"/>
                </a:lnTo>
                <a:lnTo>
                  <a:pt x="130" y="316"/>
                </a:lnTo>
                <a:lnTo>
                  <a:pt x="281" y="148"/>
                </a:lnTo>
                <a:close/>
                <a:moveTo>
                  <a:pt x="261" y="216"/>
                </a:moveTo>
                <a:lnTo>
                  <a:pt x="260" y="215"/>
                </a:lnTo>
                <a:cubicBezTo>
                  <a:pt x="259" y="214"/>
                  <a:pt x="256" y="213"/>
                  <a:pt x="254" y="213"/>
                </a:cubicBezTo>
                <a:cubicBezTo>
                  <a:pt x="252" y="213"/>
                  <a:pt x="250" y="214"/>
                  <a:pt x="248" y="216"/>
                </a:cubicBezTo>
                <a:lnTo>
                  <a:pt x="167" y="306"/>
                </a:lnTo>
                <a:cubicBezTo>
                  <a:pt x="164" y="310"/>
                  <a:pt x="164" y="316"/>
                  <a:pt x="168" y="319"/>
                </a:cubicBezTo>
                <a:cubicBezTo>
                  <a:pt x="170" y="321"/>
                  <a:pt x="172" y="322"/>
                  <a:pt x="174" y="321"/>
                </a:cubicBezTo>
                <a:cubicBezTo>
                  <a:pt x="176" y="321"/>
                  <a:pt x="178" y="320"/>
                  <a:pt x="180" y="319"/>
                </a:cubicBezTo>
                <a:lnTo>
                  <a:pt x="261" y="228"/>
                </a:lnTo>
                <a:cubicBezTo>
                  <a:pt x="265" y="224"/>
                  <a:pt x="264" y="219"/>
                  <a:pt x="261" y="216"/>
                </a:cubicBezTo>
                <a:close/>
                <a:moveTo>
                  <a:pt x="278" y="183"/>
                </a:moveTo>
                <a:lnTo>
                  <a:pt x="274" y="188"/>
                </a:lnTo>
                <a:cubicBezTo>
                  <a:pt x="272" y="190"/>
                  <a:pt x="271" y="192"/>
                  <a:pt x="271" y="194"/>
                </a:cubicBezTo>
                <a:cubicBezTo>
                  <a:pt x="272" y="196"/>
                  <a:pt x="273" y="198"/>
                  <a:pt x="274" y="200"/>
                </a:cubicBezTo>
                <a:lnTo>
                  <a:pt x="275" y="200"/>
                </a:lnTo>
                <a:cubicBezTo>
                  <a:pt x="276" y="202"/>
                  <a:pt x="279" y="203"/>
                  <a:pt x="281" y="202"/>
                </a:cubicBezTo>
                <a:cubicBezTo>
                  <a:pt x="283" y="202"/>
                  <a:pt x="285" y="201"/>
                  <a:pt x="287" y="200"/>
                </a:cubicBezTo>
                <a:lnTo>
                  <a:pt x="296" y="189"/>
                </a:lnTo>
                <a:lnTo>
                  <a:pt x="290" y="183"/>
                </a:lnTo>
                <a:cubicBezTo>
                  <a:pt x="286" y="180"/>
                  <a:pt x="281" y="180"/>
                  <a:pt x="278" y="183"/>
                </a:cubicBezTo>
                <a:close/>
                <a:moveTo>
                  <a:pt x="288" y="140"/>
                </a:moveTo>
                <a:lnTo>
                  <a:pt x="359" y="204"/>
                </a:lnTo>
                <a:lnTo>
                  <a:pt x="377" y="185"/>
                </a:lnTo>
                <a:lnTo>
                  <a:pt x="305" y="121"/>
                </a:lnTo>
                <a:lnTo>
                  <a:pt x="288" y="140"/>
                </a:lnTo>
                <a:close/>
                <a:moveTo>
                  <a:pt x="408" y="149"/>
                </a:moveTo>
                <a:lnTo>
                  <a:pt x="383" y="177"/>
                </a:lnTo>
                <a:lnTo>
                  <a:pt x="312" y="114"/>
                </a:lnTo>
                <a:lnTo>
                  <a:pt x="337" y="86"/>
                </a:lnTo>
                <a:cubicBezTo>
                  <a:pt x="340" y="82"/>
                  <a:pt x="345" y="80"/>
                  <a:pt x="350" y="79"/>
                </a:cubicBezTo>
                <a:cubicBezTo>
                  <a:pt x="355" y="79"/>
                  <a:pt x="360" y="81"/>
                  <a:pt x="363" y="84"/>
                </a:cubicBezTo>
                <a:lnTo>
                  <a:pt x="407" y="123"/>
                </a:lnTo>
                <a:cubicBezTo>
                  <a:pt x="414" y="130"/>
                  <a:pt x="415" y="142"/>
                  <a:pt x="408" y="149"/>
                </a:cubicBezTo>
                <a:close/>
                <a:moveTo>
                  <a:pt x="394" y="137"/>
                </a:moveTo>
                <a:lnTo>
                  <a:pt x="351" y="98"/>
                </a:lnTo>
                <a:lnTo>
                  <a:pt x="338" y="112"/>
                </a:lnTo>
                <a:lnTo>
                  <a:pt x="381" y="151"/>
                </a:lnTo>
                <a:lnTo>
                  <a:pt x="394" y="137"/>
                </a:lnTo>
                <a:close/>
                <a:moveTo>
                  <a:pt x="121" y="326"/>
                </a:moveTo>
                <a:lnTo>
                  <a:pt x="193" y="390"/>
                </a:lnTo>
                <a:lnTo>
                  <a:pt x="108" y="424"/>
                </a:lnTo>
                <a:cubicBezTo>
                  <a:pt x="105" y="425"/>
                  <a:pt x="102" y="425"/>
                  <a:pt x="99" y="422"/>
                </a:cubicBezTo>
                <a:cubicBezTo>
                  <a:pt x="96" y="420"/>
                  <a:pt x="95" y="416"/>
                  <a:pt x="96" y="413"/>
                </a:cubicBezTo>
                <a:lnTo>
                  <a:pt x="121" y="326"/>
                </a:lnTo>
                <a:close/>
                <a:moveTo>
                  <a:pt x="128" y="348"/>
                </a:moveTo>
                <a:lnTo>
                  <a:pt x="118" y="382"/>
                </a:lnTo>
                <a:lnTo>
                  <a:pt x="137" y="399"/>
                </a:lnTo>
                <a:lnTo>
                  <a:pt x="169" y="386"/>
                </a:lnTo>
                <a:lnTo>
                  <a:pt x="128" y="348"/>
                </a:lnTo>
                <a:close/>
                <a:moveTo>
                  <a:pt x="104" y="324"/>
                </a:moveTo>
                <a:lnTo>
                  <a:pt x="95" y="353"/>
                </a:lnTo>
                <a:lnTo>
                  <a:pt x="32" y="353"/>
                </a:lnTo>
                <a:cubicBezTo>
                  <a:pt x="14" y="353"/>
                  <a:pt x="0" y="338"/>
                  <a:pt x="0" y="320"/>
                </a:cubicBezTo>
                <a:lnTo>
                  <a:pt x="0" y="87"/>
                </a:lnTo>
                <a:cubicBezTo>
                  <a:pt x="0" y="69"/>
                  <a:pt x="14" y="54"/>
                  <a:pt x="32" y="54"/>
                </a:cubicBezTo>
                <a:lnTo>
                  <a:pt x="71" y="54"/>
                </a:lnTo>
                <a:lnTo>
                  <a:pt x="71" y="52"/>
                </a:lnTo>
                <a:cubicBezTo>
                  <a:pt x="71" y="46"/>
                  <a:pt x="77" y="40"/>
                  <a:pt x="83" y="40"/>
                </a:cubicBezTo>
                <a:lnTo>
                  <a:pt x="93" y="40"/>
                </a:lnTo>
                <a:cubicBezTo>
                  <a:pt x="93" y="39"/>
                  <a:pt x="93" y="37"/>
                  <a:pt x="93" y="35"/>
                </a:cubicBezTo>
                <a:cubicBezTo>
                  <a:pt x="93" y="16"/>
                  <a:pt x="109" y="0"/>
                  <a:pt x="128" y="0"/>
                </a:cubicBezTo>
                <a:cubicBezTo>
                  <a:pt x="148" y="0"/>
                  <a:pt x="164" y="16"/>
                  <a:pt x="164" y="35"/>
                </a:cubicBezTo>
                <a:cubicBezTo>
                  <a:pt x="164" y="37"/>
                  <a:pt x="164" y="39"/>
                  <a:pt x="163" y="40"/>
                </a:cubicBezTo>
                <a:lnTo>
                  <a:pt x="173" y="40"/>
                </a:lnTo>
                <a:cubicBezTo>
                  <a:pt x="180" y="40"/>
                  <a:pt x="185" y="46"/>
                  <a:pt x="185" y="52"/>
                </a:cubicBezTo>
                <a:lnTo>
                  <a:pt x="185" y="54"/>
                </a:lnTo>
                <a:lnTo>
                  <a:pt x="224" y="54"/>
                </a:lnTo>
                <a:cubicBezTo>
                  <a:pt x="241" y="54"/>
                  <a:pt x="256" y="69"/>
                  <a:pt x="256" y="87"/>
                </a:cubicBezTo>
                <a:lnTo>
                  <a:pt x="256" y="148"/>
                </a:lnTo>
                <a:lnTo>
                  <a:pt x="227" y="180"/>
                </a:lnTo>
                <a:lnTo>
                  <a:pt x="227" y="100"/>
                </a:lnTo>
                <a:cubicBezTo>
                  <a:pt x="227" y="91"/>
                  <a:pt x="220" y="83"/>
                  <a:pt x="210" y="83"/>
                </a:cubicBezTo>
                <a:lnTo>
                  <a:pt x="185" y="83"/>
                </a:lnTo>
                <a:lnTo>
                  <a:pt x="185" y="99"/>
                </a:lnTo>
                <a:cubicBezTo>
                  <a:pt x="185" y="106"/>
                  <a:pt x="180" y="111"/>
                  <a:pt x="173" y="111"/>
                </a:cubicBezTo>
                <a:lnTo>
                  <a:pt x="83" y="111"/>
                </a:lnTo>
                <a:cubicBezTo>
                  <a:pt x="77" y="111"/>
                  <a:pt x="71" y="106"/>
                  <a:pt x="71" y="99"/>
                </a:cubicBezTo>
                <a:lnTo>
                  <a:pt x="71" y="83"/>
                </a:lnTo>
                <a:lnTo>
                  <a:pt x="46" y="83"/>
                </a:lnTo>
                <a:cubicBezTo>
                  <a:pt x="36" y="83"/>
                  <a:pt x="29" y="91"/>
                  <a:pt x="29" y="100"/>
                </a:cubicBezTo>
                <a:lnTo>
                  <a:pt x="29" y="307"/>
                </a:lnTo>
                <a:cubicBezTo>
                  <a:pt x="29" y="316"/>
                  <a:pt x="36" y="324"/>
                  <a:pt x="46" y="324"/>
                </a:cubicBezTo>
                <a:lnTo>
                  <a:pt x="104" y="324"/>
                </a:lnTo>
                <a:close/>
                <a:moveTo>
                  <a:pt x="114" y="35"/>
                </a:moveTo>
                <a:cubicBezTo>
                  <a:pt x="114" y="37"/>
                  <a:pt x="114" y="39"/>
                  <a:pt x="115" y="40"/>
                </a:cubicBezTo>
                <a:lnTo>
                  <a:pt x="142" y="40"/>
                </a:lnTo>
                <a:cubicBezTo>
                  <a:pt x="142" y="39"/>
                  <a:pt x="142" y="37"/>
                  <a:pt x="142" y="35"/>
                </a:cubicBezTo>
                <a:cubicBezTo>
                  <a:pt x="142" y="28"/>
                  <a:pt x="136" y="21"/>
                  <a:pt x="128" y="21"/>
                </a:cubicBezTo>
                <a:cubicBezTo>
                  <a:pt x="120" y="21"/>
                  <a:pt x="114" y="28"/>
                  <a:pt x="114" y="35"/>
                </a:cubicBezTo>
                <a:close/>
                <a:moveTo>
                  <a:pt x="193" y="218"/>
                </a:moveTo>
                <a:lnTo>
                  <a:pt x="207" y="203"/>
                </a:lnTo>
                <a:cubicBezTo>
                  <a:pt x="206" y="195"/>
                  <a:pt x="200" y="189"/>
                  <a:pt x="192" y="189"/>
                </a:cubicBezTo>
                <a:lnTo>
                  <a:pt x="65" y="189"/>
                </a:lnTo>
                <a:cubicBezTo>
                  <a:pt x="57" y="189"/>
                  <a:pt x="50" y="196"/>
                  <a:pt x="50" y="204"/>
                </a:cubicBezTo>
                <a:cubicBezTo>
                  <a:pt x="50" y="211"/>
                  <a:pt x="57" y="218"/>
                  <a:pt x="65" y="218"/>
                </a:cubicBezTo>
                <a:lnTo>
                  <a:pt x="192" y="218"/>
                </a:lnTo>
                <a:cubicBezTo>
                  <a:pt x="193" y="218"/>
                  <a:pt x="193" y="218"/>
                  <a:pt x="193" y="218"/>
                </a:cubicBezTo>
                <a:close/>
                <a:moveTo>
                  <a:pt x="50" y="251"/>
                </a:moveTo>
                <a:cubicBezTo>
                  <a:pt x="50" y="258"/>
                  <a:pt x="57" y="265"/>
                  <a:pt x="65" y="265"/>
                </a:cubicBezTo>
                <a:lnTo>
                  <a:pt x="151" y="265"/>
                </a:lnTo>
                <a:lnTo>
                  <a:pt x="177" y="236"/>
                </a:lnTo>
                <a:lnTo>
                  <a:pt x="65" y="236"/>
                </a:lnTo>
                <a:cubicBezTo>
                  <a:pt x="57" y="236"/>
                  <a:pt x="50" y="243"/>
                  <a:pt x="50" y="2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1" name="student-working-at-desk_73915">
            <a:extLst>
              <a:ext uri="{FF2B5EF4-FFF2-40B4-BE49-F238E27FC236}">
                <a16:creationId xmlns="" xmlns:a16="http://schemas.microsoft.com/office/drawing/2014/main" id="{42C604A5-D14B-4052-9E93-728C5ADC563A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2279252"/>
            <a:ext cx="368754" cy="317810"/>
          </a:xfrm>
          <a:custGeom>
            <a:avLst/>
            <a:gdLst>
              <a:gd name="T0" fmla="*/ 2937 w 2937"/>
              <a:gd name="T1" fmla="*/ 1232 h 2535"/>
              <a:gd name="T2" fmla="*/ 2870 w 2937"/>
              <a:gd name="T3" fmla="*/ 1298 h 2535"/>
              <a:gd name="T4" fmla="*/ 2651 w 2937"/>
              <a:gd name="T5" fmla="*/ 1298 h 2535"/>
              <a:gd name="T6" fmla="*/ 2651 w 2937"/>
              <a:gd name="T7" fmla="*/ 2454 h 2535"/>
              <a:gd name="T8" fmla="*/ 2584 w 2937"/>
              <a:gd name="T9" fmla="*/ 2521 h 2535"/>
              <a:gd name="T10" fmla="*/ 1809 w 2937"/>
              <a:gd name="T11" fmla="*/ 2521 h 2535"/>
              <a:gd name="T12" fmla="*/ 1742 w 2937"/>
              <a:gd name="T13" fmla="*/ 2454 h 2535"/>
              <a:gd name="T14" fmla="*/ 1742 w 2937"/>
              <a:gd name="T15" fmla="*/ 1298 h 2535"/>
              <a:gd name="T16" fmla="*/ 1261 w 2937"/>
              <a:gd name="T17" fmla="*/ 1298 h 2535"/>
              <a:gd name="T18" fmla="*/ 1194 w 2937"/>
              <a:gd name="T19" fmla="*/ 1232 h 2535"/>
              <a:gd name="T20" fmla="*/ 1209 w 2937"/>
              <a:gd name="T21" fmla="*/ 1191 h 2535"/>
              <a:gd name="T22" fmla="*/ 1002 w 2937"/>
              <a:gd name="T23" fmla="*/ 1018 h 2535"/>
              <a:gd name="T24" fmla="*/ 996 w 2937"/>
              <a:gd name="T25" fmla="*/ 1012 h 2535"/>
              <a:gd name="T26" fmla="*/ 983 w 2937"/>
              <a:gd name="T27" fmla="*/ 1007 h 2535"/>
              <a:gd name="T28" fmla="*/ 967 w 2937"/>
              <a:gd name="T29" fmla="*/ 1019 h 2535"/>
              <a:gd name="T30" fmla="*/ 966 w 2937"/>
              <a:gd name="T31" fmla="*/ 1020 h 2535"/>
              <a:gd name="T32" fmla="*/ 800 w 2937"/>
              <a:gd name="T33" fmla="*/ 1458 h 2535"/>
              <a:gd name="T34" fmla="*/ 808 w 2937"/>
              <a:gd name="T35" fmla="*/ 1510 h 2535"/>
              <a:gd name="T36" fmla="*/ 855 w 2937"/>
              <a:gd name="T37" fmla="*/ 1534 h 2535"/>
              <a:gd name="T38" fmla="*/ 1156 w 2937"/>
              <a:gd name="T39" fmla="*/ 1534 h 2535"/>
              <a:gd name="T40" fmla="*/ 1354 w 2937"/>
              <a:gd name="T41" fmla="*/ 1704 h 2535"/>
              <a:gd name="T42" fmla="*/ 1463 w 2937"/>
              <a:gd name="T43" fmla="*/ 2364 h 2535"/>
              <a:gd name="T44" fmla="*/ 1429 w 2937"/>
              <a:gd name="T45" fmla="*/ 2483 h 2535"/>
              <a:gd name="T46" fmla="*/ 1317 w 2937"/>
              <a:gd name="T47" fmla="*/ 2535 h 2535"/>
              <a:gd name="T48" fmla="*/ 1170 w 2937"/>
              <a:gd name="T49" fmla="*/ 2411 h 2535"/>
              <a:gd name="T50" fmla="*/ 1076 w 2937"/>
              <a:gd name="T51" fmla="*/ 1914 h 2535"/>
              <a:gd name="T52" fmla="*/ 1011 w 2937"/>
              <a:gd name="T53" fmla="*/ 1858 h 2535"/>
              <a:gd name="T54" fmla="*/ 813 w 2937"/>
              <a:gd name="T55" fmla="*/ 1858 h 2535"/>
              <a:gd name="T56" fmla="*/ 813 w 2937"/>
              <a:gd name="T57" fmla="*/ 2454 h 2535"/>
              <a:gd name="T58" fmla="*/ 747 w 2937"/>
              <a:gd name="T59" fmla="*/ 2521 h 2535"/>
              <a:gd name="T60" fmla="*/ 176 w 2937"/>
              <a:gd name="T61" fmla="*/ 2521 h 2535"/>
              <a:gd name="T62" fmla="*/ 109 w 2937"/>
              <a:gd name="T63" fmla="*/ 2454 h 2535"/>
              <a:gd name="T64" fmla="*/ 109 w 2937"/>
              <a:gd name="T65" fmla="*/ 1842 h 2535"/>
              <a:gd name="T66" fmla="*/ 5 w 2937"/>
              <a:gd name="T67" fmla="*/ 1045 h 2535"/>
              <a:gd name="T68" fmla="*/ 62 w 2937"/>
              <a:gd name="T69" fmla="*/ 970 h 2535"/>
              <a:gd name="T70" fmla="*/ 137 w 2937"/>
              <a:gd name="T71" fmla="*/ 1028 h 2535"/>
              <a:gd name="T72" fmla="*/ 230 w 2937"/>
              <a:gd name="T73" fmla="*/ 1739 h 2535"/>
              <a:gd name="T74" fmla="*/ 345 w 2937"/>
              <a:gd name="T75" fmla="*/ 1739 h 2535"/>
              <a:gd name="T76" fmla="*/ 330 w 2937"/>
              <a:gd name="T77" fmla="*/ 1663 h 2535"/>
              <a:gd name="T78" fmla="*/ 340 w 2937"/>
              <a:gd name="T79" fmla="*/ 1601 h 2535"/>
              <a:gd name="T80" fmla="*/ 621 w 2937"/>
              <a:gd name="T81" fmla="*/ 805 h 2535"/>
              <a:gd name="T82" fmla="*/ 785 w 2937"/>
              <a:gd name="T83" fmla="*/ 636 h 2535"/>
              <a:gd name="T84" fmla="*/ 655 w 2937"/>
              <a:gd name="T85" fmla="*/ 360 h 2535"/>
              <a:gd name="T86" fmla="*/ 1015 w 2937"/>
              <a:gd name="T87" fmla="*/ 0 h 2535"/>
              <a:gd name="T88" fmla="*/ 1375 w 2937"/>
              <a:gd name="T89" fmla="*/ 360 h 2535"/>
              <a:gd name="T90" fmla="*/ 1141 w 2937"/>
              <a:gd name="T91" fmla="*/ 697 h 2535"/>
              <a:gd name="T92" fmla="*/ 1395 w 2937"/>
              <a:gd name="T93" fmla="*/ 919 h 2535"/>
              <a:gd name="T94" fmla="*/ 1748 w 2937"/>
              <a:gd name="T95" fmla="*/ 946 h 2535"/>
              <a:gd name="T96" fmla="*/ 1767 w 2937"/>
              <a:gd name="T97" fmla="*/ 950 h 2535"/>
              <a:gd name="T98" fmla="*/ 1858 w 2937"/>
              <a:gd name="T99" fmla="*/ 1083 h 2535"/>
              <a:gd name="T100" fmla="*/ 1832 w 2937"/>
              <a:gd name="T101" fmla="*/ 1165 h 2535"/>
              <a:gd name="T102" fmla="*/ 2022 w 2937"/>
              <a:gd name="T103" fmla="*/ 1165 h 2535"/>
              <a:gd name="T104" fmla="*/ 1978 w 2937"/>
              <a:gd name="T105" fmla="*/ 1103 h 2535"/>
              <a:gd name="T106" fmla="*/ 2045 w 2937"/>
              <a:gd name="T107" fmla="*/ 1036 h 2535"/>
              <a:gd name="T108" fmla="*/ 2522 w 2937"/>
              <a:gd name="T109" fmla="*/ 1036 h 2535"/>
              <a:gd name="T110" fmla="*/ 2650 w 2937"/>
              <a:gd name="T111" fmla="*/ 571 h 2535"/>
              <a:gd name="T112" fmla="*/ 2732 w 2937"/>
              <a:gd name="T113" fmla="*/ 525 h 2535"/>
              <a:gd name="T114" fmla="*/ 2779 w 2937"/>
              <a:gd name="T115" fmla="*/ 607 h 2535"/>
              <a:gd name="T116" fmla="*/ 2637 w 2937"/>
              <a:gd name="T117" fmla="*/ 1120 h 2535"/>
              <a:gd name="T118" fmla="*/ 2596 w 2937"/>
              <a:gd name="T119" fmla="*/ 1165 h 2535"/>
              <a:gd name="T120" fmla="*/ 2870 w 2937"/>
              <a:gd name="T121" fmla="*/ 1165 h 2535"/>
              <a:gd name="T122" fmla="*/ 2937 w 2937"/>
              <a:gd name="T123" fmla="*/ 1232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022" y="1165"/>
                </a:lnTo>
                <a:cubicBezTo>
                  <a:pt x="1996" y="1155"/>
                  <a:pt x="1978" y="1131"/>
                  <a:pt x="1978" y="1103"/>
                </a:cubicBezTo>
                <a:cubicBezTo>
                  <a:pt x="1978" y="1066"/>
                  <a:pt x="2008" y="1036"/>
                  <a:pt x="2045" y="1036"/>
                </a:cubicBezTo>
                <a:lnTo>
                  <a:pt x="2522" y="1036"/>
                </a:lnTo>
                <a:lnTo>
                  <a:pt x="2650" y="571"/>
                </a:lnTo>
                <a:cubicBezTo>
                  <a:pt x="2660" y="536"/>
                  <a:pt x="2697" y="515"/>
                  <a:pt x="2732" y="525"/>
                </a:cubicBezTo>
                <a:cubicBezTo>
                  <a:pt x="2768" y="534"/>
                  <a:pt x="2789" y="571"/>
                  <a:pt x="2779" y="607"/>
                </a:cubicBezTo>
                <a:lnTo>
                  <a:pt x="2637" y="1120"/>
                </a:lnTo>
                <a:cubicBezTo>
                  <a:pt x="2631" y="1141"/>
                  <a:pt x="2616" y="1158"/>
                  <a:pt x="2596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2" name="school-material_352989">
            <a:extLst>
              <a:ext uri="{FF2B5EF4-FFF2-40B4-BE49-F238E27FC236}">
                <a16:creationId xmlns="" xmlns:a16="http://schemas.microsoft.com/office/drawing/2014/main" id="{A117494D-FC49-4FF8-BCB7-98B98744DC0C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2295339"/>
            <a:ext cx="368754" cy="367056"/>
          </a:xfrm>
          <a:custGeom>
            <a:avLst/>
            <a:gdLst>
              <a:gd name="T0" fmla="*/ 6215 w 6887"/>
              <a:gd name="T1" fmla="*/ 4656 h 6866"/>
              <a:gd name="T2" fmla="*/ 6161 w 6887"/>
              <a:gd name="T3" fmla="*/ 4568 h 6866"/>
              <a:gd name="T4" fmla="*/ 5045 w 6887"/>
              <a:gd name="T5" fmla="*/ 3452 h 6866"/>
              <a:gd name="T6" fmla="*/ 6799 w 6887"/>
              <a:gd name="T7" fmla="*/ 1699 h 6866"/>
              <a:gd name="T8" fmla="*/ 6799 w 6887"/>
              <a:gd name="T9" fmla="*/ 1380 h 6866"/>
              <a:gd name="T10" fmla="*/ 5523 w 6887"/>
              <a:gd name="T11" fmla="*/ 105 h 6866"/>
              <a:gd name="T12" fmla="*/ 5364 w 6887"/>
              <a:gd name="T13" fmla="*/ 39 h 6866"/>
              <a:gd name="T14" fmla="*/ 5205 w 6887"/>
              <a:gd name="T15" fmla="*/ 105 h 6866"/>
              <a:gd name="T16" fmla="*/ 4726 w 6887"/>
              <a:gd name="T17" fmla="*/ 583 h 6866"/>
              <a:gd name="T18" fmla="*/ 5364 w 6887"/>
              <a:gd name="T19" fmla="*/ 1221 h 6866"/>
              <a:gd name="T20" fmla="*/ 5364 w 6887"/>
              <a:gd name="T21" fmla="*/ 1540 h 6866"/>
              <a:gd name="T22" fmla="*/ 5205 w 6887"/>
              <a:gd name="T23" fmla="*/ 1606 h 6866"/>
              <a:gd name="T24" fmla="*/ 5045 w 6887"/>
              <a:gd name="T25" fmla="*/ 1540 h 6866"/>
              <a:gd name="T26" fmla="*/ 4408 w 6887"/>
              <a:gd name="T27" fmla="*/ 902 h 6866"/>
              <a:gd name="T28" fmla="*/ 4089 w 6887"/>
              <a:gd name="T29" fmla="*/ 1221 h 6866"/>
              <a:gd name="T30" fmla="*/ 4726 w 6887"/>
              <a:gd name="T31" fmla="*/ 1858 h 6866"/>
              <a:gd name="T32" fmla="*/ 4726 w 6887"/>
              <a:gd name="T33" fmla="*/ 2177 h 6866"/>
              <a:gd name="T34" fmla="*/ 4567 w 6887"/>
              <a:gd name="T35" fmla="*/ 2243 h 6866"/>
              <a:gd name="T36" fmla="*/ 4408 w 6887"/>
              <a:gd name="T37" fmla="*/ 2177 h 6866"/>
              <a:gd name="T38" fmla="*/ 3770 w 6887"/>
              <a:gd name="T39" fmla="*/ 1540 h 6866"/>
              <a:gd name="T40" fmla="*/ 3451 w 6887"/>
              <a:gd name="T41" fmla="*/ 1858 h 6866"/>
              <a:gd name="T42" fmla="*/ 1857 w 6887"/>
              <a:gd name="T43" fmla="*/ 265 h 6866"/>
              <a:gd name="T44" fmla="*/ 901 w 6887"/>
              <a:gd name="T45" fmla="*/ 265 h 6866"/>
              <a:gd name="T46" fmla="*/ 263 w 6887"/>
              <a:gd name="T47" fmla="*/ 902 h 6866"/>
              <a:gd name="T48" fmla="*/ 263 w 6887"/>
              <a:gd name="T49" fmla="*/ 1858 h 6866"/>
              <a:gd name="T50" fmla="*/ 1857 w 6887"/>
              <a:gd name="T51" fmla="*/ 3452 h 6866"/>
              <a:gd name="T52" fmla="*/ 1539 w 6887"/>
              <a:gd name="T53" fmla="*/ 3771 h 6866"/>
              <a:gd name="T54" fmla="*/ 2176 w 6887"/>
              <a:gd name="T55" fmla="*/ 4409 h 6866"/>
              <a:gd name="T56" fmla="*/ 2176 w 6887"/>
              <a:gd name="T57" fmla="*/ 4727 h 6866"/>
              <a:gd name="T58" fmla="*/ 2017 w 6887"/>
              <a:gd name="T59" fmla="*/ 4794 h 6866"/>
              <a:gd name="T60" fmla="*/ 1857 w 6887"/>
              <a:gd name="T61" fmla="*/ 4727 h 6866"/>
              <a:gd name="T62" fmla="*/ 1220 w 6887"/>
              <a:gd name="T63" fmla="*/ 4090 h 6866"/>
              <a:gd name="T64" fmla="*/ 901 w 6887"/>
              <a:gd name="T65" fmla="*/ 4409 h 6866"/>
              <a:gd name="T66" fmla="*/ 1539 w 6887"/>
              <a:gd name="T67" fmla="*/ 5046 h 6866"/>
              <a:gd name="T68" fmla="*/ 1539 w 6887"/>
              <a:gd name="T69" fmla="*/ 5365 h 6866"/>
              <a:gd name="T70" fmla="*/ 1379 w 6887"/>
              <a:gd name="T71" fmla="*/ 5431 h 6866"/>
              <a:gd name="T72" fmla="*/ 1220 w 6887"/>
              <a:gd name="T73" fmla="*/ 5365 h 6866"/>
              <a:gd name="T74" fmla="*/ 582 w 6887"/>
              <a:gd name="T75" fmla="*/ 4728 h 6866"/>
              <a:gd name="T76" fmla="*/ 104 w 6887"/>
              <a:gd name="T77" fmla="*/ 5206 h 6866"/>
              <a:gd name="T78" fmla="*/ 104 w 6887"/>
              <a:gd name="T79" fmla="*/ 5525 h 6866"/>
              <a:gd name="T80" fmla="*/ 1379 w 6887"/>
              <a:gd name="T81" fmla="*/ 6800 h 6866"/>
              <a:gd name="T82" fmla="*/ 1539 w 6887"/>
              <a:gd name="T83" fmla="*/ 6866 h 6866"/>
              <a:gd name="T84" fmla="*/ 1698 w 6887"/>
              <a:gd name="T85" fmla="*/ 6800 h 6866"/>
              <a:gd name="T86" fmla="*/ 3451 w 6887"/>
              <a:gd name="T87" fmla="*/ 5046 h 6866"/>
              <a:gd name="T88" fmla="*/ 4567 w 6887"/>
              <a:gd name="T89" fmla="*/ 6162 h 6866"/>
              <a:gd name="T90" fmla="*/ 4655 w 6887"/>
              <a:gd name="T91" fmla="*/ 6217 h 6866"/>
              <a:gd name="T92" fmla="*/ 6568 w 6887"/>
              <a:gd name="T93" fmla="*/ 6854 h 6866"/>
              <a:gd name="T94" fmla="*/ 6639 w 6887"/>
              <a:gd name="T95" fmla="*/ 6866 h 6866"/>
              <a:gd name="T96" fmla="*/ 6799 w 6887"/>
              <a:gd name="T97" fmla="*/ 6800 h 6866"/>
              <a:gd name="T98" fmla="*/ 6853 w 6887"/>
              <a:gd name="T99" fmla="*/ 6569 h 6866"/>
              <a:gd name="T100" fmla="*/ 6215 w 6887"/>
              <a:gd name="T101" fmla="*/ 4656 h 6866"/>
              <a:gd name="T102" fmla="*/ 4726 w 6887"/>
              <a:gd name="T103" fmla="*/ 5684 h 6866"/>
              <a:gd name="T104" fmla="*/ 1379 w 6887"/>
              <a:gd name="T105" fmla="*/ 2337 h 6866"/>
              <a:gd name="T106" fmla="*/ 1698 w 6887"/>
              <a:gd name="T107" fmla="*/ 2018 h 6866"/>
              <a:gd name="T108" fmla="*/ 5045 w 6887"/>
              <a:gd name="T109" fmla="*/ 5365 h 6866"/>
              <a:gd name="T110" fmla="*/ 4726 w 6887"/>
              <a:gd name="T111" fmla="*/ 5684 h 6866"/>
              <a:gd name="T112" fmla="*/ 5364 w 6887"/>
              <a:gd name="T113" fmla="*/ 5046 h 6866"/>
              <a:gd name="T114" fmla="*/ 2017 w 6887"/>
              <a:gd name="T115" fmla="*/ 1699 h 6866"/>
              <a:gd name="T116" fmla="*/ 2336 w 6887"/>
              <a:gd name="T117" fmla="*/ 1380 h 6866"/>
              <a:gd name="T118" fmla="*/ 5683 w 6887"/>
              <a:gd name="T119" fmla="*/ 4728 h 6866"/>
              <a:gd name="T120" fmla="*/ 5364 w 6887"/>
              <a:gd name="T121" fmla="*/ 5046 h 6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3" name="graduation-student-cap_42920">
            <a:extLst>
              <a:ext uri="{FF2B5EF4-FFF2-40B4-BE49-F238E27FC236}">
                <a16:creationId xmlns="" xmlns:a16="http://schemas.microsoft.com/office/drawing/2014/main" id="{C5630D1B-F815-42EB-A7A6-45F2962A8FDF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7" y="2261057"/>
            <a:ext cx="368756" cy="262118"/>
          </a:xfrm>
          <a:custGeom>
            <a:avLst/>
            <a:gdLst>
              <a:gd name="connsiteX0" fmla="*/ 139317 w 597041"/>
              <a:gd name="connsiteY0" fmla="*/ 213573 h 424388"/>
              <a:gd name="connsiteX1" fmla="*/ 394782 w 597041"/>
              <a:gd name="connsiteY1" fmla="*/ 299620 h 424388"/>
              <a:gd name="connsiteX2" fmla="*/ 488070 w 597041"/>
              <a:gd name="connsiteY2" fmla="*/ 216441 h 424388"/>
              <a:gd name="connsiteX3" fmla="*/ 488070 w 597041"/>
              <a:gd name="connsiteY3" fmla="*/ 326868 h 424388"/>
              <a:gd name="connsiteX4" fmla="*/ 434968 w 597041"/>
              <a:gd name="connsiteY4" fmla="*/ 362721 h 424388"/>
              <a:gd name="connsiteX5" fmla="*/ 377560 w 597041"/>
              <a:gd name="connsiteY5" fmla="*/ 424388 h 424388"/>
              <a:gd name="connsiteX6" fmla="*/ 241216 w 597041"/>
              <a:gd name="connsiteY6" fmla="*/ 355550 h 424388"/>
              <a:gd name="connsiteX7" fmla="*/ 139317 w 597041"/>
              <a:gd name="connsiteY7" fmla="*/ 355550 h 424388"/>
              <a:gd name="connsiteX8" fmla="*/ 262641 w 597041"/>
              <a:gd name="connsiteY8" fmla="*/ 0 h 424388"/>
              <a:gd name="connsiteX9" fmla="*/ 597041 w 597041"/>
              <a:gd name="connsiteY9" fmla="*/ 96010 h 424388"/>
              <a:gd name="connsiteX10" fmla="*/ 391808 w 597041"/>
              <a:gd name="connsiteY10" fmla="*/ 279433 h 424388"/>
              <a:gd name="connsiteX11" fmla="*/ 68889 w 597041"/>
              <a:gd name="connsiteY11" fmla="*/ 174825 h 424388"/>
              <a:gd name="connsiteX12" fmla="*/ 68889 w 597041"/>
              <a:gd name="connsiteY12" fmla="*/ 283732 h 424388"/>
              <a:gd name="connsiteX13" fmla="*/ 87547 w 597041"/>
              <a:gd name="connsiteY13" fmla="*/ 283732 h 424388"/>
              <a:gd name="connsiteX14" fmla="*/ 87547 w 597041"/>
              <a:gd name="connsiteY14" fmla="*/ 362546 h 424388"/>
              <a:gd name="connsiteX15" fmla="*/ 22963 w 597041"/>
              <a:gd name="connsiteY15" fmla="*/ 362546 h 424388"/>
              <a:gd name="connsiteX16" fmla="*/ 22963 w 597041"/>
              <a:gd name="connsiteY16" fmla="*/ 283732 h 424388"/>
              <a:gd name="connsiteX17" fmla="*/ 41621 w 597041"/>
              <a:gd name="connsiteY17" fmla="*/ 283732 h 424388"/>
              <a:gd name="connsiteX18" fmla="*/ 41621 w 597041"/>
              <a:gd name="connsiteY18" fmla="*/ 166227 h 424388"/>
              <a:gd name="connsiteX19" fmla="*/ 0 w 597041"/>
              <a:gd name="connsiteY19" fmla="*/ 153330 h 42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97041" h="424388">
                <a:moveTo>
                  <a:pt x="139317" y="213573"/>
                </a:moveTo>
                <a:lnTo>
                  <a:pt x="394782" y="299620"/>
                </a:lnTo>
                <a:lnTo>
                  <a:pt x="488070" y="216441"/>
                </a:lnTo>
                <a:lnTo>
                  <a:pt x="488070" y="326868"/>
                </a:lnTo>
                <a:cubicBezTo>
                  <a:pt x="488070" y="326868"/>
                  <a:pt x="465107" y="342643"/>
                  <a:pt x="434968" y="362721"/>
                </a:cubicBezTo>
                <a:cubicBezTo>
                  <a:pt x="403393" y="381365"/>
                  <a:pt x="377560" y="424388"/>
                  <a:pt x="377560" y="424388"/>
                </a:cubicBezTo>
                <a:cubicBezTo>
                  <a:pt x="377560" y="424388"/>
                  <a:pt x="292883" y="372760"/>
                  <a:pt x="241216" y="355550"/>
                </a:cubicBezTo>
                <a:cubicBezTo>
                  <a:pt x="190984" y="338341"/>
                  <a:pt x="139317" y="355550"/>
                  <a:pt x="139317" y="355550"/>
                </a:cubicBezTo>
                <a:close/>
                <a:moveTo>
                  <a:pt x="262641" y="0"/>
                </a:moveTo>
                <a:lnTo>
                  <a:pt x="597041" y="96010"/>
                </a:lnTo>
                <a:lnTo>
                  <a:pt x="391808" y="279433"/>
                </a:lnTo>
                <a:lnTo>
                  <a:pt x="68889" y="174825"/>
                </a:lnTo>
                <a:lnTo>
                  <a:pt x="68889" y="283732"/>
                </a:lnTo>
                <a:lnTo>
                  <a:pt x="87547" y="283732"/>
                </a:lnTo>
                <a:lnTo>
                  <a:pt x="87547" y="362546"/>
                </a:lnTo>
                <a:lnTo>
                  <a:pt x="22963" y="362546"/>
                </a:lnTo>
                <a:lnTo>
                  <a:pt x="22963" y="283732"/>
                </a:lnTo>
                <a:lnTo>
                  <a:pt x="41621" y="283732"/>
                </a:lnTo>
                <a:lnTo>
                  <a:pt x="41621" y="166227"/>
                </a:lnTo>
                <a:lnTo>
                  <a:pt x="0" y="1533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4" name="student-with-graduation-cap_47003">
            <a:extLst>
              <a:ext uri="{FF2B5EF4-FFF2-40B4-BE49-F238E27FC236}">
                <a16:creationId xmlns="" xmlns:a16="http://schemas.microsoft.com/office/drawing/2014/main" id="{9267893C-A2E8-43BF-91C3-C179CC08EBE8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2293626"/>
            <a:ext cx="368754" cy="361810"/>
          </a:xfrm>
          <a:custGeom>
            <a:avLst/>
            <a:gdLst>
              <a:gd name="T0" fmla="*/ 10234 w 10586"/>
              <a:gd name="T1" fmla="*/ 8579 h 10403"/>
              <a:gd name="T2" fmla="*/ 7877 w 10586"/>
              <a:gd name="T3" fmla="*/ 7605 h 10403"/>
              <a:gd name="T4" fmla="*/ 7647 w 10586"/>
              <a:gd name="T5" fmla="*/ 5423 h 10403"/>
              <a:gd name="T6" fmla="*/ 7758 w 10586"/>
              <a:gd name="T7" fmla="*/ 3791 h 10403"/>
              <a:gd name="T8" fmla="*/ 7679 w 10586"/>
              <a:gd name="T9" fmla="*/ 2943 h 10403"/>
              <a:gd name="T10" fmla="*/ 8116 w 10586"/>
              <a:gd name="T11" fmla="*/ 1246 h 10403"/>
              <a:gd name="T12" fmla="*/ 7943 w 10586"/>
              <a:gd name="T13" fmla="*/ 2955 h 10403"/>
              <a:gd name="T14" fmla="*/ 9242 w 10586"/>
              <a:gd name="T15" fmla="*/ 3318 h 10403"/>
              <a:gd name="T16" fmla="*/ 8888 w 10586"/>
              <a:gd name="T17" fmla="*/ 1967 h 10403"/>
              <a:gd name="T18" fmla="*/ 9573 w 10586"/>
              <a:gd name="T19" fmla="*/ 1246 h 10403"/>
              <a:gd name="T20" fmla="*/ 8421 w 10586"/>
              <a:gd name="T21" fmla="*/ 233 h 10403"/>
              <a:gd name="T22" fmla="*/ 5631 w 10586"/>
              <a:gd name="T23" fmla="*/ 0 h 10403"/>
              <a:gd name="T24" fmla="*/ 1013 w 10586"/>
              <a:gd name="T25" fmla="*/ 233 h 10403"/>
              <a:gd name="T26" fmla="*/ 2907 w 10586"/>
              <a:gd name="T27" fmla="*/ 1246 h 10403"/>
              <a:gd name="T28" fmla="*/ 2984 w 10586"/>
              <a:gd name="T29" fmla="*/ 2943 h 10403"/>
              <a:gd name="T30" fmla="*/ 2510 w 10586"/>
              <a:gd name="T31" fmla="*/ 4799 h 10403"/>
              <a:gd name="T32" fmla="*/ 3672 w 10586"/>
              <a:gd name="T33" fmla="*/ 7122 h 10403"/>
              <a:gd name="T34" fmla="*/ 826 w 10586"/>
              <a:gd name="T35" fmla="*/ 8270 h 10403"/>
              <a:gd name="T36" fmla="*/ 0 w 10586"/>
              <a:gd name="T37" fmla="*/ 10403 h 10403"/>
              <a:gd name="T38" fmla="*/ 10586 w 10586"/>
              <a:gd name="T39" fmla="*/ 10066 h 10403"/>
              <a:gd name="T40" fmla="*/ 937 w 10586"/>
              <a:gd name="T41" fmla="*/ 8940 h 10403"/>
              <a:gd name="T42" fmla="*/ 4360 w 10586"/>
              <a:gd name="T43" fmla="*/ 7212 h 10403"/>
              <a:gd name="T44" fmla="*/ 3604 w 10586"/>
              <a:gd name="T45" fmla="*/ 5223 h 10403"/>
              <a:gd name="T46" fmla="*/ 3417 w 10586"/>
              <a:gd name="T47" fmla="*/ 4921 h 10403"/>
              <a:gd name="T48" fmla="*/ 3400 w 10586"/>
              <a:gd name="T49" fmla="*/ 4158 h 10403"/>
              <a:gd name="T50" fmla="*/ 3490 w 10586"/>
              <a:gd name="T51" fmla="*/ 3960 h 10403"/>
              <a:gd name="T52" fmla="*/ 6902 w 10586"/>
              <a:gd name="T53" fmla="*/ 2943 h 10403"/>
              <a:gd name="T54" fmla="*/ 7107 w 10586"/>
              <a:gd name="T55" fmla="*/ 4074 h 10403"/>
              <a:gd name="T56" fmla="*/ 7410 w 10586"/>
              <a:gd name="T57" fmla="*/ 4679 h 10403"/>
              <a:gd name="T58" fmla="*/ 6982 w 10586"/>
              <a:gd name="T59" fmla="*/ 5014 h 10403"/>
              <a:gd name="T60" fmla="*/ 6433 w 10586"/>
              <a:gd name="T61" fmla="*/ 6649 h 10403"/>
              <a:gd name="T62" fmla="*/ 7658 w 10586"/>
              <a:gd name="T63" fmla="*/ 8245 h 10403"/>
              <a:gd name="T64" fmla="*/ 9649 w 10586"/>
              <a:gd name="T65" fmla="*/ 8940 h 10403"/>
              <a:gd name="T66" fmla="*/ 688 w 10586"/>
              <a:gd name="T67" fmla="*/ 9728 h 10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86" h="10403">
                <a:moveTo>
                  <a:pt x="10586" y="10066"/>
                </a:moveTo>
                <a:cubicBezTo>
                  <a:pt x="10586" y="9382"/>
                  <a:pt x="10468" y="8882"/>
                  <a:pt x="10234" y="8579"/>
                </a:cubicBezTo>
                <a:cubicBezTo>
                  <a:pt x="10084" y="8384"/>
                  <a:pt x="9904" y="8294"/>
                  <a:pt x="9762" y="8270"/>
                </a:cubicBezTo>
                <a:lnTo>
                  <a:pt x="7877" y="7605"/>
                </a:lnTo>
                <a:cubicBezTo>
                  <a:pt x="7193" y="7377"/>
                  <a:pt x="6978" y="7196"/>
                  <a:pt x="6914" y="7122"/>
                </a:cubicBezTo>
                <a:cubicBezTo>
                  <a:pt x="7474" y="6578"/>
                  <a:pt x="7613" y="5789"/>
                  <a:pt x="7647" y="5423"/>
                </a:cubicBezTo>
                <a:cubicBezTo>
                  <a:pt x="7940" y="5222"/>
                  <a:pt x="8043" y="4979"/>
                  <a:pt x="8075" y="4799"/>
                </a:cubicBezTo>
                <a:cubicBezTo>
                  <a:pt x="8153" y="4366"/>
                  <a:pt x="7897" y="3968"/>
                  <a:pt x="7758" y="3791"/>
                </a:cubicBezTo>
                <a:cubicBezTo>
                  <a:pt x="7725" y="3484"/>
                  <a:pt x="7671" y="3203"/>
                  <a:pt x="7602" y="2943"/>
                </a:cubicBezTo>
                <a:lnTo>
                  <a:pt x="7679" y="2943"/>
                </a:lnTo>
                <a:lnTo>
                  <a:pt x="7679" y="1246"/>
                </a:lnTo>
                <a:lnTo>
                  <a:pt x="8116" y="1246"/>
                </a:lnTo>
                <a:cubicBezTo>
                  <a:pt x="8151" y="1413"/>
                  <a:pt x="8182" y="1625"/>
                  <a:pt x="8205" y="1894"/>
                </a:cubicBezTo>
                <a:cubicBezTo>
                  <a:pt x="8105" y="2037"/>
                  <a:pt x="7989" y="2328"/>
                  <a:pt x="7943" y="2955"/>
                </a:cubicBezTo>
                <a:lnTo>
                  <a:pt x="7916" y="3318"/>
                </a:lnTo>
                <a:lnTo>
                  <a:pt x="9242" y="3318"/>
                </a:lnTo>
                <a:lnTo>
                  <a:pt x="9212" y="2952"/>
                </a:lnTo>
                <a:cubicBezTo>
                  <a:pt x="9173" y="2474"/>
                  <a:pt x="9006" y="2146"/>
                  <a:pt x="8888" y="1967"/>
                </a:cubicBezTo>
                <a:cubicBezTo>
                  <a:pt x="8868" y="1689"/>
                  <a:pt x="8838" y="1453"/>
                  <a:pt x="8801" y="1246"/>
                </a:cubicBezTo>
                <a:lnTo>
                  <a:pt x="9573" y="1246"/>
                </a:lnTo>
                <a:lnTo>
                  <a:pt x="9573" y="233"/>
                </a:lnTo>
                <a:lnTo>
                  <a:pt x="8421" y="233"/>
                </a:lnTo>
                <a:cubicBezTo>
                  <a:pt x="8272" y="51"/>
                  <a:pt x="8113" y="0"/>
                  <a:pt x="7986" y="0"/>
                </a:cubicBezTo>
                <a:lnTo>
                  <a:pt x="5631" y="0"/>
                </a:lnTo>
                <a:lnTo>
                  <a:pt x="5631" y="233"/>
                </a:lnTo>
                <a:lnTo>
                  <a:pt x="1013" y="233"/>
                </a:lnTo>
                <a:lnTo>
                  <a:pt x="1013" y="1246"/>
                </a:lnTo>
                <a:lnTo>
                  <a:pt x="2907" y="1246"/>
                </a:lnTo>
                <a:lnTo>
                  <a:pt x="2907" y="2943"/>
                </a:lnTo>
                <a:lnTo>
                  <a:pt x="2984" y="2943"/>
                </a:lnTo>
                <a:cubicBezTo>
                  <a:pt x="2915" y="3203"/>
                  <a:pt x="2861" y="3484"/>
                  <a:pt x="2828" y="3791"/>
                </a:cubicBezTo>
                <a:cubicBezTo>
                  <a:pt x="2689" y="3968"/>
                  <a:pt x="2433" y="4366"/>
                  <a:pt x="2510" y="4799"/>
                </a:cubicBezTo>
                <a:cubicBezTo>
                  <a:pt x="2543" y="4979"/>
                  <a:pt x="2646" y="5222"/>
                  <a:pt x="2939" y="5423"/>
                </a:cubicBezTo>
                <a:cubicBezTo>
                  <a:pt x="2974" y="5788"/>
                  <a:pt x="3112" y="6575"/>
                  <a:pt x="3672" y="7122"/>
                </a:cubicBezTo>
                <a:cubicBezTo>
                  <a:pt x="3608" y="7195"/>
                  <a:pt x="3392" y="7378"/>
                  <a:pt x="2703" y="7607"/>
                </a:cubicBezTo>
                <a:lnTo>
                  <a:pt x="826" y="8270"/>
                </a:lnTo>
                <a:cubicBezTo>
                  <a:pt x="586" y="8306"/>
                  <a:pt x="0" y="8550"/>
                  <a:pt x="0" y="10066"/>
                </a:cubicBezTo>
                <a:lnTo>
                  <a:pt x="0" y="10403"/>
                </a:lnTo>
                <a:lnTo>
                  <a:pt x="10586" y="10403"/>
                </a:lnTo>
                <a:lnTo>
                  <a:pt x="10586" y="10066"/>
                </a:lnTo>
                <a:close/>
                <a:moveTo>
                  <a:pt x="688" y="9728"/>
                </a:moveTo>
                <a:cubicBezTo>
                  <a:pt x="731" y="9184"/>
                  <a:pt x="872" y="8979"/>
                  <a:pt x="937" y="8940"/>
                </a:cubicBezTo>
                <a:lnTo>
                  <a:pt x="2922" y="8247"/>
                </a:lnTo>
                <a:cubicBezTo>
                  <a:pt x="3832" y="7943"/>
                  <a:pt x="4288" y="7615"/>
                  <a:pt x="4360" y="7212"/>
                </a:cubicBezTo>
                <a:cubicBezTo>
                  <a:pt x="4406" y="6955"/>
                  <a:pt x="4277" y="6748"/>
                  <a:pt x="4170" y="6663"/>
                </a:cubicBezTo>
                <a:cubicBezTo>
                  <a:pt x="3615" y="6155"/>
                  <a:pt x="3604" y="5232"/>
                  <a:pt x="3604" y="5223"/>
                </a:cubicBezTo>
                <a:lnTo>
                  <a:pt x="3604" y="5014"/>
                </a:lnTo>
                <a:lnTo>
                  <a:pt x="3417" y="4921"/>
                </a:lnTo>
                <a:cubicBezTo>
                  <a:pt x="3273" y="4849"/>
                  <a:pt x="3192" y="4768"/>
                  <a:pt x="3176" y="4680"/>
                </a:cubicBezTo>
                <a:cubicBezTo>
                  <a:pt x="3144" y="4506"/>
                  <a:pt x="3314" y="4253"/>
                  <a:pt x="3400" y="4158"/>
                </a:cubicBezTo>
                <a:lnTo>
                  <a:pt x="3479" y="4074"/>
                </a:lnTo>
                <a:lnTo>
                  <a:pt x="3490" y="3960"/>
                </a:lnTo>
                <a:cubicBezTo>
                  <a:pt x="3526" y="3578"/>
                  <a:pt x="3591" y="3237"/>
                  <a:pt x="3684" y="2943"/>
                </a:cubicBezTo>
                <a:lnTo>
                  <a:pt x="6902" y="2943"/>
                </a:lnTo>
                <a:cubicBezTo>
                  <a:pt x="6995" y="3237"/>
                  <a:pt x="7060" y="3578"/>
                  <a:pt x="7096" y="3960"/>
                </a:cubicBezTo>
                <a:lnTo>
                  <a:pt x="7107" y="4074"/>
                </a:lnTo>
                <a:lnTo>
                  <a:pt x="7186" y="4158"/>
                </a:lnTo>
                <a:cubicBezTo>
                  <a:pt x="7269" y="4248"/>
                  <a:pt x="7442" y="4504"/>
                  <a:pt x="7410" y="4679"/>
                </a:cubicBezTo>
                <a:cubicBezTo>
                  <a:pt x="7394" y="4767"/>
                  <a:pt x="7313" y="4849"/>
                  <a:pt x="7169" y="4921"/>
                </a:cubicBezTo>
                <a:lnTo>
                  <a:pt x="6982" y="5014"/>
                </a:lnTo>
                <a:lnTo>
                  <a:pt x="6982" y="5223"/>
                </a:lnTo>
                <a:cubicBezTo>
                  <a:pt x="6982" y="5232"/>
                  <a:pt x="6967" y="6159"/>
                  <a:pt x="6433" y="6649"/>
                </a:cubicBezTo>
                <a:cubicBezTo>
                  <a:pt x="6309" y="6748"/>
                  <a:pt x="6180" y="6955"/>
                  <a:pt x="6226" y="7212"/>
                </a:cubicBezTo>
                <a:cubicBezTo>
                  <a:pt x="6298" y="7615"/>
                  <a:pt x="6754" y="7943"/>
                  <a:pt x="7658" y="8245"/>
                </a:cubicBezTo>
                <a:lnTo>
                  <a:pt x="9627" y="8940"/>
                </a:lnTo>
                <a:lnTo>
                  <a:pt x="9649" y="8940"/>
                </a:lnTo>
                <a:cubicBezTo>
                  <a:pt x="9714" y="8979"/>
                  <a:pt x="9855" y="9184"/>
                  <a:pt x="9898" y="9728"/>
                </a:cubicBezTo>
                <a:lnTo>
                  <a:pt x="688" y="9728"/>
                </a:lnTo>
                <a:lnTo>
                  <a:pt x="688" y="97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5" name="students-couple-hand-drawn-persons_57299">
            <a:extLst>
              <a:ext uri="{FF2B5EF4-FFF2-40B4-BE49-F238E27FC236}">
                <a16:creationId xmlns="" xmlns:a16="http://schemas.microsoft.com/office/drawing/2014/main" id="{8E8D48A9-D675-45E1-A185-67649BFD7ECA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2257698"/>
            <a:ext cx="368754" cy="251834"/>
          </a:xfrm>
          <a:custGeom>
            <a:avLst/>
            <a:gdLst>
              <a:gd name="connsiteX0" fmla="*/ 344500 w 605815"/>
              <a:gd name="connsiteY0" fmla="*/ 253820 h 413732"/>
              <a:gd name="connsiteX1" fmla="*/ 363856 w 605815"/>
              <a:gd name="connsiteY1" fmla="*/ 255737 h 413732"/>
              <a:gd name="connsiteX2" fmla="*/ 365529 w 605815"/>
              <a:gd name="connsiteY2" fmla="*/ 267909 h 413732"/>
              <a:gd name="connsiteX3" fmla="*/ 370071 w 605815"/>
              <a:gd name="connsiteY3" fmla="*/ 344756 h 413732"/>
              <a:gd name="connsiteX4" fmla="*/ 483600 w 605815"/>
              <a:gd name="connsiteY4" fmla="*/ 342847 h 413732"/>
              <a:gd name="connsiteX5" fmla="*/ 489098 w 605815"/>
              <a:gd name="connsiteY5" fmla="*/ 291774 h 413732"/>
              <a:gd name="connsiteX6" fmla="*/ 497463 w 605815"/>
              <a:gd name="connsiteY6" fmla="*/ 259317 h 413732"/>
              <a:gd name="connsiteX7" fmla="*/ 507023 w 605815"/>
              <a:gd name="connsiteY7" fmla="*/ 258601 h 413732"/>
              <a:gd name="connsiteX8" fmla="*/ 584941 w 605815"/>
              <a:gd name="connsiteY8" fmla="*/ 319697 h 413732"/>
              <a:gd name="connsiteX9" fmla="*/ 595696 w 605815"/>
              <a:gd name="connsiteY9" fmla="*/ 398454 h 413732"/>
              <a:gd name="connsiteX10" fmla="*/ 591872 w 605815"/>
              <a:gd name="connsiteY10" fmla="*/ 405375 h 413732"/>
              <a:gd name="connsiteX11" fmla="*/ 539051 w 605815"/>
              <a:gd name="connsiteY11" fmla="*/ 413489 h 413732"/>
              <a:gd name="connsiteX12" fmla="*/ 464958 w 605815"/>
              <a:gd name="connsiteY12" fmla="*/ 411819 h 413732"/>
              <a:gd name="connsiteX13" fmla="*/ 313664 w 605815"/>
              <a:gd name="connsiteY13" fmla="*/ 406568 h 413732"/>
              <a:gd name="connsiteX14" fmla="*/ 156396 w 605815"/>
              <a:gd name="connsiteY14" fmla="*/ 401079 h 413732"/>
              <a:gd name="connsiteX15" fmla="*/ 54577 w 605815"/>
              <a:gd name="connsiteY15" fmla="*/ 404659 h 413732"/>
              <a:gd name="connsiteX16" fmla="*/ 2234 w 605815"/>
              <a:gd name="connsiteY16" fmla="*/ 386998 h 413732"/>
              <a:gd name="connsiteX17" fmla="*/ 15141 w 605815"/>
              <a:gd name="connsiteY17" fmla="*/ 318742 h 413732"/>
              <a:gd name="connsiteX18" fmla="*/ 68440 w 605815"/>
              <a:gd name="connsiteY18" fmla="*/ 271250 h 413732"/>
              <a:gd name="connsiteX19" fmla="*/ 93297 w 605815"/>
              <a:gd name="connsiteY19" fmla="*/ 271966 h 413732"/>
              <a:gd name="connsiteX20" fmla="*/ 93536 w 605815"/>
              <a:gd name="connsiteY20" fmla="*/ 271966 h 413732"/>
              <a:gd name="connsiteX21" fmla="*/ 94253 w 605815"/>
              <a:gd name="connsiteY21" fmla="*/ 272204 h 413732"/>
              <a:gd name="connsiteX22" fmla="*/ 95448 w 605815"/>
              <a:gd name="connsiteY22" fmla="*/ 272443 h 413732"/>
              <a:gd name="connsiteX23" fmla="*/ 95687 w 605815"/>
              <a:gd name="connsiteY23" fmla="*/ 272682 h 413732"/>
              <a:gd name="connsiteX24" fmla="*/ 96165 w 605815"/>
              <a:gd name="connsiteY24" fmla="*/ 272920 h 413732"/>
              <a:gd name="connsiteX25" fmla="*/ 100228 w 605815"/>
              <a:gd name="connsiteY25" fmla="*/ 291536 h 413732"/>
              <a:gd name="connsiteX26" fmla="*/ 101423 w 605815"/>
              <a:gd name="connsiteY26" fmla="*/ 333300 h 413732"/>
              <a:gd name="connsiteX27" fmla="*/ 151615 w 605815"/>
              <a:gd name="connsiteY27" fmla="*/ 334494 h 413732"/>
              <a:gd name="connsiteX28" fmla="*/ 183882 w 605815"/>
              <a:gd name="connsiteY28" fmla="*/ 317788 h 413732"/>
              <a:gd name="connsiteX29" fmla="*/ 185316 w 605815"/>
              <a:gd name="connsiteY29" fmla="*/ 281512 h 413732"/>
              <a:gd name="connsiteX30" fmla="*/ 199417 w 605815"/>
              <a:gd name="connsiteY30" fmla="*/ 275068 h 413732"/>
              <a:gd name="connsiteX31" fmla="*/ 275184 w 605815"/>
              <a:gd name="connsiteY31" fmla="*/ 320890 h 413732"/>
              <a:gd name="connsiteX32" fmla="*/ 293109 w 605815"/>
              <a:gd name="connsiteY32" fmla="*/ 296309 h 413732"/>
              <a:gd name="connsiteX33" fmla="*/ 344500 w 605815"/>
              <a:gd name="connsiteY33" fmla="*/ 253820 h 413732"/>
              <a:gd name="connsiteX34" fmla="*/ 448475 w 605815"/>
              <a:gd name="connsiteY34" fmla="*/ 122111 h 413732"/>
              <a:gd name="connsiteX35" fmla="*/ 524008 w 605815"/>
              <a:gd name="connsiteY35" fmla="*/ 166259 h 413732"/>
              <a:gd name="connsiteX36" fmla="*/ 522574 w 605815"/>
              <a:gd name="connsiteY36" fmla="*/ 169122 h 413732"/>
              <a:gd name="connsiteX37" fmla="*/ 523052 w 605815"/>
              <a:gd name="connsiteY37" fmla="*/ 172940 h 413732"/>
              <a:gd name="connsiteX38" fmla="*/ 468793 w 605815"/>
              <a:gd name="connsiteY38" fmla="*/ 235462 h 413732"/>
              <a:gd name="connsiteX39" fmla="*/ 468315 w 605815"/>
              <a:gd name="connsiteY39" fmla="*/ 260042 h 413732"/>
              <a:gd name="connsiteX40" fmla="*/ 468076 w 605815"/>
              <a:gd name="connsiteY40" fmla="*/ 304905 h 413732"/>
              <a:gd name="connsiteX41" fmla="*/ 462339 w 605815"/>
              <a:gd name="connsiteY41" fmla="*/ 312780 h 413732"/>
              <a:gd name="connsiteX42" fmla="*/ 400669 w 605815"/>
              <a:gd name="connsiteY42" fmla="*/ 297746 h 413732"/>
              <a:gd name="connsiteX43" fmla="*/ 394933 w 605815"/>
              <a:gd name="connsiteY43" fmla="*/ 255269 h 413732"/>
              <a:gd name="connsiteX44" fmla="*/ 395889 w 605815"/>
              <a:gd name="connsiteY44" fmla="*/ 237371 h 413732"/>
              <a:gd name="connsiteX45" fmla="*/ 324419 w 605815"/>
              <a:gd name="connsiteY45" fmla="*/ 151702 h 413732"/>
              <a:gd name="connsiteX46" fmla="*/ 325853 w 605815"/>
              <a:gd name="connsiteY46" fmla="*/ 145975 h 413732"/>
              <a:gd name="connsiteX47" fmla="*/ 448475 w 605815"/>
              <a:gd name="connsiteY47" fmla="*/ 122111 h 413732"/>
              <a:gd name="connsiteX48" fmla="*/ 423343 w 605815"/>
              <a:gd name="connsiteY48" fmla="*/ 10198 h 413732"/>
              <a:gd name="connsiteX49" fmla="*/ 514159 w 605815"/>
              <a:gd name="connsiteY49" fmla="*/ 45039 h 413732"/>
              <a:gd name="connsiteX50" fmla="*/ 550964 w 605815"/>
              <a:gd name="connsiteY50" fmla="*/ 123311 h 413732"/>
              <a:gd name="connsiteX51" fmla="*/ 544272 w 605815"/>
              <a:gd name="connsiteY51" fmla="*/ 126414 h 413732"/>
              <a:gd name="connsiteX52" fmla="*/ 534712 w 605815"/>
              <a:gd name="connsiteY52" fmla="*/ 134527 h 413732"/>
              <a:gd name="connsiteX53" fmla="*/ 528737 w 605815"/>
              <a:gd name="connsiteY53" fmla="*/ 128084 h 413732"/>
              <a:gd name="connsiteX54" fmla="*/ 526587 w 605815"/>
              <a:gd name="connsiteY54" fmla="*/ 126652 h 413732"/>
              <a:gd name="connsiteX55" fmla="*/ 520134 w 605815"/>
              <a:gd name="connsiteY55" fmla="*/ 122834 h 413732"/>
              <a:gd name="connsiteX56" fmla="*/ 503643 w 605815"/>
              <a:gd name="connsiteY56" fmla="*/ 114482 h 413732"/>
              <a:gd name="connsiteX57" fmla="*/ 463015 w 605815"/>
              <a:gd name="connsiteY57" fmla="*/ 98971 h 413732"/>
              <a:gd name="connsiteX58" fmla="*/ 320576 w 605815"/>
              <a:gd name="connsiteY58" fmla="*/ 123550 h 413732"/>
              <a:gd name="connsiteX59" fmla="*/ 315558 w 605815"/>
              <a:gd name="connsiteY59" fmla="*/ 119971 h 413732"/>
              <a:gd name="connsiteX60" fmla="*/ 314363 w 605815"/>
              <a:gd name="connsiteY60" fmla="*/ 118539 h 413732"/>
              <a:gd name="connsiteX61" fmla="*/ 423343 w 605815"/>
              <a:gd name="connsiteY61" fmla="*/ 10198 h 413732"/>
              <a:gd name="connsiteX62" fmla="*/ 127416 w 605815"/>
              <a:gd name="connsiteY62" fmla="*/ 1400 h 413732"/>
              <a:gd name="connsiteX63" fmla="*/ 238621 w 605815"/>
              <a:gd name="connsiteY63" fmla="*/ 41418 h 413732"/>
              <a:gd name="connsiteX64" fmla="*/ 276153 w 605815"/>
              <a:gd name="connsiteY64" fmla="*/ 198741 h 413732"/>
              <a:gd name="connsiteX65" fmla="*/ 267547 w 605815"/>
              <a:gd name="connsiteY65" fmla="*/ 206142 h 413732"/>
              <a:gd name="connsiteX66" fmla="*/ 263961 w 605815"/>
              <a:gd name="connsiteY66" fmla="*/ 208052 h 413732"/>
              <a:gd name="connsiteX67" fmla="*/ 221170 w 605815"/>
              <a:gd name="connsiteY67" fmla="*/ 211155 h 413732"/>
              <a:gd name="connsiteX68" fmla="*/ 215911 w 605815"/>
              <a:gd name="connsiteY68" fmla="*/ 219033 h 413732"/>
              <a:gd name="connsiteX69" fmla="*/ 151605 w 605815"/>
              <a:gd name="connsiteY69" fmla="*/ 246726 h 413732"/>
              <a:gd name="connsiteX70" fmla="*/ 66741 w 605815"/>
              <a:gd name="connsiteY70" fmla="*/ 207097 h 413732"/>
              <a:gd name="connsiteX71" fmla="*/ 13671 w 605815"/>
              <a:gd name="connsiteY71" fmla="*/ 200890 h 413732"/>
              <a:gd name="connsiteX72" fmla="*/ 13671 w 605815"/>
              <a:gd name="connsiteY72" fmla="*/ 192296 h 413732"/>
              <a:gd name="connsiteX73" fmla="*/ 13910 w 605815"/>
              <a:gd name="connsiteY73" fmla="*/ 192057 h 413732"/>
              <a:gd name="connsiteX74" fmla="*/ 13910 w 605815"/>
              <a:gd name="connsiteY74" fmla="*/ 191102 h 413732"/>
              <a:gd name="connsiteX75" fmla="*/ 12715 w 605815"/>
              <a:gd name="connsiteY75" fmla="*/ 188237 h 413732"/>
              <a:gd name="connsiteX76" fmla="*/ 17018 w 605815"/>
              <a:gd name="connsiteY76" fmla="*/ 128077 h 413732"/>
              <a:gd name="connsiteX77" fmla="*/ 88256 w 605815"/>
              <a:gd name="connsiteY77" fmla="*/ 13247 h 413732"/>
              <a:gd name="connsiteX78" fmla="*/ 127416 w 605815"/>
              <a:gd name="connsiteY78" fmla="*/ 1400 h 4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5815" h="413732">
                <a:moveTo>
                  <a:pt x="344500" y="253820"/>
                </a:moveTo>
                <a:cubicBezTo>
                  <a:pt x="351263" y="251874"/>
                  <a:pt x="357881" y="252098"/>
                  <a:pt x="363856" y="255737"/>
                </a:cubicBezTo>
                <a:cubicBezTo>
                  <a:pt x="367681" y="258362"/>
                  <a:pt x="368637" y="264567"/>
                  <a:pt x="365529" y="267909"/>
                </a:cubicBezTo>
                <a:cubicBezTo>
                  <a:pt x="371266" y="293206"/>
                  <a:pt x="370310" y="318981"/>
                  <a:pt x="370071" y="344756"/>
                </a:cubicBezTo>
                <a:cubicBezTo>
                  <a:pt x="407834" y="349290"/>
                  <a:pt x="445598" y="339028"/>
                  <a:pt x="483600" y="342847"/>
                </a:cubicBezTo>
                <a:cubicBezTo>
                  <a:pt x="486947" y="325902"/>
                  <a:pt x="487425" y="308719"/>
                  <a:pt x="489098" y="291774"/>
                </a:cubicBezTo>
                <a:cubicBezTo>
                  <a:pt x="490293" y="281035"/>
                  <a:pt x="490054" y="267670"/>
                  <a:pt x="497463" y="259317"/>
                </a:cubicBezTo>
                <a:cubicBezTo>
                  <a:pt x="500092" y="256214"/>
                  <a:pt x="504155" y="256453"/>
                  <a:pt x="507023" y="258601"/>
                </a:cubicBezTo>
                <a:cubicBezTo>
                  <a:pt x="534270" y="251680"/>
                  <a:pt x="574424" y="302991"/>
                  <a:pt x="584941" y="319697"/>
                </a:cubicBezTo>
                <a:cubicBezTo>
                  <a:pt x="598564" y="340460"/>
                  <a:pt x="617924" y="378168"/>
                  <a:pt x="595696" y="398454"/>
                </a:cubicBezTo>
                <a:cubicBezTo>
                  <a:pt x="595935" y="401079"/>
                  <a:pt x="594979" y="403466"/>
                  <a:pt x="591872" y="405375"/>
                </a:cubicBezTo>
                <a:cubicBezTo>
                  <a:pt x="577053" y="413966"/>
                  <a:pt x="555542" y="413012"/>
                  <a:pt x="539051" y="413489"/>
                </a:cubicBezTo>
                <a:cubicBezTo>
                  <a:pt x="514433" y="414205"/>
                  <a:pt x="489576" y="413250"/>
                  <a:pt x="464958" y="411819"/>
                </a:cubicBezTo>
                <a:cubicBezTo>
                  <a:pt x="414526" y="408716"/>
                  <a:pt x="364334" y="408000"/>
                  <a:pt x="313664" y="406568"/>
                </a:cubicBezTo>
                <a:cubicBezTo>
                  <a:pt x="261321" y="404897"/>
                  <a:pt x="208978" y="402034"/>
                  <a:pt x="156396" y="401079"/>
                </a:cubicBezTo>
                <a:cubicBezTo>
                  <a:pt x="121978" y="400363"/>
                  <a:pt x="88756" y="403704"/>
                  <a:pt x="54577" y="404659"/>
                </a:cubicBezTo>
                <a:cubicBezTo>
                  <a:pt x="38325" y="405375"/>
                  <a:pt x="7731" y="408239"/>
                  <a:pt x="2234" y="386998"/>
                </a:cubicBezTo>
                <a:cubicBezTo>
                  <a:pt x="-3263" y="365519"/>
                  <a:pt x="1517" y="336642"/>
                  <a:pt x="15141" y="318742"/>
                </a:cubicBezTo>
                <a:cubicBezTo>
                  <a:pt x="28047" y="301559"/>
                  <a:pt x="48363" y="280080"/>
                  <a:pt x="68440" y="271250"/>
                </a:cubicBezTo>
                <a:cubicBezTo>
                  <a:pt x="75610" y="268386"/>
                  <a:pt x="89712" y="263851"/>
                  <a:pt x="93297" y="271966"/>
                </a:cubicBezTo>
                <a:cubicBezTo>
                  <a:pt x="93536" y="271966"/>
                  <a:pt x="93536" y="271966"/>
                  <a:pt x="93536" y="271966"/>
                </a:cubicBezTo>
                <a:cubicBezTo>
                  <a:pt x="93775" y="271966"/>
                  <a:pt x="94014" y="271966"/>
                  <a:pt x="94253" y="272204"/>
                </a:cubicBezTo>
                <a:cubicBezTo>
                  <a:pt x="94731" y="272204"/>
                  <a:pt x="94970" y="272204"/>
                  <a:pt x="95448" y="272443"/>
                </a:cubicBezTo>
                <a:cubicBezTo>
                  <a:pt x="95448" y="272443"/>
                  <a:pt x="95687" y="272443"/>
                  <a:pt x="95687" y="272682"/>
                </a:cubicBezTo>
                <a:cubicBezTo>
                  <a:pt x="95926" y="272682"/>
                  <a:pt x="95926" y="272682"/>
                  <a:pt x="96165" y="272920"/>
                </a:cubicBezTo>
                <a:cubicBezTo>
                  <a:pt x="101184" y="276500"/>
                  <a:pt x="99989" y="286524"/>
                  <a:pt x="100228" y="291536"/>
                </a:cubicBezTo>
                <a:cubicBezTo>
                  <a:pt x="100706" y="305378"/>
                  <a:pt x="100945" y="319458"/>
                  <a:pt x="101423" y="333300"/>
                </a:cubicBezTo>
                <a:cubicBezTo>
                  <a:pt x="117915" y="330914"/>
                  <a:pt x="134885" y="334255"/>
                  <a:pt x="151615" y="334494"/>
                </a:cubicBezTo>
                <a:cubicBezTo>
                  <a:pt x="164761" y="334971"/>
                  <a:pt x="181253" y="334732"/>
                  <a:pt x="183882" y="317788"/>
                </a:cubicBezTo>
                <a:cubicBezTo>
                  <a:pt x="185555" y="305855"/>
                  <a:pt x="184599" y="293684"/>
                  <a:pt x="185316" y="281512"/>
                </a:cubicBezTo>
                <a:cubicBezTo>
                  <a:pt x="185794" y="273875"/>
                  <a:pt x="194637" y="271488"/>
                  <a:pt x="199417" y="275068"/>
                </a:cubicBezTo>
                <a:cubicBezTo>
                  <a:pt x="228816" y="273636"/>
                  <a:pt x="258931" y="294399"/>
                  <a:pt x="275184" y="320890"/>
                </a:cubicBezTo>
                <a:cubicBezTo>
                  <a:pt x="281398" y="310628"/>
                  <a:pt x="289763" y="300366"/>
                  <a:pt x="293109" y="296309"/>
                </a:cubicBezTo>
                <a:cubicBezTo>
                  <a:pt x="302610" y="285032"/>
                  <a:pt x="324210" y="259660"/>
                  <a:pt x="344500" y="253820"/>
                </a:cubicBezTo>
                <a:close/>
                <a:moveTo>
                  <a:pt x="448475" y="122111"/>
                </a:moveTo>
                <a:cubicBezTo>
                  <a:pt x="472139" y="123305"/>
                  <a:pt x="529506" y="130464"/>
                  <a:pt x="524008" y="166259"/>
                </a:cubicBezTo>
                <a:cubicBezTo>
                  <a:pt x="523769" y="167452"/>
                  <a:pt x="523291" y="168406"/>
                  <a:pt x="522574" y="169122"/>
                </a:cubicBezTo>
                <a:cubicBezTo>
                  <a:pt x="523052" y="170315"/>
                  <a:pt x="523291" y="171509"/>
                  <a:pt x="523052" y="172940"/>
                </a:cubicBezTo>
                <a:cubicBezTo>
                  <a:pt x="517794" y="206826"/>
                  <a:pt x="496042" y="226633"/>
                  <a:pt x="468793" y="235462"/>
                </a:cubicBezTo>
                <a:cubicBezTo>
                  <a:pt x="468793" y="243815"/>
                  <a:pt x="468315" y="252167"/>
                  <a:pt x="468315" y="260042"/>
                </a:cubicBezTo>
                <a:cubicBezTo>
                  <a:pt x="468315" y="275076"/>
                  <a:pt x="468076" y="289871"/>
                  <a:pt x="468076" y="304905"/>
                </a:cubicBezTo>
                <a:cubicBezTo>
                  <a:pt x="468076" y="308246"/>
                  <a:pt x="465685" y="312064"/>
                  <a:pt x="462339" y="312780"/>
                </a:cubicBezTo>
                <a:cubicBezTo>
                  <a:pt x="438675" y="317075"/>
                  <a:pt x="412621" y="324234"/>
                  <a:pt x="400669" y="297746"/>
                </a:cubicBezTo>
                <a:cubicBezTo>
                  <a:pt x="394933" y="284621"/>
                  <a:pt x="394216" y="269348"/>
                  <a:pt x="394933" y="255269"/>
                </a:cubicBezTo>
                <a:cubicBezTo>
                  <a:pt x="395172" y="250019"/>
                  <a:pt x="394216" y="243099"/>
                  <a:pt x="395889" y="237371"/>
                </a:cubicBezTo>
                <a:cubicBezTo>
                  <a:pt x="346888" y="226394"/>
                  <a:pt x="306731" y="192747"/>
                  <a:pt x="324419" y="151702"/>
                </a:cubicBezTo>
                <a:cubicBezTo>
                  <a:pt x="323463" y="149793"/>
                  <a:pt x="323702" y="147168"/>
                  <a:pt x="325853" y="145975"/>
                </a:cubicBezTo>
                <a:cubicBezTo>
                  <a:pt x="360273" y="125930"/>
                  <a:pt x="409513" y="120441"/>
                  <a:pt x="448475" y="122111"/>
                </a:cubicBezTo>
                <a:close/>
                <a:moveTo>
                  <a:pt x="423343" y="10198"/>
                </a:moveTo>
                <a:cubicBezTo>
                  <a:pt x="455845" y="6619"/>
                  <a:pt x="490021" y="24517"/>
                  <a:pt x="514159" y="45039"/>
                </a:cubicBezTo>
                <a:cubicBezTo>
                  <a:pt x="533278" y="61028"/>
                  <a:pt x="566976" y="95630"/>
                  <a:pt x="550964" y="123311"/>
                </a:cubicBezTo>
                <a:cubicBezTo>
                  <a:pt x="549530" y="125698"/>
                  <a:pt x="546662" y="126652"/>
                  <a:pt x="544272" y="126414"/>
                </a:cubicBezTo>
                <a:cubicBezTo>
                  <a:pt x="544033" y="130948"/>
                  <a:pt x="541165" y="134766"/>
                  <a:pt x="534712" y="134527"/>
                </a:cubicBezTo>
                <a:cubicBezTo>
                  <a:pt x="530888" y="134289"/>
                  <a:pt x="528498" y="131425"/>
                  <a:pt x="528737" y="128084"/>
                </a:cubicBezTo>
                <a:cubicBezTo>
                  <a:pt x="528020" y="127846"/>
                  <a:pt x="527304" y="127368"/>
                  <a:pt x="526587" y="126652"/>
                </a:cubicBezTo>
                <a:cubicBezTo>
                  <a:pt x="524436" y="125221"/>
                  <a:pt x="522285" y="124027"/>
                  <a:pt x="520134" y="122834"/>
                </a:cubicBezTo>
                <a:cubicBezTo>
                  <a:pt x="514876" y="119971"/>
                  <a:pt x="509379" y="117107"/>
                  <a:pt x="503643" y="114482"/>
                </a:cubicBezTo>
                <a:cubicBezTo>
                  <a:pt x="490738" y="108516"/>
                  <a:pt x="477115" y="102312"/>
                  <a:pt x="463015" y="98971"/>
                </a:cubicBezTo>
                <a:cubicBezTo>
                  <a:pt x="415934" y="87755"/>
                  <a:pt x="365029" y="111618"/>
                  <a:pt x="320576" y="123550"/>
                </a:cubicBezTo>
                <a:cubicBezTo>
                  <a:pt x="317948" y="124266"/>
                  <a:pt x="315797" y="122357"/>
                  <a:pt x="315558" y="119971"/>
                </a:cubicBezTo>
                <a:cubicBezTo>
                  <a:pt x="315080" y="119732"/>
                  <a:pt x="314841" y="119255"/>
                  <a:pt x="314363" y="118539"/>
                </a:cubicBezTo>
                <a:cubicBezTo>
                  <a:pt x="280904" y="61266"/>
                  <a:pt x="380085" y="14733"/>
                  <a:pt x="423343" y="10198"/>
                </a:cubicBezTo>
                <a:close/>
                <a:moveTo>
                  <a:pt x="127416" y="1400"/>
                </a:moveTo>
                <a:cubicBezTo>
                  <a:pt x="168518" y="-4464"/>
                  <a:pt x="212982" y="7936"/>
                  <a:pt x="238621" y="41418"/>
                </a:cubicBezTo>
                <a:cubicBezTo>
                  <a:pt x="272328" y="85344"/>
                  <a:pt x="277587" y="145027"/>
                  <a:pt x="276153" y="198741"/>
                </a:cubicBezTo>
                <a:cubicBezTo>
                  <a:pt x="276153" y="203993"/>
                  <a:pt x="271611" y="206381"/>
                  <a:pt x="267547" y="206142"/>
                </a:cubicBezTo>
                <a:cubicBezTo>
                  <a:pt x="266590" y="207097"/>
                  <a:pt x="265634" y="207813"/>
                  <a:pt x="263961" y="208052"/>
                </a:cubicBezTo>
                <a:cubicBezTo>
                  <a:pt x="250096" y="210439"/>
                  <a:pt x="235752" y="211155"/>
                  <a:pt x="221170" y="211155"/>
                </a:cubicBezTo>
                <a:cubicBezTo>
                  <a:pt x="219497" y="214020"/>
                  <a:pt x="217823" y="216646"/>
                  <a:pt x="215911" y="219033"/>
                </a:cubicBezTo>
                <a:cubicBezTo>
                  <a:pt x="200612" y="238132"/>
                  <a:pt x="175511" y="246965"/>
                  <a:pt x="151605" y="246726"/>
                </a:cubicBezTo>
                <a:cubicBezTo>
                  <a:pt x="121245" y="246726"/>
                  <a:pt x="83236" y="232402"/>
                  <a:pt x="66741" y="207097"/>
                </a:cubicBezTo>
                <a:cubicBezTo>
                  <a:pt x="48812" y="206381"/>
                  <a:pt x="30644" y="204948"/>
                  <a:pt x="13671" y="200890"/>
                </a:cubicBezTo>
                <a:cubicBezTo>
                  <a:pt x="9368" y="199935"/>
                  <a:pt x="9368" y="193250"/>
                  <a:pt x="13671" y="192296"/>
                </a:cubicBezTo>
                <a:cubicBezTo>
                  <a:pt x="13671" y="192296"/>
                  <a:pt x="13910" y="192057"/>
                  <a:pt x="13910" y="192057"/>
                </a:cubicBezTo>
                <a:cubicBezTo>
                  <a:pt x="13910" y="191818"/>
                  <a:pt x="13910" y="191579"/>
                  <a:pt x="13910" y="191102"/>
                </a:cubicBezTo>
                <a:cubicBezTo>
                  <a:pt x="13193" y="189908"/>
                  <a:pt x="12954" y="188953"/>
                  <a:pt x="12715" y="188237"/>
                </a:cubicBezTo>
                <a:cubicBezTo>
                  <a:pt x="9846" y="168661"/>
                  <a:pt x="14149" y="147414"/>
                  <a:pt x="17018" y="128077"/>
                </a:cubicBezTo>
                <a:cubicBezTo>
                  <a:pt x="24907" y="76988"/>
                  <a:pt x="38055" y="37598"/>
                  <a:pt x="88256" y="13247"/>
                </a:cubicBezTo>
                <a:cubicBezTo>
                  <a:pt x="100388" y="7339"/>
                  <a:pt x="113715" y="3355"/>
                  <a:pt x="127416" y="14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6" name="grammar-class-teacher-teaching-pointing-whiteboard-text-lines_43285">
            <a:extLst>
              <a:ext uri="{FF2B5EF4-FFF2-40B4-BE49-F238E27FC236}">
                <a16:creationId xmlns="" xmlns:a16="http://schemas.microsoft.com/office/drawing/2014/main" id="{B51E591C-FD8B-422C-B0AA-18B9D6D203AF}"/>
              </a:ext>
            </a:extLst>
          </p:cNvPr>
          <p:cNvSpPr>
            <a:spLocks noChangeAspect="1"/>
          </p:cNvSpPr>
          <p:nvPr/>
        </p:nvSpPr>
        <p:spPr bwMode="auto">
          <a:xfrm>
            <a:off x="10466841" y="2292239"/>
            <a:ext cx="368752" cy="357566"/>
          </a:xfrm>
          <a:custGeom>
            <a:avLst/>
            <a:gdLst>
              <a:gd name="connsiteX0" fmla="*/ 453585 w 598650"/>
              <a:gd name="connsiteY0" fmla="*/ 280933 h 580488"/>
              <a:gd name="connsiteX1" fmla="*/ 551291 w 598650"/>
              <a:gd name="connsiteY1" fmla="*/ 280933 h 580488"/>
              <a:gd name="connsiteX2" fmla="*/ 551291 w 598650"/>
              <a:gd name="connsiteY2" fmla="*/ 316797 h 580488"/>
              <a:gd name="connsiteX3" fmla="*/ 453585 w 598650"/>
              <a:gd name="connsiteY3" fmla="*/ 316797 h 580488"/>
              <a:gd name="connsiteX4" fmla="*/ 226839 w 598650"/>
              <a:gd name="connsiteY4" fmla="*/ 236563 h 580488"/>
              <a:gd name="connsiteX5" fmla="*/ 526923 w 598650"/>
              <a:gd name="connsiteY5" fmla="*/ 236563 h 580488"/>
              <a:gd name="connsiteX6" fmla="*/ 526923 w 598650"/>
              <a:gd name="connsiteY6" fmla="*/ 245299 h 580488"/>
              <a:gd name="connsiteX7" fmla="*/ 211045 w 598650"/>
              <a:gd name="connsiteY7" fmla="*/ 245299 h 580488"/>
              <a:gd name="connsiteX8" fmla="*/ 295748 w 598650"/>
              <a:gd name="connsiteY8" fmla="*/ 203688 h 580488"/>
              <a:gd name="connsiteX9" fmla="*/ 526923 w 598650"/>
              <a:gd name="connsiteY9" fmla="*/ 203688 h 580488"/>
              <a:gd name="connsiteX10" fmla="*/ 526923 w 598650"/>
              <a:gd name="connsiteY10" fmla="*/ 213574 h 580488"/>
              <a:gd name="connsiteX11" fmla="*/ 275646 w 598650"/>
              <a:gd name="connsiteY11" fmla="*/ 213574 h 580488"/>
              <a:gd name="connsiteX12" fmla="*/ 297026 w 598650"/>
              <a:gd name="connsiteY12" fmla="*/ 172192 h 580488"/>
              <a:gd name="connsiteX13" fmla="*/ 526922 w 598650"/>
              <a:gd name="connsiteY13" fmla="*/ 172192 h 580488"/>
              <a:gd name="connsiteX14" fmla="*/ 526922 w 598650"/>
              <a:gd name="connsiteY14" fmla="*/ 182078 h 580488"/>
              <a:gd name="connsiteX15" fmla="*/ 301336 w 598650"/>
              <a:gd name="connsiteY15" fmla="*/ 182078 h 580488"/>
              <a:gd name="connsiteX16" fmla="*/ 278425 w 598650"/>
              <a:gd name="connsiteY16" fmla="*/ 159088 h 580488"/>
              <a:gd name="connsiteX17" fmla="*/ 295647 w 598650"/>
              <a:gd name="connsiteY17" fmla="*/ 192055 h 580488"/>
              <a:gd name="connsiteX18" fmla="*/ 169351 w 598650"/>
              <a:gd name="connsiteY18" fmla="*/ 256555 h 580488"/>
              <a:gd name="connsiteX19" fmla="*/ 162175 w 598650"/>
              <a:gd name="connsiteY19" fmla="*/ 388421 h 580488"/>
              <a:gd name="connsiteX20" fmla="*/ 157870 w 598650"/>
              <a:gd name="connsiteY20" fmla="*/ 388421 h 580488"/>
              <a:gd name="connsiteX21" fmla="*/ 157870 w 598650"/>
              <a:gd name="connsiteY21" fmla="*/ 405621 h 580488"/>
              <a:gd name="connsiteX22" fmla="*/ 157870 w 598650"/>
              <a:gd name="connsiteY22" fmla="*/ 417088 h 580488"/>
              <a:gd name="connsiteX23" fmla="*/ 157870 w 598650"/>
              <a:gd name="connsiteY23" fmla="*/ 547521 h 580488"/>
              <a:gd name="connsiteX24" fmla="*/ 162175 w 598650"/>
              <a:gd name="connsiteY24" fmla="*/ 547521 h 580488"/>
              <a:gd name="connsiteX25" fmla="*/ 192314 w 598650"/>
              <a:gd name="connsiteY25" fmla="*/ 554688 h 580488"/>
              <a:gd name="connsiteX26" fmla="*/ 192314 w 598650"/>
              <a:gd name="connsiteY26" fmla="*/ 580488 h 580488"/>
              <a:gd name="connsiteX27" fmla="*/ 166481 w 598650"/>
              <a:gd name="connsiteY27" fmla="*/ 580488 h 580488"/>
              <a:gd name="connsiteX28" fmla="*/ 137777 w 598650"/>
              <a:gd name="connsiteY28" fmla="*/ 576188 h 580488"/>
              <a:gd name="connsiteX29" fmla="*/ 137777 w 598650"/>
              <a:gd name="connsiteY29" fmla="*/ 580488 h 580488"/>
              <a:gd name="connsiteX30" fmla="*/ 104768 w 598650"/>
              <a:gd name="connsiteY30" fmla="*/ 580488 h 580488"/>
              <a:gd name="connsiteX31" fmla="*/ 104768 w 598650"/>
              <a:gd name="connsiteY31" fmla="*/ 550388 h 580488"/>
              <a:gd name="connsiteX32" fmla="*/ 104768 w 598650"/>
              <a:gd name="connsiteY32" fmla="*/ 547521 h 580488"/>
              <a:gd name="connsiteX33" fmla="*/ 104768 w 598650"/>
              <a:gd name="connsiteY33" fmla="*/ 417088 h 580488"/>
              <a:gd name="connsiteX34" fmla="*/ 86111 w 598650"/>
              <a:gd name="connsiteY34" fmla="*/ 417088 h 580488"/>
              <a:gd name="connsiteX35" fmla="*/ 86111 w 598650"/>
              <a:gd name="connsiteY35" fmla="*/ 547521 h 580488"/>
              <a:gd name="connsiteX36" fmla="*/ 86111 w 598650"/>
              <a:gd name="connsiteY36" fmla="*/ 550388 h 580488"/>
              <a:gd name="connsiteX37" fmla="*/ 86111 w 598650"/>
              <a:gd name="connsiteY37" fmla="*/ 580488 h 580488"/>
              <a:gd name="connsiteX38" fmla="*/ 54537 w 598650"/>
              <a:gd name="connsiteY38" fmla="*/ 580488 h 580488"/>
              <a:gd name="connsiteX39" fmla="*/ 54537 w 598650"/>
              <a:gd name="connsiteY39" fmla="*/ 576188 h 580488"/>
              <a:gd name="connsiteX40" fmla="*/ 24398 w 598650"/>
              <a:gd name="connsiteY40" fmla="*/ 580488 h 580488"/>
              <a:gd name="connsiteX41" fmla="*/ 0 w 598650"/>
              <a:gd name="connsiteY41" fmla="*/ 580488 h 580488"/>
              <a:gd name="connsiteX42" fmla="*/ 0 w 598650"/>
              <a:gd name="connsiteY42" fmla="*/ 554688 h 580488"/>
              <a:gd name="connsiteX43" fmla="*/ 28703 w 598650"/>
              <a:gd name="connsiteY43" fmla="*/ 547521 h 580488"/>
              <a:gd name="connsiteX44" fmla="*/ 34444 w 598650"/>
              <a:gd name="connsiteY44" fmla="*/ 547521 h 580488"/>
              <a:gd name="connsiteX45" fmla="*/ 34444 w 598650"/>
              <a:gd name="connsiteY45" fmla="*/ 417088 h 580488"/>
              <a:gd name="connsiteX46" fmla="*/ 34444 w 598650"/>
              <a:gd name="connsiteY46" fmla="*/ 405621 h 580488"/>
              <a:gd name="connsiteX47" fmla="*/ 34444 w 598650"/>
              <a:gd name="connsiteY47" fmla="*/ 388421 h 580488"/>
              <a:gd name="connsiteX48" fmla="*/ 30139 w 598650"/>
              <a:gd name="connsiteY48" fmla="*/ 388421 h 580488"/>
              <a:gd name="connsiteX49" fmla="*/ 28703 w 598650"/>
              <a:gd name="connsiteY49" fmla="*/ 361188 h 580488"/>
              <a:gd name="connsiteX50" fmla="*/ 4305 w 598650"/>
              <a:gd name="connsiteY50" fmla="*/ 361188 h 580488"/>
              <a:gd name="connsiteX51" fmla="*/ 7176 w 598650"/>
              <a:gd name="connsiteY51" fmla="*/ 229321 h 580488"/>
              <a:gd name="connsiteX52" fmla="*/ 67453 w 598650"/>
              <a:gd name="connsiteY52" fmla="*/ 219288 h 580488"/>
              <a:gd name="connsiteX53" fmla="*/ 94722 w 598650"/>
              <a:gd name="connsiteY53" fmla="*/ 250821 h 580488"/>
              <a:gd name="connsiteX54" fmla="*/ 121990 w 598650"/>
              <a:gd name="connsiteY54" fmla="*/ 219288 h 580488"/>
              <a:gd name="connsiteX55" fmla="*/ 163610 w 598650"/>
              <a:gd name="connsiteY55" fmla="*/ 219288 h 580488"/>
              <a:gd name="connsiteX56" fmla="*/ 211045 w 598650"/>
              <a:gd name="connsiteY56" fmla="*/ 142076 h 580488"/>
              <a:gd name="connsiteX57" fmla="*/ 526923 w 598650"/>
              <a:gd name="connsiteY57" fmla="*/ 142076 h 580488"/>
              <a:gd name="connsiteX58" fmla="*/ 526923 w 598650"/>
              <a:gd name="connsiteY58" fmla="*/ 151962 h 580488"/>
              <a:gd name="connsiteX59" fmla="*/ 211045 w 598650"/>
              <a:gd name="connsiteY59" fmla="*/ 151962 h 580488"/>
              <a:gd name="connsiteX60" fmla="*/ 211045 w 598650"/>
              <a:gd name="connsiteY60" fmla="*/ 110350 h 580488"/>
              <a:gd name="connsiteX61" fmla="*/ 526923 w 598650"/>
              <a:gd name="connsiteY61" fmla="*/ 110350 h 580488"/>
              <a:gd name="connsiteX62" fmla="*/ 526923 w 598650"/>
              <a:gd name="connsiteY62" fmla="*/ 120465 h 580488"/>
              <a:gd name="connsiteX63" fmla="*/ 211045 w 598650"/>
              <a:gd name="connsiteY63" fmla="*/ 120465 h 580488"/>
              <a:gd name="connsiteX64" fmla="*/ 211045 w 598650"/>
              <a:gd name="connsiteY64" fmla="*/ 78854 h 580488"/>
              <a:gd name="connsiteX65" fmla="*/ 526923 w 598650"/>
              <a:gd name="connsiteY65" fmla="*/ 78854 h 580488"/>
              <a:gd name="connsiteX66" fmla="*/ 526923 w 598650"/>
              <a:gd name="connsiteY66" fmla="*/ 87590 h 580488"/>
              <a:gd name="connsiteX67" fmla="*/ 211045 w 598650"/>
              <a:gd name="connsiteY67" fmla="*/ 87590 h 580488"/>
              <a:gd name="connsiteX68" fmla="*/ 95523 w 598650"/>
              <a:gd name="connsiteY68" fmla="*/ 61612 h 580488"/>
              <a:gd name="connsiteX69" fmla="*/ 168056 w 598650"/>
              <a:gd name="connsiteY69" fmla="*/ 134719 h 580488"/>
              <a:gd name="connsiteX70" fmla="*/ 95523 w 598650"/>
              <a:gd name="connsiteY70" fmla="*/ 207826 h 580488"/>
              <a:gd name="connsiteX71" fmla="*/ 22990 w 598650"/>
              <a:gd name="connsiteY71" fmla="*/ 134719 h 580488"/>
              <a:gd name="connsiteX72" fmla="*/ 95523 w 598650"/>
              <a:gd name="connsiteY72" fmla="*/ 61612 h 580488"/>
              <a:gd name="connsiteX73" fmla="*/ 56095 w 598650"/>
              <a:gd name="connsiteY73" fmla="*/ 0 h 580488"/>
              <a:gd name="connsiteX74" fmla="*/ 598650 w 598650"/>
              <a:gd name="connsiteY74" fmla="*/ 0 h 580488"/>
              <a:gd name="connsiteX75" fmla="*/ 598650 w 598650"/>
              <a:gd name="connsiteY75" fmla="*/ 364156 h 580488"/>
              <a:gd name="connsiteX76" fmla="*/ 180969 w 598650"/>
              <a:gd name="connsiteY76" fmla="*/ 364156 h 580488"/>
              <a:gd name="connsiteX77" fmla="*/ 182404 w 598650"/>
              <a:gd name="connsiteY77" fmla="*/ 339783 h 580488"/>
              <a:gd name="connsiteX78" fmla="*/ 574250 w 598650"/>
              <a:gd name="connsiteY78" fmla="*/ 339783 h 580488"/>
              <a:gd name="connsiteX79" fmla="*/ 574250 w 598650"/>
              <a:gd name="connsiteY79" fmla="*/ 24373 h 580488"/>
              <a:gd name="connsiteX80" fmla="*/ 80495 w 598650"/>
              <a:gd name="connsiteY80" fmla="*/ 24373 h 580488"/>
              <a:gd name="connsiteX81" fmla="*/ 80495 w 598650"/>
              <a:gd name="connsiteY81" fmla="*/ 48745 h 580488"/>
              <a:gd name="connsiteX82" fmla="*/ 56095 w 598650"/>
              <a:gd name="connsiteY82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98650" h="580488">
                <a:moveTo>
                  <a:pt x="453585" y="280933"/>
                </a:moveTo>
                <a:lnTo>
                  <a:pt x="551291" y="280933"/>
                </a:lnTo>
                <a:lnTo>
                  <a:pt x="551291" y="316797"/>
                </a:lnTo>
                <a:lnTo>
                  <a:pt x="453585" y="316797"/>
                </a:lnTo>
                <a:close/>
                <a:moveTo>
                  <a:pt x="226839" y="236563"/>
                </a:moveTo>
                <a:lnTo>
                  <a:pt x="526923" y="236563"/>
                </a:lnTo>
                <a:lnTo>
                  <a:pt x="526923" y="245299"/>
                </a:lnTo>
                <a:lnTo>
                  <a:pt x="211045" y="245299"/>
                </a:lnTo>
                <a:close/>
                <a:moveTo>
                  <a:pt x="295748" y="203688"/>
                </a:moveTo>
                <a:lnTo>
                  <a:pt x="526923" y="203688"/>
                </a:lnTo>
                <a:lnTo>
                  <a:pt x="526923" y="213574"/>
                </a:lnTo>
                <a:lnTo>
                  <a:pt x="275646" y="213574"/>
                </a:lnTo>
                <a:close/>
                <a:moveTo>
                  <a:pt x="297026" y="172192"/>
                </a:moveTo>
                <a:lnTo>
                  <a:pt x="526922" y="172192"/>
                </a:lnTo>
                <a:lnTo>
                  <a:pt x="526922" y="182078"/>
                </a:lnTo>
                <a:lnTo>
                  <a:pt x="301336" y="182078"/>
                </a:lnTo>
                <a:close/>
                <a:moveTo>
                  <a:pt x="278425" y="159088"/>
                </a:moveTo>
                <a:lnTo>
                  <a:pt x="295647" y="192055"/>
                </a:lnTo>
                <a:lnTo>
                  <a:pt x="169351" y="256555"/>
                </a:lnTo>
                <a:lnTo>
                  <a:pt x="162175" y="388421"/>
                </a:lnTo>
                <a:lnTo>
                  <a:pt x="157870" y="388421"/>
                </a:lnTo>
                <a:lnTo>
                  <a:pt x="157870" y="405621"/>
                </a:lnTo>
                <a:lnTo>
                  <a:pt x="157870" y="417088"/>
                </a:lnTo>
                <a:lnTo>
                  <a:pt x="157870" y="547521"/>
                </a:lnTo>
                <a:lnTo>
                  <a:pt x="162175" y="547521"/>
                </a:lnTo>
                <a:lnTo>
                  <a:pt x="192314" y="554688"/>
                </a:lnTo>
                <a:lnTo>
                  <a:pt x="192314" y="580488"/>
                </a:lnTo>
                <a:lnTo>
                  <a:pt x="166481" y="580488"/>
                </a:lnTo>
                <a:lnTo>
                  <a:pt x="137777" y="576188"/>
                </a:lnTo>
                <a:lnTo>
                  <a:pt x="137777" y="580488"/>
                </a:lnTo>
                <a:lnTo>
                  <a:pt x="104768" y="580488"/>
                </a:lnTo>
                <a:lnTo>
                  <a:pt x="104768" y="550388"/>
                </a:lnTo>
                <a:lnTo>
                  <a:pt x="104768" y="547521"/>
                </a:lnTo>
                <a:lnTo>
                  <a:pt x="104768" y="417088"/>
                </a:lnTo>
                <a:lnTo>
                  <a:pt x="86111" y="417088"/>
                </a:lnTo>
                <a:lnTo>
                  <a:pt x="86111" y="547521"/>
                </a:lnTo>
                <a:lnTo>
                  <a:pt x="86111" y="550388"/>
                </a:lnTo>
                <a:lnTo>
                  <a:pt x="86111" y="580488"/>
                </a:lnTo>
                <a:lnTo>
                  <a:pt x="54537" y="580488"/>
                </a:lnTo>
                <a:lnTo>
                  <a:pt x="54537" y="576188"/>
                </a:lnTo>
                <a:lnTo>
                  <a:pt x="24398" y="580488"/>
                </a:lnTo>
                <a:lnTo>
                  <a:pt x="0" y="580488"/>
                </a:lnTo>
                <a:lnTo>
                  <a:pt x="0" y="554688"/>
                </a:lnTo>
                <a:lnTo>
                  <a:pt x="28703" y="547521"/>
                </a:lnTo>
                <a:lnTo>
                  <a:pt x="34444" y="547521"/>
                </a:lnTo>
                <a:lnTo>
                  <a:pt x="34444" y="417088"/>
                </a:lnTo>
                <a:lnTo>
                  <a:pt x="34444" y="405621"/>
                </a:lnTo>
                <a:lnTo>
                  <a:pt x="34444" y="388421"/>
                </a:lnTo>
                <a:lnTo>
                  <a:pt x="30139" y="388421"/>
                </a:lnTo>
                <a:lnTo>
                  <a:pt x="28703" y="361188"/>
                </a:lnTo>
                <a:lnTo>
                  <a:pt x="4305" y="361188"/>
                </a:lnTo>
                <a:lnTo>
                  <a:pt x="7176" y="229321"/>
                </a:lnTo>
                <a:lnTo>
                  <a:pt x="67453" y="219288"/>
                </a:lnTo>
                <a:lnTo>
                  <a:pt x="94722" y="250821"/>
                </a:lnTo>
                <a:lnTo>
                  <a:pt x="121990" y="219288"/>
                </a:lnTo>
                <a:lnTo>
                  <a:pt x="163610" y="219288"/>
                </a:lnTo>
                <a:close/>
                <a:moveTo>
                  <a:pt x="211045" y="142076"/>
                </a:moveTo>
                <a:lnTo>
                  <a:pt x="526923" y="142076"/>
                </a:lnTo>
                <a:lnTo>
                  <a:pt x="526923" y="151962"/>
                </a:lnTo>
                <a:lnTo>
                  <a:pt x="211045" y="151962"/>
                </a:lnTo>
                <a:close/>
                <a:moveTo>
                  <a:pt x="211045" y="110350"/>
                </a:moveTo>
                <a:lnTo>
                  <a:pt x="526923" y="110350"/>
                </a:lnTo>
                <a:lnTo>
                  <a:pt x="526923" y="120465"/>
                </a:lnTo>
                <a:lnTo>
                  <a:pt x="211045" y="120465"/>
                </a:lnTo>
                <a:close/>
                <a:moveTo>
                  <a:pt x="211045" y="78854"/>
                </a:moveTo>
                <a:lnTo>
                  <a:pt x="526923" y="78854"/>
                </a:lnTo>
                <a:lnTo>
                  <a:pt x="526923" y="87590"/>
                </a:lnTo>
                <a:lnTo>
                  <a:pt x="211045" y="87590"/>
                </a:lnTo>
                <a:close/>
                <a:moveTo>
                  <a:pt x="95523" y="61612"/>
                </a:moveTo>
                <a:cubicBezTo>
                  <a:pt x="135582" y="61612"/>
                  <a:pt x="168056" y="94343"/>
                  <a:pt x="168056" y="134719"/>
                </a:cubicBezTo>
                <a:cubicBezTo>
                  <a:pt x="168056" y="175095"/>
                  <a:pt x="135582" y="207826"/>
                  <a:pt x="95523" y="207826"/>
                </a:cubicBezTo>
                <a:cubicBezTo>
                  <a:pt x="55464" y="207826"/>
                  <a:pt x="22990" y="175095"/>
                  <a:pt x="22990" y="134719"/>
                </a:cubicBezTo>
                <a:cubicBezTo>
                  <a:pt x="22990" y="94343"/>
                  <a:pt x="55464" y="61612"/>
                  <a:pt x="95523" y="61612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3"/>
                </a:lnTo>
                <a:lnTo>
                  <a:pt x="574250" y="339783"/>
                </a:lnTo>
                <a:lnTo>
                  <a:pt x="574250" y="24373"/>
                </a:lnTo>
                <a:lnTo>
                  <a:pt x="80495" y="24373"/>
                </a:lnTo>
                <a:lnTo>
                  <a:pt x="80495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7" name="marathon_264765">
            <a:extLst>
              <a:ext uri="{FF2B5EF4-FFF2-40B4-BE49-F238E27FC236}">
                <a16:creationId xmlns="" xmlns:a16="http://schemas.microsoft.com/office/drawing/2014/main" id="{E1836552-A801-4E0C-894A-0AEC79BB15B4}"/>
              </a:ext>
            </a:extLst>
          </p:cNvPr>
          <p:cNvSpPr>
            <a:spLocks noChangeAspect="1"/>
          </p:cNvSpPr>
          <p:nvPr/>
        </p:nvSpPr>
        <p:spPr bwMode="auto">
          <a:xfrm>
            <a:off x="11048151" y="2283183"/>
            <a:ext cx="368754" cy="329844"/>
          </a:xfrm>
          <a:custGeom>
            <a:avLst/>
            <a:gdLst>
              <a:gd name="connsiteX0" fmla="*/ 197680 w 607594"/>
              <a:gd name="connsiteY0" fmla="*/ 403846 h 543483"/>
              <a:gd name="connsiteX1" fmla="*/ 196789 w 607594"/>
              <a:gd name="connsiteY1" fmla="*/ 420475 h 543483"/>
              <a:gd name="connsiteX2" fmla="*/ 230002 w 607594"/>
              <a:gd name="connsiteY2" fmla="*/ 456934 h 543483"/>
              <a:gd name="connsiteX3" fmla="*/ 210235 w 607594"/>
              <a:gd name="connsiteY3" fmla="*/ 480855 h 543483"/>
              <a:gd name="connsiteX4" fmla="*/ 185036 w 607594"/>
              <a:gd name="connsiteY4" fmla="*/ 461203 h 543483"/>
              <a:gd name="connsiteX5" fmla="*/ 178180 w 607594"/>
              <a:gd name="connsiteY5" fmla="*/ 405269 h 543483"/>
              <a:gd name="connsiteX6" fmla="*/ 197680 w 607594"/>
              <a:gd name="connsiteY6" fmla="*/ 403846 h 543483"/>
              <a:gd name="connsiteX7" fmla="*/ 383596 w 607594"/>
              <a:gd name="connsiteY7" fmla="*/ 357273 h 543483"/>
              <a:gd name="connsiteX8" fmla="*/ 435070 w 607594"/>
              <a:gd name="connsiteY8" fmla="*/ 358784 h 543483"/>
              <a:gd name="connsiteX9" fmla="*/ 445312 w 607594"/>
              <a:gd name="connsiteY9" fmla="*/ 389360 h 543483"/>
              <a:gd name="connsiteX10" fmla="*/ 446380 w 607594"/>
              <a:gd name="connsiteY10" fmla="*/ 394071 h 543483"/>
              <a:gd name="connsiteX11" fmla="*/ 461431 w 607594"/>
              <a:gd name="connsiteY11" fmla="*/ 516374 h 543483"/>
              <a:gd name="connsiteX12" fmla="*/ 440414 w 607594"/>
              <a:gd name="connsiteY12" fmla="*/ 543306 h 543483"/>
              <a:gd name="connsiteX13" fmla="*/ 413519 w 607594"/>
              <a:gd name="connsiteY13" fmla="*/ 522330 h 543483"/>
              <a:gd name="connsiteX14" fmla="*/ 398736 w 607594"/>
              <a:gd name="connsiteY14" fmla="*/ 402337 h 543483"/>
              <a:gd name="connsiteX15" fmla="*/ 310456 w 607594"/>
              <a:gd name="connsiteY15" fmla="*/ 353911 h 543483"/>
              <a:gd name="connsiteX16" fmla="*/ 358886 w 607594"/>
              <a:gd name="connsiteY16" fmla="*/ 354356 h 543483"/>
              <a:gd name="connsiteX17" fmla="*/ 361290 w 607594"/>
              <a:gd name="connsiteY17" fmla="*/ 399502 h 543483"/>
              <a:gd name="connsiteX18" fmla="*/ 340547 w 607594"/>
              <a:gd name="connsiteY18" fmla="*/ 424741 h 543483"/>
              <a:gd name="connsiteX19" fmla="*/ 243420 w 607594"/>
              <a:gd name="connsiteY19" fmla="*/ 438250 h 543483"/>
              <a:gd name="connsiteX20" fmla="*/ 216179 w 607594"/>
              <a:gd name="connsiteY20" fmla="*/ 417721 h 543483"/>
              <a:gd name="connsiteX21" fmla="*/ 236743 w 607594"/>
              <a:gd name="connsiteY21" fmla="*/ 390526 h 543483"/>
              <a:gd name="connsiteX22" fmla="*/ 311881 w 607594"/>
              <a:gd name="connsiteY22" fmla="*/ 380039 h 543483"/>
              <a:gd name="connsiteX23" fmla="*/ 593840 w 607594"/>
              <a:gd name="connsiteY23" fmla="*/ 165414 h 543483"/>
              <a:gd name="connsiteX24" fmla="*/ 606569 w 607594"/>
              <a:gd name="connsiteY24" fmla="*/ 190835 h 543483"/>
              <a:gd name="connsiteX25" fmla="*/ 558236 w 607594"/>
              <a:gd name="connsiteY25" fmla="*/ 272428 h 543483"/>
              <a:gd name="connsiteX26" fmla="*/ 384400 w 607594"/>
              <a:gd name="connsiteY26" fmla="*/ 337134 h 543483"/>
              <a:gd name="connsiteX27" fmla="*/ 243764 w 607594"/>
              <a:gd name="connsiteY27" fmla="*/ 349844 h 543483"/>
              <a:gd name="connsiteX28" fmla="*/ 205222 w 607594"/>
              <a:gd name="connsiteY28" fmla="*/ 377042 h 543483"/>
              <a:gd name="connsiteX29" fmla="*/ 175404 w 607594"/>
              <a:gd name="connsiteY29" fmla="*/ 382730 h 543483"/>
              <a:gd name="connsiteX30" fmla="*/ 172556 w 607594"/>
              <a:gd name="connsiteY30" fmla="*/ 353755 h 543483"/>
              <a:gd name="connsiteX31" fmla="*/ 390363 w 607594"/>
              <a:gd name="connsiteY31" fmla="*/ 297493 h 543483"/>
              <a:gd name="connsiteX32" fmla="*/ 527973 w 607594"/>
              <a:gd name="connsiteY32" fmla="*/ 246030 h 543483"/>
              <a:gd name="connsiteX33" fmla="*/ 568472 w 607594"/>
              <a:gd name="connsiteY33" fmla="*/ 178124 h 543483"/>
              <a:gd name="connsiteX34" fmla="*/ 593840 w 607594"/>
              <a:gd name="connsiteY34" fmla="*/ 165414 h 543483"/>
              <a:gd name="connsiteX35" fmla="*/ 370004 w 607594"/>
              <a:gd name="connsiteY35" fmla="*/ 127140 h 543483"/>
              <a:gd name="connsiteX36" fmla="*/ 422510 w 607594"/>
              <a:gd name="connsiteY36" fmla="*/ 137093 h 543483"/>
              <a:gd name="connsiteX37" fmla="*/ 446449 w 607594"/>
              <a:gd name="connsiteY37" fmla="*/ 172106 h 543483"/>
              <a:gd name="connsiteX38" fmla="*/ 441287 w 607594"/>
              <a:gd name="connsiteY38" fmla="*/ 198943 h 543483"/>
              <a:gd name="connsiteX39" fmla="*/ 449741 w 607594"/>
              <a:gd name="connsiteY39" fmla="*/ 223736 h 543483"/>
              <a:gd name="connsiteX40" fmla="*/ 514439 w 607594"/>
              <a:gd name="connsiteY40" fmla="*/ 197610 h 543483"/>
              <a:gd name="connsiteX41" fmla="*/ 540513 w 607594"/>
              <a:gd name="connsiteY41" fmla="*/ 208718 h 543483"/>
              <a:gd name="connsiteX42" fmla="*/ 529478 w 607594"/>
              <a:gd name="connsiteY42" fmla="*/ 234756 h 543483"/>
              <a:gd name="connsiteX43" fmla="*/ 445025 w 607594"/>
              <a:gd name="connsiteY43" fmla="*/ 268880 h 543483"/>
              <a:gd name="connsiteX44" fmla="*/ 428205 w 607594"/>
              <a:gd name="connsiteY44" fmla="*/ 268080 h 543483"/>
              <a:gd name="connsiteX45" fmla="*/ 426158 w 607594"/>
              <a:gd name="connsiteY45" fmla="*/ 278921 h 543483"/>
              <a:gd name="connsiteX46" fmla="*/ 393409 w 607594"/>
              <a:gd name="connsiteY46" fmla="*/ 277499 h 543483"/>
              <a:gd name="connsiteX47" fmla="*/ 308778 w 607594"/>
              <a:gd name="connsiteY47" fmla="*/ 273234 h 543483"/>
              <a:gd name="connsiteX48" fmla="*/ 331293 w 607594"/>
              <a:gd name="connsiteY48" fmla="*/ 210140 h 543483"/>
              <a:gd name="connsiteX49" fmla="*/ 391007 w 607594"/>
              <a:gd name="connsiteY49" fmla="*/ 180459 h 543483"/>
              <a:gd name="connsiteX50" fmla="*/ 316075 w 607594"/>
              <a:gd name="connsiteY50" fmla="*/ 196188 h 543483"/>
              <a:gd name="connsiteX51" fmla="*/ 290356 w 607594"/>
              <a:gd name="connsiteY51" fmla="*/ 260704 h 543483"/>
              <a:gd name="connsiteX52" fmla="*/ 264193 w 607594"/>
              <a:gd name="connsiteY52" fmla="*/ 271901 h 543483"/>
              <a:gd name="connsiteX53" fmla="*/ 252980 w 607594"/>
              <a:gd name="connsiteY53" fmla="*/ 245864 h 543483"/>
              <a:gd name="connsiteX54" fmla="*/ 282703 w 607594"/>
              <a:gd name="connsiteY54" fmla="*/ 171306 h 543483"/>
              <a:gd name="connsiteX55" fmla="*/ 297298 w 607594"/>
              <a:gd name="connsiteY55" fmla="*/ 159043 h 543483"/>
              <a:gd name="connsiteX56" fmla="*/ 379971 w 607594"/>
              <a:gd name="connsiteY56" fmla="*/ 141714 h 543483"/>
              <a:gd name="connsiteX57" fmla="*/ 338946 w 607594"/>
              <a:gd name="connsiteY57" fmla="*/ 140737 h 543483"/>
              <a:gd name="connsiteX58" fmla="*/ 370004 w 607594"/>
              <a:gd name="connsiteY58" fmla="*/ 127140 h 543483"/>
              <a:gd name="connsiteX59" fmla="*/ 144306 w 607594"/>
              <a:gd name="connsiteY59" fmla="*/ 91134 h 543483"/>
              <a:gd name="connsiteX60" fmla="*/ 193524 w 607594"/>
              <a:gd name="connsiteY60" fmla="*/ 100376 h 543483"/>
              <a:gd name="connsiteX61" fmla="*/ 215864 w 607594"/>
              <a:gd name="connsiteY61" fmla="*/ 133169 h 543483"/>
              <a:gd name="connsiteX62" fmla="*/ 211147 w 607594"/>
              <a:gd name="connsiteY62" fmla="*/ 158320 h 543483"/>
              <a:gd name="connsiteX63" fmla="*/ 218979 w 607594"/>
              <a:gd name="connsiteY63" fmla="*/ 181604 h 543483"/>
              <a:gd name="connsiteX64" fmla="*/ 265349 w 607594"/>
              <a:gd name="connsiteY64" fmla="*/ 162852 h 543483"/>
              <a:gd name="connsiteX65" fmla="*/ 246035 w 607594"/>
              <a:gd name="connsiteY65" fmla="*/ 211198 h 543483"/>
              <a:gd name="connsiteX66" fmla="*/ 214618 w 607594"/>
              <a:gd name="connsiteY66" fmla="*/ 223906 h 543483"/>
              <a:gd name="connsiteX67" fmla="*/ 198864 w 607594"/>
              <a:gd name="connsiteY67" fmla="*/ 223106 h 543483"/>
              <a:gd name="connsiteX68" fmla="*/ 190854 w 607594"/>
              <a:gd name="connsiteY68" fmla="*/ 265231 h 543483"/>
              <a:gd name="connsiteX69" fmla="*/ 203492 w 607594"/>
              <a:gd name="connsiteY69" fmla="*/ 302734 h 543483"/>
              <a:gd name="connsiteX70" fmla="*/ 165310 w 607594"/>
              <a:gd name="connsiteY70" fmla="*/ 331350 h 543483"/>
              <a:gd name="connsiteX71" fmla="*/ 143416 w 607594"/>
              <a:gd name="connsiteY71" fmla="*/ 265942 h 543483"/>
              <a:gd name="connsiteX72" fmla="*/ 131667 w 607594"/>
              <a:gd name="connsiteY72" fmla="*/ 263720 h 543483"/>
              <a:gd name="connsiteX73" fmla="*/ 136207 w 607594"/>
              <a:gd name="connsiteY73" fmla="*/ 346192 h 543483"/>
              <a:gd name="connsiteX74" fmla="*/ 116715 w 607594"/>
              <a:gd name="connsiteY74" fmla="*/ 369831 h 543483"/>
              <a:gd name="connsiteX75" fmla="*/ 25755 w 607594"/>
              <a:gd name="connsiteY75" fmla="*/ 382539 h 543483"/>
              <a:gd name="connsiteX76" fmla="*/ 211 w 607594"/>
              <a:gd name="connsiteY76" fmla="*/ 363343 h 543483"/>
              <a:gd name="connsiteX77" fmla="*/ 19525 w 607594"/>
              <a:gd name="connsiteY77" fmla="*/ 337838 h 543483"/>
              <a:gd name="connsiteX78" fmla="*/ 89925 w 607594"/>
              <a:gd name="connsiteY78" fmla="*/ 327973 h 543483"/>
              <a:gd name="connsiteX79" fmla="*/ 85920 w 607594"/>
              <a:gd name="connsiteY79" fmla="*/ 255988 h 543483"/>
              <a:gd name="connsiteX80" fmla="*/ 85920 w 607594"/>
              <a:gd name="connsiteY80" fmla="*/ 255099 h 543483"/>
              <a:gd name="connsiteX81" fmla="*/ 94554 w 607594"/>
              <a:gd name="connsiteY81" fmla="*/ 202666 h 543483"/>
              <a:gd name="connsiteX82" fmla="*/ 108082 w 607594"/>
              <a:gd name="connsiteY82" fmla="*/ 168806 h 543483"/>
              <a:gd name="connsiteX83" fmla="*/ 163975 w 607594"/>
              <a:gd name="connsiteY83" fmla="*/ 140990 h 543483"/>
              <a:gd name="connsiteX84" fmla="*/ 93841 w 607594"/>
              <a:gd name="connsiteY84" fmla="*/ 155742 h 543483"/>
              <a:gd name="connsiteX85" fmla="*/ 69722 w 607594"/>
              <a:gd name="connsiteY85" fmla="*/ 216174 h 543483"/>
              <a:gd name="connsiteX86" fmla="*/ 45246 w 607594"/>
              <a:gd name="connsiteY86" fmla="*/ 226661 h 543483"/>
              <a:gd name="connsiteX87" fmla="*/ 34655 w 607594"/>
              <a:gd name="connsiteY87" fmla="*/ 202222 h 543483"/>
              <a:gd name="connsiteX88" fmla="*/ 62602 w 607594"/>
              <a:gd name="connsiteY88" fmla="*/ 132458 h 543483"/>
              <a:gd name="connsiteX89" fmla="*/ 76219 w 607594"/>
              <a:gd name="connsiteY89" fmla="*/ 120994 h 543483"/>
              <a:gd name="connsiteX90" fmla="*/ 153651 w 607594"/>
              <a:gd name="connsiteY90" fmla="*/ 104731 h 543483"/>
              <a:gd name="connsiteX91" fmla="*/ 115202 w 607594"/>
              <a:gd name="connsiteY91" fmla="*/ 103842 h 543483"/>
              <a:gd name="connsiteX92" fmla="*/ 144306 w 607594"/>
              <a:gd name="connsiteY92" fmla="*/ 91134 h 543483"/>
              <a:gd name="connsiteX93" fmla="*/ 415033 w 607594"/>
              <a:gd name="connsiteY93" fmla="*/ 29920 h 543483"/>
              <a:gd name="connsiteX94" fmla="*/ 459454 w 607594"/>
              <a:gd name="connsiteY94" fmla="*/ 74235 h 543483"/>
              <a:gd name="connsiteX95" fmla="*/ 415033 w 607594"/>
              <a:gd name="connsiteY95" fmla="*/ 118550 h 543483"/>
              <a:gd name="connsiteX96" fmla="*/ 370612 w 607594"/>
              <a:gd name="connsiteY96" fmla="*/ 74235 h 543483"/>
              <a:gd name="connsiteX97" fmla="*/ 415033 w 607594"/>
              <a:gd name="connsiteY97" fmla="*/ 29920 h 543483"/>
              <a:gd name="connsiteX98" fmla="*/ 186436 w 607594"/>
              <a:gd name="connsiteY98" fmla="*/ 0 h 543483"/>
              <a:gd name="connsiteX99" fmla="*/ 227999 w 607594"/>
              <a:gd name="connsiteY99" fmla="*/ 41528 h 543483"/>
              <a:gd name="connsiteX100" fmla="*/ 186436 w 607594"/>
              <a:gd name="connsiteY100" fmla="*/ 83056 h 543483"/>
              <a:gd name="connsiteX101" fmla="*/ 144873 w 607594"/>
              <a:gd name="connsiteY101" fmla="*/ 41528 h 543483"/>
              <a:gd name="connsiteX102" fmla="*/ 186436 w 607594"/>
              <a:gd name="connsiteY102" fmla="*/ 0 h 54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594" h="543483">
                <a:moveTo>
                  <a:pt x="197680" y="403846"/>
                </a:moveTo>
                <a:cubicBezTo>
                  <a:pt x="196344" y="409182"/>
                  <a:pt x="195988" y="414784"/>
                  <a:pt x="196789" y="420475"/>
                </a:cubicBezTo>
                <a:cubicBezTo>
                  <a:pt x="199372" y="438794"/>
                  <a:pt x="212995" y="452933"/>
                  <a:pt x="230002" y="456934"/>
                </a:cubicBezTo>
                <a:cubicBezTo>
                  <a:pt x="230892" y="468850"/>
                  <a:pt x="222255" y="479433"/>
                  <a:pt x="210235" y="480855"/>
                </a:cubicBezTo>
                <a:cubicBezTo>
                  <a:pt x="197858" y="482456"/>
                  <a:pt x="186550" y="473652"/>
                  <a:pt x="185036" y="461203"/>
                </a:cubicBezTo>
                <a:lnTo>
                  <a:pt x="178180" y="405269"/>
                </a:lnTo>
                <a:cubicBezTo>
                  <a:pt x="182187" y="405980"/>
                  <a:pt x="189221" y="406425"/>
                  <a:pt x="197680" y="403846"/>
                </a:cubicBezTo>
                <a:close/>
                <a:moveTo>
                  <a:pt x="383596" y="357273"/>
                </a:moveTo>
                <a:cubicBezTo>
                  <a:pt x="401318" y="359762"/>
                  <a:pt x="418506" y="360295"/>
                  <a:pt x="435070" y="358784"/>
                </a:cubicBezTo>
                <a:lnTo>
                  <a:pt x="445312" y="389360"/>
                </a:lnTo>
                <a:cubicBezTo>
                  <a:pt x="445846" y="390871"/>
                  <a:pt x="446202" y="392471"/>
                  <a:pt x="446380" y="394071"/>
                </a:cubicBezTo>
                <a:lnTo>
                  <a:pt x="461431" y="516374"/>
                </a:lnTo>
                <a:cubicBezTo>
                  <a:pt x="463123" y="529618"/>
                  <a:pt x="453683" y="541617"/>
                  <a:pt x="440414" y="543306"/>
                </a:cubicBezTo>
                <a:cubicBezTo>
                  <a:pt x="427233" y="544906"/>
                  <a:pt x="415122" y="535484"/>
                  <a:pt x="413519" y="522330"/>
                </a:cubicBezTo>
                <a:lnTo>
                  <a:pt x="398736" y="402337"/>
                </a:lnTo>
                <a:close/>
                <a:moveTo>
                  <a:pt x="310456" y="353911"/>
                </a:moveTo>
                <a:cubicBezTo>
                  <a:pt x="324611" y="352756"/>
                  <a:pt x="340636" y="352756"/>
                  <a:pt x="358886" y="354356"/>
                </a:cubicBezTo>
                <a:lnTo>
                  <a:pt x="361290" y="399502"/>
                </a:lnTo>
                <a:cubicBezTo>
                  <a:pt x="362002" y="412033"/>
                  <a:pt x="353010" y="422964"/>
                  <a:pt x="340547" y="424741"/>
                </a:cubicBezTo>
                <a:lnTo>
                  <a:pt x="243420" y="438250"/>
                </a:lnTo>
                <a:cubicBezTo>
                  <a:pt x="230245" y="440116"/>
                  <a:pt x="218048" y="430962"/>
                  <a:pt x="216179" y="417721"/>
                </a:cubicBezTo>
                <a:cubicBezTo>
                  <a:pt x="214309" y="404568"/>
                  <a:pt x="223479" y="392392"/>
                  <a:pt x="236743" y="390526"/>
                </a:cubicBezTo>
                <a:lnTo>
                  <a:pt x="311881" y="380039"/>
                </a:lnTo>
                <a:close/>
                <a:moveTo>
                  <a:pt x="593840" y="165414"/>
                </a:moveTo>
                <a:cubicBezTo>
                  <a:pt x="604432" y="168970"/>
                  <a:pt x="610040" y="180258"/>
                  <a:pt x="606569" y="190835"/>
                </a:cubicBezTo>
                <a:cubicBezTo>
                  <a:pt x="605946" y="192523"/>
                  <a:pt x="591971" y="233853"/>
                  <a:pt x="558236" y="272428"/>
                </a:cubicBezTo>
                <a:cubicBezTo>
                  <a:pt x="512307" y="324868"/>
                  <a:pt x="452136" y="347266"/>
                  <a:pt x="384400" y="337134"/>
                </a:cubicBezTo>
                <a:cubicBezTo>
                  <a:pt x="314616" y="326646"/>
                  <a:pt x="269399" y="338289"/>
                  <a:pt x="243764" y="349844"/>
                </a:cubicBezTo>
                <a:cubicBezTo>
                  <a:pt x="218307" y="361399"/>
                  <a:pt x="206647" y="375264"/>
                  <a:pt x="205222" y="377042"/>
                </a:cubicBezTo>
                <a:cubicBezTo>
                  <a:pt x="205222" y="377042"/>
                  <a:pt x="189201" y="396507"/>
                  <a:pt x="175404" y="382730"/>
                </a:cubicBezTo>
                <a:cubicBezTo>
                  <a:pt x="166325" y="373753"/>
                  <a:pt x="166770" y="361843"/>
                  <a:pt x="172556" y="353755"/>
                </a:cubicBezTo>
                <a:cubicBezTo>
                  <a:pt x="174870" y="350466"/>
                  <a:pt x="231658" y="273672"/>
                  <a:pt x="390363" y="297493"/>
                </a:cubicBezTo>
                <a:cubicBezTo>
                  <a:pt x="444659" y="305581"/>
                  <a:pt x="490945" y="288249"/>
                  <a:pt x="527973" y="246030"/>
                </a:cubicBezTo>
                <a:cubicBezTo>
                  <a:pt x="556456" y="213411"/>
                  <a:pt x="568383" y="178480"/>
                  <a:pt x="568472" y="178124"/>
                </a:cubicBezTo>
                <a:cubicBezTo>
                  <a:pt x="571944" y="167636"/>
                  <a:pt x="583337" y="161948"/>
                  <a:pt x="593840" y="165414"/>
                </a:cubicBezTo>
                <a:close/>
                <a:moveTo>
                  <a:pt x="370004" y="127140"/>
                </a:moveTo>
                <a:lnTo>
                  <a:pt x="422510" y="137093"/>
                </a:lnTo>
                <a:cubicBezTo>
                  <a:pt x="438795" y="140115"/>
                  <a:pt x="449474" y="155844"/>
                  <a:pt x="446449" y="172106"/>
                </a:cubicBezTo>
                <a:lnTo>
                  <a:pt x="441287" y="198943"/>
                </a:lnTo>
                <a:lnTo>
                  <a:pt x="449741" y="223736"/>
                </a:lnTo>
                <a:lnTo>
                  <a:pt x="514439" y="197610"/>
                </a:lnTo>
                <a:cubicBezTo>
                  <a:pt x="524940" y="193345"/>
                  <a:pt x="536509" y="198765"/>
                  <a:pt x="540513" y="208718"/>
                </a:cubicBezTo>
                <a:cubicBezTo>
                  <a:pt x="544696" y="218938"/>
                  <a:pt x="539712" y="230668"/>
                  <a:pt x="529478" y="234756"/>
                </a:cubicBezTo>
                <a:cubicBezTo>
                  <a:pt x="520045" y="238577"/>
                  <a:pt x="454458" y="265147"/>
                  <a:pt x="445025" y="268880"/>
                </a:cubicBezTo>
                <a:cubicBezTo>
                  <a:pt x="439685" y="271101"/>
                  <a:pt x="433545" y="270923"/>
                  <a:pt x="428205" y="268080"/>
                </a:cubicBezTo>
                <a:lnTo>
                  <a:pt x="426158" y="278921"/>
                </a:lnTo>
                <a:cubicBezTo>
                  <a:pt x="415746" y="279721"/>
                  <a:pt x="404800" y="279277"/>
                  <a:pt x="393409" y="277499"/>
                </a:cubicBezTo>
                <a:cubicBezTo>
                  <a:pt x="364487" y="273234"/>
                  <a:pt x="334229" y="271723"/>
                  <a:pt x="308778" y="273234"/>
                </a:cubicBezTo>
                <a:lnTo>
                  <a:pt x="331293" y="210140"/>
                </a:lnTo>
                <a:lnTo>
                  <a:pt x="391007" y="180459"/>
                </a:lnTo>
                <a:lnTo>
                  <a:pt x="316075" y="196188"/>
                </a:lnTo>
                <a:cubicBezTo>
                  <a:pt x="311181" y="208540"/>
                  <a:pt x="295251" y="248352"/>
                  <a:pt x="290356" y="260704"/>
                </a:cubicBezTo>
                <a:cubicBezTo>
                  <a:pt x="286174" y="271101"/>
                  <a:pt x="274427" y="275989"/>
                  <a:pt x="264193" y="271901"/>
                </a:cubicBezTo>
                <a:cubicBezTo>
                  <a:pt x="253781" y="267813"/>
                  <a:pt x="248886" y="255994"/>
                  <a:pt x="252980" y="245864"/>
                </a:cubicBezTo>
                <a:lnTo>
                  <a:pt x="282703" y="171306"/>
                </a:lnTo>
                <a:cubicBezTo>
                  <a:pt x="285284" y="164997"/>
                  <a:pt x="290801" y="160465"/>
                  <a:pt x="297298" y="159043"/>
                </a:cubicBezTo>
                <a:lnTo>
                  <a:pt x="379971" y="141714"/>
                </a:lnTo>
                <a:lnTo>
                  <a:pt x="338946" y="140737"/>
                </a:lnTo>
                <a:cubicBezTo>
                  <a:pt x="345265" y="130606"/>
                  <a:pt x="357456" y="124830"/>
                  <a:pt x="370004" y="127140"/>
                </a:cubicBezTo>
                <a:close/>
                <a:moveTo>
                  <a:pt x="144306" y="91134"/>
                </a:moveTo>
                <a:lnTo>
                  <a:pt x="193524" y="100376"/>
                </a:lnTo>
                <a:cubicBezTo>
                  <a:pt x="208743" y="103309"/>
                  <a:pt x="218801" y="117973"/>
                  <a:pt x="215864" y="133169"/>
                </a:cubicBezTo>
                <a:lnTo>
                  <a:pt x="211147" y="158320"/>
                </a:lnTo>
                <a:lnTo>
                  <a:pt x="218979" y="181604"/>
                </a:lnTo>
                <a:lnTo>
                  <a:pt x="265349" y="162852"/>
                </a:lnTo>
                <a:cubicBezTo>
                  <a:pt x="264637" y="164452"/>
                  <a:pt x="266951" y="158675"/>
                  <a:pt x="246035" y="211198"/>
                </a:cubicBezTo>
                <a:lnTo>
                  <a:pt x="214618" y="223906"/>
                </a:lnTo>
                <a:cubicBezTo>
                  <a:pt x="209723" y="225861"/>
                  <a:pt x="204026" y="225861"/>
                  <a:pt x="198864" y="223106"/>
                </a:cubicBezTo>
                <a:lnTo>
                  <a:pt x="190854" y="265231"/>
                </a:lnTo>
                <a:lnTo>
                  <a:pt x="203492" y="302734"/>
                </a:lnTo>
                <a:cubicBezTo>
                  <a:pt x="185336" y="312865"/>
                  <a:pt x="172965" y="323530"/>
                  <a:pt x="165310" y="331350"/>
                </a:cubicBezTo>
                <a:lnTo>
                  <a:pt x="143416" y="265942"/>
                </a:lnTo>
                <a:lnTo>
                  <a:pt x="131667" y="263720"/>
                </a:lnTo>
                <a:lnTo>
                  <a:pt x="136207" y="346192"/>
                </a:lnTo>
                <a:cubicBezTo>
                  <a:pt x="136830" y="357922"/>
                  <a:pt x="128374" y="368231"/>
                  <a:pt x="116715" y="369831"/>
                </a:cubicBezTo>
                <a:lnTo>
                  <a:pt x="25755" y="382539"/>
                </a:lnTo>
                <a:cubicBezTo>
                  <a:pt x="13383" y="384228"/>
                  <a:pt x="1991" y="375608"/>
                  <a:pt x="211" y="363343"/>
                </a:cubicBezTo>
                <a:cubicBezTo>
                  <a:pt x="-1480" y="350991"/>
                  <a:pt x="7153" y="339526"/>
                  <a:pt x="19525" y="337838"/>
                </a:cubicBezTo>
                <a:lnTo>
                  <a:pt x="89925" y="327973"/>
                </a:lnTo>
                <a:lnTo>
                  <a:pt x="85920" y="255988"/>
                </a:lnTo>
                <a:cubicBezTo>
                  <a:pt x="85920" y="255722"/>
                  <a:pt x="85920" y="255366"/>
                  <a:pt x="85920" y="255099"/>
                </a:cubicBezTo>
                <a:lnTo>
                  <a:pt x="94554" y="202666"/>
                </a:lnTo>
                <a:lnTo>
                  <a:pt x="108082" y="168806"/>
                </a:lnTo>
                <a:lnTo>
                  <a:pt x="163975" y="140990"/>
                </a:lnTo>
                <a:lnTo>
                  <a:pt x="93841" y="155742"/>
                </a:lnTo>
                <a:lnTo>
                  <a:pt x="69722" y="216174"/>
                </a:lnTo>
                <a:cubicBezTo>
                  <a:pt x="65806" y="225950"/>
                  <a:pt x="54769" y="230482"/>
                  <a:pt x="45246" y="226661"/>
                </a:cubicBezTo>
                <a:cubicBezTo>
                  <a:pt x="35456" y="222840"/>
                  <a:pt x="30828" y="211820"/>
                  <a:pt x="34655" y="202222"/>
                </a:cubicBezTo>
                <a:lnTo>
                  <a:pt x="62602" y="132458"/>
                </a:lnTo>
                <a:cubicBezTo>
                  <a:pt x="64916" y="126593"/>
                  <a:pt x="69989" y="122327"/>
                  <a:pt x="76219" y="120994"/>
                </a:cubicBezTo>
                <a:lnTo>
                  <a:pt x="153651" y="104731"/>
                </a:lnTo>
                <a:lnTo>
                  <a:pt x="115202" y="103842"/>
                </a:lnTo>
                <a:cubicBezTo>
                  <a:pt x="121165" y="94333"/>
                  <a:pt x="132557" y="88912"/>
                  <a:pt x="144306" y="91134"/>
                </a:cubicBezTo>
                <a:close/>
                <a:moveTo>
                  <a:pt x="415033" y="29920"/>
                </a:moveTo>
                <a:cubicBezTo>
                  <a:pt x="439566" y="29920"/>
                  <a:pt x="459454" y="49761"/>
                  <a:pt x="459454" y="74235"/>
                </a:cubicBezTo>
                <a:cubicBezTo>
                  <a:pt x="459454" y="98709"/>
                  <a:pt x="439566" y="118550"/>
                  <a:pt x="415033" y="118550"/>
                </a:cubicBezTo>
                <a:cubicBezTo>
                  <a:pt x="390500" y="118550"/>
                  <a:pt x="370612" y="98709"/>
                  <a:pt x="370612" y="74235"/>
                </a:cubicBezTo>
                <a:cubicBezTo>
                  <a:pt x="370612" y="49761"/>
                  <a:pt x="390500" y="29920"/>
                  <a:pt x="415033" y="29920"/>
                </a:cubicBezTo>
                <a:close/>
                <a:moveTo>
                  <a:pt x="186436" y="0"/>
                </a:moveTo>
                <a:cubicBezTo>
                  <a:pt x="209391" y="0"/>
                  <a:pt x="227999" y="18593"/>
                  <a:pt x="227999" y="41528"/>
                </a:cubicBezTo>
                <a:cubicBezTo>
                  <a:pt x="227999" y="64463"/>
                  <a:pt x="209391" y="83056"/>
                  <a:pt x="186436" y="83056"/>
                </a:cubicBezTo>
                <a:cubicBezTo>
                  <a:pt x="163481" y="83056"/>
                  <a:pt x="144873" y="64463"/>
                  <a:pt x="144873" y="41528"/>
                </a:cubicBezTo>
                <a:cubicBezTo>
                  <a:pt x="144873" y="18593"/>
                  <a:pt x="163481" y="0"/>
                  <a:pt x="186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8" name="girl_264735">
            <a:extLst>
              <a:ext uri="{FF2B5EF4-FFF2-40B4-BE49-F238E27FC236}">
                <a16:creationId xmlns="" xmlns:a16="http://schemas.microsoft.com/office/drawing/2014/main" id="{22185B39-3907-4215-B7AA-1827D4DD817E}"/>
              </a:ext>
            </a:extLst>
          </p:cNvPr>
          <p:cNvSpPr>
            <a:spLocks noChangeAspect="1"/>
          </p:cNvSpPr>
          <p:nvPr/>
        </p:nvSpPr>
        <p:spPr bwMode="auto">
          <a:xfrm>
            <a:off x="525453" y="2905579"/>
            <a:ext cx="187844" cy="368754"/>
          </a:xfrm>
          <a:custGeom>
            <a:avLst/>
            <a:gdLst>
              <a:gd name="connsiteX0" fmla="*/ 113100 w 309065"/>
              <a:gd name="connsiteY0" fmla="*/ 121373 h 606722"/>
              <a:gd name="connsiteX1" fmla="*/ 195976 w 309065"/>
              <a:gd name="connsiteY1" fmla="*/ 121373 h 606722"/>
              <a:gd name="connsiteX2" fmla="*/ 251079 w 309065"/>
              <a:gd name="connsiteY2" fmla="*/ 169899 h 606722"/>
              <a:gd name="connsiteX3" fmla="*/ 307606 w 309065"/>
              <a:gd name="connsiteY3" fmla="*/ 327209 h 606722"/>
              <a:gd name="connsiteX4" fmla="*/ 293363 w 309065"/>
              <a:gd name="connsiteY4" fmla="*/ 357693 h 606722"/>
              <a:gd name="connsiteX5" fmla="*/ 262830 w 309065"/>
              <a:gd name="connsiteY5" fmla="*/ 343562 h 606722"/>
              <a:gd name="connsiteX6" fmla="*/ 216718 w 309065"/>
              <a:gd name="connsiteY6" fmla="*/ 215937 h 606722"/>
              <a:gd name="connsiteX7" fmla="*/ 206926 w 309065"/>
              <a:gd name="connsiteY7" fmla="*/ 229712 h 606722"/>
              <a:gd name="connsiteX8" fmla="*/ 206926 w 309065"/>
              <a:gd name="connsiteY8" fmla="*/ 264641 h 606722"/>
              <a:gd name="connsiteX9" fmla="*/ 247874 w 309065"/>
              <a:gd name="connsiteY9" fmla="*/ 367914 h 606722"/>
              <a:gd name="connsiteX10" fmla="*/ 241020 w 309065"/>
              <a:gd name="connsiteY10" fmla="*/ 381245 h 606722"/>
              <a:gd name="connsiteX11" fmla="*/ 217964 w 309065"/>
              <a:gd name="connsiteY11" fmla="*/ 386933 h 606722"/>
              <a:gd name="connsiteX12" fmla="*/ 217964 w 309065"/>
              <a:gd name="connsiteY12" fmla="*/ 578104 h 606722"/>
              <a:gd name="connsiteX13" fmla="*/ 189300 w 309065"/>
              <a:gd name="connsiteY13" fmla="*/ 606722 h 606722"/>
              <a:gd name="connsiteX14" fmla="*/ 160725 w 309065"/>
              <a:gd name="connsiteY14" fmla="*/ 578104 h 606722"/>
              <a:gd name="connsiteX15" fmla="*/ 160725 w 309065"/>
              <a:gd name="connsiteY15" fmla="*/ 400442 h 606722"/>
              <a:gd name="connsiteX16" fmla="*/ 148351 w 309065"/>
              <a:gd name="connsiteY16" fmla="*/ 400442 h 606722"/>
              <a:gd name="connsiteX17" fmla="*/ 148351 w 309065"/>
              <a:gd name="connsiteY17" fmla="*/ 578104 h 606722"/>
              <a:gd name="connsiteX18" fmla="*/ 119687 w 309065"/>
              <a:gd name="connsiteY18" fmla="*/ 606722 h 606722"/>
              <a:gd name="connsiteX19" fmla="*/ 91112 w 309065"/>
              <a:gd name="connsiteY19" fmla="*/ 578104 h 606722"/>
              <a:gd name="connsiteX20" fmla="*/ 91112 w 309065"/>
              <a:gd name="connsiteY20" fmla="*/ 386933 h 606722"/>
              <a:gd name="connsiteX21" fmla="*/ 68056 w 309065"/>
              <a:gd name="connsiteY21" fmla="*/ 381334 h 606722"/>
              <a:gd name="connsiteX22" fmla="*/ 61113 w 309065"/>
              <a:gd name="connsiteY22" fmla="*/ 367914 h 606722"/>
              <a:gd name="connsiteX23" fmla="*/ 102150 w 309065"/>
              <a:gd name="connsiteY23" fmla="*/ 264641 h 606722"/>
              <a:gd name="connsiteX24" fmla="*/ 102061 w 309065"/>
              <a:gd name="connsiteY24" fmla="*/ 229712 h 606722"/>
              <a:gd name="connsiteX25" fmla="*/ 92358 w 309065"/>
              <a:gd name="connsiteY25" fmla="*/ 215937 h 606722"/>
              <a:gd name="connsiteX26" fmla="*/ 46246 w 309065"/>
              <a:gd name="connsiteY26" fmla="*/ 343562 h 606722"/>
              <a:gd name="connsiteX27" fmla="*/ 15624 w 309065"/>
              <a:gd name="connsiteY27" fmla="*/ 357693 h 606722"/>
              <a:gd name="connsiteX28" fmla="*/ 1470 w 309065"/>
              <a:gd name="connsiteY28" fmla="*/ 327209 h 606722"/>
              <a:gd name="connsiteX29" fmla="*/ 57908 w 309065"/>
              <a:gd name="connsiteY29" fmla="*/ 169899 h 606722"/>
              <a:gd name="connsiteX30" fmla="*/ 113100 w 309065"/>
              <a:gd name="connsiteY30" fmla="*/ 121373 h 606722"/>
              <a:gd name="connsiteX31" fmla="*/ 154538 w 309065"/>
              <a:gd name="connsiteY31" fmla="*/ 0 h 606722"/>
              <a:gd name="connsiteX32" fmla="*/ 206651 w 309065"/>
              <a:gd name="connsiteY32" fmla="*/ 52042 h 606722"/>
              <a:gd name="connsiteX33" fmla="*/ 154538 w 309065"/>
              <a:gd name="connsiteY33" fmla="*/ 104084 h 606722"/>
              <a:gd name="connsiteX34" fmla="*/ 102425 w 309065"/>
              <a:gd name="connsiteY34" fmla="*/ 52042 h 606722"/>
              <a:gd name="connsiteX35" fmla="*/ 154538 w 309065"/>
              <a:gd name="connsiteY3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09065" h="606722">
                <a:moveTo>
                  <a:pt x="113100" y="121373"/>
                </a:moveTo>
                <a:lnTo>
                  <a:pt x="195976" y="121373"/>
                </a:lnTo>
                <a:cubicBezTo>
                  <a:pt x="221436" y="121373"/>
                  <a:pt x="240041" y="137726"/>
                  <a:pt x="251079" y="169899"/>
                </a:cubicBezTo>
                <a:cubicBezTo>
                  <a:pt x="268260" y="219670"/>
                  <a:pt x="307250" y="326142"/>
                  <a:pt x="307606" y="327209"/>
                </a:cubicBezTo>
                <a:cubicBezTo>
                  <a:pt x="312146" y="339563"/>
                  <a:pt x="305737" y="353160"/>
                  <a:pt x="293363" y="357693"/>
                </a:cubicBezTo>
                <a:cubicBezTo>
                  <a:pt x="280990" y="362226"/>
                  <a:pt x="267281" y="355916"/>
                  <a:pt x="262830" y="343562"/>
                </a:cubicBezTo>
                <a:cubicBezTo>
                  <a:pt x="262474" y="342673"/>
                  <a:pt x="235768" y="269706"/>
                  <a:pt x="216718" y="215937"/>
                </a:cubicBezTo>
                <a:cubicBezTo>
                  <a:pt x="215026" y="221536"/>
                  <a:pt x="211555" y="226335"/>
                  <a:pt x="206926" y="229712"/>
                </a:cubicBezTo>
                <a:lnTo>
                  <a:pt x="206926" y="264641"/>
                </a:lnTo>
                <a:lnTo>
                  <a:pt x="247874" y="367914"/>
                </a:lnTo>
                <a:cubicBezTo>
                  <a:pt x="250189" y="373602"/>
                  <a:pt x="246806" y="379912"/>
                  <a:pt x="241020" y="381245"/>
                </a:cubicBezTo>
                <a:cubicBezTo>
                  <a:pt x="234878" y="382756"/>
                  <a:pt x="226777" y="384711"/>
                  <a:pt x="217964" y="386933"/>
                </a:cubicBezTo>
                <a:lnTo>
                  <a:pt x="217964" y="578104"/>
                </a:lnTo>
                <a:cubicBezTo>
                  <a:pt x="217964" y="593924"/>
                  <a:pt x="205145" y="606722"/>
                  <a:pt x="189300" y="606722"/>
                </a:cubicBezTo>
                <a:cubicBezTo>
                  <a:pt x="173544" y="606722"/>
                  <a:pt x="160725" y="593924"/>
                  <a:pt x="160725" y="578104"/>
                </a:cubicBezTo>
                <a:lnTo>
                  <a:pt x="160725" y="400442"/>
                </a:lnTo>
                <a:cubicBezTo>
                  <a:pt x="156630" y="400798"/>
                  <a:pt x="152446" y="400798"/>
                  <a:pt x="148351" y="400442"/>
                </a:cubicBezTo>
                <a:lnTo>
                  <a:pt x="148351" y="578104"/>
                </a:lnTo>
                <a:cubicBezTo>
                  <a:pt x="148351" y="593924"/>
                  <a:pt x="135533" y="606722"/>
                  <a:pt x="119687" y="606722"/>
                </a:cubicBezTo>
                <a:cubicBezTo>
                  <a:pt x="103931" y="606722"/>
                  <a:pt x="91112" y="593924"/>
                  <a:pt x="91112" y="578104"/>
                </a:cubicBezTo>
                <a:lnTo>
                  <a:pt x="91112" y="386933"/>
                </a:lnTo>
                <a:cubicBezTo>
                  <a:pt x="82299" y="384800"/>
                  <a:pt x="74198" y="382756"/>
                  <a:pt x="68056" y="381334"/>
                </a:cubicBezTo>
                <a:cubicBezTo>
                  <a:pt x="62181" y="379912"/>
                  <a:pt x="58887" y="373602"/>
                  <a:pt x="61113" y="367914"/>
                </a:cubicBezTo>
                <a:lnTo>
                  <a:pt x="102150" y="264641"/>
                </a:lnTo>
                <a:lnTo>
                  <a:pt x="102061" y="229712"/>
                </a:lnTo>
                <a:cubicBezTo>
                  <a:pt x="97521" y="226335"/>
                  <a:pt x="94050" y="221536"/>
                  <a:pt x="92358" y="215937"/>
                </a:cubicBezTo>
                <a:cubicBezTo>
                  <a:pt x="73308" y="269706"/>
                  <a:pt x="46602" y="342673"/>
                  <a:pt x="46246" y="343562"/>
                </a:cubicBezTo>
                <a:cubicBezTo>
                  <a:pt x="41706" y="355916"/>
                  <a:pt x="27997" y="362226"/>
                  <a:pt x="15624" y="357693"/>
                </a:cubicBezTo>
                <a:cubicBezTo>
                  <a:pt x="3250" y="353160"/>
                  <a:pt x="-3070" y="339563"/>
                  <a:pt x="1470" y="327209"/>
                </a:cubicBezTo>
                <a:cubicBezTo>
                  <a:pt x="1826" y="326142"/>
                  <a:pt x="40816" y="219670"/>
                  <a:pt x="57908" y="169899"/>
                </a:cubicBezTo>
                <a:cubicBezTo>
                  <a:pt x="69035" y="137726"/>
                  <a:pt x="87551" y="121373"/>
                  <a:pt x="113100" y="121373"/>
                </a:cubicBezTo>
                <a:close/>
                <a:moveTo>
                  <a:pt x="154538" y="0"/>
                </a:moveTo>
                <a:cubicBezTo>
                  <a:pt x="183319" y="0"/>
                  <a:pt x="206651" y="23300"/>
                  <a:pt x="206651" y="52042"/>
                </a:cubicBezTo>
                <a:cubicBezTo>
                  <a:pt x="206651" y="80784"/>
                  <a:pt x="183319" y="104084"/>
                  <a:pt x="154538" y="104084"/>
                </a:cubicBezTo>
                <a:cubicBezTo>
                  <a:pt x="125757" y="104084"/>
                  <a:pt x="102425" y="80784"/>
                  <a:pt x="102425" y="52042"/>
                </a:cubicBezTo>
                <a:cubicBezTo>
                  <a:pt x="102425" y="23300"/>
                  <a:pt x="125757" y="0"/>
                  <a:pt x="1545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9" name="studying_386245">
            <a:extLst>
              <a:ext uri="{FF2B5EF4-FFF2-40B4-BE49-F238E27FC236}">
                <a16:creationId xmlns="" xmlns:a16="http://schemas.microsoft.com/office/drawing/2014/main" id="{60D4DDFB-91C1-43CD-8FF0-B4FC531BE3A8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2905397"/>
            <a:ext cx="368754" cy="368196"/>
          </a:xfrm>
          <a:custGeom>
            <a:avLst/>
            <a:gdLst>
              <a:gd name="connsiteX0" fmla="*/ 528341 w 607639"/>
              <a:gd name="connsiteY0" fmla="*/ 527538 h 606722"/>
              <a:gd name="connsiteX1" fmla="*/ 528341 w 607639"/>
              <a:gd name="connsiteY1" fmla="*/ 547356 h 606722"/>
              <a:gd name="connsiteX2" fmla="*/ 567945 w 607639"/>
              <a:gd name="connsiteY2" fmla="*/ 547356 h 606722"/>
              <a:gd name="connsiteX3" fmla="*/ 567945 w 607639"/>
              <a:gd name="connsiteY3" fmla="*/ 527538 h 606722"/>
              <a:gd name="connsiteX4" fmla="*/ 99053 w 607639"/>
              <a:gd name="connsiteY4" fmla="*/ 474837 h 606722"/>
              <a:gd name="connsiteX5" fmla="*/ 79207 w 607639"/>
              <a:gd name="connsiteY5" fmla="*/ 494567 h 606722"/>
              <a:gd name="connsiteX6" fmla="*/ 99053 w 607639"/>
              <a:gd name="connsiteY6" fmla="*/ 514385 h 606722"/>
              <a:gd name="connsiteX7" fmla="*/ 350025 w 607639"/>
              <a:gd name="connsiteY7" fmla="*/ 514385 h 606722"/>
              <a:gd name="connsiteX8" fmla="*/ 369782 w 607639"/>
              <a:gd name="connsiteY8" fmla="*/ 494567 h 606722"/>
              <a:gd name="connsiteX9" fmla="*/ 350025 w 607639"/>
              <a:gd name="connsiteY9" fmla="*/ 474837 h 606722"/>
              <a:gd name="connsiteX10" fmla="*/ 297160 w 607639"/>
              <a:gd name="connsiteY10" fmla="*/ 395653 h 606722"/>
              <a:gd name="connsiteX11" fmla="*/ 277403 w 607639"/>
              <a:gd name="connsiteY11" fmla="*/ 415472 h 606722"/>
              <a:gd name="connsiteX12" fmla="*/ 297160 w 607639"/>
              <a:gd name="connsiteY12" fmla="*/ 435201 h 606722"/>
              <a:gd name="connsiteX13" fmla="*/ 350025 w 607639"/>
              <a:gd name="connsiteY13" fmla="*/ 435201 h 606722"/>
              <a:gd name="connsiteX14" fmla="*/ 369782 w 607639"/>
              <a:gd name="connsiteY14" fmla="*/ 415472 h 606722"/>
              <a:gd name="connsiteX15" fmla="*/ 350025 w 607639"/>
              <a:gd name="connsiteY15" fmla="*/ 395653 h 606722"/>
              <a:gd name="connsiteX16" fmla="*/ 99053 w 607639"/>
              <a:gd name="connsiteY16" fmla="*/ 395653 h 606722"/>
              <a:gd name="connsiteX17" fmla="*/ 79207 w 607639"/>
              <a:gd name="connsiteY17" fmla="*/ 415472 h 606722"/>
              <a:gd name="connsiteX18" fmla="*/ 99053 w 607639"/>
              <a:gd name="connsiteY18" fmla="*/ 435201 h 606722"/>
              <a:gd name="connsiteX19" fmla="*/ 217953 w 607639"/>
              <a:gd name="connsiteY19" fmla="*/ 435201 h 606722"/>
              <a:gd name="connsiteX20" fmla="*/ 237711 w 607639"/>
              <a:gd name="connsiteY20" fmla="*/ 415472 h 606722"/>
              <a:gd name="connsiteX21" fmla="*/ 217953 w 607639"/>
              <a:gd name="connsiteY21" fmla="*/ 395653 h 606722"/>
              <a:gd name="connsiteX22" fmla="*/ 99053 w 607639"/>
              <a:gd name="connsiteY22" fmla="*/ 316558 h 606722"/>
              <a:gd name="connsiteX23" fmla="*/ 79207 w 607639"/>
              <a:gd name="connsiteY23" fmla="*/ 336288 h 606722"/>
              <a:gd name="connsiteX24" fmla="*/ 99053 w 607639"/>
              <a:gd name="connsiteY24" fmla="*/ 356106 h 606722"/>
              <a:gd name="connsiteX25" fmla="*/ 350025 w 607639"/>
              <a:gd name="connsiteY25" fmla="*/ 356106 h 606722"/>
              <a:gd name="connsiteX26" fmla="*/ 369782 w 607639"/>
              <a:gd name="connsiteY26" fmla="*/ 336288 h 606722"/>
              <a:gd name="connsiteX27" fmla="*/ 350025 w 607639"/>
              <a:gd name="connsiteY27" fmla="*/ 316558 h 606722"/>
              <a:gd name="connsiteX28" fmla="*/ 257557 w 607639"/>
              <a:gd name="connsiteY28" fmla="*/ 237374 h 606722"/>
              <a:gd name="connsiteX29" fmla="*/ 237711 w 607639"/>
              <a:gd name="connsiteY29" fmla="*/ 257193 h 606722"/>
              <a:gd name="connsiteX30" fmla="*/ 257557 w 607639"/>
              <a:gd name="connsiteY30" fmla="*/ 277011 h 606722"/>
              <a:gd name="connsiteX31" fmla="*/ 350025 w 607639"/>
              <a:gd name="connsiteY31" fmla="*/ 277011 h 606722"/>
              <a:gd name="connsiteX32" fmla="*/ 369782 w 607639"/>
              <a:gd name="connsiteY32" fmla="*/ 257193 h 606722"/>
              <a:gd name="connsiteX33" fmla="*/ 350025 w 607639"/>
              <a:gd name="connsiteY33" fmla="*/ 237374 h 606722"/>
              <a:gd name="connsiteX34" fmla="*/ 99053 w 607639"/>
              <a:gd name="connsiteY34" fmla="*/ 237374 h 606722"/>
              <a:gd name="connsiteX35" fmla="*/ 79207 w 607639"/>
              <a:gd name="connsiteY35" fmla="*/ 257193 h 606722"/>
              <a:gd name="connsiteX36" fmla="*/ 99053 w 607639"/>
              <a:gd name="connsiteY36" fmla="*/ 277011 h 606722"/>
              <a:gd name="connsiteX37" fmla="*/ 178261 w 607639"/>
              <a:gd name="connsiteY37" fmla="*/ 277011 h 606722"/>
              <a:gd name="connsiteX38" fmla="*/ 198107 w 607639"/>
              <a:gd name="connsiteY38" fmla="*/ 257193 h 606722"/>
              <a:gd name="connsiteX39" fmla="*/ 178261 w 607639"/>
              <a:gd name="connsiteY39" fmla="*/ 237374 h 606722"/>
              <a:gd name="connsiteX40" fmla="*/ 99053 w 607639"/>
              <a:gd name="connsiteY40" fmla="*/ 158279 h 606722"/>
              <a:gd name="connsiteX41" fmla="*/ 79207 w 607639"/>
              <a:gd name="connsiteY41" fmla="*/ 178009 h 606722"/>
              <a:gd name="connsiteX42" fmla="*/ 99053 w 607639"/>
              <a:gd name="connsiteY42" fmla="*/ 197827 h 606722"/>
              <a:gd name="connsiteX43" fmla="*/ 350025 w 607639"/>
              <a:gd name="connsiteY43" fmla="*/ 197827 h 606722"/>
              <a:gd name="connsiteX44" fmla="*/ 369782 w 607639"/>
              <a:gd name="connsiteY44" fmla="*/ 178009 h 606722"/>
              <a:gd name="connsiteX45" fmla="*/ 350025 w 607639"/>
              <a:gd name="connsiteY45" fmla="*/ 158279 h 606722"/>
              <a:gd name="connsiteX46" fmla="*/ 178261 w 607639"/>
              <a:gd name="connsiteY46" fmla="*/ 79095 h 606722"/>
              <a:gd name="connsiteX47" fmla="*/ 158503 w 607639"/>
              <a:gd name="connsiteY47" fmla="*/ 98913 h 606722"/>
              <a:gd name="connsiteX48" fmla="*/ 178261 w 607639"/>
              <a:gd name="connsiteY48" fmla="*/ 118732 h 606722"/>
              <a:gd name="connsiteX49" fmla="*/ 270728 w 607639"/>
              <a:gd name="connsiteY49" fmla="*/ 118732 h 606722"/>
              <a:gd name="connsiteX50" fmla="*/ 290575 w 607639"/>
              <a:gd name="connsiteY50" fmla="*/ 98913 h 606722"/>
              <a:gd name="connsiteX51" fmla="*/ 270728 w 607639"/>
              <a:gd name="connsiteY51" fmla="*/ 79095 h 606722"/>
              <a:gd name="connsiteX52" fmla="*/ 548188 w 607639"/>
              <a:gd name="connsiteY52" fmla="*/ 63987 h 606722"/>
              <a:gd name="connsiteX53" fmla="*/ 528341 w 607639"/>
              <a:gd name="connsiteY53" fmla="*/ 103624 h 606722"/>
              <a:gd name="connsiteX54" fmla="*/ 528341 w 607639"/>
              <a:gd name="connsiteY54" fmla="*/ 118732 h 606722"/>
              <a:gd name="connsiteX55" fmla="*/ 567945 w 607639"/>
              <a:gd name="connsiteY55" fmla="*/ 118732 h 606722"/>
              <a:gd name="connsiteX56" fmla="*/ 567945 w 607639"/>
              <a:gd name="connsiteY56" fmla="*/ 103624 h 606722"/>
              <a:gd name="connsiteX57" fmla="*/ 548188 w 607639"/>
              <a:gd name="connsiteY57" fmla="*/ 0 h 606722"/>
              <a:gd name="connsiteX58" fmla="*/ 565898 w 607639"/>
              <a:gd name="connsiteY58" fmla="*/ 10931 h 606722"/>
              <a:gd name="connsiteX59" fmla="*/ 605503 w 607639"/>
              <a:gd name="connsiteY59" fmla="*/ 90026 h 606722"/>
              <a:gd name="connsiteX60" fmla="*/ 607639 w 607639"/>
              <a:gd name="connsiteY60" fmla="*/ 98913 h 606722"/>
              <a:gd name="connsiteX61" fmla="*/ 607639 w 607639"/>
              <a:gd name="connsiteY61" fmla="*/ 547356 h 606722"/>
              <a:gd name="connsiteX62" fmla="*/ 548188 w 607639"/>
              <a:gd name="connsiteY62" fmla="*/ 606722 h 606722"/>
              <a:gd name="connsiteX63" fmla="*/ 488736 w 607639"/>
              <a:gd name="connsiteY63" fmla="*/ 547356 h 606722"/>
              <a:gd name="connsiteX64" fmla="*/ 488736 w 607639"/>
              <a:gd name="connsiteY64" fmla="*/ 98913 h 606722"/>
              <a:gd name="connsiteX65" fmla="*/ 490783 w 607639"/>
              <a:gd name="connsiteY65" fmla="*/ 90026 h 606722"/>
              <a:gd name="connsiteX66" fmla="*/ 530477 w 607639"/>
              <a:gd name="connsiteY66" fmla="*/ 10931 h 606722"/>
              <a:gd name="connsiteX67" fmla="*/ 548188 w 607639"/>
              <a:gd name="connsiteY67" fmla="*/ 0 h 606722"/>
              <a:gd name="connsiteX68" fmla="*/ 19846 w 607639"/>
              <a:gd name="connsiteY68" fmla="*/ 0 h 606722"/>
              <a:gd name="connsiteX69" fmla="*/ 429232 w 607639"/>
              <a:gd name="connsiteY69" fmla="*/ 0 h 606722"/>
              <a:gd name="connsiteX70" fmla="*/ 449078 w 607639"/>
              <a:gd name="connsiteY70" fmla="*/ 19818 h 606722"/>
              <a:gd name="connsiteX71" fmla="*/ 449078 w 607639"/>
              <a:gd name="connsiteY71" fmla="*/ 586904 h 606722"/>
              <a:gd name="connsiteX72" fmla="*/ 429232 w 607639"/>
              <a:gd name="connsiteY72" fmla="*/ 606722 h 606722"/>
              <a:gd name="connsiteX73" fmla="*/ 19846 w 607639"/>
              <a:gd name="connsiteY73" fmla="*/ 606722 h 606722"/>
              <a:gd name="connsiteX74" fmla="*/ 0 w 607639"/>
              <a:gd name="connsiteY74" fmla="*/ 586904 h 606722"/>
              <a:gd name="connsiteX75" fmla="*/ 0 w 607639"/>
              <a:gd name="connsiteY75" fmla="*/ 19818 h 606722"/>
              <a:gd name="connsiteX76" fmla="*/ 19846 w 607639"/>
              <a:gd name="connsiteY7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7639" h="606722">
                <a:moveTo>
                  <a:pt x="528341" y="527538"/>
                </a:moveTo>
                <a:lnTo>
                  <a:pt x="528341" y="547356"/>
                </a:lnTo>
                <a:cubicBezTo>
                  <a:pt x="528341" y="573395"/>
                  <a:pt x="567945" y="573218"/>
                  <a:pt x="567945" y="547356"/>
                </a:cubicBezTo>
                <a:lnTo>
                  <a:pt x="567945" y="527538"/>
                </a:lnTo>
                <a:close/>
                <a:moveTo>
                  <a:pt x="99053" y="474837"/>
                </a:moveTo>
                <a:cubicBezTo>
                  <a:pt x="88107" y="474837"/>
                  <a:pt x="79207" y="483636"/>
                  <a:pt x="79207" y="494567"/>
                </a:cubicBezTo>
                <a:cubicBezTo>
                  <a:pt x="79207" y="505498"/>
                  <a:pt x="88107" y="514385"/>
                  <a:pt x="99053" y="514385"/>
                </a:cubicBezTo>
                <a:lnTo>
                  <a:pt x="350025" y="514385"/>
                </a:lnTo>
                <a:cubicBezTo>
                  <a:pt x="360971" y="514385"/>
                  <a:pt x="369782" y="505498"/>
                  <a:pt x="369782" y="494567"/>
                </a:cubicBezTo>
                <a:cubicBezTo>
                  <a:pt x="369782" y="483636"/>
                  <a:pt x="360971" y="474837"/>
                  <a:pt x="350025" y="474837"/>
                </a:cubicBezTo>
                <a:close/>
                <a:moveTo>
                  <a:pt x="297160" y="395653"/>
                </a:moveTo>
                <a:cubicBezTo>
                  <a:pt x="286214" y="395653"/>
                  <a:pt x="277403" y="404541"/>
                  <a:pt x="277403" y="415472"/>
                </a:cubicBezTo>
                <a:cubicBezTo>
                  <a:pt x="277403" y="426403"/>
                  <a:pt x="286214" y="435201"/>
                  <a:pt x="297160" y="435201"/>
                </a:cubicBezTo>
                <a:lnTo>
                  <a:pt x="350025" y="435201"/>
                </a:lnTo>
                <a:cubicBezTo>
                  <a:pt x="360971" y="435201"/>
                  <a:pt x="369782" y="426403"/>
                  <a:pt x="369782" y="415472"/>
                </a:cubicBezTo>
                <a:cubicBezTo>
                  <a:pt x="369782" y="404541"/>
                  <a:pt x="360971" y="395653"/>
                  <a:pt x="350025" y="395653"/>
                </a:cubicBezTo>
                <a:close/>
                <a:moveTo>
                  <a:pt x="99053" y="395653"/>
                </a:moveTo>
                <a:cubicBezTo>
                  <a:pt x="88107" y="395653"/>
                  <a:pt x="79207" y="404541"/>
                  <a:pt x="79207" y="415472"/>
                </a:cubicBezTo>
                <a:cubicBezTo>
                  <a:pt x="79207" y="426403"/>
                  <a:pt x="88107" y="435201"/>
                  <a:pt x="99053" y="435201"/>
                </a:cubicBezTo>
                <a:lnTo>
                  <a:pt x="217953" y="435201"/>
                </a:lnTo>
                <a:cubicBezTo>
                  <a:pt x="228900" y="435201"/>
                  <a:pt x="237711" y="426403"/>
                  <a:pt x="237711" y="415472"/>
                </a:cubicBezTo>
                <a:cubicBezTo>
                  <a:pt x="237711" y="404541"/>
                  <a:pt x="228900" y="395653"/>
                  <a:pt x="217953" y="395653"/>
                </a:cubicBezTo>
                <a:close/>
                <a:moveTo>
                  <a:pt x="99053" y="316558"/>
                </a:moveTo>
                <a:cubicBezTo>
                  <a:pt x="88107" y="316558"/>
                  <a:pt x="79207" y="325357"/>
                  <a:pt x="79207" y="336288"/>
                </a:cubicBezTo>
                <a:cubicBezTo>
                  <a:pt x="79207" y="347219"/>
                  <a:pt x="88107" y="356106"/>
                  <a:pt x="99053" y="356106"/>
                </a:cubicBezTo>
                <a:lnTo>
                  <a:pt x="350025" y="356106"/>
                </a:lnTo>
                <a:cubicBezTo>
                  <a:pt x="360971" y="356106"/>
                  <a:pt x="369782" y="347219"/>
                  <a:pt x="369782" y="336288"/>
                </a:cubicBezTo>
                <a:cubicBezTo>
                  <a:pt x="369782" y="325357"/>
                  <a:pt x="360971" y="316558"/>
                  <a:pt x="350025" y="316558"/>
                </a:cubicBezTo>
                <a:close/>
                <a:moveTo>
                  <a:pt x="257557" y="237374"/>
                </a:moveTo>
                <a:cubicBezTo>
                  <a:pt x="246610" y="237374"/>
                  <a:pt x="237711" y="246261"/>
                  <a:pt x="237711" y="257193"/>
                </a:cubicBezTo>
                <a:cubicBezTo>
                  <a:pt x="237711" y="268124"/>
                  <a:pt x="246610" y="277011"/>
                  <a:pt x="257557" y="277011"/>
                </a:cubicBezTo>
                <a:lnTo>
                  <a:pt x="350025" y="277011"/>
                </a:lnTo>
                <a:cubicBezTo>
                  <a:pt x="360971" y="277011"/>
                  <a:pt x="369782" y="268124"/>
                  <a:pt x="369782" y="257193"/>
                </a:cubicBezTo>
                <a:cubicBezTo>
                  <a:pt x="369782" y="246261"/>
                  <a:pt x="360971" y="237374"/>
                  <a:pt x="350025" y="237374"/>
                </a:cubicBezTo>
                <a:close/>
                <a:moveTo>
                  <a:pt x="99053" y="237374"/>
                </a:moveTo>
                <a:cubicBezTo>
                  <a:pt x="88107" y="237374"/>
                  <a:pt x="79207" y="246261"/>
                  <a:pt x="79207" y="257193"/>
                </a:cubicBezTo>
                <a:cubicBezTo>
                  <a:pt x="79207" y="268124"/>
                  <a:pt x="88107" y="277011"/>
                  <a:pt x="99053" y="277011"/>
                </a:cubicBezTo>
                <a:lnTo>
                  <a:pt x="178261" y="277011"/>
                </a:lnTo>
                <a:cubicBezTo>
                  <a:pt x="189207" y="277011"/>
                  <a:pt x="198107" y="268124"/>
                  <a:pt x="198107" y="257193"/>
                </a:cubicBezTo>
                <a:cubicBezTo>
                  <a:pt x="198107" y="246261"/>
                  <a:pt x="189207" y="237374"/>
                  <a:pt x="178261" y="237374"/>
                </a:cubicBezTo>
                <a:close/>
                <a:moveTo>
                  <a:pt x="99053" y="158279"/>
                </a:moveTo>
                <a:cubicBezTo>
                  <a:pt x="88107" y="158279"/>
                  <a:pt x="79207" y="167166"/>
                  <a:pt x="79207" y="178009"/>
                </a:cubicBezTo>
                <a:cubicBezTo>
                  <a:pt x="79207" y="188940"/>
                  <a:pt x="88107" y="197827"/>
                  <a:pt x="99053" y="197827"/>
                </a:cubicBezTo>
                <a:lnTo>
                  <a:pt x="350025" y="197827"/>
                </a:lnTo>
                <a:cubicBezTo>
                  <a:pt x="360971" y="197827"/>
                  <a:pt x="369782" y="188940"/>
                  <a:pt x="369782" y="178009"/>
                </a:cubicBezTo>
                <a:cubicBezTo>
                  <a:pt x="369782" y="167166"/>
                  <a:pt x="360971" y="158279"/>
                  <a:pt x="350025" y="158279"/>
                </a:cubicBezTo>
                <a:close/>
                <a:moveTo>
                  <a:pt x="178261" y="79095"/>
                </a:moveTo>
                <a:cubicBezTo>
                  <a:pt x="167403" y="79095"/>
                  <a:pt x="158503" y="87982"/>
                  <a:pt x="158503" y="98913"/>
                </a:cubicBezTo>
                <a:cubicBezTo>
                  <a:pt x="158503" y="109845"/>
                  <a:pt x="167403" y="118732"/>
                  <a:pt x="178261" y="118732"/>
                </a:cubicBezTo>
                <a:lnTo>
                  <a:pt x="270728" y="118732"/>
                </a:lnTo>
                <a:cubicBezTo>
                  <a:pt x="281675" y="118732"/>
                  <a:pt x="290575" y="109845"/>
                  <a:pt x="290575" y="98913"/>
                </a:cubicBezTo>
                <a:cubicBezTo>
                  <a:pt x="290575" y="87982"/>
                  <a:pt x="281675" y="79095"/>
                  <a:pt x="270728" y="79095"/>
                </a:cubicBezTo>
                <a:close/>
                <a:moveTo>
                  <a:pt x="548188" y="63987"/>
                </a:moveTo>
                <a:lnTo>
                  <a:pt x="528341" y="103624"/>
                </a:lnTo>
                <a:lnTo>
                  <a:pt x="528341" y="118732"/>
                </a:lnTo>
                <a:lnTo>
                  <a:pt x="567945" y="118732"/>
                </a:lnTo>
                <a:lnTo>
                  <a:pt x="567945" y="103624"/>
                </a:lnTo>
                <a:close/>
                <a:moveTo>
                  <a:pt x="548188" y="0"/>
                </a:moveTo>
                <a:cubicBezTo>
                  <a:pt x="555663" y="0"/>
                  <a:pt x="562516" y="4266"/>
                  <a:pt x="565898" y="10931"/>
                </a:cubicBezTo>
                <a:lnTo>
                  <a:pt x="605503" y="90026"/>
                </a:lnTo>
                <a:cubicBezTo>
                  <a:pt x="606927" y="92781"/>
                  <a:pt x="607639" y="95803"/>
                  <a:pt x="607639" y="98913"/>
                </a:cubicBezTo>
                <a:lnTo>
                  <a:pt x="607639" y="547356"/>
                </a:lnTo>
                <a:cubicBezTo>
                  <a:pt x="607639" y="580150"/>
                  <a:pt x="581028" y="606722"/>
                  <a:pt x="548188" y="606722"/>
                </a:cubicBezTo>
                <a:cubicBezTo>
                  <a:pt x="515347" y="606722"/>
                  <a:pt x="488736" y="580150"/>
                  <a:pt x="488736" y="547356"/>
                </a:cubicBezTo>
                <a:lnTo>
                  <a:pt x="488736" y="98913"/>
                </a:lnTo>
                <a:cubicBezTo>
                  <a:pt x="488736" y="95803"/>
                  <a:pt x="489448" y="92781"/>
                  <a:pt x="490783" y="90026"/>
                </a:cubicBezTo>
                <a:lnTo>
                  <a:pt x="530477" y="10931"/>
                </a:lnTo>
                <a:cubicBezTo>
                  <a:pt x="533770" y="4266"/>
                  <a:pt x="540623" y="0"/>
                  <a:pt x="548188" y="0"/>
                </a:cubicBezTo>
                <a:close/>
                <a:moveTo>
                  <a:pt x="19846" y="0"/>
                </a:moveTo>
                <a:lnTo>
                  <a:pt x="429232" y="0"/>
                </a:lnTo>
                <a:cubicBezTo>
                  <a:pt x="440178" y="0"/>
                  <a:pt x="449078" y="8887"/>
                  <a:pt x="449078" y="19818"/>
                </a:cubicBezTo>
                <a:lnTo>
                  <a:pt x="449078" y="586904"/>
                </a:lnTo>
                <a:cubicBezTo>
                  <a:pt x="449078" y="597835"/>
                  <a:pt x="440178" y="606722"/>
                  <a:pt x="429232" y="606722"/>
                </a:cubicBezTo>
                <a:lnTo>
                  <a:pt x="19846" y="606722"/>
                </a:lnTo>
                <a:cubicBezTo>
                  <a:pt x="8900" y="606722"/>
                  <a:pt x="0" y="597835"/>
                  <a:pt x="0" y="586904"/>
                </a:cubicBezTo>
                <a:lnTo>
                  <a:pt x="0" y="19818"/>
                </a:lnTo>
                <a:cubicBezTo>
                  <a:pt x="0" y="8887"/>
                  <a:pt x="8900" y="0"/>
                  <a:pt x="198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0" name="woman_57288">
            <a:extLst>
              <a:ext uri="{FF2B5EF4-FFF2-40B4-BE49-F238E27FC236}">
                <a16:creationId xmlns="" xmlns:a16="http://schemas.microsoft.com/office/drawing/2014/main" id="{063DDE46-DB1B-4EC1-A025-CD4F46295291}"/>
              </a:ext>
            </a:extLst>
          </p:cNvPr>
          <p:cNvSpPr>
            <a:spLocks noChangeAspect="1"/>
          </p:cNvSpPr>
          <p:nvPr/>
        </p:nvSpPr>
        <p:spPr bwMode="auto">
          <a:xfrm>
            <a:off x="1710757" y="2905579"/>
            <a:ext cx="257272" cy="368754"/>
          </a:xfrm>
          <a:custGeom>
            <a:avLst/>
            <a:gdLst>
              <a:gd name="connsiteX0" fmla="*/ 233038 w 417336"/>
              <a:gd name="connsiteY0" fmla="*/ 498490 h 598176"/>
              <a:gd name="connsiteX1" fmla="*/ 220649 w 417336"/>
              <a:gd name="connsiteY1" fmla="*/ 531110 h 598176"/>
              <a:gd name="connsiteX2" fmla="*/ 219897 w 417336"/>
              <a:gd name="connsiteY2" fmla="*/ 532236 h 598176"/>
              <a:gd name="connsiteX3" fmla="*/ 220132 w 417336"/>
              <a:gd name="connsiteY3" fmla="*/ 532471 h 598176"/>
              <a:gd name="connsiteX4" fmla="*/ 220649 w 417336"/>
              <a:gd name="connsiteY4" fmla="*/ 531110 h 598176"/>
              <a:gd name="connsiteX5" fmla="*/ 220836 w 417336"/>
              <a:gd name="connsiteY5" fmla="*/ 530830 h 598176"/>
              <a:gd name="connsiteX6" fmla="*/ 233038 w 417336"/>
              <a:gd name="connsiteY6" fmla="*/ 498490 h 598176"/>
              <a:gd name="connsiteX7" fmla="*/ 125334 w 417336"/>
              <a:gd name="connsiteY7" fmla="*/ 378271 h 598176"/>
              <a:gd name="connsiteX8" fmla="*/ 134720 w 417336"/>
              <a:gd name="connsiteY8" fmla="*/ 384364 h 598176"/>
              <a:gd name="connsiteX9" fmla="*/ 211215 w 417336"/>
              <a:gd name="connsiteY9" fmla="*/ 505521 h 598176"/>
              <a:gd name="connsiteX10" fmla="*/ 235619 w 417336"/>
              <a:gd name="connsiteY10" fmla="*/ 444591 h 598176"/>
              <a:gd name="connsiteX11" fmla="*/ 268704 w 417336"/>
              <a:gd name="connsiteY11" fmla="*/ 388113 h 598176"/>
              <a:gd name="connsiteX12" fmla="*/ 274571 w 417336"/>
              <a:gd name="connsiteY12" fmla="*/ 387879 h 598176"/>
              <a:gd name="connsiteX13" fmla="*/ 367727 w 417336"/>
              <a:gd name="connsiteY13" fmla="*/ 454199 h 598176"/>
              <a:gd name="connsiteX14" fmla="*/ 415360 w 417336"/>
              <a:gd name="connsiteY14" fmla="*/ 591057 h 598176"/>
              <a:gd name="connsiteX15" fmla="*/ 406209 w 417336"/>
              <a:gd name="connsiteY15" fmla="*/ 597853 h 598176"/>
              <a:gd name="connsiteX16" fmla="*/ 193617 w 417336"/>
              <a:gd name="connsiteY16" fmla="*/ 590589 h 598176"/>
              <a:gd name="connsiteX17" fmla="*/ 6836 w 417336"/>
              <a:gd name="connsiteY17" fmla="*/ 584027 h 598176"/>
              <a:gd name="connsiteX18" fmla="*/ 265 w 417336"/>
              <a:gd name="connsiteY18" fmla="*/ 572778 h 598176"/>
              <a:gd name="connsiteX19" fmla="*/ 125334 w 417336"/>
              <a:gd name="connsiteY19" fmla="*/ 378271 h 598176"/>
              <a:gd name="connsiteX20" fmla="*/ 249458 w 417336"/>
              <a:gd name="connsiteY20" fmla="*/ 266974 h 598176"/>
              <a:gd name="connsiteX21" fmla="*/ 261427 w 417336"/>
              <a:gd name="connsiteY21" fmla="*/ 270253 h 598176"/>
              <a:gd name="connsiteX22" fmla="*/ 210033 w 417336"/>
              <a:gd name="connsiteY22" fmla="*/ 316631 h 598176"/>
              <a:gd name="connsiteX23" fmla="*/ 149487 w 417336"/>
              <a:gd name="connsiteY23" fmla="*/ 278451 h 598176"/>
              <a:gd name="connsiteX24" fmla="*/ 162629 w 417336"/>
              <a:gd name="connsiteY24" fmla="*/ 273064 h 598176"/>
              <a:gd name="connsiteX25" fmla="*/ 211441 w 417336"/>
              <a:gd name="connsiteY25" fmla="*/ 297892 h 598176"/>
              <a:gd name="connsiteX26" fmla="*/ 236786 w 417336"/>
              <a:gd name="connsiteY26" fmla="*/ 284776 h 598176"/>
              <a:gd name="connsiteX27" fmla="*/ 249458 w 417336"/>
              <a:gd name="connsiteY27" fmla="*/ 266974 h 598176"/>
              <a:gd name="connsiteX28" fmla="*/ 149749 w 417336"/>
              <a:gd name="connsiteY28" fmla="*/ 209803 h 598176"/>
              <a:gd name="connsiteX29" fmla="*/ 157260 w 417336"/>
              <a:gd name="connsiteY29" fmla="*/ 223158 h 598176"/>
              <a:gd name="connsiteX30" fmla="*/ 156087 w 417336"/>
              <a:gd name="connsiteY30" fmla="*/ 225735 h 598176"/>
              <a:gd name="connsiteX31" fmla="*/ 155852 w 417336"/>
              <a:gd name="connsiteY31" fmla="*/ 226438 h 598176"/>
              <a:gd name="connsiteX32" fmla="*/ 154913 w 417336"/>
              <a:gd name="connsiteY32" fmla="*/ 229015 h 598176"/>
              <a:gd name="connsiteX33" fmla="*/ 151627 w 417336"/>
              <a:gd name="connsiteY33" fmla="*/ 234638 h 598176"/>
              <a:gd name="connsiteX34" fmla="*/ 144820 w 417336"/>
              <a:gd name="connsiteY34" fmla="*/ 237450 h 598176"/>
              <a:gd name="connsiteX35" fmla="*/ 142943 w 417336"/>
              <a:gd name="connsiteY35" fmla="*/ 238387 h 598176"/>
              <a:gd name="connsiteX36" fmla="*/ 138483 w 417336"/>
              <a:gd name="connsiteY36" fmla="*/ 238387 h 598176"/>
              <a:gd name="connsiteX37" fmla="*/ 137544 w 417336"/>
              <a:gd name="connsiteY37" fmla="*/ 237919 h 598176"/>
              <a:gd name="connsiteX38" fmla="*/ 136370 w 417336"/>
              <a:gd name="connsiteY38" fmla="*/ 238153 h 598176"/>
              <a:gd name="connsiteX39" fmla="*/ 128390 w 417336"/>
              <a:gd name="connsiteY39" fmla="*/ 232061 h 598176"/>
              <a:gd name="connsiteX40" fmla="*/ 130972 w 417336"/>
              <a:gd name="connsiteY40" fmla="*/ 218706 h 598176"/>
              <a:gd name="connsiteX41" fmla="*/ 131207 w 417336"/>
              <a:gd name="connsiteY41" fmla="*/ 218003 h 598176"/>
              <a:gd name="connsiteX42" fmla="*/ 149749 w 417336"/>
              <a:gd name="connsiteY42" fmla="*/ 209803 h 598176"/>
              <a:gd name="connsiteX43" fmla="*/ 264037 w 417336"/>
              <a:gd name="connsiteY43" fmla="*/ 206499 h 598176"/>
              <a:gd name="connsiteX44" fmla="*/ 272021 w 417336"/>
              <a:gd name="connsiteY44" fmla="*/ 210275 h 598176"/>
              <a:gd name="connsiteX45" fmla="*/ 273430 w 417336"/>
              <a:gd name="connsiteY45" fmla="*/ 220815 h 598176"/>
              <a:gd name="connsiteX46" fmla="*/ 265916 w 417336"/>
              <a:gd name="connsiteY46" fmla="*/ 232292 h 598176"/>
              <a:gd name="connsiteX47" fmla="*/ 250653 w 417336"/>
              <a:gd name="connsiteY47" fmla="*/ 231355 h 598176"/>
              <a:gd name="connsiteX48" fmla="*/ 252766 w 417336"/>
              <a:gd name="connsiteY48" fmla="*/ 217302 h 598176"/>
              <a:gd name="connsiteX49" fmla="*/ 256054 w 417336"/>
              <a:gd name="connsiteY49" fmla="*/ 209573 h 598176"/>
              <a:gd name="connsiteX50" fmla="*/ 264037 w 417336"/>
              <a:gd name="connsiteY50" fmla="*/ 206499 h 598176"/>
              <a:gd name="connsiteX51" fmla="*/ 54464 w 417336"/>
              <a:gd name="connsiteY51" fmla="*/ 155881 h 598176"/>
              <a:gd name="connsiteX52" fmla="*/ 55872 w 417336"/>
              <a:gd name="connsiteY52" fmla="*/ 215863 h 598176"/>
              <a:gd name="connsiteX53" fmla="*/ 101630 w 417336"/>
              <a:gd name="connsiteY53" fmla="*/ 309116 h 598176"/>
              <a:gd name="connsiteX54" fmla="*/ 209807 w 417336"/>
              <a:gd name="connsiteY54" fmla="*/ 337233 h 598176"/>
              <a:gd name="connsiteX55" fmla="*/ 218489 w 417336"/>
              <a:gd name="connsiteY55" fmla="*/ 340747 h 598176"/>
              <a:gd name="connsiteX56" fmla="*/ 352010 w 417336"/>
              <a:gd name="connsiteY56" fmla="*/ 163613 h 598176"/>
              <a:gd name="connsiteX57" fmla="*/ 310710 w 417336"/>
              <a:gd name="connsiteY57" fmla="*/ 163379 h 598176"/>
              <a:gd name="connsiteX58" fmla="*/ 213327 w 417336"/>
              <a:gd name="connsiteY58" fmla="*/ 163379 h 598176"/>
              <a:gd name="connsiteX59" fmla="*/ 118995 w 417336"/>
              <a:gd name="connsiteY59" fmla="*/ 159865 h 598176"/>
              <a:gd name="connsiteX60" fmla="*/ 54464 w 417336"/>
              <a:gd name="connsiteY60" fmla="*/ 155881 h 598176"/>
              <a:gd name="connsiteX61" fmla="*/ 123688 w 417336"/>
              <a:gd name="connsiteY61" fmla="*/ 102226 h 598176"/>
              <a:gd name="connsiteX62" fmla="*/ 108670 w 417336"/>
              <a:gd name="connsiteY62" fmla="*/ 107380 h 598176"/>
              <a:gd name="connsiteX63" fmla="*/ 110312 w 417336"/>
              <a:gd name="connsiteY63" fmla="*/ 107380 h 598176"/>
              <a:gd name="connsiteX64" fmla="*/ 110547 w 417336"/>
              <a:gd name="connsiteY64" fmla="*/ 107615 h 598176"/>
              <a:gd name="connsiteX65" fmla="*/ 123688 w 417336"/>
              <a:gd name="connsiteY65" fmla="*/ 102226 h 598176"/>
              <a:gd name="connsiteX66" fmla="*/ 168977 w 417336"/>
              <a:gd name="connsiteY66" fmla="*/ 1241 h 598176"/>
              <a:gd name="connsiteX67" fmla="*/ 368670 w 417336"/>
              <a:gd name="connsiteY67" fmla="*/ 150961 h 598176"/>
              <a:gd name="connsiteX68" fmla="*/ 368201 w 417336"/>
              <a:gd name="connsiteY68" fmla="*/ 212817 h 598176"/>
              <a:gd name="connsiteX69" fmla="*/ 386035 w 417336"/>
              <a:gd name="connsiteY69" fmla="*/ 222424 h 598176"/>
              <a:gd name="connsiteX70" fmla="*/ 387208 w 417336"/>
              <a:gd name="connsiteY70" fmla="*/ 240934 h 598176"/>
              <a:gd name="connsiteX71" fmla="*/ 356468 w 417336"/>
              <a:gd name="connsiteY71" fmla="*/ 254055 h 598176"/>
              <a:gd name="connsiteX72" fmla="*/ 212154 w 417336"/>
              <a:gd name="connsiteY72" fmla="*/ 359492 h 598176"/>
              <a:gd name="connsiteX73" fmla="*/ 205349 w 417336"/>
              <a:gd name="connsiteY73" fmla="*/ 355977 h 598176"/>
              <a:gd name="connsiteX74" fmla="*/ 193146 w 417336"/>
              <a:gd name="connsiteY74" fmla="*/ 357617 h 598176"/>
              <a:gd name="connsiteX75" fmla="*/ 46251 w 417336"/>
              <a:gd name="connsiteY75" fmla="*/ 252180 h 598176"/>
              <a:gd name="connsiteX76" fmla="*/ 38272 w 417336"/>
              <a:gd name="connsiteY76" fmla="*/ 254055 h 598176"/>
              <a:gd name="connsiteX77" fmla="*/ 16215 w 417336"/>
              <a:gd name="connsiteY77" fmla="*/ 231093 h 598176"/>
              <a:gd name="connsiteX78" fmla="*/ 36630 w 417336"/>
              <a:gd name="connsiteY78" fmla="*/ 208600 h 598176"/>
              <a:gd name="connsiteX79" fmla="*/ 168977 w 417336"/>
              <a:gd name="connsiteY79" fmla="*/ 1241 h 59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17336" h="598176">
                <a:moveTo>
                  <a:pt x="233038" y="498490"/>
                </a:moveTo>
                <a:lnTo>
                  <a:pt x="220649" y="531110"/>
                </a:lnTo>
                <a:lnTo>
                  <a:pt x="219897" y="532236"/>
                </a:lnTo>
                <a:cubicBezTo>
                  <a:pt x="220132" y="532236"/>
                  <a:pt x="220132" y="532471"/>
                  <a:pt x="220132" y="532471"/>
                </a:cubicBezTo>
                <a:lnTo>
                  <a:pt x="220649" y="531110"/>
                </a:lnTo>
                <a:lnTo>
                  <a:pt x="220836" y="530830"/>
                </a:lnTo>
                <a:cubicBezTo>
                  <a:pt x="224825" y="520050"/>
                  <a:pt x="229049" y="509270"/>
                  <a:pt x="233038" y="498490"/>
                </a:cubicBezTo>
                <a:close/>
                <a:moveTo>
                  <a:pt x="125334" y="378271"/>
                </a:moveTo>
                <a:cubicBezTo>
                  <a:pt x="130261" y="377333"/>
                  <a:pt x="133781" y="380614"/>
                  <a:pt x="134720" y="384364"/>
                </a:cubicBezTo>
                <a:cubicBezTo>
                  <a:pt x="166163" y="420219"/>
                  <a:pt x="190332" y="462635"/>
                  <a:pt x="211215" y="505521"/>
                </a:cubicBezTo>
                <a:cubicBezTo>
                  <a:pt x="218959" y="485133"/>
                  <a:pt x="226937" y="464510"/>
                  <a:pt x="235619" y="444591"/>
                </a:cubicBezTo>
                <a:cubicBezTo>
                  <a:pt x="242424" y="429124"/>
                  <a:pt x="251575" y="395378"/>
                  <a:pt x="268704" y="388113"/>
                </a:cubicBezTo>
                <a:cubicBezTo>
                  <a:pt x="270816" y="387410"/>
                  <a:pt x="272928" y="387176"/>
                  <a:pt x="274571" y="387879"/>
                </a:cubicBezTo>
                <a:cubicBezTo>
                  <a:pt x="313288" y="371943"/>
                  <a:pt x="350832" y="427483"/>
                  <a:pt x="367727" y="454199"/>
                </a:cubicBezTo>
                <a:cubicBezTo>
                  <a:pt x="390253" y="489351"/>
                  <a:pt x="426154" y="546766"/>
                  <a:pt x="415360" y="591057"/>
                </a:cubicBezTo>
                <a:cubicBezTo>
                  <a:pt x="414422" y="595041"/>
                  <a:pt x="410433" y="597853"/>
                  <a:pt x="406209" y="597853"/>
                </a:cubicBezTo>
                <a:cubicBezTo>
                  <a:pt x="335110" y="599728"/>
                  <a:pt x="264715" y="592932"/>
                  <a:pt x="193617" y="590589"/>
                </a:cubicBezTo>
                <a:cubicBezTo>
                  <a:pt x="130965" y="588480"/>
                  <a:pt x="68548" y="597385"/>
                  <a:pt x="6836" y="584027"/>
                </a:cubicBezTo>
                <a:cubicBezTo>
                  <a:pt x="1908" y="582855"/>
                  <a:pt x="-908" y="577231"/>
                  <a:pt x="265" y="572778"/>
                </a:cubicBezTo>
                <a:cubicBezTo>
                  <a:pt x="19976" y="505521"/>
                  <a:pt x="42502" y="393269"/>
                  <a:pt x="125334" y="378271"/>
                </a:cubicBezTo>
                <a:close/>
                <a:moveTo>
                  <a:pt x="249458" y="266974"/>
                </a:moveTo>
                <a:cubicBezTo>
                  <a:pt x="253682" y="263695"/>
                  <a:pt x="259784" y="264632"/>
                  <a:pt x="261427" y="270253"/>
                </a:cubicBezTo>
                <a:cubicBezTo>
                  <a:pt x="269640" y="295316"/>
                  <a:pt x="229276" y="314523"/>
                  <a:pt x="210033" y="316631"/>
                </a:cubicBezTo>
                <a:cubicBezTo>
                  <a:pt x="183045" y="319442"/>
                  <a:pt x="155589" y="306793"/>
                  <a:pt x="149487" y="278451"/>
                </a:cubicBezTo>
                <a:cubicBezTo>
                  <a:pt x="147844" y="270956"/>
                  <a:pt x="159109" y="265334"/>
                  <a:pt x="162629" y="273064"/>
                </a:cubicBezTo>
                <a:cubicBezTo>
                  <a:pt x="171312" y="292037"/>
                  <a:pt x="190086" y="302811"/>
                  <a:pt x="211441" y="297892"/>
                </a:cubicBezTo>
                <a:cubicBezTo>
                  <a:pt x="220593" y="295550"/>
                  <a:pt x="230215" y="291802"/>
                  <a:pt x="236786" y="284776"/>
                </a:cubicBezTo>
                <a:cubicBezTo>
                  <a:pt x="241949" y="279154"/>
                  <a:pt x="243591" y="271659"/>
                  <a:pt x="249458" y="266974"/>
                </a:cubicBezTo>
                <a:close/>
                <a:moveTo>
                  <a:pt x="149749" y="209803"/>
                </a:moveTo>
                <a:cubicBezTo>
                  <a:pt x="156556" y="210740"/>
                  <a:pt x="160546" y="216598"/>
                  <a:pt x="157260" y="223158"/>
                </a:cubicBezTo>
                <a:cubicBezTo>
                  <a:pt x="156791" y="223861"/>
                  <a:pt x="156321" y="224798"/>
                  <a:pt x="156087" y="225735"/>
                </a:cubicBezTo>
                <a:cubicBezTo>
                  <a:pt x="155852" y="225969"/>
                  <a:pt x="155852" y="226438"/>
                  <a:pt x="155852" y="226438"/>
                </a:cubicBezTo>
                <a:cubicBezTo>
                  <a:pt x="155382" y="227375"/>
                  <a:pt x="155148" y="228078"/>
                  <a:pt x="154913" y="229015"/>
                </a:cubicBezTo>
                <a:cubicBezTo>
                  <a:pt x="153974" y="230890"/>
                  <a:pt x="153270" y="233233"/>
                  <a:pt x="151627" y="234638"/>
                </a:cubicBezTo>
                <a:cubicBezTo>
                  <a:pt x="149515" y="236278"/>
                  <a:pt x="147402" y="236981"/>
                  <a:pt x="144820" y="237450"/>
                </a:cubicBezTo>
                <a:cubicBezTo>
                  <a:pt x="144351" y="237684"/>
                  <a:pt x="143647" y="238153"/>
                  <a:pt x="142943" y="238387"/>
                </a:cubicBezTo>
                <a:cubicBezTo>
                  <a:pt x="141065" y="238856"/>
                  <a:pt x="140361" y="238621"/>
                  <a:pt x="138483" y="238387"/>
                </a:cubicBezTo>
                <a:cubicBezTo>
                  <a:pt x="138248" y="238387"/>
                  <a:pt x="138013" y="238153"/>
                  <a:pt x="137544" y="237919"/>
                </a:cubicBezTo>
                <a:cubicBezTo>
                  <a:pt x="137309" y="238153"/>
                  <a:pt x="136840" y="238153"/>
                  <a:pt x="136370" y="238153"/>
                </a:cubicBezTo>
                <a:cubicBezTo>
                  <a:pt x="133084" y="238387"/>
                  <a:pt x="128860" y="235341"/>
                  <a:pt x="128390" y="232061"/>
                </a:cubicBezTo>
                <a:cubicBezTo>
                  <a:pt x="127451" y="227141"/>
                  <a:pt x="127451" y="222221"/>
                  <a:pt x="130972" y="218706"/>
                </a:cubicBezTo>
                <a:cubicBezTo>
                  <a:pt x="131207" y="218472"/>
                  <a:pt x="131207" y="218238"/>
                  <a:pt x="131207" y="218003"/>
                </a:cubicBezTo>
                <a:cubicBezTo>
                  <a:pt x="134023" y="209803"/>
                  <a:pt x="142238" y="208866"/>
                  <a:pt x="149749" y="209803"/>
                </a:cubicBezTo>
                <a:close/>
                <a:moveTo>
                  <a:pt x="264037" y="206499"/>
                </a:moveTo>
                <a:cubicBezTo>
                  <a:pt x="266972" y="206821"/>
                  <a:pt x="269908" y="208285"/>
                  <a:pt x="272021" y="210275"/>
                </a:cubicBezTo>
                <a:cubicBezTo>
                  <a:pt x="275073" y="213086"/>
                  <a:pt x="275073" y="217302"/>
                  <a:pt x="273430" y="220815"/>
                </a:cubicBezTo>
                <a:cubicBezTo>
                  <a:pt x="271316" y="224797"/>
                  <a:pt x="269203" y="229247"/>
                  <a:pt x="265916" y="232292"/>
                </a:cubicBezTo>
                <a:cubicBezTo>
                  <a:pt x="261454" y="236508"/>
                  <a:pt x="254175" y="237445"/>
                  <a:pt x="250653" y="231355"/>
                </a:cubicBezTo>
                <a:cubicBezTo>
                  <a:pt x="247835" y="226671"/>
                  <a:pt x="249714" y="221752"/>
                  <a:pt x="252766" y="217302"/>
                </a:cubicBezTo>
                <a:cubicBezTo>
                  <a:pt x="253236" y="214491"/>
                  <a:pt x="254410" y="211681"/>
                  <a:pt x="256054" y="209573"/>
                </a:cubicBezTo>
                <a:cubicBezTo>
                  <a:pt x="258167" y="206996"/>
                  <a:pt x="261102" y="206177"/>
                  <a:pt x="264037" y="206499"/>
                </a:cubicBezTo>
                <a:close/>
                <a:moveTo>
                  <a:pt x="54464" y="155881"/>
                </a:moveTo>
                <a:cubicBezTo>
                  <a:pt x="51883" y="175797"/>
                  <a:pt x="52352" y="196182"/>
                  <a:pt x="55872" y="215863"/>
                </a:cubicBezTo>
                <a:cubicBezTo>
                  <a:pt x="62207" y="249837"/>
                  <a:pt x="75348" y="284983"/>
                  <a:pt x="101630" y="309116"/>
                </a:cubicBezTo>
                <a:cubicBezTo>
                  <a:pt x="132370" y="337233"/>
                  <a:pt x="169681" y="342856"/>
                  <a:pt x="209807" y="337233"/>
                </a:cubicBezTo>
                <a:cubicBezTo>
                  <a:pt x="213562" y="336764"/>
                  <a:pt x="216612" y="338404"/>
                  <a:pt x="218489" y="340747"/>
                </a:cubicBezTo>
                <a:cubicBezTo>
                  <a:pt x="304374" y="339341"/>
                  <a:pt x="360692" y="244683"/>
                  <a:pt x="352010" y="163613"/>
                </a:cubicBezTo>
                <a:cubicBezTo>
                  <a:pt x="342389" y="162208"/>
                  <a:pt x="319862" y="163379"/>
                  <a:pt x="310710" y="163379"/>
                </a:cubicBezTo>
                <a:cubicBezTo>
                  <a:pt x="278327" y="163379"/>
                  <a:pt x="245710" y="163379"/>
                  <a:pt x="213327" y="163379"/>
                </a:cubicBezTo>
                <a:cubicBezTo>
                  <a:pt x="181883" y="163379"/>
                  <a:pt x="150439" y="161505"/>
                  <a:pt x="118995" y="159865"/>
                </a:cubicBezTo>
                <a:cubicBezTo>
                  <a:pt x="101395" y="158927"/>
                  <a:pt x="72063" y="163145"/>
                  <a:pt x="54464" y="155881"/>
                </a:cubicBezTo>
                <a:close/>
                <a:moveTo>
                  <a:pt x="123688" y="102226"/>
                </a:moveTo>
                <a:cubicBezTo>
                  <a:pt x="118760" y="103866"/>
                  <a:pt x="113832" y="105740"/>
                  <a:pt x="108670" y="107380"/>
                </a:cubicBezTo>
                <a:cubicBezTo>
                  <a:pt x="109374" y="107380"/>
                  <a:pt x="109843" y="107380"/>
                  <a:pt x="110312" y="107380"/>
                </a:cubicBezTo>
                <a:cubicBezTo>
                  <a:pt x="110312" y="107615"/>
                  <a:pt x="110312" y="107615"/>
                  <a:pt x="110547" y="107615"/>
                </a:cubicBezTo>
                <a:cubicBezTo>
                  <a:pt x="115005" y="105975"/>
                  <a:pt x="119464" y="104334"/>
                  <a:pt x="123688" y="102226"/>
                </a:cubicBezTo>
                <a:close/>
                <a:moveTo>
                  <a:pt x="168977" y="1241"/>
                </a:moveTo>
                <a:cubicBezTo>
                  <a:pt x="261901" y="-10240"/>
                  <a:pt x="353183" y="59348"/>
                  <a:pt x="368670" y="150961"/>
                </a:cubicBezTo>
                <a:cubicBezTo>
                  <a:pt x="372190" y="171111"/>
                  <a:pt x="371721" y="192198"/>
                  <a:pt x="368201" y="212817"/>
                </a:cubicBezTo>
                <a:cubicBezTo>
                  <a:pt x="375241" y="213989"/>
                  <a:pt x="381577" y="216332"/>
                  <a:pt x="386035" y="222424"/>
                </a:cubicBezTo>
                <a:cubicBezTo>
                  <a:pt x="390024" y="227813"/>
                  <a:pt x="390024" y="235076"/>
                  <a:pt x="387208" y="240934"/>
                </a:cubicBezTo>
                <a:cubicBezTo>
                  <a:pt x="382046" y="251946"/>
                  <a:pt x="368201" y="256398"/>
                  <a:pt x="356468" y="254055"/>
                </a:cubicBezTo>
                <a:cubicBezTo>
                  <a:pt x="332298" y="314037"/>
                  <a:pt x="280204" y="362069"/>
                  <a:pt x="212154" y="359492"/>
                </a:cubicBezTo>
                <a:cubicBezTo>
                  <a:pt x="209103" y="359257"/>
                  <a:pt x="206757" y="357851"/>
                  <a:pt x="205349" y="355977"/>
                </a:cubicBezTo>
                <a:cubicBezTo>
                  <a:pt x="201359" y="356680"/>
                  <a:pt x="197370" y="357383"/>
                  <a:pt x="193146" y="357617"/>
                </a:cubicBezTo>
                <a:cubicBezTo>
                  <a:pt x="116179" y="363475"/>
                  <a:pt x="66901" y="314974"/>
                  <a:pt x="46251" y="252180"/>
                </a:cubicBezTo>
                <a:cubicBezTo>
                  <a:pt x="43670" y="253586"/>
                  <a:pt x="40619" y="254055"/>
                  <a:pt x="38272" y="254055"/>
                </a:cubicBezTo>
                <a:cubicBezTo>
                  <a:pt x="25836" y="254523"/>
                  <a:pt x="15745" y="243277"/>
                  <a:pt x="16215" y="231093"/>
                </a:cubicBezTo>
                <a:cubicBezTo>
                  <a:pt x="16684" y="218909"/>
                  <a:pt x="25601" y="210943"/>
                  <a:pt x="36630" y="208600"/>
                </a:cubicBezTo>
                <a:cubicBezTo>
                  <a:pt x="25836" y="116753"/>
                  <a:pt x="68778" y="13893"/>
                  <a:pt x="168977" y="12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1" name="e-book-with-right-arrow_56815">
            <a:extLst>
              <a:ext uri="{FF2B5EF4-FFF2-40B4-BE49-F238E27FC236}">
                <a16:creationId xmlns="" xmlns:a16="http://schemas.microsoft.com/office/drawing/2014/main" id="{320C1DCA-8DFB-49D0-A7AF-22C7FC542B13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2903697"/>
            <a:ext cx="368754" cy="362992"/>
          </a:xfrm>
          <a:custGeom>
            <a:avLst/>
            <a:gdLst>
              <a:gd name="connsiteX0" fmla="*/ 61325 w 600865"/>
              <a:gd name="connsiteY0" fmla="*/ 421052 h 591477"/>
              <a:gd name="connsiteX1" fmla="*/ 46981 w 600865"/>
              <a:gd name="connsiteY1" fmla="*/ 435373 h 591477"/>
              <a:gd name="connsiteX2" fmla="*/ 46981 w 600865"/>
              <a:gd name="connsiteY2" fmla="*/ 462226 h 591477"/>
              <a:gd name="connsiteX3" fmla="*/ 61325 w 600865"/>
              <a:gd name="connsiteY3" fmla="*/ 476548 h 591477"/>
              <a:gd name="connsiteX4" fmla="*/ 96466 w 600865"/>
              <a:gd name="connsiteY4" fmla="*/ 476548 h 591477"/>
              <a:gd name="connsiteX5" fmla="*/ 96466 w 600865"/>
              <a:gd name="connsiteY5" fmla="*/ 446830 h 591477"/>
              <a:gd name="connsiteX6" fmla="*/ 222329 w 600865"/>
              <a:gd name="connsiteY6" fmla="*/ 446830 h 591477"/>
              <a:gd name="connsiteX7" fmla="*/ 222329 w 600865"/>
              <a:gd name="connsiteY7" fmla="*/ 476548 h 591477"/>
              <a:gd name="connsiteX8" fmla="*/ 417040 w 600865"/>
              <a:gd name="connsiteY8" fmla="*/ 476548 h 591477"/>
              <a:gd name="connsiteX9" fmla="*/ 415965 w 600865"/>
              <a:gd name="connsiteY9" fmla="*/ 421052 h 591477"/>
              <a:gd name="connsiteX10" fmla="*/ 144531 w 600865"/>
              <a:gd name="connsiteY10" fmla="*/ 286072 h 591477"/>
              <a:gd name="connsiteX11" fmla="*/ 174638 w 600865"/>
              <a:gd name="connsiteY11" fmla="*/ 286072 h 591477"/>
              <a:gd name="connsiteX12" fmla="*/ 188975 w 600865"/>
              <a:gd name="connsiteY12" fmla="*/ 300392 h 591477"/>
              <a:gd name="connsiteX13" fmla="*/ 188975 w 600865"/>
              <a:gd name="connsiteY13" fmla="*/ 330462 h 591477"/>
              <a:gd name="connsiteX14" fmla="*/ 174638 w 600865"/>
              <a:gd name="connsiteY14" fmla="*/ 344782 h 591477"/>
              <a:gd name="connsiteX15" fmla="*/ 144531 w 600865"/>
              <a:gd name="connsiteY15" fmla="*/ 344782 h 591477"/>
              <a:gd name="connsiteX16" fmla="*/ 130194 w 600865"/>
              <a:gd name="connsiteY16" fmla="*/ 330462 h 591477"/>
              <a:gd name="connsiteX17" fmla="*/ 130194 w 600865"/>
              <a:gd name="connsiteY17" fmla="*/ 300392 h 591477"/>
              <a:gd name="connsiteX18" fmla="*/ 144531 w 600865"/>
              <a:gd name="connsiteY18" fmla="*/ 286072 h 591477"/>
              <a:gd name="connsiteX19" fmla="*/ 143772 w 600865"/>
              <a:gd name="connsiteY19" fmla="*/ 184035 h 591477"/>
              <a:gd name="connsiteX20" fmla="*/ 173916 w 600865"/>
              <a:gd name="connsiteY20" fmla="*/ 184035 h 591477"/>
              <a:gd name="connsiteX21" fmla="*/ 188270 w 600865"/>
              <a:gd name="connsiteY21" fmla="*/ 198355 h 591477"/>
              <a:gd name="connsiteX22" fmla="*/ 188270 w 600865"/>
              <a:gd name="connsiteY22" fmla="*/ 228425 h 591477"/>
              <a:gd name="connsiteX23" fmla="*/ 173916 w 600865"/>
              <a:gd name="connsiteY23" fmla="*/ 242745 h 591477"/>
              <a:gd name="connsiteX24" fmla="*/ 143772 w 600865"/>
              <a:gd name="connsiteY24" fmla="*/ 242745 h 591477"/>
              <a:gd name="connsiteX25" fmla="*/ 129418 w 600865"/>
              <a:gd name="connsiteY25" fmla="*/ 228425 h 591477"/>
              <a:gd name="connsiteX26" fmla="*/ 129418 w 600865"/>
              <a:gd name="connsiteY26" fmla="*/ 198355 h 591477"/>
              <a:gd name="connsiteX27" fmla="*/ 143772 w 600865"/>
              <a:gd name="connsiteY27" fmla="*/ 184035 h 591477"/>
              <a:gd name="connsiteX28" fmla="*/ 143772 w 600865"/>
              <a:gd name="connsiteY28" fmla="*/ 81644 h 591477"/>
              <a:gd name="connsiteX29" fmla="*/ 173916 w 600865"/>
              <a:gd name="connsiteY29" fmla="*/ 81644 h 591477"/>
              <a:gd name="connsiteX30" fmla="*/ 188270 w 600865"/>
              <a:gd name="connsiteY30" fmla="*/ 95964 h 591477"/>
              <a:gd name="connsiteX31" fmla="*/ 188270 w 600865"/>
              <a:gd name="connsiteY31" fmla="*/ 126034 h 591477"/>
              <a:gd name="connsiteX32" fmla="*/ 173916 w 600865"/>
              <a:gd name="connsiteY32" fmla="*/ 140354 h 591477"/>
              <a:gd name="connsiteX33" fmla="*/ 143772 w 600865"/>
              <a:gd name="connsiteY33" fmla="*/ 140354 h 591477"/>
              <a:gd name="connsiteX34" fmla="*/ 129418 w 600865"/>
              <a:gd name="connsiteY34" fmla="*/ 126034 h 591477"/>
              <a:gd name="connsiteX35" fmla="*/ 129418 w 600865"/>
              <a:gd name="connsiteY35" fmla="*/ 95964 h 591477"/>
              <a:gd name="connsiteX36" fmla="*/ 143772 w 600865"/>
              <a:gd name="connsiteY36" fmla="*/ 81644 h 591477"/>
              <a:gd name="connsiteX37" fmla="*/ 463494 w 600865"/>
              <a:gd name="connsiteY37" fmla="*/ 7398 h 591477"/>
              <a:gd name="connsiteX38" fmla="*/ 487293 w 600865"/>
              <a:gd name="connsiteY38" fmla="*/ 17916 h 591477"/>
              <a:gd name="connsiteX39" fmla="*/ 590915 w 600865"/>
              <a:gd name="connsiteY39" fmla="*/ 121747 h 591477"/>
              <a:gd name="connsiteX40" fmla="*/ 590915 w 600865"/>
              <a:gd name="connsiteY40" fmla="*/ 167577 h 591477"/>
              <a:gd name="connsiteX41" fmla="*/ 487293 w 600865"/>
              <a:gd name="connsiteY41" fmla="*/ 271408 h 591477"/>
              <a:gd name="connsiteX42" fmla="*/ 440323 w 600865"/>
              <a:gd name="connsiteY42" fmla="*/ 271767 h 591477"/>
              <a:gd name="connsiteX43" fmla="*/ 441398 w 600865"/>
              <a:gd name="connsiteY43" fmla="*/ 224863 h 591477"/>
              <a:gd name="connsiteX44" fmla="*/ 488010 w 600865"/>
              <a:gd name="connsiteY44" fmla="*/ 178318 h 591477"/>
              <a:gd name="connsiteX45" fmla="*/ 298693 w 600865"/>
              <a:gd name="connsiteY45" fmla="*/ 178318 h 591477"/>
              <a:gd name="connsiteX46" fmla="*/ 274312 w 600865"/>
              <a:gd name="connsiteY46" fmla="*/ 167577 h 591477"/>
              <a:gd name="connsiteX47" fmla="*/ 282558 w 600865"/>
              <a:gd name="connsiteY47" fmla="*/ 113154 h 591477"/>
              <a:gd name="connsiteX48" fmla="*/ 298335 w 600865"/>
              <a:gd name="connsiteY48" fmla="*/ 108858 h 591477"/>
              <a:gd name="connsiteX49" fmla="*/ 487652 w 600865"/>
              <a:gd name="connsiteY49" fmla="*/ 108858 h 591477"/>
              <a:gd name="connsiteX50" fmla="*/ 440681 w 600865"/>
              <a:gd name="connsiteY50" fmla="*/ 62671 h 591477"/>
              <a:gd name="connsiteX51" fmla="*/ 439964 w 600865"/>
              <a:gd name="connsiteY51" fmla="*/ 16483 h 591477"/>
              <a:gd name="connsiteX52" fmla="*/ 463494 w 600865"/>
              <a:gd name="connsiteY52" fmla="*/ 7398 h 591477"/>
              <a:gd name="connsiteX53" fmla="*/ 28335 w 600865"/>
              <a:gd name="connsiteY53" fmla="*/ 0 h 591477"/>
              <a:gd name="connsiteX54" fmla="*/ 417758 w 600865"/>
              <a:gd name="connsiteY54" fmla="*/ 0 h 591477"/>
              <a:gd name="connsiteX55" fmla="*/ 403056 w 600865"/>
              <a:gd name="connsiteY55" fmla="*/ 47261 h 591477"/>
              <a:gd name="connsiteX56" fmla="*/ 107941 w 600865"/>
              <a:gd name="connsiteY56" fmla="*/ 47261 h 591477"/>
              <a:gd name="connsiteX57" fmla="*/ 93597 w 600865"/>
              <a:gd name="connsiteY57" fmla="*/ 61582 h 591477"/>
              <a:gd name="connsiteX58" fmla="*/ 93597 w 600865"/>
              <a:gd name="connsiteY58" fmla="*/ 360543 h 591477"/>
              <a:gd name="connsiteX59" fmla="*/ 107941 w 600865"/>
              <a:gd name="connsiteY59" fmla="*/ 374865 h 591477"/>
              <a:gd name="connsiteX60" fmla="*/ 415606 w 600865"/>
              <a:gd name="connsiteY60" fmla="*/ 374865 h 591477"/>
              <a:gd name="connsiteX61" fmla="*/ 429949 w 600865"/>
              <a:gd name="connsiteY61" fmla="*/ 360543 h 591477"/>
              <a:gd name="connsiteX62" fmla="*/ 429949 w 600865"/>
              <a:gd name="connsiteY62" fmla="*/ 295739 h 591477"/>
              <a:gd name="connsiteX63" fmla="*/ 477283 w 600865"/>
              <a:gd name="connsiteY63" fmla="*/ 305048 h 591477"/>
              <a:gd name="connsiteX64" fmla="*/ 477283 w 600865"/>
              <a:gd name="connsiteY64" fmla="*/ 393483 h 591477"/>
              <a:gd name="connsiteX65" fmla="*/ 475848 w 600865"/>
              <a:gd name="connsiteY65" fmla="*/ 404940 h 591477"/>
              <a:gd name="connsiteX66" fmla="*/ 470111 w 600865"/>
              <a:gd name="connsiteY66" fmla="*/ 416397 h 591477"/>
              <a:gd name="connsiteX67" fmla="*/ 462222 w 600865"/>
              <a:gd name="connsiteY67" fmla="*/ 433941 h 591477"/>
              <a:gd name="connsiteX68" fmla="*/ 472262 w 600865"/>
              <a:gd name="connsiteY68" fmla="*/ 486573 h 591477"/>
              <a:gd name="connsiteX69" fmla="*/ 470470 w 600865"/>
              <a:gd name="connsiteY69" fmla="*/ 516290 h 591477"/>
              <a:gd name="connsiteX70" fmla="*/ 452182 w 600865"/>
              <a:gd name="connsiteY70" fmla="*/ 523808 h 591477"/>
              <a:gd name="connsiteX71" fmla="*/ 222329 w 600865"/>
              <a:gd name="connsiteY71" fmla="*/ 523808 h 591477"/>
              <a:gd name="connsiteX72" fmla="*/ 222329 w 600865"/>
              <a:gd name="connsiteY72" fmla="*/ 577156 h 591477"/>
              <a:gd name="connsiteX73" fmla="*/ 197945 w 600865"/>
              <a:gd name="connsiteY73" fmla="*/ 586823 h 591477"/>
              <a:gd name="connsiteX74" fmla="*/ 169617 w 600865"/>
              <a:gd name="connsiteY74" fmla="*/ 557106 h 591477"/>
              <a:gd name="connsiteX75" fmla="*/ 149178 w 600865"/>
              <a:gd name="connsiteY75" fmla="*/ 557106 h 591477"/>
              <a:gd name="connsiteX76" fmla="*/ 120850 w 600865"/>
              <a:gd name="connsiteY76" fmla="*/ 586823 h 591477"/>
              <a:gd name="connsiteX77" fmla="*/ 96466 w 600865"/>
              <a:gd name="connsiteY77" fmla="*/ 577156 h 591477"/>
              <a:gd name="connsiteX78" fmla="*/ 96466 w 600865"/>
              <a:gd name="connsiteY78" fmla="*/ 523808 h 591477"/>
              <a:gd name="connsiteX79" fmla="*/ 28335 w 600865"/>
              <a:gd name="connsiteY79" fmla="*/ 523808 h 591477"/>
              <a:gd name="connsiteX80" fmla="*/ 7 w 600865"/>
              <a:gd name="connsiteY80" fmla="*/ 494807 h 591477"/>
              <a:gd name="connsiteX81" fmla="*/ 7 w 600865"/>
              <a:gd name="connsiteY81" fmla="*/ 397421 h 591477"/>
              <a:gd name="connsiteX82" fmla="*/ 7 w 600865"/>
              <a:gd name="connsiteY82" fmla="*/ 28285 h 591477"/>
              <a:gd name="connsiteX83" fmla="*/ 28335 w 600865"/>
              <a:gd name="connsiteY83" fmla="*/ 0 h 5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0865" h="591477">
                <a:moveTo>
                  <a:pt x="61325" y="421052"/>
                </a:moveTo>
                <a:cubicBezTo>
                  <a:pt x="53077" y="421052"/>
                  <a:pt x="46981" y="427854"/>
                  <a:pt x="46981" y="435373"/>
                </a:cubicBezTo>
                <a:lnTo>
                  <a:pt x="46981" y="462226"/>
                </a:lnTo>
                <a:cubicBezTo>
                  <a:pt x="46981" y="470461"/>
                  <a:pt x="53436" y="476548"/>
                  <a:pt x="61325" y="476548"/>
                </a:cubicBezTo>
                <a:lnTo>
                  <a:pt x="96466" y="476548"/>
                </a:lnTo>
                <a:lnTo>
                  <a:pt x="96466" y="446830"/>
                </a:lnTo>
                <a:lnTo>
                  <a:pt x="222329" y="446830"/>
                </a:lnTo>
                <a:lnTo>
                  <a:pt x="222329" y="476548"/>
                </a:lnTo>
                <a:lnTo>
                  <a:pt x="417040" y="476548"/>
                </a:lnTo>
                <a:cubicBezTo>
                  <a:pt x="413096" y="461152"/>
                  <a:pt x="411303" y="442176"/>
                  <a:pt x="415965" y="421052"/>
                </a:cubicBezTo>
                <a:close/>
                <a:moveTo>
                  <a:pt x="144531" y="286072"/>
                </a:moveTo>
                <a:lnTo>
                  <a:pt x="174638" y="286072"/>
                </a:lnTo>
                <a:cubicBezTo>
                  <a:pt x="182165" y="286072"/>
                  <a:pt x="188258" y="292158"/>
                  <a:pt x="188975" y="300392"/>
                </a:cubicBezTo>
                <a:lnTo>
                  <a:pt x="188975" y="330462"/>
                </a:lnTo>
                <a:cubicBezTo>
                  <a:pt x="188975" y="338696"/>
                  <a:pt x="182165" y="344782"/>
                  <a:pt x="174638" y="344782"/>
                </a:cubicBezTo>
                <a:lnTo>
                  <a:pt x="144531" y="344782"/>
                </a:lnTo>
                <a:cubicBezTo>
                  <a:pt x="136287" y="344782"/>
                  <a:pt x="130194" y="337980"/>
                  <a:pt x="130194" y="330462"/>
                </a:cubicBezTo>
                <a:lnTo>
                  <a:pt x="130194" y="300392"/>
                </a:lnTo>
                <a:cubicBezTo>
                  <a:pt x="130194" y="292158"/>
                  <a:pt x="136646" y="286072"/>
                  <a:pt x="144531" y="286072"/>
                </a:cubicBezTo>
                <a:close/>
                <a:moveTo>
                  <a:pt x="143772" y="184035"/>
                </a:moveTo>
                <a:lnTo>
                  <a:pt x="173916" y="184035"/>
                </a:lnTo>
                <a:cubicBezTo>
                  <a:pt x="182169" y="184035"/>
                  <a:pt x="188270" y="190479"/>
                  <a:pt x="188270" y="198355"/>
                </a:cubicBezTo>
                <a:lnTo>
                  <a:pt x="188270" y="228425"/>
                </a:lnTo>
                <a:cubicBezTo>
                  <a:pt x="188270" y="236301"/>
                  <a:pt x="181811" y="242745"/>
                  <a:pt x="173916" y="242745"/>
                </a:cubicBezTo>
                <a:lnTo>
                  <a:pt x="143772" y="242745"/>
                </a:lnTo>
                <a:cubicBezTo>
                  <a:pt x="135877" y="242745"/>
                  <a:pt x="129418" y="235943"/>
                  <a:pt x="129418" y="228425"/>
                </a:cubicBezTo>
                <a:lnTo>
                  <a:pt x="129418" y="198355"/>
                </a:lnTo>
                <a:cubicBezTo>
                  <a:pt x="129418" y="190121"/>
                  <a:pt x="136236" y="184035"/>
                  <a:pt x="143772" y="184035"/>
                </a:cubicBezTo>
                <a:close/>
                <a:moveTo>
                  <a:pt x="143772" y="81644"/>
                </a:moveTo>
                <a:lnTo>
                  <a:pt x="173916" y="81644"/>
                </a:lnTo>
                <a:cubicBezTo>
                  <a:pt x="182169" y="81644"/>
                  <a:pt x="188270" y="88446"/>
                  <a:pt x="188270" y="95964"/>
                </a:cubicBezTo>
                <a:lnTo>
                  <a:pt x="188270" y="126034"/>
                </a:lnTo>
                <a:cubicBezTo>
                  <a:pt x="188270" y="134268"/>
                  <a:pt x="181811" y="140354"/>
                  <a:pt x="173916" y="140354"/>
                </a:cubicBezTo>
                <a:lnTo>
                  <a:pt x="143772" y="140354"/>
                </a:lnTo>
                <a:cubicBezTo>
                  <a:pt x="135877" y="140354"/>
                  <a:pt x="129418" y="133910"/>
                  <a:pt x="129418" y="126034"/>
                </a:cubicBezTo>
                <a:lnTo>
                  <a:pt x="129418" y="95964"/>
                </a:lnTo>
                <a:cubicBezTo>
                  <a:pt x="129418" y="88088"/>
                  <a:pt x="136236" y="81644"/>
                  <a:pt x="143772" y="81644"/>
                </a:cubicBezTo>
                <a:close/>
                <a:moveTo>
                  <a:pt x="463494" y="7398"/>
                </a:moveTo>
                <a:cubicBezTo>
                  <a:pt x="471965" y="7622"/>
                  <a:pt x="480480" y="11113"/>
                  <a:pt x="487293" y="17916"/>
                </a:cubicBezTo>
                <a:lnTo>
                  <a:pt x="590915" y="121747"/>
                </a:lnTo>
                <a:cubicBezTo>
                  <a:pt x="604182" y="135353"/>
                  <a:pt x="604182" y="154687"/>
                  <a:pt x="590915" y="167577"/>
                </a:cubicBezTo>
                <a:lnTo>
                  <a:pt x="487293" y="271408"/>
                </a:lnTo>
                <a:cubicBezTo>
                  <a:pt x="474385" y="284298"/>
                  <a:pt x="453231" y="285014"/>
                  <a:pt x="440323" y="271767"/>
                </a:cubicBezTo>
                <a:cubicBezTo>
                  <a:pt x="427415" y="258877"/>
                  <a:pt x="428849" y="237395"/>
                  <a:pt x="441398" y="224863"/>
                </a:cubicBezTo>
                <a:lnTo>
                  <a:pt x="488010" y="178318"/>
                </a:lnTo>
                <a:lnTo>
                  <a:pt x="298693" y="178318"/>
                </a:lnTo>
                <a:cubicBezTo>
                  <a:pt x="289730" y="178318"/>
                  <a:pt x="280766" y="174379"/>
                  <a:pt x="274312" y="167577"/>
                </a:cubicBezTo>
                <a:cubicBezTo>
                  <a:pt x="259611" y="151465"/>
                  <a:pt x="263555" y="123896"/>
                  <a:pt x="282558" y="113154"/>
                </a:cubicBezTo>
                <a:cubicBezTo>
                  <a:pt x="287220" y="110290"/>
                  <a:pt x="292957" y="108858"/>
                  <a:pt x="298335" y="108858"/>
                </a:cubicBezTo>
                <a:lnTo>
                  <a:pt x="487652" y="108858"/>
                </a:lnTo>
                <a:cubicBezTo>
                  <a:pt x="487652" y="108858"/>
                  <a:pt x="441398" y="62671"/>
                  <a:pt x="440681" y="62671"/>
                </a:cubicBezTo>
                <a:cubicBezTo>
                  <a:pt x="428490" y="50139"/>
                  <a:pt x="427056" y="28657"/>
                  <a:pt x="439964" y="16483"/>
                </a:cubicBezTo>
                <a:cubicBezTo>
                  <a:pt x="446598" y="10218"/>
                  <a:pt x="455024" y="7174"/>
                  <a:pt x="463494" y="7398"/>
                </a:cubicBezTo>
                <a:close/>
                <a:moveTo>
                  <a:pt x="28335" y="0"/>
                </a:moveTo>
                <a:lnTo>
                  <a:pt x="417758" y="0"/>
                </a:lnTo>
                <a:cubicBezTo>
                  <a:pt x="389788" y="21482"/>
                  <a:pt x="403056" y="47261"/>
                  <a:pt x="403056" y="47261"/>
                </a:cubicBezTo>
                <a:lnTo>
                  <a:pt x="107941" y="47261"/>
                </a:lnTo>
                <a:cubicBezTo>
                  <a:pt x="100052" y="47261"/>
                  <a:pt x="93597" y="54064"/>
                  <a:pt x="93597" y="61582"/>
                </a:cubicBezTo>
                <a:lnTo>
                  <a:pt x="93597" y="360543"/>
                </a:lnTo>
                <a:cubicBezTo>
                  <a:pt x="93597" y="368778"/>
                  <a:pt x="100410" y="374865"/>
                  <a:pt x="107941" y="374865"/>
                </a:cubicBezTo>
                <a:lnTo>
                  <a:pt x="415606" y="374865"/>
                </a:lnTo>
                <a:cubicBezTo>
                  <a:pt x="423495" y="374865"/>
                  <a:pt x="429949" y="368062"/>
                  <a:pt x="429949" y="360543"/>
                </a:cubicBezTo>
                <a:lnTo>
                  <a:pt x="429949" y="295739"/>
                </a:lnTo>
                <a:cubicBezTo>
                  <a:pt x="449313" y="316147"/>
                  <a:pt x="476207" y="305048"/>
                  <a:pt x="477283" y="305048"/>
                </a:cubicBezTo>
                <a:lnTo>
                  <a:pt x="477283" y="393483"/>
                </a:lnTo>
                <a:cubicBezTo>
                  <a:pt x="477283" y="397779"/>
                  <a:pt x="477283" y="401002"/>
                  <a:pt x="475848" y="404940"/>
                </a:cubicBezTo>
                <a:cubicBezTo>
                  <a:pt x="474414" y="408879"/>
                  <a:pt x="472262" y="412459"/>
                  <a:pt x="470111" y="416397"/>
                </a:cubicBezTo>
                <a:cubicBezTo>
                  <a:pt x="466525" y="422126"/>
                  <a:pt x="464374" y="427854"/>
                  <a:pt x="462222" y="433941"/>
                </a:cubicBezTo>
                <a:cubicBezTo>
                  <a:pt x="457202" y="450769"/>
                  <a:pt x="462222" y="472609"/>
                  <a:pt x="472262" y="486573"/>
                </a:cubicBezTo>
                <a:cubicBezTo>
                  <a:pt x="478717" y="495165"/>
                  <a:pt x="478000" y="507697"/>
                  <a:pt x="470470" y="516290"/>
                </a:cubicBezTo>
                <a:cubicBezTo>
                  <a:pt x="465808" y="521302"/>
                  <a:pt x="458995" y="523808"/>
                  <a:pt x="452182" y="523808"/>
                </a:cubicBezTo>
                <a:lnTo>
                  <a:pt x="222329" y="523808"/>
                </a:lnTo>
                <a:lnTo>
                  <a:pt x="222329" y="577156"/>
                </a:lnTo>
                <a:cubicBezTo>
                  <a:pt x="222329" y="589687"/>
                  <a:pt x="206551" y="595774"/>
                  <a:pt x="197945" y="586823"/>
                </a:cubicBezTo>
                <a:lnTo>
                  <a:pt x="169617" y="557106"/>
                </a:lnTo>
                <a:cubicBezTo>
                  <a:pt x="163880" y="551377"/>
                  <a:pt x="154915" y="551377"/>
                  <a:pt x="149178" y="557106"/>
                </a:cubicBezTo>
                <a:lnTo>
                  <a:pt x="120850" y="586823"/>
                </a:lnTo>
                <a:cubicBezTo>
                  <a:pt x="112244" y="596490"/>
                  <a:pt x="96466" y="590045"/>
                  <a:pt x="96466" y="577156"/>
                </a:cubicBezTo>
                <a:lnTo>
                  <a:pt x="96466" y="523808"/>
                </a:lnTo>
                <a:lnTo>
                  <a:pt x="28335" y="523808"/>
                </a:lnTo>
                <a:cubicBezTo>
                  <a:pt x="12557" y="523808"/>
                  <a:pt x="-352" y="510919"/>
                  <a:pt x="7" y="494807"/>
                </a:cubicBezTo>
                <a:lnTo>
                  <a:pt x="7" y="397421"/>
                </a:lnTo>
                <a:lnTo>
                  <a:pt x="7" y="28285"/>
                </a:lnTo>
                <a:cubicBezTo>
                  <a:pt x="7" y="12889"/>
                  <a:pt x="12557" y="0"/>
                  <a:pt x="283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2" name="teacher-with-eyeglasses-behind-her-desk_43465">
            <a:extLst>
              <a:ext uri="{FF2B5EF4-FFF2-40B4-BE49-F238E27FC236}">
                <a16:creationId xmlns="" xmlns:a16="http://schemas.microsoft.com/office/drawing/2014/main" id="{711535BC-1AE8-4F58-9463-1DD3A2CDE503}"/>
              </a:ext>
            </a:extLst>
          </p:cNvPr>
          <p:cNvSpPr>
            <a:spLocks noChangeAspect="1"/>
          </p:cNvSpPr>
          <p:nvPr/>
        </p:nvSpPr>
        <p:spPr bwMode="auto">
          <a:xfrm>
            <a:off x="2890611" y="2905579"/>
            <a:ext cx="310022" cy="368754"/>
          </a:xfrm>
          <a:custGeom>
            <a:avLst/>
            <a:gdLst>
              <a:gd name="T0" fmla="*/ 226 w 355"/>
              <a:gd name="T1" fmla="*/ 145 h 423"/>
              <a:gd name="T2" fmla="*/ 163 w 355"/>
              <a:gd name="T3" fmla="*/ 0 h 423"/>
              <a:gd name="T4" fmla="*/ 136 w 355"/>
              <a:gd name="T5" fmla="*/ 9 h 423"/>
              <a:gd name="T6" fmla="*/ 93 w 355"/>
              <a:gd name="T7" fmla="*/ 69 h 423"/>
              <a:gd name="T8" fmla="*/ 92 w 355"/>
              <a:gd name="T9" fmla="*/ 221 h 423"/>
              <a:gd name="T10" fmla="*/ 0 w 355"/>
              <a:gd name="T11" fmla="*/ 265 h 423"/>
              <a:gd name="T12" fmla="*/ 29 w 355"/>
              <a:gd name="T13" fmla="*/ 423 h 423"/>
              <a:gd name="T14" fmla="*/ 326 w 355"/>
              <a:gd name="T15" fmla="*/ 265 h 423"/>
              <a:gd name="T16" fmla="*/ 355 w 355"/>
              <a:gd name="T17" fmla="*/ 221 h 423"/>
              <a:gd name="T18" fmla="*/ 198 w 355"/>
              <a:gd name="T19" fmla="*/ 217 h 423"/>
              <a:gd name="T20" fmla="*/ 211 w 355"/>
              <a:gd name="T21" fmla="*/ 221 h 423"/>
              <a:gd name="T22" fmla="*/ 198 w 355"/>
              <a:gd name="T23" fmla="*/ 217 h 423"/>
              <a:gd name="T24" fmla="*/ 179 w 355"/>
              <a:gd name="T25" fmla="*/ 141 h 423"/>
              <a:gd name="T26" fmla="*/ 186 w 355"/>
              <a:gd name="T27" fmla="*/ 145 h 423"/>
              <a:gd name="T28" fmla="*/ 167 w 355"/>
              <a:gd name="T29" fmla="*/ 221 h 423"/>
              <a:gd name="T30" fmla="*/ 162 w 355"/>
              <a:gd name="T31" fmla="*/ 182 h 423"/>
              <a:gd name="T32" fmla="*/ 147 w 355"/>
              <a:gd name="T33" fmla="*/ 142 h 423"/>
              <a:gd name="T34" fmla="*/ 108 w 355"/>
              <a:gd name="T35" fmla="*/ 71 h 423"/>
              <a:gd name="T36" fmla="*/ 123 w 355"/>
              <a:gd name="T37" fmla="*/ 82 h 423"/>
              <a:gd name="T38" fmla="*/ 162 w 355"/>
              <a:gd name="T39" fmla="*/ 76 h 423"/>
              <a:gd name="T40" fmla="*/ 169 w 355"/>
              <a:gd name="T41" fmla="*/ 82 h 423"/>
              <a:gd name="T42" fmla="*/ 208 w 355"/>
              <a:gd name="T43" fmla="*/ 73 h 423"/>
              <a:gd name="T44" fmla="*/ 179 w 355"/>
              <a:gd name="T45" fmla="*/ 121 h 423"/>
              <a:gd name="T46" fmla="*/ 127 w 355"/>
              <a:gd name="T47" fmla="*/ 62 h 423"/>
              <a:gd name="T48" fmla="*/ 157 w 355"/>
              <a:gd name="T49" fmla="*/ 78 h 423"/>
              <a:gd name="T50" fmla="*/ 173 w 355"/>
              <a:gd name="T51" fmla="*/ 78 h 423"/>
              <a:gd name="T52" fmla="*/ 203 w 355"/>
              <a:gd name="T53" fmla="*/ 62 h 423"/>
              <a:gd name="T54" fmla="*/ 173 w 355"/>
              <a:gd name="T55" fmla="*/ 78 h 423"/>
              <a:gd name="T56" fmla="*/ 143 w 355"/>
              <a:gd name="T57" fmla="*/ 30 h 423"/>
              <a:gd name="T58" fmla="*/ 220 w 355"/>
              <a:gd name="T59" fmla="*/ 65 h 423"/>
              <a:gd name="T60" fmla="*/ 208 w 355"/>
              <a:gd name="T61" fmla="*/ 58 h 423"/>
              <a:gd name="T62" fmla="*/ 169 w 355"/>
              <a:gd name="T63" fmla="*/ 67 h 423"/>
              <a:gd name="T64" fmla="*/ 162 w 355"/>
              <a:gd name="T65" fmla="*/ 58 h 423"/>
              <a:gd name="T66" fmla="*/ 123 w 355"/>
              <a:gd name="T67" fmla="*/ 66 h 423"/>
              <a:gd name="T68" fmla="*/ 108 w 355"/>
              <a:gd name="T69" fmla="*/ 61 h 423"/>
              <a:gd name="T70" fmla="*/ 130 w 355"/>
              <a:gd name="T71" fmla="*/ 218 h 423"/>
              <a:gd name="T72" fmla="*/ 115 w 355"/>
              <a:gd name="T73" fmla="*/ 221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5" h="423">
                <a:moveTo>
                  <a:pt x="234" y="221"/>
                </a:moveTo>
                <a:lnTo>
                  <a:pt x="226" y="145"/>
                </a:lnTo>
                <a:cubicBezTo>
                  <a:pt x="227" y="135"/>
                  <a:pt x="231" y="121"/>
                  <a:pt x="232" y="106"/>
                </a:cubicBezTo>
                <a:cubicBezTo>
                  <a:pt x="233" y="82"/>
                  <a:pt x="234" y="0"/>
                  <a:pt x="163" y="0"/>
                </a:cubicBezTo>
                <a:cubicBezTo>
                  <a:pt x="156" y="0"/>
                  <a:pt x="147" y="1"/>
                  <a:pt x="143" y="3"/>
                </a:cubicBezTo>
                <a:cubicBezTo>
                  <a:pt x="139" y="4"/>
                  <a:pt x="138" y="8"/>
                  <a:pt x="136" y="9"/>
                </a:cubicBezTo>
                <a:cubicBezTo>
                  <a:pt x="133" y="10"/>
                  <a:pt x="130" y="10"/>
                  <a:pt x="127" y="11"/>
                </a:cubicBezTo>
                <a:cubicBezTo>
                  <a:pt x="92" y="28"/>
                  <a:pt x="93" y="69"/>
                  <a:pt x="93" y="69"/>
                </a:cubicBezTo>
                <a:lnTo>
                  <a:pt x="99" y="154"/>
                </a:lnTo>
                <a:lnTo>
                  <a:pt x="92" y="221"/>
                </a:lnTo>
                <a:lnTo>
                  <a:pt x="0" y="221"/>
                </a:lnTo>
                <a:lnTo>
                  <a:pt x="0" y="265"/>
                </a:lnTo>
                <a:lnTo>
                  <a:pt x="29" y="265"/>
                </a:lnTo>
                <a:lnTo>
                  <a:pt x="29" y="423"/>
                </a:lnTo>
                <a:lnTo>
                  <a:pt x="326" y="423"/>
                </a:lnTo>
                <a:lnTo>
                  <a:pt x="326" y="265"/>
                </a:lnTo>
                <a:lnTo>
                  <a:pt x="355" y="265"/>
                </a:lnTo>
                <a:lnTo>
                  <a:pt x="355" y="221"/>
                </a:lnTo>
                <a:lnTo>
                  <a:pt x="234" y="221"/>
                </a:lnTo>
                <a:close/>
                <a:moveTo>
                  <a:pt x="198" y="217"/>
                </a:moveTo>
                <a:cubicBezTo>
                  <a:pt x="198" y="217"/>
                  <a:pt x="201" y="197"/>
                  <a:pt x="205" y="177"/>
                </a:cubicBezTo>
                <a:lnTo>
                  <a:pt x="211" y="221"/>
                </a:lnTo>
                <a:lnTo>
                  <a:pt x="199" y="221"/>
                </a:lnTo>
                <a:lnTo>
                  <a:pt x="198" y="217"/>
                </a:lnTo>
                <a:close/>
                <a:moveTo>
                  <a:pt x="179" y="121"/>
                </a:moveTo>
                <a:lnTo>
                  <a:pt x="179" y="141"/>
                </a:lnTo>
                <a:lnTo>
                  <a:pt x="179" y="141"/>
                </a:lnTo>
                <a:lnTo>
                  <a:pt x="186" y="145"/>
                </a:lnTo>
                <a:lnTo>
                  <a:pt x="167" y="180"/>
                </a:lnTo>
                <a:lnTo>
                  <a:pt x="167" y="221"/>
                </a:lnTo>
                <a:lnTo>
                  <a:pt x="162" y="221"/>
                </a:lnTo>
                <a:lnTo>
                  <a:pt x="162" y="182"/>
                </a:lnTo>
                <a:lnTo>
                  <a:pt x="142" y="143"/>
                </a:lnTo>
                <a:lnTo>
                  <a:pt x="147" y="142"/>
                </a:lnTo>
                <a:lnTo>
                  <a:pt x="147" y="121"/>
                </a:lnTo>
                <a:cubicBezTo>
                  <a:pt x="126" y="114"/>
                  <a:pt x="110" y="94"/>
                  <a:pt x="108" y="71"/>
                </a:cubicBezTo>
                <a:lnTo>
                  <a:pt x="123" y="73"/>
                </a:lnTo>
                <a:lnTo>
                  <a:pt x="123" y="82"/>
                </a:lnTo>
                <a:lnTo>
                  <a:pt x="162" y="82"/>
                </a:lnTo>
                <a:lnTo>
                  <a:pt x="162" y="76"/>
                </a:lnTo>
                <a:lnTo>
                  <a:pt x="169" y="76"/>
                </a:lnTo>
                <a:lnTo>
                  <a:pt x="169" y="82"/>
                </a:lnTo>
                <a:lnTo>
                  <a:pt x="208" y="82"/>
                </a:lnTo>
                <a:lnTo>
                  <a:pt x="208" y="73"/>
                </a:lnTo>
                <a:lnTo>
                  <a:pt x="220" y="71"/>
                </a:lnTo>
                <a:cubicBezTo>
                  <a:pt x="219" y="91"/>
                  <a:pt x="209" y="117"/>
                  <a:pt x="179" y="121"/>
                </a:cubicBezTo>
                <a:close/>
                <a:moveTo>
                  <a:pt x="127" y="78"/>
                </a:moveTo>
                <a:lnTo>
                  <a:pt x="127" y="62"/>
                </a:lnTo>
                <a:lnTo>
                  <a:pt x="157" y="62"/>
                </a:lnTo>
                <a:lnTo>
                  <a:pt x="157" y="78"/>
                </a:lnTo>
                <a:lnTo>
                  <a:pt x="127" y="78"/>
                </a:lnTo>
                <a:close/>
                <a:moveTo>
                  <a:pt x="173" y="78"/>
                </a:moveTo>
                <a:lnTo>
                  <a:pt x="173" y="62"/>
                </a:lnTo>
                <a:lnTo>
                  <a:pt x="203" y="62"/>
                </a:lnTo>
                <a:lnTo>
                  <a:pt x="203" y="78"/>
                </a:lnTo>
                <a:lnTo>
                  <a:pt x="173" y="78"/>
                </a:lnTo>
                <a:close/>
                <a:moveTo>
                  <a:pt x="108" y="61"/>
                </a:moveTo>
                <a:cubicBezTo>
                  <a:pt x="124" y="60"/>
                  <a:pt x="141" y="48"/>
                  <a:pt x="143" y="30"/>
                </a:cubicBezTo>
                <a:cubicBezTo>
                  <a:pt x="163" y="47"/>
                  <a:pt x="191" y="48"/>
                  <a:pt x="214" y="50"/>
                </a:cubicBezTo>
                <a:cubicBezTo>
                  <a:pt x="217" y="51"/>
                  <a:pt x="219" y="57"/>
                  <a:pt x="220" y="65"/>
                </a:cubicBezTo>
                <a:lnTo>
                  <a:pt x="208" y="67"/>
                </a:lnTo>
                <a:lnTo>
                  <a:pt x="208" y="58"/>
                </a:lnTo>
                <a:lnTo>
                  <a:pt x="169" y="58"/>
                </a:lnTo>
                <a:lnTo>
                  <a:pt x="169" y="67"/>
                </a:lnTo>
                <a:lnTo>
                  <a:pt x="162" y="67"/>
                </a:lnTo>
                <a:lnTo>
                  <a:pt x="162" y="58"/>
                </a:lnTo>
                <a:lnTo>
                  <a:pt x="123" y="58"/>
                </a:lnTo>
                <a:lnTo>
                  <a:pt x="123" y="66"/>
                </a:lnTo>
                <a:lnTo>
                  <a:pt x="108" y="64"/>
                </a:lnTo>
                <a:cubicBezTo>
                  <a:pt x="108" y="63"/>
                  <a:pt x="108" y="62"/>
                  <a:pt x="108" y="61"/>
                </a:cubicBezTo>
                <a:close/>
                <a:moveTo>
                  <a:pt x="120" y="183"/>
                </a:moveTo>
                <a:cubicBezTo>
                  <a:pt x="125" y="201"/>
                  <a:pt x="130" y="218"/>
                  <a:pt x="130" y="218"/>
                </a:cubicBezTo>
                <a:lnTo>
                  <a:pt x="130" y="221"/>
                </a:lnTo>
                <a:lnTo>
                  <a:pt x="115" y="221"/>
                </a:lnTo>
                <a:lnTo>
                  <a:pt x="120" y="1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3" name="boy-reading_43535">
            <a:extLst>
              <a:ext uri="{FF2B5EF4-FFF2-40B4-BE49-F238E27FC236}">
                <a16:creationId xmlns="" xmlns:a16="http://schemas.microsoft.com/office/drawing/2014/main" id="{2DAAE850-2FE9-4547-A0A5-5B767827748B}"/>
              </a:ext>
            </a:extLst>
          </p:cNvPr>
          <p:cNvSpPr>
            <a:spLocks noChangeAspect="1"/>
          </p:cNvSpPr>
          <p:nvPr/>
        </p:nvSpPr>
        <p:spPr bwMode="auto">
          <a:xfrm>
            <a:off x="3482200" y="2905579"/>
            <a:ext cx="341482" cy="368754"/>
          </a:xfrm>
          <a:custGeom>
            <a:avLst/>
            <a:gdLst>
              <a:gd name="connsiteX0" fmla="*/ 68901 w 529681"/>
              <a:gd name="connsiteY0" fmla="*/ 389931 h 571982"/>
              <a:gd name="connsiteX1" fmla="*/ 31580 w 529681"/>
              <a:gd name="connsiteY1" fmla="*/ 547613 h 571982"/>
              <a:gd name="connsiteX2" fmla="*/ 498101 w 529681"/>
              <a:gd name="connsiteY2" fmla="*/ 547613 h 571982"/>
              <a:gd name="connsiteX3" fmla="*/ 460780 w 529681"/>
              <a:gd name="connsiteY3" fmla="*/ 389931 h 571982"/>
              <a:gd name="connsiteX4" fmla="*/ 420587 w 529681"/>
              <a:gd name="connsiteY4" fmla="*/ 389931 h 571982"/>
              <a:gd name="connsiteX5" fmla="*/ 384701 w 529681"/>
              <a:gd name="connsiteY5" fmla="*/ 424335 h 571982"/>
              <a:gd name="connsiteX6" fmla="*/ 384701 w 529681"/>
              <a:gd name="connsiteY6" fmla="*/ 485974 h 571982"/>
              <a:gd name="connsiteX7" fmla="*/ 284219 w 529681"/>
              <a:gd name="connsiteY7" fmla="*/ 494575 h 571982"/>
              <a:gd name="connsiteX8" fmla="*/ 278478 w 529681"/>
              <a:gd name="connsiteY8" fmla="*/ 494575 h 571982"/>
              <a:gd name="connsiteX9" fmla="*/ 272736 w 529681"/>
              <a:gd name="connsiteY9" fmla="*/ 494575 h 571982"/>
              <a:gd name="connsiteX10" fmla="*/ 172254 w 529681"/>
              <a:gd name="connsiteY10" fmla="*/ 485974 h 571982"/>
              <a:gd name="connsiteX11" fmla="*/ 172254 w 529681"/>
              <a:gd name="connsiteY11" fmla="*/ 420034 h 571982"/>
              <a:gd name="connsiteX12" fmla="*/ 146416 w 529681"/>
              <a:gd name="connsiteY12" fmla="*/ 389931 h 571982"/>
              <a:gd name="connsiteX13" fmla="*/ 374653 w 529681"/>
              <a:gd name="connsiteY13" fmla="*/ 323992 h 571982"/>
              <a:gd name="connsiteX14" fmla="*/ 284219 w 529681"/>
              <a:gd name="connsiteY14" fmla="*/ 331159 h 571982"/>
              <a:gd name="connsiteX15" fmla="*/ 284219 w 529681"/>
              <a:gd name="connsiteY15" fmla="*/ 332593 h 571982"/>
              <a:gd name="connsiteX16" fmla="*/ 284219 w 529681"/>
              <a:gd name="connsiteY16" fmla="*/ 485974 h 571982"/>
              <a:gd name="connsiteX17" fmla="*/ 374653 w 529681"/>
              <a:gd name="connsiteY17" fmla="*/ 477373 h 571982"/>
              <a:gd name="connsiteX18" fmla="*/ 180867 w 529681"/>
              <a:gd name="connsiteY18" fmla="*/ 323992 h 571982"/>
              <a:gd name="connsiteX19" fmla="*/ 180867 w 529681"/>
              <a:gd name="connsiteY19" fmla="*/ 477373 h 571982"/>
              <a:gd name="connsiteX20" fmla="*/ 272736 w 529681"/>
              <a:gd name="connsiteY20" fmla="*/ 485974 h 571982"/>
              <a:gd name="connsiteX21" fmla="*/ 272736 w 529681"/>
              <a:gd name="connsiteY21" fmla="*/ 331159 h 571982"/>
              <a:gd name="connsiteX22" fmla="*/ 265558 w 529681"/>
              <a:gd name="connsiteY22" fmla="*/ 331159 h 571982"/>
              <a:gd name="connsiteX23" fmla="*/ 378959 w 529681"/>
              <a:gd name="connsiteY23" fmla="*/ 298189 h 571982"/>
              <a:gd name="connsiteX24" fmla="*/ 377524 w 529681"/>
              <a:gd name="connsiteY24" fmla="*/ 315391 h 571982"/>
              <a:gd name="connsiteX25" fmla="*/ 384701 w 529681"/>
              <a:gd name="connsiteY25" fmla="*/ 313958 h 571982"/>
              <a:gd name="connsiteX26" fmla="*/ 384701 w 529681"/>
              <a:gd name="connsiteY26" fmla="*/ 316824 h 571982"/>
              <a:gd name="connsiteX27" fmla="*/ 384701 w 529681"/>
              <a:gd name="connsiteY27" fmla="*/ 318258 h 571982"/>
              <a:gd name="connsiteX28" fmla="*/ 384701 w 529681"/>
              <a:gd name="connsiteY28" fmla="*/ 365562 h 571982"/>
              <a:gd name="connsiteX29" fmla="*/ 390443 w 529681"/>
              <a:gd name="connsiteY29" fmla="*/ 365562 h 571982"/>
              <a:gd name="connsiteX30" fmla="*/ 396184 w 529681"/>
              <a:gd name="connsiteY30" fmla="*/ 335460 h 571982"/>
              <a:gd name="connsiteX31" fmla="*/ 378959 w 529681"/>
              <a:gd name="connsiteY31" fmla="*/ 298189 h 571982"/>
              <a:gd name="connsiteX32" fmla="*/ 175125 w 529681"/>
              <a:gd name="connsiteY32" fmla="*/ 293889 h 571982"/>
              <a:gd name="connsiteX33" fmla="*/ 157899 w 529681"/>
              <a:gd name="connsiteY33" fmla="*/ 316824 h 571982"/>
              <a:gd name="connsiteX34" fmla="*/ 172254 w 529681"/>
              <a:gd name="connsiteY34" fmla="*/ 362696 h 571982"/>
              <a:gd name="connsiteX35" fmla="*/ 172254 w 529681"/>
              <a:gd name="connsiteY35" fmla="*/ 315391 h 571982"/>
              <a:gd name="connsiteX36" fmla="*/ 172254 w 529681"/>
              <a:gd name="connsiteY36" fmla="*/ 313958 h 571982"/>
              <a:gd name="connsiteX37" fmla="*/ 176561 w 529681"/>
              <a:gd name="connsiteY37" fmla="*/ 315391 h 571982"/>
              <a:gd name="connsiteX38" fmla="*/ 228237 w 529681"/>
              <a:gd name="connsiteY38" fmla="*/ 230816 h 571982"/>
              <a:gd name="connsiteX39" fmla="*/ 275607 w 529681"/>
              <a:gd name="connsiteY39" fmla="*/ 270953 h 571982"/>
              <a:gd name="connsiteX40" fmla="*/ 322976 w 529681"/>
              <a:gd name="connsiteY40" fmla="*/ 230816 h 571982"/>
              <a:gd name="connsiteX41" fmla="*/ 389007 w 529681"/>
              <a:gd name="connsiteY41" fmla="*/ 242284 h 571982"/>
              <a:gd name="connsiteX42" fmla="*/ 430635 w 529681"/>
              <a:gd name="connsiteY42" fmla="*/ 322558 h 571982"/>
              <a:gd name="connsiteX43" fmla="*/ 430635 w 529681"/>
              <a:gd name="connsiteY43" fmla="*/ 364129 h 571982"/>
              <a:gd name="connsiteX44" fmla="*/ 480876 w 529681"/>
              <a:gd name="connsiteY44" fmla="*/ 364129 h 571982"/>
              <a:gd name="connsiteX45" fmla="*/ 529681 w 529681"/>
              <a:gd name="connsiteY45" fmla="*/ 571982 h 571982"/>
              <a:gd name="connsiteX46" fmla="*/ 0 w 529681"/>
              <a:gd name="connsiteY46" fmla="*/ 571982 h 571982"/>
              <a:gd name="connsiteX47" fmla="*/ 48805 w 529681"/>
              <a:gd name="connsiteY47" fmla="*/ 364129 h 571982"/>
              <a:gd name="connsiteX48" fmla="*/ 130626 w 529681"/>
              <a:gd name="connsiteY48" fmla="*/ 364129 h 571982"/>
              <a:gd name="connsiteX49" fmla="*/ 120578 w 529681"/>
              <a:gd name="connsiteY49" fmla="*/ 301056 h 571982"/>
              <a:gd name="connsiteX50" fmla="*/ 155028 w 529681"/>
              <a:gd name="connsiteY50" fmla="*/ 242284 h 571982"/>
              <a:gd name="connsiteX51" fmla="*/ 295716 w 529681"/>
              <a:gd name="connsiteY51" fmla="*/ 0 h 571982"/>
              <a:gd name="connsiteX52" fmla="*/ 314380 w 529681"/>
              <a:gd name="connsiteY52" fmla="*/ 38682 h 571982"/>
              <a:gd name="connsiteX53" fmla="*/ 354580 w 529681"/>
              <a:gd name="connsiteY53" fmla="*/ 27221 h 571982"/>
              <a:gd name="connsiteX54" fmla="*/ 348837 w 529681"/>
              <a:gd name="connsiteY54" fmla="*/ 61605 h 571982"/>
              <a:gd name="connsiteX55" fmla="*/ 381858 w 529681"/>
              <a:gd name="connsiteY55" fmla="*/ 73066 h 571982"/>
              <a:gd name="connsiteX56" fmla="*/ 363194 w 529681"/>
              <a:gd name="connsiteY56" fmla="*/ 97421 h 571982"/>
              <a:gd name="connsiteX57" fmla="*/ 368937 w 529681"/>
              <a:gd name="connsiteY57" fmla="*/ 126075 h 571982"/>
              <a:gd name="connsiteX58" fmla="*/ 277052 w 529681"/>
              <a:gd name="connsiteY58" fmla="*/ 216332 h 571982"/>
              <a:gd name="connsiteX59" fmla="*/ 186602 w 529681"/>
              <a:gd name="connsiteY59" fmla="*/ 126075 h 571982"/>
              <a:gd name="connsiteX60" fmla="*/ 188038 w 529681"/>
              <a:gd name="connsiteY60" fmla="*/ 111748 h 571982"/>
              <a:gd name="connsiteX61" fmla="*/ 190909 w 529681"/>
              <a:gd name="connsiteY61" fmla="*/ 100287 h 571982"/>
              <a:gd name="connsiteX62" fmla="*/ 165066 w 529681"/>
              <a:gd name="connsiteY62" fmla="*/ 75931 h 571982"/>
              <a:gd name="connsiteX63" fmla="*/ 196652 w 529681"/>
              <a:gd name="connsiteY63" fmla="*/ 67335 h 571982"/>
              <a:gd name="connsiteX64" fmla="*/ 179423 w 529681"/>
              <a:gd name="connsiteY64" fmla="*/ 31519 h 571982"/>
              <a:gd name="connsiteX65" fmla="*/ 222495 w 529681"/>
              <a:gd name="connsiteY65" fmla="*/ 45845 h 571982"/>
              <a:gd name="connsiteX66" fmla="*/ 235416 w 529681"/>
              <a:gd name="connsiteY66" fmla="*/ 4298 h 571982"/>
              <a:gd name="connsiteX67" fmla="*/ 261259 w 529681"/>
              <a:gd name="connsiteY67" fmla="*/ 35817 h 5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29681" h="571982">
                <a:moveTo>
                  <a:pt x="68901" y="389931"/>
                </a:moveTo>
                <a:lnTo>
                  <a:pt x="31580" y="547613"/>
                </a:lnTo>
                <a:lnTo>
                  <a:pt x="498101" y="547613"/>
                </a:lnTo>
                <a:lnTo>
                  <a:pt x="460780" y="389931"/>
                </a:lnTo>
                <a:lnTo>
                  <a:pt x="420587" y="389931"/>
                </a:lnTo>
                <a:cubicBezTo>
                  <a:pt x="410539" y="405700"/>
                  <a:pt x="396184" y="417167"/>
                  <a:pt x="384701" y="424335"/>
                </a:cubicBezTo>
                <a:lnTo>
                  <a:pt x="384701" y="485974"/>
                </a:lnTo>
                <a:lnTo>
                  <a:pt x="284219" y="494575"/>
                </a:lnTo>
                <a:lnTo>
                  <a:pt x="278478" y="494575"/>
                </a:lnTo>
                <a:lnTo>
                  <a:pt x="272736" y="494575"/>
                </a:lnTo>
                <a:lnTo>
                  <a:pt x="172254" y="485974"/>
                </a:lnTo>
                <a:lnTo>
                  <a:pt x="172254" y="420034"/>
                </a:lnTo>
                <a:cubicBezTo>
                  <a:pt x="163641" y="410000"/>
                  <a:pt x="153593" y="399966"/>
                  <a:pt x="146416" y="389931"/>
                </a:cubicBezTo>
                <a:close/>
                <a:moveTo>
                  <a:pt x="374653" y="323992"/>
                </a:moveTo>
                <a:lnTo>
                  <a:pt x="284219" y="331159"/>
                </a:lnTo>
                <a:lnTo>
                  <a:pt x="284219" y="332593"/>
                </a:lnTo>
                <a:lnTo>
                  <a:pt x="284219" y="485974"/>
                </a:lnTo>
                <a:lnTo>
                  <a:pt x="374653" y="477373"/>
                </a:lnTo>
                <a:close/>
                <a:moveTo>
                  <a:pt x="180867" y="323992"/>
                </a:moveTo>
                <a:lnTo>
                  <a:pt x="180867" y="477373"/>
                </a:lnTo>
                <a:lnTo>
                  <a:pt x="272736" y="485974"/>
                </a:lnTo>
                <a:lnTo>
                  <a:pt x="272736" y="331159"/>
                </a:lnTo>
                <a:lnTo>
                  <a:pt x="265558" y="331159"/>
                </a:lnTo>
                <a:close/>
                <a:moveTo>
                  <a:pt x="378959" y="298189"/>
                </a:moveTo>
                <a:lnTo>
                  <a:pt x="377524" y="315391"/>
                </a:lnTo>
                <a:lnTo>
                  <a:pt x="384701" y="313958"/>
                </a:lnTo>
                <a:lnTo>
                  <a:pt x="384701" y="316824"/>
                </a:lnTo>
                <a:lnTo>
                  <a:pt x="384701" y="318258"/>
                </a:lnTo>
                <a:lnTo>
                  <a:pt x="384701" y="365562"/>
                </a:lnTo>
                <a:lnTo>
                  <a:pt x="390443" y="365562"/>
                </a:lnTo>
                <a:cubicBezTo>
                  <a:pt x="396184" y="355528"/>
                  <a:pt x="399055" y="345494"/>
                  <a:pt x="396184" y="335460"/>
                </a:cubicBezTo>
                <a:cubicBezTo>
                  <a:pt x="393313" y="321125"/>
                  <a:pt x="386136" y="308224"/>
                  <a:pt x="378959" y="298189"/>
                </a:cubicBezTo>
                <a:close/>
                <a:moveTo>
                  <a:pt x="175125" y="293889"/>
                </a:moveTo>
                <a:cubicBezTo>
                  <a:pt x="170819" y="299623"/>
                  <a:pt x="163641" y="309657"/>
                  <a:pt x="157899" y="316824"/>
                </a:cubicBezTo>
                <a:cubicBezTo>
                  <a:pt x="153593" y="326859"/>
                  <a:pt x="167948" y="354095"/>
                  <a:pt x="172254" y="362696"/>
                </a:cubicBezTo>
                <a:lnTo>
                  <a:pt x="172254" y="315391"/>
                </a:lnTo>
                <a:lnTo>
                  <a:pt x="172254" y="313958"/>
                </a:lnTo>
                <a:lnTo>
                  <a:pt x="176561" y="315391"/>
                </a:lnTo>
                <a:close/>
                <a:moveTo>
                  <a:pt x="228237" y="230816"/>
                </a:moveTo>
                <a:cubicBezTo>
                  <a:pt x="228237" y="230816"/>
                  <a:pt x="241156" y="272387"/>
                  <a:pt x="275607" y="270953"/>
                </a:cubicBezTo>
                <a:cubicBezTo>
                  <a:pt x="310057" y="268086"/>
                  <a:pt x="322976" y="230816"/>
                  <a:pt x="322976" y="230816"/>
                </a:cubicBezTo>
                <a:lnTo>
                  <a:pt x="389007" y="242284"/>
                </a:lnTo>
                <a:cubicBezTo>
                  <a:pt x="389007" y="242284"/>
                  <a:pt x="420587" y="276687"/>
                  <a:pt x="430635" y="322558"/>
                </a:cubicBezTo>
                <a:cubicBezTo>
                  <a:pt x="434942" y="338327"/>
                  <a:pt x="434942" y="352661"/>
                  <a:pt x="430635" y="364129"/>
                </a:cubicBezTo>
                <a:lnTo>
                  <a:pt x="480876" y="364129"/>
                </a:lnTo>
                <a:lnTo>
                  <a:pt x="529681" y="571982"/>
                </a:lnTo>
                <a:lnTo>
                  <a:pt x="0" y="571982"/>
                </a:lnTo>
                <a:lnTo>
                  <a:pt x="48805" y="364129"/>
                </a:lnTo>
                <a:lnTo>
                  <a:pt x="130626" y="364129"/>
                </a:lnTo>
                <a:cubicBezTo>
                  <a:pt x="117707" y="342627"/>
                  <a:pt x="113400" y="321125"/>
                  <a:pt x="120578" y="301056"/>
                </a:cubicBezTo>
                <a:cubicBezTo>
                  <a:pt x="133497" y="265220"/>
                  <a:pt x="155028" y="242284"/>
                  <a:pt x="155028" y="242284"/>
                </a:cubicBezTo>
                <a:close/>
                <a:moveTo>
                  <a:pt x="295716" y="0"/>
                </a:moveTo>
                <a:lnTo>
                  <a:pt x="314380" y="38682"/>
                </a:lnTo>
                <a:lnTo>
                  <a:pt x="354580" y="27221"/>
                </a:lnTo>
                <a:lnTo>
                  <a:pt x="348837" y="61605"/>
                </a:lnTo>
                <a:lnTo>
                  <a:pt x="381858" y="73066"/>
                </a:lnTo>
                <a:lnTo>
                  <a:pt x="363194" y="97421"/>
                </a:lnTo>
                <a:cubicBezTo>
                  <a:pt x="366065" y="107450"/>
                  <a:pt x="368937" y="116046"/>
                  <a:pt x="368937" y="126075"/>
                </a:cubicBezTo>
                <a:cubicBezTo>
                  <a:pt x="368937" y="176218"/>
                  <a:pt x="327301" y="216332"/>
                  <a:pt x="277052" y="216332"/>
                </a:cubicBezTo>
                <a:cubicBezTo>
                  <a:pt x="228237" y="216332"/>
                  <a:pt x="186602" y="176218"/>
                  <a:pt x="186602" y="126075"/>
                </a:cubicBezTo>
                <a:cubicBezTo>
                  <a:pt x="186602" y="121777"/>
                  <a:pt x="188038" y="116046"/>
                  <a:pt x="188038" y="111748"/>
                </a:cubicBezTo>
                <a:cubicBezTo>
                  <a:pt x="189473" y="107450"/>
                  <a:pt x="189473" y="103152"/>
                  <a:pt x="190909" y="100287"/>
                </a:cubicBezTo>
                <a:lnTo>
                  <a:pt x="165066" y="75931"/>
                </a:lnTo>
                <a:lnTo>
                  <a:pt x="196652" y="67335"/>
                </a:lnTo>
                <a:lnTo>
                  <a:pt x="179423" y="31519"/>
                </a:lnTo>
                <a:lnTo>
                  <a:pt x="222495" y="45845"/>
                </a:lnTo>
                <a:lnTo>
                  <a:pt x="235416" y="4298"/>
                </a:lnTo>
                <a:lnTo>
                  <a:pt x="261259" y="358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" name="teacher-pointing-a-board-with-a-stick_46139">
            <a:extLst>
              <a:ext uri="{FF2B5EF4-FFF2-40B4-BE49-F238E27FC236}">
                <a16:creationId xmlns="" xmlns:a16="http://schemas.microsoft.com/office/drawing/2014/main" id="{4F042129-6A2B-44B9-8FEE-A7A2C7309C30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1" y="2867227"/>
            <a:ext cx="368752" cy="251354"/>
          </a:xfrm>
          <a:custGeom>
            <a:avLst/>
            <a:gdLst>
              <a:gd name="connsiteX0" fmla="*/ 268236 w 573800"/>
              <a:gd name="connsiteY0" fmla="*/ 79072 h 391121"/>
              <a:gd name="connsiteX1" fmla="*/ 251882 w 573800"/>
              <a:gd name="connsiteY1" fmla="*/ 95405 h 391121"/>
              <a:gd name="connsiteX2" fmla="*/ 251882 w 573800"/>
              <a:gd name="connsiteY2" fmla="*/ 142685 h 391121"/>
              <a:gd name="connsiteX3" fmla="*/ 315577 w 573800"/>
              <a:gd name="connsiteY3" fmla="*/ 164176 h 391121"/>
              <a:gd name="connsiteX4" fmla="*/ 327628 w 573800"/>
              <a:gd name="connsiteY4" fmla="*/ 177071 h 391121"/>
              <a:gd name="connsiteX5" fmla="*/ 446410 w 573800"/>
              <a:gd name="connsiteY5" fmla="*/ 122054 h 391121"/>
              <a:gd name="connsiteX6" fmla="*/ 451575 w 573800"/>
              <a:gd name="connsiteY6" fmla="*/ 124633 h 391121"/>
              <a:gd name="connsiteX7" fmla="*/ 449853 w 573800"/>
              <a:gd name="connsiteY7" fmla="*/ 129790 h 391121"/>
              <a:gd name="connsiteX8" fmla="*/ 328488 w 573800"/>
              <a:gd name="connsiteY8" fmla="*/ 185667 h 391121"/>
              <a:gd name="connsiteX9" fmla="*/ 328488 w 573800"/>
              <a:gd name="connsiteY9" fmla="*/ 189965 h 391121"/>
              <a:gd name="connsiteX10" fmla="*/ 309552 w 573800"/>
              <a:gd name="connsiteY10" fmla="*/ 203720 h 391121"/>
              <a:gd name="connsiteX11" fmla="*/ 302666 w 573800"/>
              <a:gd name="connsiteY11" fmla="*/ 202000 h 391121"/>
              <a:gd name="connsiteX12" fmla="*/ 251882 w 573800"/>
              <a:gd name="connsiteY12" fmla="*/ 185667 h 391121"/>
              <a:gd name="connsiteX13" fmla="*/ 251882 w 573800"/>
              <a:gd name="connsiteY13" fmla="*/ 287964 h 391121"/>
              <a:gd name="connsiteX14" fmla="*/ 268236 w 573800"/>
              <a:gd name="connsiteY14" fmla="*/ 304298 h 391121"/>
              <a:gd name="connsiteX15" fmla="*/ 541092 w 573800"/>
              <a:gd name="connsiteY15" fmla="*/ 304298 h 391121"/>
              <a:gd name="connsiteX16" fmla="*/ 557446 w 573800"/>
              <a:gd name="connsiteY16" fmla="*/ 287964 h 391121"/>
              <a:gd name="connsiteX17" fmla="*/ 557446 w 573800"/>
              <a:gd name="connsiteY17" fmla="*/ 95405 h 391121"/>
              <a:gd name="connsiteX18" fmla="*/ 541092 w 573800"/>
              <a:gd name="connsiteY18" fmla="*/ 79072 h 391121"/>
              <a:gd name="connsiteX19" fmla="*/ 405094 w 573800"/>
              <a:gd name="connsiteY19" fmla="*/ 27493 h 391121"/>
              <a:gd name="connsiteX20" fmla="*/ 417145 w 573800"/>
              <a:gd name="connsiteY20" fmla="*/ 39528 h 391121"/>
              <a:gd name="connsiteX21" fmla="*/ 417145 w 573800"/>
              <a:gd name="connsiteY21" fmla="*/ 63598 h 391121"/>
              <a:gd name="connsiteX22" fmla="*/ 541092 w 573800"/>
              <a:gd name="connsiteY22" fmla="*/ 63598 h 391121"/>
              <a:gd name="connsiteX23" fmla="*/ 573800 w 573800"/>
              <a:gd name="connsiteY23" fmla="*/ 95405 h 391121"/>
              <a:gd name="connsiteX24" fmla="*/ 573800 w 573800"/>
              <a:gd name="connsiteY24" fmla="*/ 287964 h 391121"/>
              <a:gd name="connsiteX25" fmla="*/ 541092 w 573800"/>
              <a:gd name="connsiteY25" fmla="*/ 320631 h 391121"/>
              <a:gd name="connsiteX26" fmla="*/ 482561 w 573800"/>
              <a:gd name="connsiteY26" fmla="*/ 320631 h 391121"/>
              <a:gd name="connsiteX27" fmla="*/ 501498 w 573800"/>
              <a:gd name="connsiteY27" fmla="*/ 391121 h 391121"/>
              <a:gd name="connsiteX28" fmla="*/ 476536 w 573800"/>
              <a:gd name="connsiteY28" fmla="*/ 391121 h 391121"/>
              <a:gd name="connsiteX29" fmla="*/ 457600 w 573800"/>
              <a:gd name="connsiteY29" fmla="*/ 320631 h 391121"/>
              <a:gd name="connsiteX30" fmla="*/ 417145 w 573800"/>
              <a:gd name="connsiteY30" fmla="*/ 320631 h 391121"/>
              <a:gd name="connsiteX31" fmla="*/ 417145 w 573800"/>
              <a:gd name="connsiteY31" fmla="*/ 391121 h 391121"/>
              <a:gd name="connsiteX32" fmla="*/ 393044 w 573800"/>
              <a:gd name="connsiteY32" fmla="*/ 391121 h 391121"/>
              <a:gd name="connsiteX33" fmla="*/ 393044 w 573800"/>
              <a:gd name="connsiteY33" fmla="*/ 320631 h 391121"/>
              <a:gd name="connsiteX34" fmla="*/ 351728 w 573800"/>
              <a:gd name="connsiteY34" fmla="*/ 320631 h 391121"/>
              <a:gd name="connsiteX35" fmla="*/ 332792 w 573800"/>
              <a:gd name="connsiteY35" fmla="*/ 391121 h 391121"/>
              <a:gd name="connsiteX36" fmla="*/ 307830 w 573800"/>
              <a:gd name="connsiteY36" fmla="*/ 391121 h 391121"/>
              <a:gd name="connsiteX37" fmla="*/ 326767 w 573800"/>
              <a:gd name="connsiteY37" fmla="*/ 320631 h 391121"/>
              <a:gd name="connsiteX38" fmla="*/ 268236 w 573800"/>
              <a:gd name="connsiteY38" fmla="*/ 320631 h 391121"/>
              <a:gd name="connsiteX39" fmla="*/ 235528 w 573800"/>
              <a:gd name="connsiteY39" fmla="*/ 287964 h 391121"/>
              <a:gd name="connsiteX40" fmla="*/ 235528 w 573800"/>
              <a:gd name="connsiteY40" fmla="*/ 179650 h 391121"/>
              <a:gd name="connsiteX41" fmla="*/ 206263 w 573800"/>
              <a:gd name="connsiteY41" fmla="*/ 170194 h 391121"/>
              <a:gd name="connsiteX42" fmla="*/ 188187 w 573800"/>
              <a:gd name="connsiteY42" fmla="*/ 165036 h 391121"/>
              <a:gd name="connsiteX43" fmla="*/ 188187 w 573800"/>
              <a:gd name="connsiteY43" fmla="*/ 301719 h 391121"/>
              <a:gd name="connsiteX44" fmla="*/ 195934 w 573800"/>
              <a:gd name="connsiteY44" fmla="*/ 391121 h 391121"/>
              <a:gd name="connsiteX45" fmla="*/ 147732 w 573800"/>
              <a:gd name="connsiteY45" fmla="*/ 391121 h 391121"/>
              <a:gd name="connsiteX46" fmla="*/ 141707 w 573800"/>
              <a:gd name="connsiteY46" fmla="*/ 324929 h 391121"/>
              <a:gd name="connsiteX47" fmla="*/ 132239 w 573800"/>
              <a:gd name="connsiteY47" fmla="*/ 326648 h 391121"/>
              <a:gd name="connsiteX48" fmla="*/ 122771 w 573800"/>
              <a:gd name="connsiteY48" fmla="*/ 324929 h 391121"/>
              <a:gd name="connsiteX49" fmla="*/ 117606 w 573800"/>
              <a:gd name="connsiteY49" fmla="*/ 391121 h 391121"/>
              <a:gd name="connsiteX50" fmla="*/ 68544 w 573800"/>
              <a:gd name="connsiteY50" fmla="*/ 391121 h 391121"/>
              <a:gd name="connsiteX51" fmla="*/ 76291 w 573800"/>
              <a:gd name="connsiteY51" fmla="*/ 301719 h 391121"/>
              <a:gd name="connsiteX52" fmla="*/ 76291 w 573800"/>
              <a:gd name="connsiteY52" fmla="*/ 165036 h 391121"/>
              <a:gd name="connsiteX53" fmla="*/ 69405 w 573800"/>
              <a:gd name="connsiteY53" fmla="*/ 166755 h 391121"/>
              <a:gd name="connsiteX54" fmla="*/ 39279 w 573800"/>
              <a:gd name="connsiteY54" fmla="*/ 299999 h 391121"/>
              <a:gd name="connsiteX55" fmla="*/ 19482 w 573800"/>
              <a:gd name="connsiteY55" fmla="*/ 315473 h 391121"/>
              <a:gd name="connsiteX56" fmla="*/ 15178 w 573800"/>
              <a:gd name="connsiteY56" fmla="*/ 315473 h 391121"/>
              <a:gd name="connsiteX57" fmla="*/ 545 w 573800"/>
              <a:gd name="connsiteY57" fmla="*/ 291403 h 391121"/>
              <a:gd name="connsiteX58" fmla="*/ 32393 w 573800"/>
              <a:gd name="connsiteY58" fmla="*/ 146983 h 391121"/>
              <a:gd name="connsiteX59" fmla="*/ 33253 w 573800"/>
              <a:gd name="connsiteY59" fmla="*/ 145264 h 391121"/>
              <a:gd name="connsiteX60" fmla="*/ 34975 w 573800"/>
              <a:gd name="connsiteY60" fmla="*/ 140966 h 391121"/>
              <a:gd name="connsiteX61" fmla="*/ 36696 w 573800"/>
              <a:gd name="connsiteY61" fmla="*/ 138387 h 391121"/>
              <a:gd name="connsiteX62" fmla="*/ 39279 w 573800"/>
              <a:gd name="connsiteY62" fmla="*/ 135808 h 391121"/>
              <a:gd name="connsiteX63" fmla="*/ 43582 w 573800"/>
              <a:gd name="connsiteY63" fmla="*/ 133229 h 391121"/>
              <a:gd name="connsiteX64" fmla="*/ 45304 w 573800"/>
              <a:gd name="connsiteY64" fmla="*/ 132369 h 391121"/>
              <a:gd name="connsiteX65" fmla="*/ 124492 w 573800"/>
              <a:gd name="connsiteY65" fmla="*/ 115177 h 391121"/>
              <a:gd name="connsiteX66" fmla="*/ 129657 w 573800"/>
              <a:gd name="connsiteY66" fmla="*/ 124633 h 391121"/>
              <a:gd name="connsiteX67" fmla="*/ 115885 w 573800"/>
              <a:gd name="connsiteY67" fmla="*/ 230368 h 391121"/>
              <a:gd name="connsiteX68" fmla="*/ 132239 w 573800"/>
              <a:gd name="connsiteY68" fmla="*/ 257877 h 391121"/>
              <a:gd name="connsiteX69" fmla="*/ 148593 w 573800"/>
              <a:gd name="connsiteY69" fmla="*/ 230368 h 391121"/>
              <a:gd name="connsiteX70" fmla="*/ 134821 w 573800"/>
              <a:gd name="connsiteY70" fmla="*/ 124633 h 391121"/>
              <a:gd name="connsiteX71" fmla="*/ 139986 w 573800"/>
              <a:gd name="connsiteY71" fmla="*/ 115177 h 391121"/>
              <a:gd name="connsiteX72" fmla="*/ 219174 w 573800"/>
              <a:gd name="connsiteY72" fmla="*/ 132369 h 391121"/>
              <a:gd name="connsiteX73" fmla="*/ 235528 w 573800"/>
              <a:gd name="connsiteY73" fmla="*/ 137527 h 391121"/>
              <a:gd name="connsiteX74" fmla="*/ 235528 w 573800"/>
              <a:gd name="connsiteY74" fmla="*/ 95405 h 391121"/>
              <a:gd name="connsiteX75" fmla="*/ 268236 w 573800"/>
              <a:gd name="connsiteY75" fmla="*/ 63598 h 391121"/>
              <a:gd name="connsiteX76" fmla="*/ 393044 w 573800"/>
              <a:gd name="connsiteY76" fmla="*/ 63598 h 391121"/>
              <a:gd name="connsiteX77" fmla="*/ 393044 w 573800"/>
              <a:gd name="connsiteY77" fmla="*/ 39528 h 391121"/>
              <a:gd name="connsiteX78" fmla="*/ 405094 w 573800"/>
              <a:gd name="connsiteY78" fmla="*/ 27493 h 391121"/>
              <a:gd name="connsiteX79" fmla="*/ 132183 w 573800"/>
              <a:gd name="connsiteY79" fmla="*/ 0 h 391121"/>
              <a:gd name="connsiteX80" fmla="*/ 182956 w 573800"/>
              <a:gd name="connsiteY80" fmla="*/ 55401 h 391121"/>
              <a:gd name="connsiteX81" fmla="*/ 132183 w 573800"/>
              <a:gd name="connsiteY81" fmla="*/ 110802 h 391121"/>
              <a:gd name="connsiteX82" fmla="*/ 81410 w 573800"/>
              <a:gd name="connsiteY82" fmla="*/ 55401 h 391121"/>
              <a:gd name="connsiteX83" fmla="*/ 132183 w 573800"/>
              <a:gd name="connsiteY83" fmla="*/ 0 h 391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73800" h="391121">
                <a:moveTo>
                  <a:pt x="268236" y="79072"/>
                </a:moveTo>
                <a:cubicBezTo>
                  <a:pt x="258768" y="79072"/>
                  <a:pt x="251882" y="86808"/>
                  <a:pt x="251882" y="95405"/>
                </a:cubicBezTo>
                <a:lnTo>
                  <a:pt x="251882" y="142685"/>
                </a:lnTo>
                <a:lnTo>
                  <a:pt x="315577" y="164176"/>
                </a:lnTo>
                <a:cubicBezTo>
                  <a:pt x="321602" y="165895"/>
                  <a:pt x="325906" y="171053"/>
                  <a:pt x="327628" y="177071"/>
                </a:cubicBezTo>
                <a:lnTo>
                  <a:pt x="446410" y="122054"/>
                </a:lnTo>
                <a:cubicBezTo>
                  <a:pt x="448132" y="121194"/>
                  <a:pt x="450714" y="122054"/>
                  <a:pt x="451575" y="124633"/>
                </a:cubicBezTo>
                <a:cubicBezTo>
                  <a:pt x="452435" y="126352"/>
                  <a:pt x="451575" y="128931"/>
                  <a:pt x="449853" y="129790"/>
                </a:cubicBezTo>
                <a:lnTo>
                  <a:pt x="328488" y="185667"/>
                </a:lnTo>
                <a:cubicBezTo>
                  <a:pt x="328488" y="186527"/>
                  <a:pt x="328488" y="188246"/>
                  <a:pt x="328488" y="189965"/>
                </a:cubicBezTo>
                <a:cubicBezTo>
                  <a:pt x="325906" y="197702"/>
                  <a:pt x="317299" y="203720"/>
                  <a:pt x="309552" y="203720"/>
                </a:cubicBezTo>
                <a:cubicBezTo>
                  <a:pt x="306970" y="203720"/>
                  <a:pt x="305248" y="202860"/>
                  <a:pt x="302666" y="202000"/>
                </a:cubicBezTo>
                <a:lnTo>
                  <a:pt x="251882" y="185667"/>
                </a:lnTo>
                <a:lnTo>
                  <a:pt x="251882" y="287964"/>
                </a:lnTo>
                <a:cubicBezTo>
                  <a:pt x="251882" y="296561"/>
                  <a:pt x="258768" y="304298"/>
                  <a:pt x="268236" y="304298"/>
                </a:cubicBezTo>
                <a:lnTo>
                  <a:pt x="541092" y="304298"/>
                </a:lnTo>
                <a:cubicBezTo>
                  <a:pt x="550560" y="304298"/>
                  <a:pt x="557446" y="297420"/>
                  <a:pt x="557446" y="287964"/>
                </a:cubicBezTo>
                <a:lnTo>
                  <a:pt x="557446" y="95405"/>
                </a:lnTo>
                <a:cubicBezTo>
                  <a:pt x="557446" y="86808"/>
                  <a:pt x="550560" y="79072"/>
                  <a:pt x="541092" y="79072"/>
                </a:cubicBezTo>
                <a:close/>
                <a:moveTo>
                  <a:pt x="405094" y="27493"/>
                </a:moveTo>
                <a:cubicBezTo>
                  <a:pt x="411120" y="27493"/>
                  <a:pt x="417145" y="32651"/>
                  <a:pt x="417145" y="39528"/>
                </a:cubicBezTo>
                <a:lnTo>
                  <a:pt x="417145" y="63598"/>
                </a:lnTo>
                <a:lnTo>
                  <a:pt x="541092" y="63598"/>
                </a:lnTo>
                <a:cubicBezTo>
                  <a:pt x="559167" y="63598"/>
                  <a:pt x="573800" y="77352"/>
                  <a:pt x="573800" y="95405"/>
                </a:cubicBezTo>
                <a:lnTo>
                  <a:pt x="573800" y="287964"/>
                </a:lnTo>
                <a:cubicBezTo>
                  <a:pt x="573800" y="306017"/>
                  <a:pt x="559167" y="320631"/>
                  <a:pt x="541092" y="320631"/>
                </a:cubicBezTo>
                <a:lnTo>
                  <a:pt x="482561" y="320631"/>
                </a:lnTo>
                <a:lnTo>
                  <a:pt x="501498" y="391121"/>
                </a:lnTo>
                <a:lnTo>
                  <a:pt x="476536" y="391121"/>
                </a:lnTo>
                <a:lnTo>
                  <a:pt x="457600" y="320631"/>
                </a:lnTo>
                <a:lnTo>
                  <a:pt x="417145" y="320631"/>
                </a:lnTo>
                <a:lnTo>
                  <a:pt x="417145" y="391121"/>
                </a:lnTo>
                <a:lnTo>
                  <a:pt x="393044" y="391121"/>
                </a:lnTo>
                <a:lnTo>
                  <a:pt x="393044" y="320631"/>
                </a:lnTo>
                <a:lnTo>
                  <a:pt x="351728" y="320631"/>
                </a:lnTo>
                <a:lnTo>
                  <a:pt x="332792" y="391121"/>
                </a:lnTo>
                <a:lnTo>
                  <a:pt x="307830" y="391121"/>
                </a:lnTo>
                <a:lnTo>
                  <a:pt x="326767" y="320631"/>
                </a:lnTo>
                <a:lnTo>
                  <a:pt x="268236" y="320631"/>
                </a:lnTo>
                <a:cubicBezTo>
                  <a:pt x="250161" y="320631"/>
                  <a:pt x="235528" y="306017"/>
                  <a:pt x="235528" y="287964"/>
                </a:cubicBezTo>
                <a:lnTo>
                  <a:pt x="235528" y="179650"/>
                </a:lnTo>
                <a:lnTo>
                  <a:pt x="206263" y="170194"/>
                </a:lnTo>
                <a:cubicBezTo>
                  <a:pt x="205402" y="170194"/>
                  <a:pt x="198516" y="167615"/>
                  <a:pt x="188187" y="165036"/>
                </a:cubicBezTo>
                <a:lnTo>
                  <a:pt x="188187" y="301719"/>
                </a:lnTo>
                <a:lnTo>
                  <a:pt x="195934" y="391121"/>
                </a:lnTo>
                <a:lnTo>
                  <a:pt x="147732" y="391121"/>
                </a:lnTo>
                <a:lnTo>
                  <a:pt x="141707" y="324929"/>
                </a:lnTo>
                <a:cubicBezTo>
                  <a:pt x="139125" y="325789"/>
                  <a:pt x="135682" y="326648"/>
                  <a:pt x="132239" y="326648"/>
                </a:cubicBezTo>
                <a:cubicBezTo>
                  <a:pt x="128796" y="326648"/>
                  <a:pt x="125353" y="325789"/>
                  <a:pt x="122771" y="324929"/>
                </a:cubicBezTo>
                <a:lnTo>
                  <a:pt x="117606" y="391121"/>
                </a:lnTo>
                <a:lnTo>
                  <a:pt x="68544" y="391121"/>
                </a:lnTo>
                <a:lnTo>
                  <a:pt x="76291" y="301719"/>
                </a:lnTo>
                <a:lnTo>
                  <a:pt x="76291" y="165036"/>
                </a:lnTo>
                <a:cubicBezTo>
                  <a:pt x="73708" y="165036"/>
                  <a:pt x="71126" y="165895"/>
                  <a:pt x="69405" y="166755"/>
                </a:cubicBezTo>
                <a:lnTo>
                  <a:pt x="39279" y="299999"/>
                </a:lnTo>
                <a:cubicBezTo>
                  <a:pt x="37557" y="309455"/>
                  <a:pt x="28950" y="315473"/>
                  <a:pt x="19482" y="315473"/>
                </a:cubicBezTo>
                <a:cubicBezTo>
                  <a:pt x="18621" y="315473"/>
                  <a:pt x="16899" y="315473"/>
                  <a:pt x="15178" y="315473"/>
                </a:cubicBezTo>
                <a:cubicBezTo>
                  <a:pt x="4849" y="312894"/>
                  <a:pt x="-2037" y="301719"/>
                  <a:pt x="545" y="291403"/>
                </a:cubicBezTo>
                <a:lnTo>
                  <a:pt x="32393" y="146983"/>
                </a:lnTo>
                <a:cubicBezTo>
                  <a:pt x="32393" y="146124"/>
                  <a:pt x="33253" y="145264"/>
                  <a:pt x="33253" y="145264"/>
                </a:cubicBezTo>
                <a:cubicBezTo>
                  <a:pt x="33253" y="143545"/>
                  <a:pt x="34114" y="142685"/>
                  <a:pt x="34975" y="140966"/>
                </a:cubicBezTo>
                <a:cubicBezTo>
                  <a:pt x="35836" y="140106"/>
                  <a:pt x="35836" y="139247"/>
                  <a:pt x="36696" y="138387"/>
                </a:cubicBezTo>
                <a:cubicBezTo>
                  <a:pt x="37557" y="137527"/>
                  <a:pt x="38418" y="136668"/>
                  <a:pt x="39279" y="135808"/>
                </a:cubicBezTo>
                <a:cubicBezTo>
                  <a:pt x="41000" y="134948"/>
                  <a:pt x="41861" y="134089"/>
                  <a:pt x="43582" y="133229"/>
                </a:cubicBezTo>
                <a:cubicBezTo>
                  <a:pt x="43582" y="133229"/>
                  <a:pt x="44443" y="132369"/>
                  <a:pt x="45304" y="132369"/>
                </a:cubicBezTo>
                <a:cubicBezTo>
                  <a:pt x="47025" y="131510"/>
                  <a:pt x="87480" y="116896"/>
                  <a:pt x="124492" y="115177"/>
                </a:cubicBezTo>
                <a:lnTo>
                  <a:pt x="129657" y="124633"/>
                </a:lnTo>
                <a:lnTo>
                  <a:pt x="115885" y="230368"/>
                </a:lnTo>
                <a:lnTo>
                  <a:pt x="132239" y="257877"/>
                </a:lnTo>
                <a:lnTo>
                  <a:pt x="148593" y="230368"/>
                </a:lnTo>
                <a:lnTo>
                  <a:pt x="134821" y="124633"/>
                </a:lnTo>
                <a:lnTo>
                  <a:pt x="139986" y="115177"/>
                </a:lnTo>
                <a:cubicBezTo>
                  <a:pt x="175276" y="116896"/>
                  <a:pt x="214870" y="130650"/>
                  <a:pt x="219174" y="132369"/>
                </a:cubicBezTo>
                <a:lnTo>
                  <a:pt x="235528" y="137527"/>
                </a:lnTo>
                <a:lnTo>
                  <a:pt x="235528" y="95405"/>
                </a:lnTo>
                <a:cubicBezTo>
                  <a:pt x="235528" y="77352"/>
                  <a:pt x="250161" y="63598"/>
                  <a:pt x="268236" y="63598"/>
                </a:cubicBezTo>
                <a:lnTo>
                  <a:pt x="393044" y="63598"/>
                </a:lnTo>
                <a:lnTo>
                  <a:pt x="393044" y="39528"/>
                </a:lnTo>
                <a:cubicBezTo>
                  <a:pt x="393044" y="32651"/>
                  <a:pt x="398208" y="27493"/>
                  <a:pt x="405094" y="27493"/>
                </a:cubicBezTo>
                <a:close/>
                <a:moveTo>
                  <a:pt x="132183" y="0"/>
                </a:moveTo>
                <a:cubicBezTo>
                  <a:pt x="160224" y="0"/>
                  <a:pt x="182956" y="24804"/>
                  <a:pt x="182956" y="55401"/>
                </a:cubicBezTo>
                <a:cubicBezTo>
                  <a:pt x="182956" y="85998"/>
                  <a:pt x="160224" y="110802"/>
                  <a:pt x="132183" y="110802"/>
                </a:cubicBezTo>
                <a:cubicBezTo>
                  <a:pt x="104142" y="110802"/>
                  <a:pt x="81410" y="85998"/>
                  <a:pt x="81410" y="55401"/>
                </a:cubicBezTo>
                <a:cubicBezTo>
                  <a:pt x="81410" y="24804"/>
                  <a:pt x="104142" y="0"/>
                  <a:pt x="13218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5" name="library-books_18476">
            <a:extLst>
              <a:ext uri="{FF2B5EF4-FFF2-40B4-BE49-F238E27FC236}">
                <a16:creationId xmlns="" xmlns:a16="http://schemas.microsoft.com/office/drawing/2014/main" id="{0129B7D0-57F6-4291-877B-79DAEDAD2D06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2886938"/>
            <a:ext cx="368754" cy="311694"/>
          </a:xfrm>
          <a:custGeom>
            <a:avLst/>
            <a:gdLst>
              <a:gd name="connsiteX0" fmla="*/ 217420 w 608094"/>
              <a:gd name="connsiteY0" fmla="*/ 438401 h 513999"/>
              <a:gd name="connsiteX1" fmla="*/ 205206 w 608094"/>
              <a:gd name="connsiteY1" fmla="*/ 450598 h 513999"/>
              <a:gd name="connsiteX2" fmla="*/ 217420 w 608094"/>
              <a:gd name="connsiteY2" fmla="*/ 462795 h 513999"/>
              <a:gd name="connsiteX3" fmla="*/ 276185 w 608094"/>
              <a:gd name="connsiteY3" fmla="*/ 462680 h 513999"/>
              <a:gd name="connsiteX4" fmla="*/ 288399 w 608094"/>
              <a:gd name="connsiteY4" fmla="*/ 450598 h 513999"/>
              <a:gd name="connsiteX5" fmla="*/ 276185 w 608094"/>
              <a:gd name="connsiteY5" fmla="*/ 438516 h 513999"/>
              <a:gd name="connsiteX6" fmla="*/ 41718 w 608094"/>
              <a:gd name="connsiteY6" fmla="*/ 438401 h 513999"/>
              <a:gd name="connsiteX7" fmla="*/ 29502 w 608094"/>
              <a:gd name="connsiteY7" fmla="*/ 450598 h 513999"/>
              <a:gd name="connsiteX8" fmla="*/ 41718 w 608094"/>
              <a:gd name="connsiteY8" fmla="*/ 462795 h 513999"/>
              <a:gd name="connsiteX9" fmla="*/ 100491 w 608094"/>
              <a:gd name="connsiteY9" fmla="*/ 462680 h 513999"/>
              <a:gd name="connsiteX10" fmla="*/ 112591 w 608094"/>
              <a:gd name="connsiteY10" fmla="*/ 450598 h 513999"/>
              <a:gd name="connsiteX11" fmla="*/ 100491 w 608094"/>
              <a:gd name="connsiteY11" fmla="*/ 438516 h 513999"/>
              <a:gd name="connsiteX12" fmla="*/ 217535 w 608094"/>
              <a:gd name="connsiteY12" fmla="*/ 90327 h 513999"/>
              <a:gd name="connsiteX13" fmla="*/ 205321 w 608094"/>
              <a:gd name="connsiteY13" fmla="*/ 102524 h 513999"/>
              <a:gd name="connsiteX14" fmla="*/ 217535 w 608094"/>
              <a:gd name="connsiteY14" fmla="*/ 114721 h 513999"/>
              <a:gd name="connsiteX15" fmla="*/ 276300 w 608094"/>
              <a:gd name="connsiteY15" fmla="*/ 114721 h 513999"/>
              <a:gd name="connsiteX16" fmla="*/ 288399 w 608094"/>
              <a:gd name="connsiteY16" fmla="*/ 102524 h 513999"/>
              <a:gd name="connsiteX17" fmla="*/ 276300 w 608094"/>
              <a:gd name="connsiteY17" fmla="*/ 90327 h 513999"/>
              <a:gd name="connsiteX18" fmla="*/ 41718 w 608094"/>
              <a:gd name="connsiteY18" fmla="*/ 90327 h 513999"/>
              <a:gd name="connsiteX19" fmla="*/ 29617 w 608094"/>
              <a:gd name="connsiteY19" fmla="*/ 102524 h 513999"/>
              <a:gd name="connsiteX20" fmla="*/ 41718 w 608094"/>
              <a:gd name="connsiteY20" fmla="*/ 114721 h 513999"/>
              <a:gd name="connsiteX21" fmla="*/ 100491 w 608094"/>
              <a:gd name="connsiteY21" fmla="*/ 114721 h 513999"/>
              <a:gd name="connsiteX22" fmla="*/ 112591 w 608094"/>
              <a:gd name="connsiteY22" fmla="*/ 102524 h 513999"/>
              <a:gd name="connsiteX23" fmla="*/ 100491 w 608094"/>
              <a:gd name="connsiteY23" fmla="*/ 90327 h 513999"/>
              <a:gd name="connsiteX24" fmla="*/ 357302 w 608094"/>
              <a:gd name="connsiteY24" fmla="*/ 33254 h 513999"/>
              <a:gd name="connsiteX25" fmla="*/ 381620 w 608094"/>
              <a:gd name="connsiteY25" fmla="*/ 48903 h 513999"/>
              <a:gd name="connsiteX26" fmla="*/ 476931 w 608094"/>
              <a:gd name="connsiteY26" fmla="*/ 484904 h 513999"/>
              <a:gd name="connsiteX27" fmla="*/ 461257 w 608094"/>
              <a:gd name="connsiteY27" fmla="*/ 509299 h 513999"/>
              <a:gd name="connsiteX28" fmla="*/ 436939 w 608094"/>
              <a:gd name="connsiteY28" fmla="*/ 493649 h 513999"/>
              <a:gd name="connsiteX29" fmla="*/ 341628 w 608094"/>
              <a:gd name="connsiteY29" fmla="*/ 57534 h 513999"/>
              <a:gd name="connsiteX30" fmla="*/ 357302 w 608094"/>
              <a:gd name="connsiteY30" fmla="*/ 33254 h 513999"/>
              <a:gd name="connsiteX31" fmla="*/ 405056 w 608094"/>
              <a:gd name="connsiteY31" fmla="*/ 22956 h 513999"/>
              <a:gd name="connsiteX32" fmla="*/ 416229 w 608094"/>
              <a:gd name="connsiteY32" fmla="*/ 30089 h 513999"/>
              <a:gd name="connsiteX33" fmla="*/ 516092 w 608094"/>
              <a:gd name="connsiteY33" fmla="*/ 487647 h 513999"/>
              <a:gd name="connsiteX34" fmla="*/ 508951 w 608094"/>
              <a:gd name="connsiteY34" fmla="*/ 498807 h 513999"/>
              <a:gd name="connsiteX35" fmla="*/ 497663 w 608094"/>
              <a:gd name="connsiteY35" fmla="*/ 491674 h 513999"/>
              <a:gd name="connsiteX36" fmla="*/ 397800 w 608094"/>
              <a:gd name="connsiteY36" fmla="*/ 34116 h 513999"/>
              <a:gd name="connsiteX37" fmla="*/ 405056 w 608094"/>
              <a:gd name="connsiteY37" fmla="*/ 22956 h 513999"/>
              <a:gd name="connsiteX38" fmla="*/ 437759 w 608094"/>
              <a:gd name="connsiteY38" fmla="*/ 15758 h 513999"/>
              <a:gd name="connsiteX39" fmla="*/ 449054 w 608094"/>
              <a:gd name="connsiteY39" fmla="*/ 22892 h 513999"/>
              <a:gd name="connsiteX40" fmla="*/ 548976 w 608094"/>
              <a:gd name="connsiteY40" fmla="*/ 480517 h 513999"/>
              <a:gd name="connsiteX41" fmla="*/ 541715 w 608094"/>
              <a:gd name="connsiteY41" fmla="*/ 491679 h 513999"/>
              <a:gd name="connsiteX42" fmla="*/ 530535 w 608094"/>
              <a:gd name="connsiteY42" fmla="*/ 484544 h 513999"/>
              <a:gd name="connsiteX43" fmla="*/ 430614 w 608094"/>
              <a:gd name="connsiteY43" fmla="*/ 26920 h 513999"/>
              <a:gd name="connsiteX44" fmla="*/ 437759 w 608094"/>
              <a:gd name="connsiteY44" fmla="*/ 15758 h 513999"/>
              <a:gd name="connsiteX45" fmla="*/ 488012 w 608094"/>
              <a:gd name="connsiteY45" fmla="*/ 4886 h 513999"/>
              <a:gd name="connsiteX46" fmla="*/ 512325 w 608094"/>
              <a:gd name="connsiteY46" fmla="*/ 20419 h 513999"/>
              <a:gd name="connsiteX47" fmla="*/ 607618 w 608094"/>
              <a:gd name="connsiteY47" fmla="*/ 456470 h 513999"/>
              <a:gd name="connsiteX48" fmla="*/ 591947 w 608094"/>
              <a:gd name="connsiteY48" fmla="*/ 480746 h 513999"/>
              <a:gd name="connsiteX49" fmla="*/ 567634 w 608094"/>
              <a:gd name="connsiteY49" fmla="*/ 465099 h 513999"/>
              <a:gd name="connsiteX50" fmla="*/ 472456 w 608094"/>
              <a:gd name="connsiteY50" fmla="*/ 29163 h 513999"/>
              <a:gd name="connsiteX51" fmla="*/ 488012 w 608094"/>
              <a:gd name="connsiteY51" fmla="*/ 4886 h 513999"/>
              <a:gd name="connsiteX52" fmla="*/ 210622 w 608094"/>
              <a:gd name="connsiteY52" fmla="*/ 0 h 513999"/>
              <a:gd name="connsiteX53" fmla="*/ 283099 w 608094"/>
              <a:gd name="connsiteY53" fmla="*/ 115 h 513999"/>
              <a:gd name="connsiteX54" fmla="*/ 317782 w 608094"/>
              <a:gd name="connsiteY54" fmla="*/ 34750 h 513999"/>
              <a:gd name="connsiteX55" fmla="*/ 317551 w 608094"/>
              <a:gd name="connsiteY55" fmla="*/ 479364 h 513999"/>
              <a:gd name="connsiteX56" fmla="*/ 282868 w 608094"/>
              <a:gd name="connsiteY56" fmla="*/ 513999 h 513999"/>
              <a:gd name="connsiteX57" fmla="*/ 210391 w 608094"/>
              <a:gd name="connsiteY57" fmla="*/ 513999 h 513999"/>
              <a:gd name="connsiteX58" fmla="*/ 175708 w 608094"/>
              <a:gd name="connsiteY58" fmla="*/ 479249 h 513999"/>
              <a:gd name="connsiteX59" fmla="*/ 176054 w 608094"/>
              <a:gd name="connsiteY59" fmla="*/ 34635 h 513999"/>
              <a:gd name="connsiteX60" fmla="*/ 210622 w 608094"/>
              <a:gd name="connsiteY60" fmla="*/ 0 h 513999"/>
              <a:gd name="connsiteX61" fmla="*/ 34918 w 608094"/>
              <a:gd name="connsiteY61" fmla="*/ 0 h 513999"/>
              <a:gd name="connsiteX62" fmla="*/ 107290 w 608094"/>
              <a:gd name="connsiteY62" fmla="*/ 115 h 513999"/>
              <a:gd name="connsiteX63" fmla="*/ 141978 w 608094"/>
              <a:gd name="connsiteY63" fmla="*/ 34750 h 513999"/>
              <a:gd name="connsiteX64" fmla="*/ 141748 w 608094"/>
              <a:gd name="connsiteY64" fmla="*/ 479364 h 513999"/>
              <a:gd name="connsiteX65" fmla="*/ 106944 w 608094"/>
              <a:gd name="connsiteY65" fmla="*/ 513999 h 513999"/>
              <a:gd name="connsiteX66" fmla="*/ 34573 w 608094"/>
              <a:gd name="connsiteY66" fmla="*/ 513999 h 513999"/>
              <a:gd name="connsiteX67" fmla="*/ 0 w 608094"/>
              <a:gd name="connsiteY67" fmla="*/ 479249 h 513999"/>
              <a:gd name="connsiteX68" fmla="*/ 230 w 608094"/>
              <a:gd name="connsiteY68" fmla="*/ 34635 h 513999"/>
              <a:gd name="connsiteX69" fmla="*/ 34918 w 608094"/>
              <a:gd name="connsiteY69" fmla="*/ 0 h 51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8094" h="513999">
                <a:moveTo>
                  <a:pt x="217420" y="438401"/>
                </a:moveTo>
                <a:cubicBezTo>
                  <a:pt x="210737" y="438401"/>
                  <a:pt x="205206" y="443924"/>
                  <a:pt x="205206" y="450598"/>
                </a:cubicBezTo>
                <a:cubicBezTo>
                  <a:pt x="205206" y="457272"/>
                  <a:pt x="210737" y="462795"/>
                  <a:pt x="217420" y="462795"/>
                </a:cubicBezTo>
                <a:lnTo>
                  <a:pt x="276185" y="462680"/>
                </a:lnTo>
                <a:cubicBezTo>
                  <a:pt x="282983" y="462680"/>
                  <a:pt x="288399" y="457387"/>
                  <a:pt x="288399" y="450598"/>
                </a:cubicBezTo>
                <a:cubicBezTo>
                  <a:pt x="288399" y="443924"/>
                  <a:pt x="282868" y="438516"/>
                  <a:pt x="276185" y="438516"/>
                </a:cubicBezTo>
                <a:close/>
                <a:moveTo>
                  <a:pt x="41718" y="438401"/>
                </a:moveTo>
                <a:cubicBezTo>
                  <a:pt x="34918" y="438401"/>
                  <a:pt x="29502" y="443924"/>
                  <a:pt x="29502" y="450598"/>
                </a:cubicBezTo>
                <a:cubicBezTo>
                  <a:pt x="29502" y="457272"/>
                  <a:pt x="35034" y="462795"/>
                  <a:pt x="41718" y="462795"/>
                </a:cubicBezTo>
                <a:lnTo>
                  <a:pt x="100491" y="462680"/>
                </a:lnTo>
                <a:cubicBezTo>
                  <a:pt x="107175" y="462680"/>
                  <a:pt x="112591" y="457387"/>
                  <a:pt x="112591" y="450598"/>
                </a:cubicBezTo>
                <a:cubicBezTo>
                  <a:pt x="112591" y="443924"/>
                  <a:pt x="107175" y="438516"/>
                  <a:pt x="100491" y="438516"/>
                </a:cubicBezTo>
                <a:close/>
                <a:moveTo>
                  <a:pt x="217535" y="90327"/>
                </a:moveTo>
                <a:cubicBezTo>
                  <a:pt x="210737" y="90327"/>
                  <a:pt x="205321" y="95850"/>
                  <a:pt x="205321" y="102524"/>
                </a:cubicBezTo>
                <a:cubicBezTo>
                  <a:pt x="205321" y="109198"/>
                  <a:pt x="210737" y="114721"/>
                  <a:pt x="217535" y="114721"/>
                </a:cubicBezTo>
                <a:lnTo>
                  <a:pt x="276300" y="114721"/>
                </a:lnTo>
                <a:cubicBezTo>
                  <a:pt x="282983" y="114721"/>
                  <a:pt x="288399" y="109198"/>
                  <a:pt x="288399" y="102524"/>
                </a:cubicBezTo>
                <a:cubicBezTo>
                  <a:pt x="288399" y="95850"/>
                  <a:pt x="282983" y="90327"/>
                  <a:pt x="276300" y="90327"/>
                </a:cubicBezTo>
                <a:close/>
                <a:moveTo>
                  <a:pt x="41718" y="90327"/>
                </a:moveTo>
                <a:cubicBezTo>
                  <a:pt x="35034" y="90327"/>
                  <a:pt x="29617" y="95850"/>
                  <a:pt x="29617" y="102524"/>
                </a:cubicBezTo>
                <a:cubicBezTo>
                  <a:pt x="29617" y="109198"/>
                  <a:pt x="35034" y="114721"/>
                  <a:pt x="41718" y="114721"/>
                </a:cubicBezTo>
                <a:lnTo>
                  <a:pt x="100491" y="114721"/>
                </a:lnTo>
                <a:cubicBezTo>
                  <a:pt x="107175" y="114721"/>
                  <a:pt x="112591" y="109198"/>
                  <a:pt x="112591" y="102524"/>
                </a:cubicBezTo>
                <a:cubicBezTo>
                  <a:pt x="112591" y="95850"/>
                  <a:pt x="107175" y="90327"/>
                  <a:pt x="100491" y="90327"/>
                </a:cubicBezTo>
                <a:close/>
                <a:moveTo>
                  <a:pt x="357302" y="33254"/>
                </a:moveTo>
                <a:cubicBezTo>
                  <a:pt x="368366" y="30837"/>
                  <a:pt x="379199" y="37857"/>
                  <a:pt x="381620" y="48903"/>
                </a:cubicBezTo>
                <a:lnTo>
                  <a:pt x="476931" y="484904"/>
                </a:lnTo>
                <a:cubicBezTo>
                  <a:pt x="479351" y="495951"/>
                  <a:pt x="472321" y="506882"/>
                  <a:pt x="461257" y="509299"/>
                </a:cubicBezTo>
                <a:cubicBezTo>
                  <a:pt x="450193" y="511600"/>
                  <a:pt x="439360" y="504696"/>
                  <a:pt x="436939" y="493649"/>
                </a:cubicBezTo>
                <a:lnTo>
                  <a:pt x="341628" y="57534"/>
                </a:lnTo>
                <a:cubicBezTo>
                  <a:pt x="339208" y="46602"/>
                  <a:pt x="346238" y="35670"/>
                  <a:pt x="357302" y="33254"/>
                </a:cubicBezTo>
                <a:close/>
                <a:moveTo>
                  <a:pt x="405056" y="22956"/>
                </a:moveTo>
                <a:cubicBezTo>
                  <a:pt x="410124" y="21805"/>
                  <a:pt x="415077" y="25027"/>
                  <a:pt x="416229" y="30089"/>
                </a:cubicBezTo>
                <a:lnTo>
                  <a:pt x="516092" y="487647"/>
                </a:lnTo>
                <a:cubicBezTo>
                  <a:pt x="517244" y="492709"/>
                  <a:pt x="514019" y="497771"/>
                  <a:pt x="508951" y="498807"/>
                </a:cubicBezTo>
                <a:cubicBezTo>
                  <a:pt x="503883" y="499957"/>
                  <a:pt x="498815" y="496736"/>
                  <a:pt x="497663" y="491674"/>
                </a:cubicBezTo>
                <a:lnTo>
                  <a:pt x="397800" y="34116"/>
                </a:lnTo>
                <a:cubicBezTo>
                  <a:pt x="396648" y="29053"/>
                  <a:pt x="399873" y="24106"/>
                  <a:pt x="405056" y="22956"/>
                </a:cubicBezTo>
                <a:close/>
                <a:moveTo>
                  <a:pt x="437759" y="15758"/>
                </a:moveTo>
                <a:cubicBezTo>
                  <a:pt x="442830" y="14607"/>
                  <a:pt x="447901" y="17829"/>
                  <a:pt x="449054" y="22892"/>
                </a:cubicBezTo>
                <a:lnTo>
                  <a:pt x="548976" y="480517"/>
                </a:lnTo>
                <a:cubicBezTo>
                  <a:pt x="550128" y="485580"/>
                  <a:pt x="546786" y="490528"/>
                  <a:pt x="541715" y="491679"/>
                </a:cubicBezTo>
                <a:cubicBezTo>
                  <a:pt x="536644" y="492829"/>
                  <a:pt x="531573" y="489607"/>
                  <a:pt x="530535" y="484544"/>
                </a:cubicBezTo>
                <a:lnTo>
                  <a:pt x="430614" y="26920"/>
                </a:lnTo>
                <a:cubicBezTo>
                  <a:pt x="429461" y="21857"/>
                  <a:pt x="432688" y="16794"/>
                  <a:pt x="437759" y="15758"/>
                </a:cubicBezTo>
                <a:close/>
                <a:moveTo>
                  <a:pt x="488012" y="4886"/>
                </a:moveTo>
                <a:cubicBezTo>
                  <a:pt x="499073" y="2470"/>
                  <a:pt x="510020" y="9373"/>
                  <a:pt x="512325" y="20419"/>
                </a:cubicBezTo>
                <a:lnTo>
                  <a:pt x="607618" y="456470"/>
                </a:lnTo>
                <a:cubicBezTo>
                  <a:pt x="610038" y="467515"/>
                  <a:pt x="603009" y="478330"/>
                  <a:pt x="591947" y="480746"/>
                </a:cubicBezTo>
                <a:cubicBezTo>
                  <a:pt x="580885" y="483162"/>
                  <a:pt x="570054" y="476144"/>
                  <a:pt x="567634" y="465099"/>
                </a:cubicBezTo>
                <a:lnTo>
                  <a:pt x="472456" y="29163"/>
                </a:lnTo>
                <a:cubicBezTo>
                  <a:pt x="470036" y="18117"/>
                  <a:pt x="476950" y="7302"/>
                  <a:pt x="488012" y="4886"/>
                </a:cubicBezTo>
                <a:close/>
                <a:moveTo>
                  <a:pt x="210622" y="0"/>
                </a:moveTo>
                <a:lnTo>
                  <a:pt x="283099" y="115"/>
                </a:lnTo>
                <a:cubicBezTo>
                  <a:pt x="302341" y="115"/>
                  <a:pt x="317897" y="15649"/>
                  <a:pt x="317782" y="34750"/>
                </a:cubicBezTo>
                <a:lnTo>
                  <a:pt x="317551" y="479364"/>
                </a:lnTo>
                <a:cubicBezTo>
                  <a:pt x="317551" y="498465"/>
                  <a:pt x="301996" y="513999"/>
                  <a:pt x="282868" y="513999"/>
                </a:cubicBezTo>
                <a:lnTo>
                  <a:pt x="210391" y="513999"/>
                </a:lnTo>
                <a:cubicBezTo>
                  <a:pt x="191264" y="513999"/>
                  <a:pt x="175708" y="498350"/>
                  <a:pt x="175708" y="479249"/>
                </a:cubicBezTo>
                <a:lnTo>
                  <a:pt x="176054" y="34635"/>
                </a:lnTo>
                <a:cubicBezTo>
                  <a:pt x="176054" y="15419"/>
                  <a:pt x="191494" y="0"/>
                  <a:pt x="210622" y="0"/>
                </a:cubicBezTo>
                <a:close/>
                <a:moveTo>
                  <a:pt x="34918" y="0"/>
                </a:moveTo>
                <a:lnTo>
                  <a:pt x="107290" y="115"/>
                </a:lnTo>
                <a:cubicBezTo>
                  <a:pt x="126536" y="115"/>
                  <a:pt x="141978" y="15649"/>
                  <a:pt x="141978" y="34750"/>
                </a:cubicBezTo>
                <a:lnTo>
                  <a:pt x="141748" y="479364"/>
                </a:lnTo>
                <a:cubicBezTo>
                  <a:pt x="141748" y="498465"/>
                  <a:pt x="126190" y="513999"/>
                  <a:pt x="106944" y="513999"/>
                </a:cubicBezTo>
                <a:lnTo>
                  <a:pt x="34573" y="513999"/>
                </a:lnTo>
                <a:cubicBezTo>
                  <a:pt x="15442" y="513999"/>
                  <a:pt x="0" y="498350"/>
                  <a:pt x="0" y="479249"/>
                </a:cubicBezTo>
                <a:lnTo>
                  <a:pt x="230" y="34635"/>
                </a:lnTo>
                <a:cubicBezTo>
                  <a:pt x="230" y="15419"/>
                  <a:pt x="15788" y="0"/>
                  <a:pt x="349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6" name="studying_386655">
            <a:extLst>
              <a:ext uri="{FF2B5EF4-FFF2-40B4-BE49-F238E27FC236}">
                <a16:creationId xmlns="" xmlns:a16="http://schemas.microsoft.com/office/drawing/2014/main" id="{6A8A2535-9DA9-486B-94BC-40C6D88762F8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2905397"/>
            <a:ext cx="368754" cy="368196"/>
          </a:xfrm>
          <a:custGeom>
            <a:avLst/>
            <a:gdLst>
              <a:gd name="connsiteX0" fmla="*/ 528341 w 607639"/>
              <a:gd name="connsiteY0" fmla="*/ 527538 h 606722"/>
              <a:gd name="connsiteX1" fmla="*/ 528341 w 607639"/>
              <a:gd name="connsiteY1" fmla="*/ 547356 h 606722"/>
              <a:gd name="connsiteX2" fmla="*/ 548187 w 607639"/>
              <a:gd name="connsiteY2" fmla="*/ 567086 h 606722"/>
              <a:gd name="connsiteX3" fmla="*/ 567945 w 607639"/>
              <a:gd name="connsiteY3" fmla="*/ 547356 h 606722"/>
              <a:gd name="connsiteX4" fmla="*/ 567945 w 607639"/>
              <a:gd name="connsiteY4" fmla="*/ 527538 h 606722"/>
              <a:gd name="connsiteX5" fmla="*/ 99092 w 607639"/>
              <a:gd name="connsiteY5" fmla="*/ 474835 h 606722"/>
              <a:gd name="connsiteX6" fmla="*/ 350075 w 607639"/>
              <a:gd name="connsiteY6" fmla="*/ 474835 h 606722"/>
              <a:gd name="connsiteX7" fmla="*/ 369833 w 607639"/>
              <a:gd name="connsiteY7" fmla="*/ 494584 h 606722"/>
              <a:gd name="connsiteX8" fmla="*/ 350075 w 607639"/>
              <a:gd name="connsiteY8" fmla="*/ 514422 h 606722"/>
              <a:gd name="connsiteX9" fmla="*/ 99092 w 607639"/>
              <a:gd name="connsiteY9" fmla="*/ 514422 h 606722"/>
              <a:gd name="connsiteX10" fmla="*/ 79245 w 607639"/>
              <a:gd name="connsiteY10" fmla="*/ 494584 h 606722"/>
              <a:gd name="connsiteX11" fmla="*/ 99092 w 607639"/>
              <a:gd name="connsiteY11" fmla="*/ 474835 h 606722"/>
              <a:gd name="connsiteX12" fmla="*/ 297164 w 607639"/>
              <a:gd name="connsiteY12" fmla="*/ 395661 h 606722"/>
              <a:gd name="connsiteX13" fmla="*/ 350063 w 607639"/>
              <a:gd name="connsiteY13" fmla="*/ 395661 h 606722"/>
              <a:gd name="connsiteX14" fmla="*/ 369834 w 607639"/>
              <a:gd name="connsiteY14" fmla="*/ 415464 h 606722"/>
              <a:gd name="connsiteX15" fmla="*/ 350063 w 607639"/>
              <a:gd name="connsiteY15" fmla="*/ 435178 h 606722"/>
              <a:gd name="connsiteX16" fmla="*/ 297164 w 607639"/>
              <a:gd name="connsiteY16" fmla="*/ 435178 h 606722"/>
              <a:gd name="connsiteX17" fmla="*/ 277393 w 607639"/>
              <a:gd name="connsiteY17" fmla="*/ 415464 h 606722"/>
              <a:gd name="connsiteX18" fmla="*/ 297164 w 607639"/>
              <a:gd name="connsiteY18" fmla="*/ 395661 h 606722"/>
              <a:gd name="connsiteX19" fmla="*/ 99090 w 607639"/>
              <a:gd name="connsiteY19" fmla="*/ 395661 h 606722"/>
              <a:gd name="connsiteX20" fmla="*/ 217979 w 607639"/>
              <a:gd name="connsiteY20" fmla="*/ 395661 h 606722"/>
              <a:gd name="connsiteX21" fmla="*/ 237735 w 607639"/>
              <a:gd name="connsiteY21" fmla="*/ 415464 h 606722"/>
              <a:gd name="connsiteX22" fmla="*/ 217979 w 607639"/>
              <a:gd name="connsiteY22" fmla="*/ 435178 h 606722"/>
              <a:gd name="connsiteX23" fmla="*/ 99090 w 607639"/>
              <a:gd name="connsiteY23" fmla="*/ 435178 h 606722"/>
              <a:gd name="connsiteX24" fmla="*/ 79245 w 607639"/>
              <a:gd name="connsiteY24" fmla="*/ 415464 h 606722"/>
              <a:gd name="connsiteX25" fmla="*/ 99090 w 607639"/>
              <a:gd name="connsiteY25" fmla="*/ 395661 h 606722"/>
              <a:gd name="connsiteX26" fmla="*/ 99092 w 607639"/>
              <a:gd name="connsiteY26" fmla="*/ 316557 h 606722"/>
              <a:gd name="connsiteX27" fmla="*/ 350075 w 607639"/>
              <a:gd name="connsiteY27" fmla="*/ 316557 h 606722"/>
              <a:gd name="connsiteX28" fmla="*/ 369833 w 607639"/>
              <a:gd name="connsiteY28" fmla="*/ 336306 h 606722"/>
              <a:gd name="connsiteX29" fmla="*/ 350075 w 607639"/>
              <a:gd name="connsiteY29" fmla="*/ 356144 h 606722"/>
              <a:gd name="connsiteX30" fmla="*/ 99092 w 607639"/>
              <a:gd name="connsiteY30" fmla="*/ 356144 h 606722"/>
              <a:gd name="connsiteX31" fmla="*/ 79245 w 607639"/>
              <a:gd name="connsiteY31" fmla="*/ 336306 h 606722"/>
              <a:gd name="connsiteX32" fmla="*/ 99092 w 607639"/>
              <a:gd name="connsiteY32" fmla="*/ 316557 h 606722"/>
              <a:gd name="connsiteX33" fmla="*/ 257585 w 607639"/>
              <a:gd name="connsiteY33" fmla="*/ 237382 h 606722"/>
              <a:gd name="connsiteX34" fmla="*/ 350073 w 607639"/>
              <a:gd name="connsiteY34" fmla="*/ 237382 h 606722"/>
              <a:gd name="connsiteX35" fmla="*/ 369834 w 607639"/>
              <a:gd name="connsiteY35" fmla="*/ 257211 h 606722"/>
              <a:gd name="connsiteX36" fmla="*/ 350073 w 607639"/>
              <a:gd name="connsiteY36" fmla="*/ 277040 h 606722"/>
              <a:gd name="connsiteX37" fmla="*/ 257585 w 607639"/>
              <a:gd name="connsiteY37" fmla="*/ 277040 h 606722"/>
              <a:gd name="connsiteX38" fmla="*/ 237735 w 607639"/>
              <a:gd name="connsiteY38" fmla="*/ 257211 h 606722"/>
              <a:gd name="connsiteX39" fmla="*/ 257585 w 607639"/>
              <a:gd name="connsiteY39" fmla="*/ 237382 h 606722"/>
              <a:gd name="connsiteX40" fmla="*/ 99092 w 607639"/>
              <a:gd name="connsiteY40" fmla="*/ 237382 h 606722"/>
              <a:gd name="connsiteX41" fmla="*/ 178301 w 607639"/>
              <a:gd name="connsiteY41" fmla="*/ 237382 h 606722"/>
              <a:gd name="connsiteX42" fmla="*/ 198148 w 607639"/>
              <a:gd name="connsiteY42" fmla="*/ 257211 h 606722"/>
              <a:gd name="connsiteX43" fmla="*/ 178301 w 607639"/>
              <a:gd name="connsiteY43" fmla="*/ 277040 h 606722"/>
              <a:gd name="connsiteX44" fmla="*/ 99092 w 607639"/>
              <a:gd name="connsiteY44" fmla="*/ 277040 h 606722"/>
              <a:gd name="connsiteX45" fmla="*/ 79245 w 607639"/>
              <a:gd name="connsiteY45" fmla="*/ 257211 h 606722"/>
              <a:gd name="connsiteX46" fmla="*/ 99092 w 607639"/>
              <a:gd name="connsiteY46" fmla="*/ 237382 h 606722"/>
              <a:gd name="connsiteX47" fmla="*/ 528341 w 607639"/>
              <a:gd name="connsiteY47" fmla="*/ 158279 h 606722"/>
              <a:gd name="connsiteX48" fmla="*/ 528341 w 607639"/>
              <a:gd name="connsiteY48" fmla="*/ 487990 h 606722"/>
              <a:gd name="connsiteX49" fmla="*/ 567945 w 607639"/>
              <a:gd name="connsiteY49" fmla="*/ 487990 h 606722"/>
              <a:gd name="connsiteX50" fmla="*/ 567945 w 607639"/>
              <a:gd name="connsiteY50" fmla="*/ 158279 h 606722"/>
              <a:gd name="connsiteX51" fmla="*/ 99092 w 607639"/>
              <a:gd name="connsiteY51" fmla="*/ 158278 h 606722"/>
              <a:gd name="connsiteX52" fmla="*/ 350075 w 607639"/>
              <a:gd name="connsiteY52" fmla="*/ 158278 h 606722"/>
              <a:gd name="connsiteX53" fmla="*/ 369833 w 607639"/>
              <a:gd name="connsiteY53" fmla="*/ 178027 h 606722"/>
              <a:gd name="connsiteX54" fmla="*/ 350075 w 607639"/>
              <a:gd name="connsiteY54" fmla="*/ 197865 h 606722"/>
              <a:gd name="connsiteX55" fmla="*/ 99092 w 607639"/>
              <a:gd name="connsiteY55" fmla="*/ 197865 h 606722"/>
              <a:gd name="connsiteX56" fmla="*/ 79245 w 607639"/>
              <a:gd name="connsiteY56" fmla="*/ 178027 h 606722"/>
              <a:gd name="connsiteX57" fmla="*/ 99092 w 607639"/>
              <a:gd name="connsiteY57" fmla="*/ 158278 h 606722"/>
              <a:gd name="connsiteX58" fmla="*/ 178251 w 607639"/>
              <a:gd name="connsiteY58" fmla="*/ 79104 h 606722"/>
              <a:gd name="connsiteX59" fmla="*/ 270739 w 607639"/>
              <a:gd name="connsiteY59" fmla="*/ 79104 h 606722"/>
              <a:gd name="connsiteX60" fmla="*/ 290589 w 607639"/>
              <a:gd name="connsiteY60" fmla="*/ 98933 h 606722"/>
              <a:gd name="connsiteX61" fmla="*/ 270739 w 607639"/>
              <a:gd name="connsiteY61" fmla="*/ 118762 h 606722"/>
              <a:gd name="connsiteX62" fmla="*/ 178251 w 607639"/>
              <a:gd name="connsiteY62" fmla="*/ 118762 h 606722"/>
              <a:gd name="connsiteX63" fmla="*/ 158490 w 607639"/>
              <a:gd name="connsiteY63" fmla="*/ 98933 h 606722"/>
              <a:gd name="connsiteX64" fmla="*/ 178251 w 607639"/>
              <a:gd name="connsiteY64" fmla="*/ 79104 h 606722"/>
              <a:gd name="connsiteX65" fmla="*/ 548187 w 607639"/>
              <a:gd name="connsiteY65" fmla="*/ 70030 h 606722"/>
              <a:gd name="connsiteX66" fmla="*/ 528341 w 607639"/>
              <a:gd name="connsiteY66" fmla="*/ 116154 h 606722"/>
              <a:gd name="connsiteX67" fmla="*/ 528341 w 607639"/>
              <a:gd name="connsiteY67" fmla="*/ 118732 h 606722"/>
              <a:gd name="connsiteX68" fmla="*/ 567945 w 607639"/>
              <a:gd name="connsiteY68" fmla="*/ 118732 h 606722"/>
              <a:gd name="connsiteX69" fmla="*/ 567945 w 607639"/>
              <a:gd name="connsiteY69" fmla="*/ 116154 h 606722"/>
              <a:gd name="connsiteX70" fmla="*/ 39610 w 607639"/>
              <a:gd name="connsiteY70" fmla="*/ 39548 h 606722"/>
              <a:gd name="connsiteX71" fmla="*/ 39610 w 607639"/>
              <a:gd name="connsiteY71" fmla="*/ 567086 h 606722"/>
              <a:gd name="connsiteX72" fmla="*/ 409539 w 607639"/>
              <a:gd name="connsiteY72" fmla="*/ 567086 h 606722"/>
              <a:gd name="connsiteX73" fmla="*/ 409539 w 607639"/>
              <a:gd name="connsiteY73" fmla="*/ 39548 h 606722"/>
              <a:gd name="connsiteX74" fmla="*/ 548187 w 607639"/>
              <a:gd name="connsiteY74" fmla="*/ 0 h 606722"/>
              <a:gd name="connsiteX75" fmla="*/ 566343 w 607639"/>
              <a:gd name="connsiteY75" fmla="*/ 11998 h 606722"/>
              <a:gd name="connsiteX76" fmla="*/ 606037 w 607639"/>
              <a:gd name="connsiteY76" fmla="*/ 104335 h 606722"/>
              <a:gd name="connsiteX77" fmla="*/ 607639 w 607639"/>
              <a:gd name="connsiteY77" fmla="*/ 112066 h 606722"/>
              <a:gd name="connsiteX78" fmla="*/ 607639 w 607639"/>
              <a:gd name="connsiteY78" fmla="*/ 547356 h 606722"/>
              <a:gd name="connsiteX79" fmla="*/ 548187 w 607639"/>
              <a:gd name="connsiteY79" fmla="*/ 606722 h 606722"/>
              <a:gd name="connsiteX80" fmla="*/ 488736 w 607639"/>
              <a:gd name="connsiteY80" fmla="*/ 547356 h 606722"/>
              <a:gd name="connsiteX81" fmla="*/ 488736 w 607639"/>
              <a:gd name="connsiteY81" fmla="*/ 112066 h 606722"/>
              <a:gd name="connsiteX82" fmla="*/ 490338 w 607639"/>
              <a:gd name="connsiteY82" fmla="*/ 104335 h 606722"/>
              <a:gd name="connsiteX83" fmla="*/ 529943 w 607639"/>
              <a:gd name="connsiteY83" fmla="*/ 11998 h 606722"/>
              <a:gd name="connsiteX84" fmla="*/ 548187 w 607639"/>
              <a:gd name="connsiteY84" fmla="*/ 0 h 606722"/>
              <a:gd name="connsiteX85" fmla="*/ 19849 w 607639"/>
              <a:gd name="connsiteY85" fmla="*/ 0 h 606722"/>
              <a:gd name="connsiteX86" fmla="*/ 429300 w 607639"/>
              <a:gd name="connsiteY86" fmla="*/ 0 h 606722"/>
              <a:gd name="connsiteX87" fmla="*/ 449149 w 607639"/>
              <a:gd name="connsiteY87" fmla="*/ 19818 h 606722"/>
              <a:gd name="connsiteX88" fmla="*/ 449149 w 607639"/>
              <a:gd name="connsiteY88" fmla="*/ 586904 h 606722"/>
              <a:gd name="connsiteX89" fmla="*/ 429300 w 607639"/>
              <a:gd name="connsiteY89" fmla="*/ 606722 h 606722"/>
              <a:gd name="connsiteX90" fmla="*/ 19849 w 607639"/>
              <a:gd name="connsiteY90" fmla="*/ 606722 h 606722"/>
              <a:gd name="connsiteX91" fmla="*/ 0 w 607639"/>
              <a:gd name="connsiteY91" fmla="*/ 586904 h 606722"/>
              <a:gd name="connsiteX92" fmla="*/ 0 w 607639"/>
              <a:gd name="connsiteY92" fmla="*/ 19818 h 606722"/>
              <a:gd name="connsiteX93" fmla="*/ 19849 w 607639"/>
              <a:gd name="connsiteY9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7639" h="606722">
                <a:moveTo>
                  <a:pt x="528341" y="527538"/>
                </a:moveTo>
                <a:lnTo>
                  <a:pt x="528341" y="547356"/>
                </a:lnTo>
                <a:cubicBezTo>
                  <a:pt x="528341" y="558287"/>
                  <a:pt x="537241" y="567086"/>
                  <a:pt x="548187" y="567086"/>
                </a:cubicBezTo>
                <a:cubicBezTo>
                  <a:pt x="559134" y="567086"/>
                  <a:pt x="567945" y="558287"/>
                  <a:pt x="567945" y="547356"/>
                </a:cubicBezTo>
                <a:lnTo>
                  <a:pt x="567945" y="527538"/>
                </a:lnTo>
                <a:close/>
                <a:moveTo>
                  <a:pt x="99092" y="474835"/>
                </a:moveTo>
                <a:lnTo>
                  <a:pt x="350075" y="474835"/>
                </a:lnTo>
                <a:cubicBezTo>
                  <a:pt x="361022" y="474835"/>
                  <a:pt x="369833" y="483642"/>
                  <a:pt x="369833" y="494584"/>
                </a:cubicBezTo>
                <a:cubicBezTo>
                  <a:pt x="369833" y="505526"/>
                  <a:pt x="361022" y="514422"/>
                  <a:pt x="350075" y="514422"/>
                </a:cubicBezTo>
                <a:lnTo>
                  <a:pt x="99092" y="514422"/>
                </a:lnTo>
                <a:cubicBezTo>
                  <a:pt x="88145" y="514422"/>
                  <a:pt x="79245" y="505526"/>
                  <a:pt x="79245" y="494584"/>
                </a:cubicBezTo>
                <a:cubicBezTo>
                  <a:pt x="79245" y="483642"/>
                  <a:pt x="88145" y="474835"/>
                  <a:pt x="99092" y="474835"/>
                </a:cubicBezTo>
                <a:close/>
                <a:moveTo>
                  <a:pt x="297164" y="395661"/>
                </a:moveTo>
                <a:lnTo>
                  <a:pt x="350063" y="395661"/>
                </a:lnTo>
                <a:cubicBezTo>
                  <a:pt x="361017" y="395661"/>
                  <a:pt x="369834" y="404541"/>
                  <a:pt x="369834" y="415464"/>
                </a:cubicBezTo>
                <a:cubicBezTo>
                  <a:pt x="369834" y="426387"/>
                  <a:pt x="361017" y="435178"/>
                  <a:pt x="350063" y="435178"/>
                </a:cubicBezTo>
                <a:lnTo>
                  <a:pt x="297164" y="435178"/>
                </a:lnTo>
                <a:cubicBezTo>
                  <a:pt x="286210" y="435178"/>
                  <a:pt x="277393" y="426387"/>
                  <a:pt x="277393" y="415464"/>
                </a:cubicBezTo>
                <a:cubicBezTo>
                  <a:pt x="277393" y="404541"/>
                  <a:pt x="286210" y="395661"/>
                  <a:pt x="297164" y="395661"/>
                </a:cubicBezTo>
                <a:close/>
                <a:moveTo>
                  <a:pt x="99090" y="395661"/>
                </a:moveTo>
                <a:lnTo>
                  <a:pt x="217979" y="395661"/>
                </a:lnTo>
                <a:cubicBezTo>
                  <a:pt x="228925" y="395661"/>
                  <a:pt x="237735" y="404541"/>
                  <a:pt x="237735" y="415464"/>
                </a:cubicBezTo>
                <a:cubicBezTo>
                  <a:pt x="237735" y="426387"/>
                  <a:pt x="228925" y="435178"/>
                  <a:pt x="217979" y="435178"/>
                </a:cubicBezTo>
                <a:lnTo>
                  <a:pt x="99090" y="435178"/>
                </a:lnTo>
                <a:cubicBezTo>
                  <a:pt x="88144" y="435178"/>
                  <a:pt x="79245" y="426387"/>
                  <a:pt x="79245" y="415464"/>
                </a:cubicBezTo>
                <a:cubicBezTo>
                  <a:pt x="79245" y="404541"/>
                  <a:pt x="88144" y="395661"/>
                  <a:pt x="99090" y="395661"/>
                </a:cubicBezTo>
                <a:close/>
                <a:moveTo>
                  <a:pt x="99092" y="316557"/>
                </a:moveTo>
                <a:lnTo>
                  <a:pt x="350075" y="316557"/>
                </a:lnTo>
                <a:cubicBezTo>
                  <a:pt x="361022" y="316557"/>
                  <a:pt x="369833" y="325364"/>
                  <a:pt x="369833" y="336306"/>
                </a:cubicBezTo>
                <a:cubicBezTo>
                  <a:pt x="369833" y="347248"/>
                  <a:pt x="361022" y="356144"/>
                  <a:pt x="350075" y="356144"/>
                </a:cubicBezTo>
                <a:lnTo>
                  <a:pt x="99092" y="356144"/>
                </a:lnTo>
                <a:cubicBezTo>
                  <a:pt x="88145" y="356144"/>
                  <a:pt x="79245" y="347248"/>
                  <a:pt x="79245" y="336306"/>
                </a:cubicBezTo>
                <a:cubicBezTo>
                  <a:pt x="79245" y="325364"/>
                  <a:pt x="88145" y="316557"/>
                  <a:pt x="99092" y="316557"/>
                </a:cubicBezTo>
                <a:close/>
                <a:moveTo>
                  <a:pt x="257585" y="237382"/>
                </a:moveTo>
                <a:lnTo>
                  <a:pt x="350073" y="237382"/>
                </a:lnTo>
                <a:cubicBezTo>
                  <a:pt x="361021" y="237382"/>
                  <a:pt x="369834" y="246274"/>
                  <a:pt x="369834" y="257211"/>
                </a:cubicBezTo>
                <a:cubicBezTo>
                  <a:pt x="369834" y="268148"/>
                  <a:pt x="361021" y="277040"/>
                  <a:pt x="350073" y="277040"/>
                </a:cubicBezTo>
                <a:lnTo>
                  <a:pt x="257585" y="277040"/>
                </a:lnTo>
                <a:cubicBezTo>
                  <a:pt x="246637" y="277040"/>
                  <a:pt x="237735" y="268148"/>
                  <a:pt x="237735" y="257211"/>
                </a:cubicBezTo>
                <a:cubicBezTo>
                  <a:pt x="237735" y="246274"/>
                  <a:pt x="246637" y="237382"/>
                  <a:pt x="257585" y="237382"/>
                </a:cubicBezTo>
                <a:close/>
                <a:moveTo>
                  <a:pt x="99092" y="237382"/>
                </a:moveTo>
                <a:lnTo>
                  <a:pt x="178301" y="237382"/>
                </a:lnTo>
                <a:cubicBezTo>
                  <a:pt x="189248" y="237382"/>
                  <a:pt x="198148" y="246274"/>
                  <a:pt x="198148" y="257211"/>
                </a:cubicBezTo>
                <a:cubicBezTo>
                  <a:pt x="198148" y="268148"/>
                  <a:pt x="189248" y="277040"/>
                  <a:pt x="178301" y="277040"/>
                </a:cubicBezTo>
                <a:lnTo>
                  <a:pt x="99092" y="277040"/>
                </a:lnTo>
                <a:cubicBezTo>
                  <a:pt x="88145" y="277040"/>
                  <a:pt x="79245" y="268148"/>
                  <a:pt x="79245" y="257211"/>
                </a:cubicBezTo>
                <a:cubicBezTo>
                  <a:pt x="79245" y="246274"/>
                  <a:pt x="88145" y="237382"/>
                  <a:pt x="99092" y="237382"/>
                </a:cubicBezTo>
                <a:close/>
                <a:moveTo>
                  <a:pt x="528341" y="158279"/>
                </a:moveTo>
                <a:lnTo>
                  <a:pt x="528341" y="487990"/>
                </a:lnTo>
                <a:lnTo>
                  <a:pt x="567945" y="487990"/>
                </a:lnTo>
                <a:lnTo>
                  <a:pt x="567945" y="158279"/>
                </a:lnTo>
                <a:close/>
                <a:moveTo>
                  <a:pt x="99092" y="158278"/>
                </a:moveTo>
                <a:lnTo>
                  <a:pt x="350075" y="158278"/>
                </a:lnTo>
                <a:cubicBezTo>
                  <a:pt x="361022" y="158278"/>
                  <a:pt x="369833" y="167174"/>
                  <a:pt x="369833" y="178027"/>
                </a:cubicBezTo>
                <a:cubicBezTo>
                  <a:pt x="369833" y="188969"/>
                  <a:pt x="361022" y="197865"/>
                  <a:pt x="350075" y="197865"/>
                </a:cubicBezTo>
                <a:lnTo>
                  <a:pt x="99092" y="197865"/>
                </a:lnTo>
                <a:cubicBezTo>
                  <a:pt x="88145" y="197865"/>
                  <a:pt x="79245" y="188969"/>
                  <a:pt x="79245" y="178027"/>
                </a:cubicBezTo>
                <a:cubicBezTo>
                  <a:pt x="79245" y="167174"/>
                  <a:pt x="88145" y="158278"/>
                  <a:pt x="99092" y="158278"/>
                </a:cubicBezTo>
                <a:close/>
                <a:moveTo>
                  <a:pt x="178251" y="79104"/>
                </a:moveTo>
                <a:lnTo>
                  <a:pt x="270739" y="79104"/>
                </a:lnTo>
                <a:cubicBezTo>
                  <a:pt x="281687" y="79104"/>
                  <a:pt x="290589" y="87996"/>
                  <a:pt x="290589" y="98933"/>
                </a:cubicBezTo>
                <a:cubicBezTo>
                  <a:pt x="290589" y="109870"/>
                  <a:pt x="281687" y="118762"/>
                  <a:pt x="270739" y="118762"/>
                </a:cubicBezTo>
                <a:lnTo>
                  <a:pt x="178251" y="118762"/>
                </a:lnTo>
                <a:cubicBezTo>
                  <a:pt x="167392" y="118762"/>
                  <a:pt x="158490" y="109870"/>
                  <a:pt x="158490" y="98933"/>
                </a:cubicBezTo>
                <a:cubicBezTo>
                  <a:pt x="158490" y="87996"/>
                  <a:pt x="167392" y="79104"/>
                  <a:pt x="178251" y="79104"/>
                </a:cubicBezTo>
                <a:close/>
                <a:moveTo>
                  <a:pt x="548187" y="70030"/>
                </a:moveTo>
                <a:lnTo>
                  <a:pt x="528341" y="116154"/>
                </a:lnTo>
                <a:lnTo>
                  <a:pt x="528341" y="118732"/>
                </a:lnTo>
                <a:lnTo>
                  <a:pt x="567945" y="118732"/>
                </a:lnTo>
                <a:lnTo>
                  <a:pt x="567945" y="116154"/>
                </a:lnTo>
                <a:close/>
                <a:moveTo>
                  <a:pt x="39610" y="39548"/>
                </a:moveTo>
                <a:lnTo>
                  <a:pt x="39610" y="567086"/>
                </a:lnTo>
                <a:lnTo>
                  <a:pt x="409539" y="567086"/>
                </a:lnTo>
                <a:lnTo>
                  <a:pt x="409539" y="39548"/>
                </a:lnTo>
                <a:close/>
                <a:moveTo>
                  <a:pt x="548187" y="0"/>
                </a:moveTo>
                <a:cubicBezTo>
                  <a:pt x="556108" y="0"/>
                  <a:pt x="563228" y="4710"/>
                  <a:pt x="566343" y="11998"/>
                </a:cubicBezTo>
                <a:lnTo>
                  <a:pt x="606037" y="104335"/>
                </a:lnTo>
                <a:cubicBezTo>
                  <a:pt x="607105" y="106734"/>
                  <a:pt x="607639" y="109400"/>
                  <a:pt x="607639" y="112066"/>
                </a:cubicBezTo>
                <a:lnTo>
                  <a:pt x="607639" y="547356"/>
                </a:lnTo>
                <a:cubicBezTo>
                  <a:pt x="607639" y="580150"/>
                  <a:pt x="581028" y="606722"/>
                  <a:pt x="548187" y="606722"/>
                </a:cubicBezTo>
                <a:cubicBezTo>
                  <a:pt x="515347" y="606722"/>
                  <a:pt x="488736" y="580150"/>
                  <a:pt x="488736" y="547356"/>
                </a:cubicBezTo>
                <a:lnTo>
                  <a:pt x="488736" y="112066"/>
                </a:lnTo>
                <a:cubicBezTo>
                  <a:pt x="488736" y="109400"/>
                  <a:pt x="489270" y="106734"/>
                  <a:pt x="490338" y="104335"/>
                </a:cubicBezTo>
                <a:lnTo>
                  <a:pt x="529943" y="11998"/>
                </a:lnTo>
                <a:cubicBezTo>
                  <a:pt x="533058" y="4710"/>
                  <a:pt x="540267" y="0"/>
                  <a:pt x="548187" y="0"/>
                </a:cubicBezTo>
                <a:close/>
                <a:moveTo>
                  <a:pt x="19849" y="0"/>
                </a:moveTo>
                <a:lnTo>
                  <a:pt x="429300" y="0"/>
                </a:lnTo>
                <a:cubicBezTo>
                  <a:pt x="440248" y="0"/>
                  <a:pt x="449149" y="8887"/>
                  <a:pt x="449149" y="19818"/>
                </a:cubicBezTo>
                <a:lnTo>
                  <a:pt x="449149" y="586904"/>
                </a:lnTo>
                <a:cubicBezTo>
                  <a:pt x="449149" y="597835"/>
                  <a:pt x="440248" y="606722"/>
                  <a:pt x="429300" y="606722"/>
                </a:cubicBezTo>
                <a:lnTo>
                  <a:pt x="19849" y="606722"/>
                </a:lnTo>
                <a:cubicBezTo>
                  <a:pt x="8901" y="606722"/>
                  <a:pt x="0" y="597835"/>
                  <a:pt x="0" y="586904"/>
                </a:cubicBezTo>
                <a:lnTo>
                  <a:pt x="0" y="19818"/>
                </a:lnTo>
                <a:cubicBezTo>
                  <a:pt x="0" y="8887"/>
                  <a:pt x="8901" y="0"/>
                  <a:pt x="1984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7" name="school-call-phone-reception_43377">
            <a:extLst>
              <a:ext uri="{FF2B5EF4-FFF2-40B4-BE49-F238E27FC236}">
                <a16:creationId xmlns="" xmlns:a16="http://schemas.microsoft.com/office/drawing/2014/main" id="{E22CCD81-8BD6-4443-BC64-8CD316ABEAE3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2870217"/>
            <a:ext cx="368754" cy="260510"/>
          </a:xfrm>
          <a:custGeom>
            <a:avLst/>
            <a:gdLst>
              <a:gd name="connsiteX0" fmla="*/ 390382 w 608536"/>
              <a:gd name="connsiteY0" fmla="*/ 144692 h 429906"/>
              <a:gd name="connsiteX1" fmla="*/ 361677 w 608536"/>
              <a:gd name="connsiteY1" fmla="*/ 184823 h 429906"/>
              <a:gd name="connsiteX2" fmla="*/ 338714 w 608536"/>
              <a:gd name="connsiteY2" fmla="*/ 191989 h 429906"/>
              <a:gd name="connsiteX3" fmla="*/ 337278 w 608536"/>
              <a:gd name="connsiteY3" fmla="*/ 200589 h 429906"/>
              <a:gd name="connsiteX4" fmla="*/ 337278 w 608536"/>
              <a:gd name="connsiteY4" fmla="*/ 202022 h 429906"/>
              <a:gd name="connsiteX5" fmla="*/ 406169 w 608536"/>
              <a:gd name="connsiteY5" fmla="*/ 193422 h 429906"/>
              <a:gd name="connsiteX6" fmla="*/ 354501 w 608536"/>
              <a:gd name="connsiteY6" fmla="*/ 21434 h 429906"/>
              <a:gd name="connsiteX7" fmla="*/ 358807 w 608536"/>
              <a:gd name="connsiteY7" fmla="*/ 21434 h 429906"/>
              <a:gd name="connsiteX8" fmla="*/ 397558 w 608536"/>
              <a:gd name="connsiteY8" fmla="*/ 68731 h 429906"/>
              <a:gd name="connsiteX9" fmla="*/ 396123 w 608536"/>
              <a:gd name="connsiteY9" fmla="*/ 116028 h 429906"/>
              <a:gd name="connsiteX10" fmla="*/ 424827 w 608536"/>
              <a:gd name="connsiteY10" fmla="*/ 105995 h 429906"/>
              <a:gd name="connsiteX11" fmla="*/ 467884 w 608536"/>
              <a:gd name="connsiteY11" fmla="*/ 227820 h 429906"/>
              <a:gd name="connsiteX12" fmla="*/ 430568 w 608536"/>
              <a:gd name="connsiteY12" fmla="*/ 233553 h 429906"/>
              <a:gd name="connsiteX13" fmla="*/ 430568 w 608536"/>
              <a:gd name="connsiteY13" fmla="*/ 234986 h 429906"/>
              <a:gd name="connsiteX14" fmla="*/ 344455 w 608536"/>
              <a:gd name="connsiteY14" fmla="*/ 249318 h 429906"/>
              <a:gd name="connsiteX15" fmla="*/ 345890 w 608536"/>
              <a:gd name="connsiteY15" fmla="*/ 250752 h 429906"/>
              <a:gd name="connsiteX16" fmla="*/ 351631 w 608536"/>
              <a:gd name="connsiteY16" fmla="*/ 295182 h 429906"/>
              <a:gd name="connsiteX17" fmla="*/ 373159 w 608536"/>
              <a:gd name="connsiteY17" fmla="*/ 355378 h 429906"/>
              <a:gd name="connsiteX18" fmla="*/ 413345 w 608536"/>
              <a:gd name="connsiteY18" fmla="*/ 366844 h 429906"/>
              <a:gd name="connsiteX19" fmla="*/ 413345 w 608536"/>
              <a:gd name="connsiteY19" fmla="*/ 329580 h 429906"/>
              <a:gd name="connsiteX20" fmla="*/ 427698 w 608536"/>
              <a:gd name="connsiteY20" fmla="*/ 329580 h 429906"/>
              <a:gd name="connsiteX21" fmla="*/ 427698 w 608536"/>
              <a:gd name="connsiteY21" fmla="*/ 315247 h 429906"/>
              <a:gd name="connsiteX22" fmla="*/ 520987 w 608536"/>
              <a:gd name="connsiteY22" fmla="*/ 315247 h 429906"/>
              <a:gd name="connsiteX23" fmla="*/ 520987 w 608536"/>
              <a:gd name="connsiteY23" fmla="*/ 329580 h 429906"/>
              <a:gd name="connsiteX24" fmla="*/ 528164 w 608536"/>
              <a:gd name="connsiteY24" fmla="*/ 329580 h 429906"/>
              <a:gd name="connsiteX25" fmla="*/ 528164 w 608536"/>
              <a:gd name="connsiteY25" fmla="*/ 385476 h 429906"/>
              <a:gd name="connsiteX26" fmla="*/ 413345 w 608536"/>
              <a:gd name="connsiteY26" fmla="*/ 385476 h 429906"/>
              <a:gd name="connsiteX27" fmla="*/ 413345 w 608536"/>
              <a:gd name="connsiteY27" fmla="*/ 371143 h 429906"/>
              <a:gd name="connsiteX28" fmla="*/ 371724 w 608536"/>
              <a:gd name="connsiteY28" fmla="*/ 361111 h 429906"/>
              <a:gd name="connsiteX29" fmla="*/ 347325 w 608536"/>
              <a:gd name="connsiteY29" fmla="*/ 295182 h 429906"/>
              <a:gd name="connsiteX30" fmla="*/ 341584 w 608536"/>
              <a:gd name="connsiteY30" fmla="*/ 253618 h 429906"/>
              <a:gd name="connsiteX31" fmla="*/ 340149 w 608536"/>
              <a:gd name="connsiteY31" fmla="*/ 250752 h 429906"/>
              <a:gd name="connsiteX32" fmla="*/ 320056 w 608536"/>
              <a:gd name="connsiteY32" fmla="*/ 253618 h 429906"/>
              <a:gd name="connsiteX33" fmla="*/ 312880 w 608536"/>
              <a:gd name="connsiteY33" fmla="*/ 394075 h 429906"/>
              <a:gd name="connsiteX34" fmla="*/ 608536 w 608536"/>
              <a:gd name="connsiteY34" fmla="*/ 394075 h 429906"/>
              <a:gd name="connsiteX35" fmla="*/ 608536 w 608536"/>
              <a:gd name="connsiteY35" fmla="*/ 429906 h 429906"/>
              <a:gd name="connsiteX36" fmla="*/ 0 w 608536"/>
              <a:gd name="connsiteY36" fmla="*/ 429906 h 429906"/>
              <a:gd name="connsiteX37" fmla="*/ 0 w 608536"/>
              <a:gd name="connsiteY37" fmla="*/ 394075 h 429906"/>
              <a:gd name="connsiteX38" fmla="*/ 137782 w 608536"/>
              <a:gd name="connsiteY38" fmla="*/ 394075 h 429906"/>
              <a:gd name="connsiteX39" fmla="*/ 137782 w 608536"/>
              <a:gd name="connsiteY39" fmla="*/ 391209 h 429906"/>
              <a:gd name="connsiteX40" fmla="*/ 104771 w 608536"/>
              <a:gd name="connsiteY40" fmla="*/ 391209 h 429906"/>
              <a:gd name="connsiteX41" fmla="*/ 110512 w 608536"/>
              <a:gd name="connsiteY41" fmla="*/ 219221 h 429906"/>
              <a:gd name="connsiteX42" fmla="*/ 188015 w 608536"/>
              <a:gd name="connsiteY42" fmla="*/ 204888 h 429906"/>
              <a:gd name="connsiteX43" fmla="*/ 222460 w 608536"/>
              <a:gd name="connsiteY43" fmla="*/ 246452 h 429906"/>
              <a:gd name="connsiteX44" fmla="*/ 259776 w 608536"/>
              <a:gd name="connsiteY44" fmla="*/ 204888 h 429906"/>
              <a:gd name="connsiteX45" fmla="*/ 312880 w 608536"/>
              <a:gd name="connsiteY45" fmla="*/ 204888 h 429906"/>
              <a:gd name="connsiteX46" fmla="*/ 332973 w 608536"/>
              <a:gd name="connsiteY46" fmla="*/ 202022 h 429906"/>
              <a:gd name="connsiteX47" fmla="*/ 332973 w 608536"/>
              <a:gd name="connsiteY47" fmla="*/ 200589 h 429906"/>
              <a:gd name="connsiteX48" fmla="*/ 334408 w 608536"/>
              <a:gd name="connsiteY48" fmla="*/ 191989 h 429906"/>
              <a:gd name="connsiteX49" fmla="*/ 321491 w 608536"/>
              <a:gd name="connsiteY49" fmla="*/ 180523 h 429906"/>
              <a:gd name="connsiteX50" fmla="*/ 334408 w 608536"/>
              <a:gd name="connsiteY50" fmla="*/ 136093 h 429906"/>
              <a:gd name="connsiteX51" fmla="*/ 338714 w 608536"/>
              <a:gd name="connsiteY51" fmla="*/ 134660 h 429906"/>
              <a:gd name="connsiteX52" fmla="*/ 361677 w 608536"/>
              <a:gd name="connsiteY52" fmla="*/ 100262 h 429906"/>
              <a:gd name="connsiteX53" fmla="*/ 350195 w 608536"/>
              <a:gd name="connsiteY53" fmla="*/ 77330 h 429906"/>
              <a:gd name="connsiteX54" fmla="*/ 343019 w 608536"/>
              <a:gd name="connsiteY54" fmla="*/ 74464 h 429906"/>
              <a:gd name="connsiteX55" fmla="*/ 347325 w 608536"/>
              <a:gd name="connsiteY55" fmla="*/ 27167 h 429906"/>
              <a:gd name="connsiteX56" fmla="*/ 347325 w 608536"/>
              <a:gd name="connsiteY56" fmla="*/ 25734 h 429906"/>
              <a:gd name="connsiteX57" fmla="*/ 350195 w 608536"/>
              <a:gd name="connsiteY57" fmla="*/ 25734 h 429906"/>
              <a:gd name="connsiteX58" fmla="*/ 354501 w 608536"/>
              <a:gd name="connsiteY58" fmla="*/ 21434 h 429906"/>
              <a:gd name="connsiteX59" fmla="*/ 224609 w 608536"/>
              <a:gd name="connsiteY59" fmla="*/ 0 h 429906"/>
              <a:gd name="connsiteX60" fmla="*/ 320016 w 608536"/>
              <a:gd name="connsiteY60" fmla="*/ 95292 h 429906"/>
              <a:gd name="connsiteX61" fmla="*/ 224609 w 608536"/>
              <a:gd name="connsiteY61" fmla="*/ 190584 h 429906"/>
              <a:gd name="connsiteX62" fmla="*/ 129202 w 608536"/>
              <a:gd name="connsiteY62" fmla="*/ 95292 h 429906"/>
              <a:gd name="connsiteX63" fmla="*/ 224609 w 608536"/>
              <a:gd name="connsiteY63" fmla="*/ 0 h 42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536" h="429906">
                <a:moveTo>
                  <a:pt x="390382" y="144692"/>
                </a:moveTo>
                <a:cubicBezTo>
                  <a:pt x="384641" y="161891"/>
                  <a:pt x="374594" y="176224"/>
                  <a:pt x="361677" y="184823"/>
                </a:cubicBezTo>
                <a:cubicBezTo>
                  <a:pt x="355936" y="187689"/>
                  <a:pt x="347325" y="191989"/>
                  <a:pt x="338714" y="191989"/>
                </a:cubicBezTo>
                <a:cubicBezTo>
                  <a:pt x="338714" y="194856"/>
                  <a:pt x="338714" y="197722"/>
                  <a:pt x="337278" y="200589"/>
                </a:cubicBezTo>
                <a:cubicBezTo>
                  <a:pt x="337278" y="202022"/>
                  <a:pt x="337278" y="202022"/>
                  <a:pt x="337278" y="202022"/>
                </a:cubicBezTo>
                <a:lnTo>
                  <a:pt x="406169" y="193422"/>
                </a:lnTo>
                <a:close/>
                <a:moveTo>
                  <a:pt x="354501" y="21434"/>
                </a:moveTo>
                <a:cubicBezTo>
                  <a:pt x="355936" y="20001"/>
                  <a:pt x="357372" y="20001"/>
                  <a:pt x="358807" y="21434"/>
                </a:cubicBezTo>
                <a:cubicBezTo>
                  <a:pt x="383206" y="28600"/>
                  <a:pt x="396123" y="42933"/>
                  <a:pt x="397558" y="68731"/>
                </a:cubicBezTo>
                <a:cubicBezTo>
                  <a:pt x="398993" y="83063"/>
                  <a:pt x="398993" y="100262"/>
                  <a:pt x="396123" y="116028"/>
                </a:cubicBezTo>
                <a:lnTo>
                  <a:pt x="424827" y="105995"/>
                </a:lnTo>
                <a:lnTo>
                  <a:pt x="467884" y="227820"/>
                </a:lnTo>
                <a:lnTo>
                  <a:pt x="430568" y="233553"/>
                </a:lnTo>
                <a:lnTo>
                  <a:pt x="430568" y="234986"/>
                </a:lnTo>
                <a:lnTo>
                  <a:pt x="344455" y="249318"/>
                </a:lnTo>
                <a:cubicBezTo>
                  <a:pt x="344455" y="250752"/>
                  <a:pt x="344455" y="250752"/>
                  <a:pt x="345890" y="250752"/>
                </a:cubicBezTo>
                <a:cubicBezTo>
                  <a:pt x="351631" y="262218"/>
                  <a:pt x="351631" y="277983"/>
                  <a:pt x="351631" y="295182"/>
                </a:cubicBezTo>
                <a:cubicBezTo>
                  <a:pt x="351631" y="320980"/>
                  <a:pt x="353066" y="348212"/>
                  <a:pt x="373159" y="355378"/>
                </a:cubicBezTo>
                <a:cubicBezTo>
                  <a:pt x="388947" y="362544"/>
                  <a:pt x="401864" y="365410"/>
                  <a:pt x="413345" y="366844"/>
                </a:cubicBezTo>
                <a:lnTo>
                  <a:pt x="413345" y="329580"/>
                </a:lnTo>
                <a:lnTo>
                  <a:pt x="427698" y="329580"/>
                </a:lnTo>
                <a:lnTo>
                  <a:pt x="427698" y="315247"/>
                </a:lnTo>
                <a:lnTo>
                  <a:pt x="520987" y="315247"/>
                </a:lnTo>
                <a:lnTo>
                  <a:pt x="520987" y="329580"/>
                </a:lnTo>
                <a:lnTo>
                  <a:pt x="528164" y="329580"/>
                </a:lnTo>
                <a:lnTo>
                  <a:pt x="528164" y="385476"/>
                </a:lnTo>
                <a:lnTo>
                  <a:pt x="413345" y="385476"/>
                </a:lnTo>
                <a:lnTo>
                  <a:pt x="413345" y="371143"/>
                </a:lnTo>
                <a:cubicBezTo>
                  <a:pt x="401864" y="369710"/>
                  <a:pt x="387511" y="366844"/>
                  <a:pt x="371724" y="361111"/>
                </a:cubicBezTo>
                <a:cubicBezTo>
                  <a:pt x="347325" y="351078"/>
                  <a:pt x="347325" y="322413"/>
                  <a:pt x="347325" y="295182"/>
                </a:cubicBezTo>
                <a:cubicBezTo>
                  <a:pt x="347325" y="279416"/>
                  <a:pt x="345890" y="263651"/>
                  <a:pt x="341584" y="253618"/>
                </a:cubicBezTo>
                <a:cubicBezTo>
                  <a:pt x="340149" y="252185"/>
                  <a:pt x="340149" y="252185"/>
                  <a:pt x="340149" y="250752"/>
                </a:cubicBezTo>
                <a:lnTo>
                  <a:pt x="320056" y="253618"/>
                </a:lnTo>
                <a:lnTo>
                  <a:pt x="312880" y="394075"/>
                </a:lnTo>
                <a:lnTo>
                  <a:pt x="608536" y="394075"/>
                </a:lnTo>
                <a:lnTo>
                  <a:pt x="608536" y="429906"/>
                </a:lnTo>
                <a:lnTo>
                  <a:pt x="0" y="429906"/>
                </a:lnTo>
                <a:lnTo>
                  <a:pt x="0" y="394075"/>
                </a:lnTo>
                <a:lnTo>
                  <a:pt x="137782" y="394075"/>
                </a:lnTo>
                <a:lnTo>
                  <a:pt x="137782" y="391209"/>
                </a:lnTo>
                <a:lnTo>
                  <a:pt x="104771" y="391209"/>
                </a:lnTo>
                <a:lnTo>
                  <a:pt x="110512" y="219221"/>
                </a:lnTo>
                <a:lnTo>
                  <a:pt x="188015" y="204888"/>
                </a:lnTo>
                <a:lnTo>
                  <a:pt x="222460" y="246452"/>
                </a:lnTo>
                <a:lnTo>
                  <a:pt x="259776" y="204888"/>
                </a:lnTo>
                <a:lnTo>
                  <a:pt x="312880" y="204888"/>
                </a:lnTo>
                <a:lnTo>
                  <a:pt x="332973" y="202022"/>
                </a:lnTo>
                <a:cubicBezTo>
                  <a:pt x="332973" y="202022"/>
                  <a:pt x="332973" y="200589"/>
                  <a:pt x="332973" y="200589"/>
                </a:cubicBezTo>
                <a:cubicBezTo>
                  <a:pt x="332973" y="197722"/>
                  <a:pt x="334408" y="194856"/>
                  <a:pt x="334408" y="191989"/>
                </a:cubicBezTo>
                <a:cubicBezTo>
                  <a:pt x="327232" y="190556"/>
                  <a:pt x="322926" y="187689"/>
                  <a:pt x="321491" y="180523"/>
                </a:cubicBezTo>
                <a:cubicBezTo>
                  <a:pt x="317185" y="166191"/>
                  <a:pt x="325797" y="144692"/>
                  <a:pt x="334408" y="136093"/>
                </a:cubicBezTo>
                <a:cubicBezTo>
                  <a:pt x="335843" y="134660"/>
                  <a:pt x="337278" y="133227"/>
                  <a:pt x="338714" y="134660"/>
                </a:cubicBezTo>
                <a:cubicBezTo>
                  <a:pt x="360242" y="138959"/>
                  <a:pt x="358807" y="116028"/>
                  <a:pt x="361677" y="100262"/>
                </a:cubicBezTo>
                <a:cubicBezTo>
                  <a:pt x="364548" y="87363"/>
                  <a:pt x="364548" y="77330"/>
                  <a:pt x="350195" y="77330"/>
                </a:cubicBezTo>
                <a:cubicBezTo>
                  <a:pt x="347325" y="77330"/>
                  <a:pt x="345890" y="75897"/>
                  <a:pt x="343019" y="74464"/>
                </a:cubicBezTo>
                <a:cubicBezTo>
                  <a:pt x="335843" y="70164"/>
                  <a:pt x="343019" y="35767"/>
                  <a:pt x="347325" y="27167"/>
                </a:cubicBezTo>
                <a:cubicBezTo>
                  <a:pt x="347325" y="27167"/>
                  <a:pt x="347325" y="27167"/>
                  <a:pt x="347325" y="25734"/>
                </a:cubicBezTo>
                <a:cubicBezTo>
                  <a:pt x="348760" y="25734"/>
                  <a:pt x="348760" y="25734"/>
                  <a:pt x="350195" y="25734"/>
                </a:cubicBezTo>
                <a:cubicBezTo>
                  <a:pt x="351631" y="22867"/>
                  <a:pt x="353066" y="22867"/>
                  <a:pt x="354501" y="21434"/>
                </a:cubicBezTo>
                <a:close/>
                <a:moveTo>
                  <a:pt x="224609" y="0"/>
                </a:moveTo>
                <a:cubicBezTo>
                  <a:pt x="277301" y="0"/>
                  <a:pt x="320016" y="42664"/>
                  <a:pt x="320016" y="95292"/>
                </a:cubicBezTo>
                <a:cubicBezTo>
                  <a:pt x="320016" y="147920"/>
                  <a:pt x="277301" y="190584"/>
                  <a:pt x="224609" y="190584"/>
                </a:cubicBezTo>
                <a:cubicBezTo>
                  <a:pt x="171917" y="190584"/>
                  <a:pt x="129202" y="147920"/>
                  <a:pt x="129202" y="95292"/>
                </a:cubicBezTo>
                <a:cubicBezTo>
                  <a:pt x="129202" y="42664"/>
                  <a:pt x="171917" y="0"/>
                  <a:pt x="2246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8" name="open-book_68157">
            <a:extLst>
              <a:ext uri="{FF2B5EF4-FFF2-40B4-BE49-F238E27FC236}">
                <a16:creationId xmlns="" xmlns:a16="http://schemas.microsoft.com/office/drawing/2014/main" id="{8740BBB6-41F7-400D-980B-E3D55EE6AB41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2876668"/>
            <a:ext cx="368754" cy="280254"/>
          </a:xfrm>
          <a:custGeom>
            <a:avLst/>
            <a:gdLst>
              <a:gd name="connsiteX0" fmla="*/ 418981 w 606580"/>
              <a:gd name="connsiteY0" fmla="*/ 275135 h 461004"/>
              <a:gd name="connsiteX1" fmla="*/ 471959 w 606580"/>
              <a:gd name="connsiteY1" fmla="*/ 284976 h 461004"/>
              <a:gd name="connsiteX2" fmla="*/ 478463 w 606580"/>
              <a:gd name="connsiteY2" fmla="*/ 303611 h 461004"/>
              <a:gd name="connsiteX3" fmla="*/ 465874 w 606580"/>
              <a:gd name="connsiteY3" fmla="*/ 311463 h 461004"/>
              <a:gd name="connsiteX4" fmla="*/ 459790 w 606580"/>
              <a:gd name="connsiteY4" fmla="*/ 309997 h 461004"/>
              <a:gd name="connsiteX5" fmla="*/ 418981 w 606580"/>
              <a:gd name="connsiteY5" fmla="*/ 303088 h 461004"/>
              <a:gd name="connsiteX6" fmla="*/ 378278 w 606580"/>
              <a:gd name="connsiteY6" fmla="*/ 309997 h 461004"/>
              <a:gd name="connsiteX7" fmla="*/ 359500 w 606580"/>
              <a:gd name="connsiteY7" fmla="*/ 303611 h 461004"/>
              <a:gd name="connsiteX8" fmla="*/ 366004 w 606580"/>
              <a:gd name="connsiteY8" fmla="*/ 284976 h 461004"/>
              <a:gd name="connsiteX9" fmla="*/ 418981 w 606580"/>
              <a:gd name="connsiteY9" fmla="*/ 275135 h 461004"/>
              <a:gd name="connsiteX10" fmla="*/ 187599 w 606580"/>
              <a:gd name="connsiteY10" fmla="*/ 275135 h 461004"/>
              <a:gd name="connsiteX11" fmla="*/ 240576 w 606580"/>
              <a:gd name="connsiteY11" fmla="*/ 284976 h 461004"/>
              <a:gd name="connsiteX12" fmla="*/ 247080 w 606580"/>
              <a:gd name="connsiteY12" fmla="*/ 303611 h 461004"/>
              <a:gd name="connsiteX13" fmla="*/ 234491 w 606580"/>
              <a:gd name="connsiteY13" fmla="*/ 311463 h 461004"/>
              <a:gd name="connsiteX14" fmla="*/ 228407 w 606580"/>
              <a:gd name="connsiteY14" fmla="*/ 309997 h 461004"/>
              <a:gd name="connsiteX15" fmla="*/ 187599 w 606580"/>
              <a:gd name="connsiteY15" fmla="*/ 303088 h 461004"/>
              <a:gd name="connsiteX16" fmla="*/ 146790 w 606580"/>
              <a:gd name="connsiteY16" fmla="*/ 309997 h 461004"/>
              <a:gd name="connsiteX17" fmla="*/ 128117 w 606580"/>
              <a:gd name="connsiteY17" fmla="*/ 303611 h 461004"/>
              <a:gd name="connsiteX18" fmla="*/ 134621 w 606580"/>
              <a:gd name="connsiteY18" fmla="*/ 284976 h 461004"/>
              <a:gd name="connsiteX19" fmla="*/ 187599 w 606580"/>
              <a:gd name="connsiteY19" fmla="*/ 275135 h 461004"/>
              <a:gd name="connsiteX20" fmla="*/ 418981 w 606580"/>
              <a:gd name="connsiteY20" fmla="*/ 205345 h 461004"/>
              <a:gd name="connsiteX21" fmla="*/ 471959 w 606580"/>
              <a:gd name="connsiteY21" fmla="*/ 215090 h 461004"/>
              <a:gd name="connsiteX22" fmla="*/ 478463 w 606580"/>
              <a:gd name="connsiteY22" fmla="*/ 233741 h 461004"/>
              <a:gd name="connsiteX23" fmla="*/ 465874 w 606580"/>
              <a:gd name="connsiteY23" fmla="*/ 241600 h 461004"/>
              <a:gd name="connsiteX24" fmla="*/ 459790 w 606580"/>
              <a:gd name="connsiteY24" fmla="*/ 240238 h 461004"/>
              <a:gd name="connsiteX25" fmla="*/ 418981 w 606580"/>
              <a:gd name="connsiteY25" fmla="*/ 233217 h 461004"/>
              <a:gd name="connsiteX26" fmla="*/ 378278 w 606580"/>
              <a:gd name="connsiteY26" fmla="*/ 240238 h 461004"/>
              <a:gd name="connsiteX27" fmla="*/ 359500 w 606580"/>
              <a:gd name="connsiteY27" fmla="*/ 233741 h 461004"/>
              <a:gd name="connsiteX28" fmla="*/ 366004 w 606580"/>
              <a:gd name="connsiteY28" fmla="*/ 215090 h 461004"/>
              <a:gd name="connsiteX29" fmla="*/ 418981 w 606580"/>
              <a:gd name="connsiteY29" fmla="*/ 205345 h 461004"/>
              <a:gd name="connsiteX30" fmla="*/ 187599 w 606580"/>
              <a:gd name="connsiteY30" fmla="*/ 205345 h 461004"/>
              <a:gd name="connsiteX31" fmla="*/ 240576 w 606580"/>
              <a:gd name="connsiteY31" fmla="*/ 215090 h 461004"/>
              <a:gd name="connsiteX32" fmla="*/ 247080 w 606580"/>
              <a:gd name="connsiteY32" fmla="*/ 233741 h 461004"/>
              <a:gd name="connsiteX33" fmla="*/ 234491 w 606580"/>
              <a:gd name="connsiteY33" fmla="*/ 241600 h 461004"/>
              <a:gd name="connsiteX34" fmla="*/ 228407 w 606580"/>
              <a:gd name="connsiteY34" fmla="*/ 240238 h 461004"/>
              <a:gd name="connsiteX35" fmla="*/ 187599 w 606580"/>
              <a:gd name="connsiteY35" fmla="*/ 233217 h 461004"/>
              <a:gd name="connsiteX36" fmla="*/ 146790 w 606580"/>
              <a:gd name="connsiteY36" fmla="*/ 240238 h 461004"/>
              <a:gd name="connsiteX37" fmla="*/ 128117 w 606580"/>
              <a:gd name="connsiteY37" fmla="*/ 233741 h 461004"/>
              <a:gd name="connsiteX38" fmla="*/ 134621 w 606580"/>
              <a:gd name="connsiteY38" fmla="*/ 215090 h 461004"/>
              <a:gd name="connsiteX39" fmla="*/ 187599 w 606580"/>
              <a:gd name="connsiteY39" fmla="*/ 205345 h 461004"/>
              <a:gd name="connsiteX40" fmla="*/ 418981 w 606580"/>
              <a:gd name="connsiteY40" fmla="*/ 135486 h 461004"/>
              <a:gd name="connsiteX41" fmla="*/ 471959 w 606580"/>
              <a:gd name="connsiteY41" fmla="*/ 145231 h 461004"/>
              <a:gd name="connsiteX42" fmla="*/ 478463 w 606580"/>
              <a:gd name="connsiteY42" fmla="*/ 163882 h 461004"/>
              <a:gd name="connsiteX43" fmla="*/ 465874 w 606580"/>
              <a:gd name="connsiteY43" fmla="*/ 171741 h 461004"/>
              <a:gd name="connsiteX44" fmla="*/ 459790 w 606580"/>
              <a:gd name="connsiteY44" fmla="*/ 170379 h 461004"/>
              <a:gd name="connsiteX45" fmla="*/ 418981 w 606580"/>
              <a:gd name="connsiteY45" fmla="*/ 163463 h 461004"/>
              <a:gd name="connsiteX46" fmla="*/ 378278 w 606580"/>
              <a:gd name="connsiteY46" fmla="*/ 170379 h 461004"/>
              <a:gd name="connsiteX47" fmla="*/ 359500 w 606580"/>
              <a:gd name="connsiteY47" fmla="*/ 163882 h 461004"/>
              <a:gd name="connsiteX48" fmla="*/ 366004 w 606580"/>
              <a:gd name="connsiteY48" fmla="*/ 145231 h 461004"/>
              <a:gd name="connsiteX49" fmla="*/ 418981 w 606580"/>
              <a:gd name="connsiteY49" fmla="*/ 135486 h 461004"/>
              <a:gd name="connsiteX50" fmla="*/ 187599 w 606580"/>
              <a:gd name="connsiteY50" fmla="*/ 135486 h 461004"/>
              <a:gd name="connsiteX51" fmla="*/ 240576 w 606580"/>
              <a:gd name="connsiteY51" fmla="*/ 145231 h 461004"/>
              <a:gd name="connsiteX52" fmla="*/ 247080 w 606580"/>
              <a:gd name="connsiteY52" fmla="*/ 163882 h 461004"/>
              <a:gd name="connsiteX53" fmla="*/ 234491 w 606580"/>
              <a:gd name="connsiteY53" fmla="*/ 171741 h 461004"/>
              <a:gd name="connsiteX54" fmla="*/ 228407 w 606580"/>
              <a:gd name="connsiteY54" fmla="*/ 170379 h 461004"/>
              <a:gd name="connsiteX55" fmla="*/ 187599 w 606580"/>
              <a:gd name="connsiteY55" fmla="*/ 163463 h 461004"/>
              <a:gd name="connsiteX56" fmla="*/ 146790 w 606580"/>
              <a:gd name="connsiteY56" fmla="*/ 170379 h 461004"/>
              <a:gd name="connsiteX57" fmla="*/ 128117 w 606580"/>
              <a:gd name="connsiteY57" fmla="*/ 163882 h 461004"/>
              <a:gd name="connsiteX58" fmla="*/ 134621 w 606580"/>
              <a:gd name="connsiteY58" fmla="*/ 145231 h 461004"/>
              <a:gd name="connsiteX59" fmla="*/ 187599 w 606580"/>
              <a:gd name="connsiteY59" fmla="*/ 135486 h 461004"/>
              <a:gd name="connsiteX60" fmla="*/ 420335 w 606580"/>
              <a:gd name="connsiteY60" fmla="*/ 64541 h 461004"/>
              <a:gd name="connsiteX61" fmla="*/ 335660 w 606580"/>
              <a:gd name="connsiteY61" fmla="*/ 75018 h 461004"/>
              <a:gd name="connsiteX62" fmla="*/ 335660 w 606580"/>
              <a:gd name="connsiteY62" fmla="*/ 163552 h 461004"/>
              <a:gd name="connsiteX63" fmla="*/ 335660 w 606580"/>
              <a:gd name="connsiteY63" fmla="*/ 389548 h 461004"/>
              <a:gd name="connsiteX64" fmla="*/ 420335 w 606580"/>
              <a:gd name="connsiteY64" fmla="*/ 380747 h 461004"/>
              <a:gd name="connsiteX65" fmla="*/ 505011 w 606580"/>
              <a:gd name="connsiteY65" fmla="*/ 389548 h 461004"/>
              <a:gd name="connsiteX66" fmla="*/ 505011 w 606580"/>
              <a:gd name="connsiteY66" fmla="*/ 163552 h 461004"/>
              <a:gd name="connsiteX67" fmla="*/ 505011 w 606580"/>
              <a:gd name="connsiteY67" fmla="*/ 75018 h 461004"/>
              <a:gd name="connsiteX68" fmla="*/ 420335 w 606580"/>
              <a:gd name="connsiteY68" fmla="*/ 64541 h 461004"/>
              <a:gd name="connsiteX69" fmla="*/ 186245 w 606580"/>
              <a:gd name="connsiteY69" fmla="*/ 64541 h 461004"/>
              <a:gd name="connsiteX70" fmla="*/ 101569 w 606580"/>
              <a:gd name="connsiteY70" fmla="*/ 75018 h 461004"/>
              <a:gd name="connsiteX71" fmla="*/ 101569 w 606580"/>
              <a:gd name="connsiteY71" fmla="*/ 163552 h 461004"/>
              <a:gd name="connsiteX72" fmla="*/ 101569 w 606580"/>
              <a:gd name="connsiteY72" fmla="*/ 389548 h 461004"/>
              <a:gd name="connsiteX73" fmla="*/ 186245 w 606580"/>
              <a:gd name="connsiteY73" fmla="*/ 380747 h 461004"/>
              <a:gd name="connsiteX74" fmla="*/ 270920 w 606580"/>
              <a:gd name="connsiteY74" fmla="*/ 389548 h 461004"/>
              <a:gd name="connsiteX75" fmla="*/ 270920 w 606580"/>
              <a:gd name="connsiteY75" fmla="*/ 152760 h 461004"/>
              <a:gd name="connsiteX76" fmla="*/ 270920 w 606580"/>
              <a:gd name="connsiteY76" fmla="*/ 75018 h 461004"/>
              <a:gd name="connsiteX77" fmla="*/ 186245 w 606580"/>
              <a:gd name="connsiteY77" fmla="*/ 64541 h 461004"/>
              <a:gd name="connsiteX78" fmla="*/ 186245 w 606580"/>
              <a:gd name="connsiteY78" fmla="*/ 0 h 461004"/>
              <a:gd name="connsiteX79" fmla="*/ 303238 w 606580"/>
              <a:gd name="connsiteY79" fmla="*/ 16869 h 461004"/>
              <a:gd name="connsiteX80" fmla="*/ 420335 w 606580"/>
              <a:gd name="connsiteY80" fmla="*/ 0 h 461004"/>
              <a:gd name="connsiteX81" fmla="*/ 546982 w 606580"/>
              <a:gd name="connsiteY81" fmla="*/ 19802 h 461004"/>
              <a:gd name="connsiteX82" fmla="*/ 569436 w 606580"/>
              <a:gd name="connsiteY82" fmla="*/ 46834 h 461004"/>
              <a:gd name="connsiteX83" fmla="*/ 574263 w 606580"/>
              <a:gd name="connsiteY83" fmla="*/ 46834 h 461004"/>
              <a:gd name="connsiteX84" fmla="*/ 606580 w 606580"/>
              <a:gd name="connsiteY84" fmla="*/ 79209 h 461004"/>
              <a:gd name="connsiteX85" fmla="*/ 606580 w 606580"/>
              <a:gd name="connsiteY85" fmla="*/ 428734 h 461004"/>
              <a:gd name="connsiteX86" fmla="*/ 574263 w 606580"/>
              <a:gd name="connsiteY86" fmla="*/ 461004 h 461004"/>
              <a:gd name="connsiteX87" fmla="*/ 32317 w 606580"/>
              <a:gd name="connsiteY87" fmla="*/ 461004 h 461004"/>
              <a:gd name="connsiteX88" fmla="*/ 0 w 606580"/>
              <a:gd name="connsiteY88" fmla="*/ 428734 h 461004"/>
              <a:gd name="connsiteX89" fmla="*/ 0 w 606580"/>
              <a:gd name="connsiteY89" fmla="*/ 79209 h 461004"/>
              <a:gd name="connsiteX90" fmla="*/ 32317 w 606580"/>
              <a:gd name="connsiteY90" fmla="*/ 46939 h 461004"/>
              <a:gd name="connsiteX91" fmla="*/ 37144 w 606580"/>
              <a:gd name="connsiteY91" fmla="*/ 46939 h 461004"/>
              <a:gd name="connsiteX92" fmla="*/ 59598 w 606580"/>
              <a:gd name="connsiteY92" fmla="*/ 19802 h 461004"/>
              <a:gd name="connsiteX93" fmla="*/ 186245 w 606580"/>
              <a:gd name="connsiteY93" fmla="*/ 0 h 46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6580" h="461004">
                <a:moveTo>
                  <a:pt x="418981" y="275135"/>
                </a:moveTo>
                <a:cubicBezTo>
                  <a:pt x="433144" y="275135"/>
                  <a:pt x="454020" y="276182"/>
                  <a:pt x="471959" y="284976"/>
                </a:cubicBezTo>
                <a:cubicBezTo>
                  <a:pt x="478988" y="288326"/>
                  <a:pt x="481820" y="296597"/>
                  <a:pt x="478463" y="303611"/>
                </a:cubicBezTo>
                <a:cubicBezTo>
                  <a:pt x="476050" y="308532"/>
                  <a:pt x="471015" y="311463"/>
                  <a:pt x="465874" y="311463"/>
                </a:cubicBezTo>
                <a:cubicBezTo>
                  <a:pt x="463881" y="311463"/>
                  <a:pt x="461783" y="311044"/>
                  <a:pt x="459790" y="309997"/>
                </a:cubicBezTo>
                <a:cubicBezTo>
                  <a:pt x="446991" y="303820"/>
                  <a:pt x="430416" y="303088"/>
                  <a:pt x="418981" y="303088"/>
                </a:cubicBezTo>
                <a:cubicBezTo>
                  <a:pt x="407652" y="303088"/>
                  <a:pt x="391077" y="303820"/>
                  <a:pt x="378278" y="309997"/>
                </a:cubicBezTo>
                <a:cubicBezTo>
                  <a:pt x="371249" y="313452"/>
                  <a:pt x="362962" y="310521"/>
                  <a:pt x="359500" y="303611"/>
                </a:cubicBezTo>
                <a:cubicBezTo>
                  <a:pt x="356143" y="296597"/>
                  <a:pt x="359080" y="288326"/>
                  <a:pt x="366004" y="284976"/>
                </a:cubicBezTo>
                <a:cubicBezTo>
                  <a:pt x="384048" y="276182"/>
                  <a:pt x="404924" y="275135"/>
                  <a:pt x="418981" y="275135"/>
                </a:cubicBezTo>
                <a:close/>
                <a:moveTo>
                  <a:pt x="187599" y="275135"/>
                </a:moveTo>
                <a:cubicBezTo>
                  <a:pt x="201761" y="275135"/>
                  <a:pt x="222532" y="276182"/>
                  <a:pt x="240576" y="284976"/>
                </a:cubicBezTo>
                <a:cubicBezTo>
                  <a:pt x="247500" y="288326"/>
                  <a:pt x="250437" y="296597"/>
                  <a:pt x="247080" y="303611"/>
                </a:cubicBezTo>
                <a:cubicBezTo>
                  <a:pt x="244667" y="308532"/>
                  <a:pt x="239632" y="311463"/>
                  <a:pt x="234491" y="311463"/>
                </a:cubicBezTo>
                <a:cubicBezTo>
                  <a:pt x="232393" y="311463"/>
                  <a:pt x="230295" y="311044"/>
                  <a:pt x="228407" y="309997"/>
                </a:cubicBezTo>
                <a:cubicBezTo>
                  <a:pt x="215503" y="303820"/>
                  <a:pt x="198928" y="303088"/>
                  <a:pt x="187599" y="303088"/>
                </a:cubicBezTo>
                <a:cubicBezTo>
                  <a:pt x="176269" y="303088"/>
                  <a:pt x="159694" y="303820"/>
                  <a:pt x="146790" y="309997"/>
                </a:cubicBezTo>
                <a:cubicBezTo>
                  <a:pt x="139866" y="313452"/>
                  <a:pt x="131474" y="310521"/>
                  <a:pt x="128117" y="303611"/>
                </a:cubicBezTo>
                <a:cubicBezTo>
                  <a:pt x="124760" y="296597"/>
                  <a:pt x="127697" y="288326"/>
                  <a:pt x="134621" y="284976"/>
                </a:cubicBezTo>
                <a:cubicBezTo>
                  <a:pt x="152665" y="276182"/>
                  <a:pt x="173436" y="275135"/>
                  <a:pt x="187599" y="275135"/>
                </a:cubicBezTo>
                <a:close/>
                <a:moveTo>
                  <a:pt x="418981" y="205345"/>
                </a:moveTo>
                <a:cubicBezTo>
                  <a:pt x="433144" y="205345"/>
                  <a:pt x="454020" y="206288"/>
                  <a:pt x="471959" y="215090"/>
                </a:cubicBezTo>
                <a:cubicBezTo>
                  <a:pt x="478988" y="218443"/>
                  <a:pt x="481820" y="226826"/>
                  <a:pt x="478463" y="233741"/>
                </a:cubicBezTo>
                <a:cubicBezTo>
                  <a:pt x="476050" y="238666"/>
                  <a:pt x="471015" y="241600"/>
                  <a:pt x="465874" y="241600"/>
                </a:cubicBezTo>
                <a:cubicBezTo>
                  <a:pt x="463881" y="241600"/>
                  <a:pt x="461783" y="241181"/>
                  <a:pt x="459790" y="240238"/>
                </a:cubicBezTo>
                <a:cubicBezTo>
                  <a:pt x="446991" y="233951"/>
                  <a:pt x="430416" y="233217"/>
                  <a:pt x="418981" y="233217"/>
                </a:cubicBezTo>
                <a:cubicBezTo>
                  <a:pt x="407652" y="233217"/>
                  <a:pt x="391077" y="233951"/>
                  <a:pt x="378278" y="240238"/>
                </a:cubicBezTo>
                <a:cubicBezTo>
                  <a:pt x="371249" y="243591"/>
                  <a:pt x="362962" y="240657"/>
                  <a:pt x="359500" y="233741"/>
                </a:cubicBezTo>
                <a:cubicBezTo>
                  <a:pt x="356143" y="226826"/>
                  <a:pt x="359080" y="218443"/>
                  <a:pt x="366004" y="215090"/>
                </a:cubicBezTo>
                <a:cubicBezTo>
                  <a:pt x="384048" y="206288"/>
                  <a:pt x="404924" y="205345"/>
                  <a:pt x="418981" y="205345"/>
                </a:cubicBezTo>
                <a:close/>
                <a:moveTo>
                  <a:pt x="187599" y="205345"/>
                </a:moveTo>
                <a:cubicBezTo>
                  <a:pt x="201761" y="205345"/>
                  <a:pt x="222532" y="206288"/>
                  <a:pt x="240576" y="215090"/>
                </a:cubicBezTo>
                <a:cubicBezTo>
                  <a:pt x="247500" y="218443"/>
                  <a:pt x="250437" y="226826"/>
                  <a:pt x="247080" y="233741"/>
                </a:cubicBezTo>
                <a:cubicBezTo>
                  <a:pt x="244667" y="238666"/>
                  <a:pt x="239632" y="241600"/>
                  <a:pt x="234491" y="241600"/>
                </a:cubicBezTo>
                <a:cubicBezTo>
                  <a:pt x="232393" y="241600"/>
                  <a:pt x="230295" y="241181"/>
                  <a:pt x="228407" y="240238"/>
                </a:cubicBezTo>
                <a:cubicBezTo>
                  <a:pt x="215503" y="233951"/>
                  <a:pt x="198928" y="233217"/>
                  <a:pt x="187599" y="233217"/>
                </a:cubicBezTo>
                <a:cubicBezTo>
                  <a:pt x="176269" y="233217"/>
                  <a:pt x="159694" y="233951"/>
                  <a:pt x="146790" y="240238"/>
                </a:cubicBezTo>
                <a:cubicBezTo>
                  <a:pt x="139866" y="243591"/>
                  <a:pt x="131474" y="240657"/>
                  <a:pt x="128117" y="233741"/>
                </a:cubicBezTo>
                <a:cubicBezTo>
                  <a:pt x="124760" y="226826"/>
                  <a:pt x="127697" y="218443"/>
                  <a:pt x="134621" y="215090"/>
                </a:cubicBezTo>
                <a:cubicBezTo>
                  <a:pt x="152665" y="206288"/>
                  <a:pt x="173436" y="205345"/>
                  <a:pt x="187599" y="205345"/>
                </a:cubicBezTo>
                <a:close/>
                <a:moveTo>
                  <a:pt x="418981" y="135486"/>
                </a:moveTo>
                <a:cubicBezTo>
                  <a:pt x="433144" y="135486"/>
                  <a:pt x="454020" y="136534"/>
                  <a:pt x="471959" y="145231"/>
                </a:cubicBezTo>
                <a:cubicBezTo>
                  <a:pt x="478988" y="148584"/>
                  <a:pt x="481820" y="156967"/>
                  <a:pt x="478463" y="163882"/>
                </a:cubicBezTo>
                <a:cubicBezTo>
                  <a:pt x="476050" y="168912"/>
                  <a:pt x="471015" y="171741"/>
                  <a:pt x="465874" y="171741"/>
                </a:cubicBezTo>
                <a:cubicBezTo>
                  <a:pt x="463881" y="171741"/>
                  <a:pt x="461783" y="171322"/>
                  <a:pt x="459790" y="170379"/>
                </a:cubicBezTo>
                <a:cubicBezTo>
                  <a:pt x="446991" y="164197"/>
                  <a:pt x="430416" y="163463"/>
                  <a:pt x="418981" y="163463"/>
                </a:cubicBezTo>
                <a:cubicBezTo>
                  <a:pt x="407652" y="163463"/>
                  <a:pt x="391077" y="164197"/>
                  <a:pt x="378278" y="170379"/>
                </a:cubicBezTo>
                <a:cubicBezTo>
                  <a:pt x="371249" y="173732"/>
                  <a:pt x="362962" y="170903"/>
                  <a:pt x="359500" y="163882"/>
                </a:cubicBezTo>
                <a:cubicBezTo>
                  <a:pt x="356143" y="156967"/>
                  <a:pt x="359080" y="148584"/>
                  <a:pt x="366004" y="145231"/>
                </a:cubicBezTo>
                <a:cubicBezTo>
                  <a:pt x="384048" y="136534"/>
                  <a:pt x="404924" y="135486"/>
                  <a:pt x="418981" y="135486"/>
                </a:cubicBezTo>
                <a:close/>
                <a:moveTo>
                  <a:pt x="187599" y="135486"/>
                </a:moveTo>
                <a:cubicBezTo>
                  <a:pt x="201761" y="135486"/>
                  <a:pt x="222532" y="136534"/>
                  <a:pt x="240576" y="145231"/>
                </a:cubicBezTo>
                <a:cubicBezTo>
                  <a:pt x="247500" y="148584"/>
                  <a:pt x="250437" y="156967"/>
                  <a:pt x="247080" y="163882"/>
                </a:cubicBezTo>
                <a:cubicBezTo>
                  <a:pt x="244667" y="168912"/>
                  <a:pt x="239632" y="171741"/>
                  <a:pt x="234491" y="171741"/>
                </a:cubicBezTo>
                <a:cubicBezTo>
                  <a:pt x="232393" y="171741"/>
                  <a:pt x="230295" y="171322"/>
                  <a:pt x="228407" y="170379"/>
                </a:cubicBezTo>
                <a:cubicBezTo>
                  <a:pt x="215503" y="164197"/>
                  <a:pt x="198928" y="163463"/>
                  <a:pt x="187599" y="163463"/>
                </a:cubicBezTo>
                <a:cubicBezTo>
                  <a:pt x="176269" y="163463"/>
                  <a:pt x="159694" y="164197"/>
                  <a:pt x="146790" y="170379"/>
                </a:cubicBezTo>
                <a:cubicBezTo>
                  <a:pt x="139866" y="173732"/>
                  <a:pt x="131474" y="170903"/>
                  <a:pt x="128117" y="163882"/>
                </a:cubicBezTo>
                <a:cubicBezTo>
                  <a:pt x="124760" y="156967"/>
                  <a:pt x="127697" y="148584"/>
                  <a:pt x="134621" y="145231"/>
                </a:cubicBezTo>
                <a:cubicBezTo>
                  <a:pt x="152665" y="136534"/>
                  <a:pt x="173436" y="135486"/>
                  <a:pt x="187599" y="135486"/>
                </a:cubicBezTo>
                <a:close/>
                <a:moveTo>
                  <a:pt x="420335" y="64541"/>
                </a:moveTo>
                <a:cubicBezTo>
                  <a:pt x="392215" y="64541"/>
                  <a:pt x="363885" y="67998"/>
                  <a:pt x="335660" y="75018"/>
                </a:cubicBezTo>
                <a:lnTo>
                  <a:pt x="335660" y="163552"/>
                </a:lnTo>
                <a:cubicBezTo>
                  <a:pt x="335660" y="224949"/>
                  <a:pt x="335660" y="328151"/>
                  <a:pt x="335660" y="389548"/>
                </a:cubicBezTo>
                <a:cubicBezTo>
                  <a:pt x="363780" y="383681"/>
                  <a:pt x="392110" y="380747"/>
                  <a:pt x="420335" y="380747"/>
                </a:cubicBezTo>
                <a:cubicBezTo>
                  <a:pt x="448456" y="380747"/>
                  <a:pt x="476786" y="383681"/>
                  <a:pt x="505011" y="389548"/>
                </a:cubicBezTo>
                <a:lnTo>
                  <a:pt x="505011" y="163552"/>
                </a:lnTo>
                <a:lnTo>
                  <a:pt x="505011" y="75018"/>
                </a:lnTo>
                <a:cubicBezTo>
                  <a:pt x="476786" y="67998"/>
                  <a:pt x="448351" y="64541"/>
                  <a:pt x="420335" y="64541"/>
                </a:cubicBezTo>
                <a:close/>
                <a:moveTo>
                  <a:pt x="186245" y="64541"/>
                </a:moveTo>
                <a:cubicBezTo>
                  <a:pt x="158229" y="64541"/>
                  <a:pt x="129794" y="67998"/>
                  <a:pt x="101569" y="75018"/>
                </a:cubicBezTo>
                <a:lnTo>
                  <a:pt x="101569" y="163552"/>
                </a:lnTo>
                <a:lnTo>
                  <a:pt x="101569" y="389548"/>
                </a:lnTo>
                <a:cubicBezTo>
                  <a:pt x="129794" y="383681"/>
                  <a:pt x="158124" y="380747"/>
                  <a:pt x="186245" y="380747"/>
                </a:cubicBezTo>
                <a:cubicBezTo>
                  <a:pt x="214365" y="380747"/>
                  <a:pt x="242800" y="383681"/>
                  <a:pt x="270920" y="389548"/>
                </a:cubicBezTo>
                <a:lnTo>
                  <a:pt x="270920" y="152760"/>
                </a:lnTo>
                <a:lnTo>
                  <a:pt x="270920" y="75018"/>
                </a:lnTo>
                <a:cubicBezTo>
                  <a:pt x="242695" y="67998"/>
                  <a:pt x="214365" y="64541"/>
                  <a:pt x="186245" y="64541"/>
                </a:cubicBezTo>
                <a:close/>
                <a:moveTo>
                  <a:pt x="186245" y="0"/>
                </a:moveTo>
                <a:cubicBezTo>
                  <a:pt x="225172" y="0"/>
                  <a:pt x="264520" y="5658"/>
                  <a:pt x="303238" y="16869"/>
                </a:cubicBezTo>
                <a:cubicBezTo>
                  <a:pt x="342060" y="5658"/>
                  <a:pt x="381408" y="0"/>
                  <a:pt x="420335" y="0"/>
                </a:cubicBezTo>
                <a:cubicBezTo>
                  <a:pt x="462516" y="0"/>
                  <a:pt x="505116" y="6601"/>
                  <a:pt x="546982" y="19802"/>
                </a:cubicBezTo>
                <a:cubicBezTo>
                  <a:pt x="559258" y="23679"/>
                  <a:pt x="567967" y="34366"/>
                  <a:pt x="569436" y="46834"/>
                </a:cubicBezTo>
                <a:lnTo>
                  <a:pt x="574263" y="46834"/>
                </a:lnTo>
                <a:cubicBezTo>
                  <a:pt x="592100" y="46834"/>
                  <a:pt x="606580" y="61293"/>
                  <a:pt x="606580" y="79209"/>
                </a:cubicBezTo>
                <a:lnTo>
                  <a:pt x="606580" y="428734"/>
                </a:lnTo>
                <a:cubicBezTo>
                  <a:pt x="606580" y="446545"/>
                  <a:pt x="592100" y="461004"/>
                  <a:pt x="574263" y="461004"/>
                </a:cubicBezTo>
                <a:lnTo>
                  <a:pt x="32317" y="461004"/>
                </a:lnTo>
                <a:cubicBezTo>
                  <a:pt x="14480" y="461004"/>
                  <a:pt x="0" y="446545"/>
                  <a:pt x="0" y="428734"/>
                </a:cubicBezTo>
                <a:lnTo>
                  <a:pt x="0" y="79209"/>
                </a:lnTo>
                <a:cubicBezTo>
                  <a:pt x="0" y="61293"/>
                  <a:pt x="14480" y="46939"/>
                  <a:pt x="32317" y="46939"/>
                </a:cubicBezTo>
                <a:lnTo>
                  <a:pt x="37144" y="46939"/>
                </a:lnTo>
                <a:cubicBezTo>
                  <a:pt x="38613" y="34366"/>
                  <a:pt x="47322" y="23679"/>
                  <a:pt x="59598" y="19802"/>
                </a:cubicBezTo>
                <a:cubicBezTo>
                  <a:pt x="101464" y="6601"/>
                  <a:pt x="144064" y="0"/>
                  <a:pt x="1862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9" name="title_386275">
            <a:extLst>
              <a:ext uri="{FF2B5EF4-FFF2-40B4-BE49-F238E27FC236}">
                <a16:creationId xmlns="" xmlns:a16="http://schemas.microsoft.com/office/drawing/2014/main" id="{38A2F314-1ECE-4C5F-9FBC-256802C1E56A}"/>
              </a:ext>
            </a:extLst>
          </p:cNvPr>
          <p:cNvSpPr>
            <a:spLocks noChangeAspect="1"/>
          </p:cNvSpPr>
          <p:nvPr/>
        </p:nvSpPr>
        <p:spPr bwMode="auto">
          <a:xfrm>
            <a:off x="6969194" y="2905579"/>
            <a:ext cx="338818" cy="368754"/>
          </a:xfrm>
          <a:custGeom>
            <a:avLst/>
            <a:gdLst>
              <a:gd name="connsiteX0" fmla="*/ 80136 w 557453"/>
              <a:gd name="connsiteY0" fmla="*/ 382183 h 606706"/>
              <a:gd name="connsiteX1" fmla="*/ 117421 w 557453"/>
              <a:gd name="connsiteY1" fmla="*/ 448650 h 606706"/>
              <a:gd name="connsiteX2" fmla="*/ 201069 w 557453"/>
              <a:gd name="connsiteY2" fmla="*/ 461268 h 606706"/>
              <a:gd name="connsiteX3" fmla="*/ 226074 w 557453"/>
              <a:gd name="connsiteY3" fmla="*/ 485082 h 606706"/>
              <a:gd name="connsiteX4" fmla="*/ 155863 w 557453"/>
              <a:gd name="connsiteY4" fmla="*/ 597400 h 606706"/>
              <a:gd name="connsiteX5" fmla="*/ 121248 w 557453"/>
              <a:gd name="connsiteY5" fmla="*/ 595711 h 606706"/>
              <a:gd name="connsiteX6" fmla="*/ 86988 w 557453"/>
              <a:gd name="connsiteY6" fmla="*/ 527379 h 606706"/>
              <a:gd name="connsiteX7" fmla="*/ 19892 w 557453"/>
              <a:gd name="connsiteY7" fmla="*/ 527379 h 606706"/>
              <a:gd name="connsiteX8" fmla="*/ 3340 w 557453"/>
              <a:gd name="connsiteY8" fmla="*/ 496545 h 606706"/>
              <a:gd name="connsiteX9" fmla="*/ 472991 w 557453"/>
              <a:gd name="connsiteY9" fmla="*/ 375691 h 606706"/>
              <a:gd name="connsiteX10" fmla="*/ 554072 w 557453"/>
              <a:gd name="connsiteY10" fmla="*/ 496542 h 606706"/>
              <a:gd name="connsiteX11" fmla="*/ 537607 w 557453"/>
              <a:gd name="connsiteY11" fmla="*/ 527377 h 606706"/>
              <a:gd name="connsiteX12" fmla="*/ 470410 w 557453"/>
              <a:gd name="connsiteY12" fmla="*/ 527377 h 606706"/>
              <a:gd name="connsiteX13" fmla="*/ 436234 w 557453"/>
              <a:gd name="connsiteY13" fmla="*/ 595711 h 606706"/>
              <a:gd name="connsiteX14" fmla="*/ 401612 w 557453"/>
              <a:gd name="connsiteY14" fmla="*/ 597399 h 606706"/>
              <a:gd name="connsiteX15" fmla="*/ 329876 w 557453"/>
              <a:gd name="connsiteY15" fmla="*/ 482769 h 606706"/>
              <a:gd name="connsiteX16" fmla="*/ 351504 w 557453"/>
              <a:gd name="connsiteY16" fmla="*/ 461264 h 606706"/>
              <a:gd name="connsiteX17" fmla="*/ 435166 w 557453"/>
              <a:gd name="connsiteY17" fmla="*/ 448646 h 606706"/>
              <a:gd name="connsiteX18" fmla="*/ 472991 w 557453"/>
              <a:gd name="connsiteY18" fmla="*/ 375691 h 606706"/>
              <a:gd name="connsiteX19" fmla="*/ 276353 w 557453"/>
              <a:gd name="connsiteY19" fmla="*/ 150940 h 606706"/>
              <a:gd name="connsiteX20" fmla="*/ 355775 w 557453"/>
              <a:gd name="connsiteY20" fmla="*/ 230256 h 606706"/>
              <a:gd name="connsiteX21" fmla="*/ 276353 w 557453"/>
              <a:gd name="connsiteY21" fmla="*/ 309572 h 606706"/>
              <a:gd name="connsiteX22" fmla="*/ 196931 w 557453"/>
              <a:gd name="connsiteY22" fmla="*/ 230256 h 606706"/>
              <a:gd name="connsiteX23" fmla="*/ 276353 w 557453"/>
              <a:gd name="connsiteY23" fmla="*/ 150940 h 606706"/>
              <a:gd name="connsiteX24" fmla="*/ 276326 w 557453"/>
              <a:gd name="connsiteY24" fmla="*/ 111262 h 606706"/>
              <a:gd name="connsiteX25" fmla="*/ 157153 w 557453"/>
              <a:gd name="connsiteY25" fmla="*/ 230255 h 606706"/>
              <a:gd name="connsiteX26" fmla="*/ 276326 w 557453"/>
              <a:gd name="connsiteY26" fmla="*/ 349248 h 606706"/>
              <a:gd name="connsiteX27" fmla="*/ 395499 w 557453"/>
              <a:gd name="connsiteY27" fmla="*/ 230255 h 606706"/>
              <a:gd name="connsiteX28" fmla="*/ 276326 w 557453"/>
              <a:gd name="connsiteY28" fmla="*/ 111262 h 606706"/>
              <a:gd name="connsiteX29" fmla="*/ 276326 w 557453"/>
              <a:gd name="connsiteY29" fmla="*/ 0 h 606706"/>
              <a:gd name="connsiteX30" fmla="*/ 331952 w 557453"/>
              <a:gd name="connsiteY30" fmla="*/ 38124 h 606706"/>
              <a:gd name="connsiteX31" fmla="*/ 344412 w 557453"/>
              <a:gd name="connsiteY31" fmla="*/ 42212 h 606706"/>
              <a:gd name="connsiteX32" fmla="*/ 411875 w 557453"/>
              <a:gd name="connsiteY32" fmla="*/ 43989 h 606706"/>
              <a:gd name="connsiteX33" fmla="*/ 434392 w 557453"/>
              <a:gd name="connsiteY33" fmla="*/ 107529 h 606706"/>
              <a:gd name="connsiteX34" fmla="*/ 442135 w 557453"/>
              <a:gd name="connsiteY34" fmla="*/ 118105 h 606706"/>
              <a:gd name="connsiteX35" fmla="*/ 495625 w 557453"/>
              <a:gd name="connsiteY35" fmla="*/ 159072 h 606706"/>
              <a:gd name="connsiteX36" fmla="*/ 477558 w 557453"/>
              <a:gd name="connsiteY36" fmla="*/ 222079 h 606706"/>
              <a:gd name="connsiteX37" fmla="*/ 477558 w 557453"/>
              <a:gd name="connsiteY37" fmla="*/ 238431 h 606706"/>
              <a:gd name="connsiteX38" fmla="*/ 495625 w 557453"/>
              <a:gd name="connsiteY38" fmla="*/ 301438 h 606706"/>
              <a:gd name="connsiteX39" fmla="*/ 442135 w 557453"/>
              <a:gd name="connsiteY39" fmla="*/ 342405 h 606706"/>
              <a:gd name="connsiteX40" fmla="*/ 434392 w 557453"/>
              <a:gd name="connsiteY40" fmla="*/ 353070 h 606706"/>
              <a:gd name="connsiteX41" fmla="*/ 411875 w 557453"/>
              <a:gd name="connsiteY41" fmla="*/ 416521 h 606706"/>
              <a:gd name="connsiteX42" fmla="*/ 344412 w 557453"/>
              <a:gd name="connsiteY42" fmla="*/ 418298 h 606706"/>
              <a:gd name="connsiteX43" fmla="*/ 331952 w 557453"/>
              <a:gd name="connsiteY43" fmla="*/ 422386 h 606706"/>
              <a:gd name="connsiteX44" fmla="*/ 276326 w 557453"/>
              <a:gd name="connsiteY44" fmla="*/ 460510 h 606706"/>
              <a:gd name="connsiteX45" fmla="*/ 220701 w 557453"/>
              <a:gd name="connsiteY45" fmla="*/ 422386 h 606706"/>
              <a:gd name="connsiteX46" fmla="*/ 208240 w 557453"/>
              <a:gd name="connsiteY46" fmla="*/ 418298 h 606706"/>
              <a:gd name="connsiteX47" fmla="*/ 140777 w 557453"/>
              <a:gd name="connsiteY47" fmla="*/ 416521 h 606706"/>
              <a:gd name="connsiteX48" fmla="*/ 118260 w 557453"/>
              <a:gd name="connsiteY48" fmla="*/ 352981 h 606706"/>
              <a:gd name="connsiteX49" fmla="*/ 110606 w 557453"/>
              <a:gd name="connsiteY49" fmla="*/ 342405 h 606706"/>
              <a:gd name="connsiteX50" fmla="*/ 57027 w 557453"/>
              <a:gd name="connsiteY50" fmla="*/ 301438 h 606706"/>
              <a:gd name="connsiteX51" fmla="*/ 76162 w 557453"/>
              <a:gd name="connsiteY51" fmla="*/ 236831 h 606706"/>
              <a:gd name="connsiteX52" fmla="*/ 76162 w 557453"/>
              <a:gd name="connsiteY52" fmla="*/ 223679 h 606706"/>
              <a:gd name="connsiteX53" fmla="*/ 57027 w 557453"/>
              <a:gd name="connsiteY53" fmla="*/ 159072 h 606706"/>
              <a:gd name="connsiteX54" fmla="*/ 110606 w 557453"/>
              <a:gd name="connsiteY54" fmla="*/ 118105 h 606706"/>
              <a:gd name="connsiteX55" fmla="*/ 118260 w 557453"/>
              <a:gd name="connsiteY55" fmla="*/ 107529 h 606706"/>
              <a:gd name="connsiteX56" fmla="*/ 140777 w 557453"/>
              <a:gd name="connsiteY56" fmla="*/ 43989 h 606706"/>
              <a:gd name="connsiteX57" fmla="*/ 208240 w 557453"/>
              <a:gd name="connsiteY57" fmla="*/ 42212 h 606706"/>
              <a:gd name="connsiteX58" fmla="*/ 220701 w 557453"/>
              <a:gd name="connsiteY58" fmla="*/ 38213 h 606706"/>
              <a:gd name="connsiteX59" fmla="*/ 276326 w 557453"/>
              <a:gd name="connsiteY59" fmla="*/ 0 h 60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57453" h="606706">
                <a:moveTo>
                  <a:pt x="80136" y="382183"/>
                </a:moveTo>
                <a:cubicBezTo>
                  <a:pt x="82271" y="408752"/>
                  <a:pt x="95708" y="432922"/>
                  <a:pt x="117421" y="448650"/>
                </a:cubicBezTo>
                <a:cubicBezTo>
                  <a:pt x="143850" y="467843"/>
                  <a:pt x="171258" y="469354"/>
                  <a:pt x="201069" y="461268"/>
                </a:cubicBezTo>
                <a:cubicBezTo>
                  <a:pt x="208989" y="471042"/>
                  <a:pt x="214150" y="477262"/>
                  <a:pt x="226074" y="485082"/>
                </a:cubicBezTo>
                <a:lnTo>
                  <a:pt x="155863" y="597400"/>
                </a:lnTo>
                <a:cubicBezTo>
                  <a:pt x="147677" y="610462"/>
                  <a:pt x="128189" y="609662"/>
                  <a:pt x="121248" y="595711"/>
                </a:cubicBezTo>
                <a:lnTo>
                  <a:pt x="86988" y="527379"/>
                </a:lnTo>
                <a:lnTo>
                  <a:pt x="19892" y="527379"/>
                </a:lnTo>
                <a:cubicBezTo>
                  <a:pt x="3963" y="527379"/>
                  <a:pt x="-5380" y="509696"/>
                  <a:pt x="3340" y="496545"/>
                </a:cubicBezTo>
                <a:close/>
                <a:moveTo>
                  <a:pt x="472991" y="375691"/>
                </a:moveTo>
                <a:lnTo>
                  <a:pt x="554072" y="496542"/>
                </a:lnTo>
                <a:cubicBezTo>
                  <a:pt x="562883" y="509605"/>
                  <a:pt x="553449" y="527377"/>
                  <a:pt x="537607" y="527377"/>
                </a:cubicBezTo>
                <a:lnTo>
                  <a:pt x="470410" y="527377"/>
                </a:lnTo>
                <a:lnTo>
                  <a:pt x="436234" y="595711"/>
                </a:lnTo>
                <a:cubicBezTo>
                  <a:pt x="429291" y="609573"/>
                  <a:pt x="409800" y="610462"/>
                  <a:pt x="401612" y="597399"/>
                </a:cubicBezTo>
                <a:lnTo>
                  <a:pt x="329876" y="482769"/>
                </a:lnTo>
                <a:cubicBezTo>
                  <a:pt x="340378" y="475215"/>
                  <a:pt x="344473" y="469973"/>
                  <a:pt x="351504" y="461264"/>
                </a:cubicBezTo>
                <a:cubicBezTo>
                  <a:pt x="380963" y="469173"/>
                  <a:pt x="408465" y="468107"/>
                  <a:pt x="435166" y="448646"/>
                </a:cubicBezTo>
                <a:cubicBezTo>
                  <a:pt x="457327" y="432651"/>
                  <a:pt x="471300" y="408747"/>
                  <a:pt x="472991" y="375691"/>
                </a:cubicBezTo>
                <a:close/>
                <a:moveTo>
                  <a:pt x="276353" y="150940"/>
                </a:moveTo>
                <a:cubicBezTo>
                  <a:pt x="320217" y="150940"/>
                  <a:pt x="355775" y="186451"/>
                  <a:pt x="355775" y="230256"/>
                </a:cubicBezTo>
                <a:cubicBezTo>
                  <a:pt x="355775" y="274061"/>
                  <a:pt x="320217" y="309572"/>
                  <a:pt x="276353" y="309572"/>
                </a:cubicBezTo>
                <a:cubicBezTo>
                  <a:pt x="232489" y="309572"/>
                  <a:pt x="196931" y="274061"/>
                  <a:pt x="196931" y="230256"/>
                </a:cubicBezTo>
                <a:cubicBezTo>
                  <a:pt x="196931" y="186451"/>
                  <a:pt x="232489" y="150940"/>
                  <a:pt x="276353" y="150940"/>
                </a:cubicBezTo>
                <a:close/>
                <a:moveTo>
                  <a:pt x="276326" y="111262"/>
                </a:moveTo>
                <a:cubicBezTo>
                  <a:pt x="210643" y="111262"/>
                  <a:pt x="157153" y="164671"/>
                  <a:pt x="157153" y="230255"/>
                </a:cubicBezTo>
                <a:cubicBezTo>
                  <a:pt x="157153" y="295839"/>
                  <a:pt x="210643" y="349248"/>
                  <a:pt x="276326" y="349248"/>
                </a:cubicBezTo>
                <a:cubicBezTo>
                  <a:pt x="342009" y="349248"/>
                  <a:pt x="395499" y="295839"/>
                  <a:pt x="395499" y="230255"/>
                </a:cubicBezTo>
                <a:cubicBezTo>
                  <a:pt x="395499" y="164671"/>
                  <a:pt x="342009" y="111262"/>
                  <a:pt x="276326" y="111262"/>
                </a:cubicBezTo>
                <a:close/>
                <a:moveTo>
                  <a:pt x="276326" y="0"/>
                </a:moveTo>
                <a:cubicBezTo>
                  <a:pt x="305341" y="0"/>
                  <a:pt x="317000" y="19640"/>
                  <a:pt x="331952" y="38124"/>
                </a:cubicBezTo>
                <a:cubicBezTo>
                  <a:pt x="334978" y="41856"/>
                  <a:pt x="339873" y="43456"/>
                  <a:pt x="344412" y="42212"/>
                </a:cubicBezTo>
                <a:cubicBezTo>
                  <a:pt x="368086" y="35902"/>
                  <a:pt x="388646" y="27105"/>
                  <a:pt x="411875" y="43989"/>
                </a:cubicBezTo>
                <a:cubicBezTo>
                  <a:pt x="435371" y="60963"/>
                  <a:pt x="433146" y="83713"/>
                  <a:pt x="434392" y="107529"/>
                </a:cubicBezTo>
                <a:cubicBezTo>
                  <a:pt x="434659" y="112239"/>
                  <a:pt x="437685" y="116416"/>
                  <a:pt x="442135" y="118105"/>
                </a:cubicBezTo>
                <a:cubicBezTo>
                  <a:pt x="465009" y="126814"/>
                  <a:pt x="486814" y="131790"/>
                  <a:pt x="495625" y="159072"/>
                </a:cubicBezTo>
                <a:cubicBezTo>
                  <a:pt x="504525" y="186532"/>
                  <a:pt x="489662" y="203506"/>
                  <a:pt x="477558" y="222079"/>
                </a:cubicBezTo>
                <a:cubicBezTo>
                  <a:pt x="474265" y="227056"/>
                  <a:pt x="474265" y="233454"/>
                  <a:pt x="477558" y="238431"/>
                </a:cubicBezTo>
                <a:cubicBezTo>
                  <a:pt x="490196" y="257804"/>
                  <a:pt x="504436" y="274511"/>
                  <a:pt x="495625" y="301438"/>
                </a:cubicBezTo>
                <a:cubicBezTo>
                  <a:pt x="486725" y="328987"/>
                  <a:pt x="464297" y="333963"/>
                  <a:pt x="442135" y="342405"/>
                </a:cubicBezTo>
                <a:cubicBezTo>
                  <a:pt x="437685" y="344094"/>
                  <a:pt x="434659" y="348271"/>
                  <a:pt x="434392" y="353070"/>
                </a:cubicBezTo>
                <a:cubicBezTo>
                  <a:pt x="433146" y="377419"/>
                  <a:pt x="435104" y="399725"/>
                  <a:pt x="411875" y="416521"/>
                </a:cubicBezTo>
                <a:cubicBezTo>
                  <a:pt x="388468" y="433583"/>
                  <a:pt x="367552" y="424519"/>
                  <a:pt x="344412" y="418298"/>
                </a:cubicBezTo>
                <a:cubicBezTo>
                  <a:pt x="339962" y="417054"/>
                  <a:pt x="334978" y="418654"/>
                  <a:pt x="331952" y="422386"/>
                </a:cubicBezTo>
                <a:cubicBezTo>
                  <a:pt x="316555" y="441404"/>
                  <a:pt x="305074" y="460510"/>
                  <a:pt x="276326" y="460510"/>
                </a:cubicBezTo>
                <a:cubicBezTo>
                  <a:pt x="247312" y="460510"/>
                  <a:pt x="235653" y="440870"/>
                  <a:pt x="220701" y="422386"/>
                </a:cubicBezTo>
                <a:cubicBezTo>
                  <a:pt x="217763" y="418654"/>
                  <a:pt x="212868" y="417054"/>
                  <a:pt x="208240" y="418298"/>
                </a:cubicBezTo>
                <a:cubicBezTo>
                  <a:pt x="184655" y="424608"/>
                  <a:pt x="164006" y="433405"/>
                  <a:pt x="140777" y="416521"/>
                </a:cubicBezTo>
                <a:cubicBezTo>
                  <a:pt x="117281" y="399547"/>
                  <a:pt x="119506" y="376708"/>
                  <a:pt x="118260" y="352981"/>
                </a:cubicBezTo>
                <a:cubicBezTo>
                  <a:pt x="117993" y="348271"/>
                  <a:pt x="114967" y="344094"/>
                  <a:pt x="110606" y="342405"/>
                </a:cubicBezTo>
                <a:cubicBezTo>
                  <a:pt x="87643" y="333696"/>
                  <a:pt x="65927" y="328720"/>
                  <a:pt x="57027" y="301438"/>
                </a:cubicBezTo>
                <a:cubicBezTo>
                  <a:pt x="48038" y="273711"/>
                  <a:pt x="63346" y="256560"/>
                  <a:pt x="76162" y="236831"/>
                </a:cubicBezTo>
                <a:cubicBezTo>
                  <a:pt x="78743" y="232832"/>
                  <a:pt x="78743" y="227678"/>
                  <a:pt x="76162" y="223679"/>
                </a:cubicBezTo>
                <a:cubicBezTo>
                  <a:pt x="62812" y="203151"/>
                  <a:pt x="48127" y="186355"/>
                  <a:pt x="57027" y="159072"/>
                </a:cubicBezTo>
                <a:cubicBezTo>
                  <a:pt x="66016" y="131523"/>
                  <a:pt x="88355" y="126547"/>
                  <a:pt x="110606" y="118105"/>
                </a:cubicBezTo>
                <a:cubicBezTo>
                  <a:pt x="114967" y="116416"/>
                  <a:pt x="117993" y="112239"/>
                  <a:pt x="118260" y="107529"/>
                </a:cubicBezTo>
                <a:cubicBezTo>
                  <a:pt x="119506" y="83091"/>
                  <a:pt x="117548" y="60785"/>
                  <a:pt x="140777" y="43989"/>
                </a:cubicBezTo>
                <a:cubicBezTo>
                  <a:pt x="164273" y="26927"/>
                  <a:pt x="185278" y="36080"/>
                  <a:pt x="208240" y="42212"/>
                </a:cubicBezTo>
                <a:cubicBezTo>
                  <a:pt x="212868" y="43456"/>
                  <a:pt x="217763" y="41856"/>
                  <a:pt x="220701" y="38213"/>
                </a:cubicBezTo>
                <a:cubicBezTo>
                  <a:pt x="236187" y="19018"/>
                  <a:pt x="247668" y="0"/>
                  <a:pt x="2763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0" name="graduate-hand-drawn-person_57258">
            <a:extLst>
              <a:ext uri="{FF2B5EF4-FFF2-40B4-BE49-F238E27FC236}">
                <a16:creationId xmlns="" xmlns:a16="http://schemas.microsoft.com/office/drawing/2014/main" id="{1657B0DE-07AE-424E-AEB4-80C36D9B9A63}"/>
              </a:ext>
            </a:extLst>
          </p:cNvPr>
          <p:cNvSpPr>
            <a:spLocks noChangeAspect="1"/>
          </p:cNvSpPr>
          <p:nvPr/>
        </p:nvSpPr>
        <p:spPr bwMode="auto">
          <a:xfrm>
            <a:off x="7530147" y="2905579"/>
            <a:ext cx="276502" cy="368754"/>
          </a:xfrm>
          <a:custGeom>
            <a:avLst/>
            <a:gdLst>
              <a:gd name="connsiteX0" fmla="*/ 296914 w 451700"/>
              <a:gd name="connsiteY0" fmla="*/ 423730 h 602407"/>
              <a:gd name="connsiteX1" fmla="*/ 333264 w 451700"/>
              <a:gd name="connsiteY1" fmla="*/ 427396 h 602407"/>
              <a:gd name="connsiteX2" fmla="*/ 396394 w 451700"/>
              <a:gd name="connsiteY2" fmla="*/ 464662 h 602407"/>
              <a:gd name="connsiteX3" fmla="*/ 412822 w 451700"/>
              <a:gd name="connsiteY3" fmla="*/ 479662 h 602407"/>
              <a:gd name="connsiteX4" fmla="*/ 448494 w 451700"/>
              <a:gd name="connsiteY4" fmla="*/ 557945 h 602407"/>
              <a:gd name="connsiteX5" fmla="*/ 449433 w 451700"/>
              <a:gd name="connsiteY5" fmla="*/ 562866 h 602407"/>
              <a:gd name="connsiteX6" fmla="*/ 449902 w 451700"/>
              <a:gd name="connsiteY6" fmla="*/ 576226 h 602407"/>
              <a:gd name="connsiteX7" fmla="*/ 447321 w 451700"/>
              <a:gd name="connsiteY7" fmla="*/ 592164 h 602407"/>
              <a:gd name="connsiteX8" fmla="*/ 440984 w 451700"/>
              <a:gd name="connsiteY8" fmla="*/ 597789 h 602407"/>
              <a:gd name="connsiteX9" fmla="*/ 434413 w 451700"/>
              <a:gd name="connsiteY9" fmla="*/ 600367 h 602407"/>
              <a:gd name="connsiteX10" fmla="*/ 10338 w 451700"/>
              <a:gd name="connsiteY10" fmla="*/ 591695 h 602407"/>
              <a:gd name="connsiteX11" fmla="*/ 1185 w 451700"/>
              <a:gd name="connsiteY11" fmla="*/ 582554 h 602407"/>
              <a:gd name="connsiteX12" fmla="*/ 1420 w 451700"/>
              <a:gd name="connsiteY12" fmla="*/ 549976 h 602407"/>
              <a:gd name="connsiteX13" fmla="*/ 22307 w 451700"/>
              <a:gd name="connsiteY13" fmla="*/ 511772 h 602407"/>
              <a:gd name="connsiteX14" fmla="*/ 26297 w 451700"/>
              <a:gd name="connsiteY14" fmla="*/ 507085 h 602407"/>
              <a:gd name="connsiteX15" fmla="*/ 105855 w 451700"/>
              <a:gd name="connsiteY15" fmla="*/ 434193 h 602407"/>
              <a:gd name="connsiteX16" fmla="*/ 218269 w 451700"/>
              <a:gd name="connsiteY16" fmla="*/ 488100 h 602407"/>
              <a:gd name="connsiteX17" fmla="*/ 296914 w 451700"/>
              <a:gd name="connsiteY17" fmla="*/ 423730 h 602407"/>
              <a:gd name="connsiteX18" fmla="*/ 134223 w 451700"/>
              <a:gd name="connsiteY18" fmla="*/ 227054 h 602407"/>
              <a:gd name="connsiteX19" fmla="*/ 151118 w 451700"/>
              <a:gd name="connsiteY19" fmla="*/ 340937 h 602407"/>
              <a:gd name="connsiteX20" fmla="*/ 245685 w 451700"/>
              <a:gd name="connsiteY20" fmla="*/ 385459 h 602407"/>
              <a:gd name="connsiteX21" fmla="*/ 324530 w 451700"/>
              <a:gd name="connsiteY21" fmla="*/ 299930 h 602407"/>
              <a:gd name="connsiteX22" fmla="*/ 334385 w 451700"/>
              <a:gd name="connsiteY22" fmla="*/ 248612 h 602407"/>
              <a:gd name="connsiteX23" fmla="*/ 332273 w 451700"/>
              <a:gd name="connsiteY23" fmla="*/ 237599 h 602407"/>
              <a:gd name="connsiteX24" fmla="*/ 205793 w 451700"/>
              <a:gd name="connsiteY24" fmla="*/ 235724 h 602407"/>
              <a:gd name="connsiteX25" fmla="*/ 154872 w 451700"/>
              <a:gd name="connsiteY25" fmla="*/ 229397 h 602407"/>
              <a:gd name="connsiteX26" fmla="*/ 134223 w 451700"/>
              <a:gd name="connsiteY26" fmla="*/ 227054 h 602407"/>
              <a:gd name="connsiteX27" fmla="*/ 234421 w 451700"/>
              <a:gd name="connsiteY27" fmla="*/ 106610 h 602407"/>
              <a:gd name="connsiteX28" fmla="*/ 380378 w 451700"/>
              <a:gd name="connsiteY28" fmla="*/ 125356 h 602407"/>
              <a:gd name="connsiteX29" fmla="*/ 389530 w 451700"/>
              <a:gd name="connsiteY29" fmla="*/ 133323 h 602407"/>
              <a:gd name="connsiteX30" fmla="*/ 394927 w 451700"/>
              <a:gd name="connsiteY30" fmla="*/ 141993 h 602407"/>
              <a:gd name="connsiteX31" fmla="*/ 383663 w 451700"/>
              <a:gd name="connsiteY31" fmla="*/ 188624 h 602407"/>
              <a:gd name="connsiteX32" fmla="*/ 379909 w 451700"/>
              <a:gd name="connsiteY32" fmla="*/ 199404 h 602407"/>
              <a:gd name="connsiteX33" fmla="*/ 388356 w 451700"/>
              <a:gd name="connsiteY33" fmla="*/ 233850 h 602407"/>
              <a:gd name="connsiteX34" fmla="*/ 387652 w 451700"/>
              <a:gd name="connsiteY34" fmla="*/ 362495 h 602407"/>
              <a:gd name="connsiteX35" fmla="*/ 375450 w 451700"/>
              <a:gd name="connsiteY35" fmla="*/ 369525 h 602407"/>
              <a:gd name="connsiteX36" fmla="*/ 310450 w 451700"/>
              <a:gd name="connsiteY36" fmla="*/ 362495 h 602407"/>
              <a:gd name="connsiteX37" fmla="*/ 246154 w 451700"/>
              <a:gd name="connsiteY37" fmla="*/ 406783 h 602407"/>
              <a:gd name="connsiteX38" fmla="*/ 148302 w 451700"/>
              <a:gd name="connsiteY38" fmla="*/ 372103 h 602407"/>
              <a:gd name="connsiteX39" fmla="*/ 148067 w 451700"/>
              <a:gd name="connsiteY39" fmla="*/ 372103 h 602407"/>
              <a:gd name="connsiteX40" fmla="*/ 102544 w 451700"/>
              <a:gd name="connsiteY40" fmla="*/ 365776 h 602407"/>
              <a:gd name="connsiteX41" fmla="*/ 79782 w 451700"/>
              <a:gd name="connsiteY41" fmla="*/ 361089 h 602407"/>
              <a:gd name="connsiteX42" fmla="*/ 73681 w 451700"/>
              <a:gd name="connsiteY42" fmla="*/ 358043 h 602407"/>
              <a:gd name="connsiteX43" fmla="*/ 73212 w 451700"/>
              <a:gd name="connsiteY43" fmla="*/ 357809 h 602407"/>
              <a:gd name="connsiteX44" fmla="*/ 71335 w 451700"/>
              <a:gd name="connsiteY44" fmla="*/ 353357 h 602407"/>
              <a:gd name="connsiteX45" fmla="*/ 72039 w 451700"/>
              <a:gd name="connsiteY45" fmla="*/ 352185 h 602407"/>
              <a:gd name="connsiteX46" fmla="*/ 75324 w 451700"/>
              <a:gd name="connsiteY46" fmla="*/ 348436 h 602407"/>
              <a:gd name="connsiteX47" fmla="*/ 75324 w 451700"/>
              <a:gd name="connsiteY47" fmla="*/ 348201 h 602407"/>
              <a:gd name="connsiteX48" fmla="*/ 68284 w 451700"/>
              <a:gd name="connsiteY48" fmla="*/ 305788 h 602407"/>
              <a:gd name="connsiteX49" fmla="*/ 72273 w 451700"/>
              <a:gd name="connsiteY49" fmla="*/ 282590 h 602407"/>
              <a:gd name="connsiteX50" fmla="*/ 81425 w 451700"/>
              <a:gd name="connsiteY50" fmla="*/ 248847 h 602407"/>
              <a:gd name="connsiteX51" fmla="*/ 95270 w 451700"/>
              <a:gd name="connsiteY51" fmla="*/ 212292 h 602407"/>
              <a:gd name="connsiteX52" fmla="*/ 88699 w 451700"/>
              <a:gd name="connsiteY52" fmla="*/ 212057 h 602407"/>
              <a:gd name="connsiteX53" fmla="*/ 66172 w 451700"/>
              <a:gd name="connsiteY53" fmla="*/ 208542 h 602407"/>
              <a:gd name="connsiteX54" fmla="*/ 66172 w 451700"/>
              <a:gd name="connsiteY54" fmla="*/ 197763 h 602407"/>
              <a:gd name="connsiteX55" fmla="*/ 68988 w 451700"/>
              <a:gd name="connsiteY55" fmla="*/ 196357 h 602407"/>
              <a:gd name="connsiteX56" fmla="*/ 72977 w 451700"/>
              <a:gd name="connsiteY56" fmla="*/ 115046 h 602407"/>
              <a:gd name="connsiteX57" fmla="*/ 83771 w 451700"/>
              <a:gd name="connsiteY57" fmla="*/ 108953 h 602407"/>
              <a:gd name="connsiteX58" fmla="*/ 234421 w 451700"/>
              <a:gd name="connsiteY58" fmla="*/ 106610 h 602407"/>
              <a:gd name="connsiteX59" fmla="*/ 217569 w 451700"/>
              <a:gd name="connsiteY59" fmla="*/ 741 h 602407"/>
              <a:gd name="connsiteX60" fmla="*/ 316598 w 451700"/>
              <a:gd name="connsiteY60" fmla="*/ 24641 h 602407"/>
              <a:gd name="connsiteX61" fmla="*/ 432053 w 451700"/>
              <a:gd name="connsiteY61" fmla="*/ 86969 h 602407"/>
              <a:gd name="connsiteX62" fmla="*/ 435573 w 451700"/>
              <a:gd name="connsiteY62" fmla="*/ 90484 h 602407"/>
              <a:gd name="connsiteX63" fmla="*/ 436981 w 451700"/>
              <a:gd name="connsiteY63" fmla="*/ 90484 h 602407"/>
              <a:gd name="connsiteX64" fmla="*/ 446837 w 451700"/>
              <a:gd name="connsiteY64" fmla="*/ 100325 h 602407"/>
              <a:gd name="connsiteX65" fmla="*/ 422432 w 451700"/>
              <a:gd name="connsiteY65" fmla="*/ 225917 h 602407"/>
              <a:gd name="connsiteX66" fmla="*/ 428533 w 451700"/>
              <a:gd name="connsiteY66" fmla="*/ 228495 h 602407"/>
              <a:gd name="connsiteX67" fmla="*/ 430880 w 451700"/>
              <a:gd name="connsiteY67" fmla="*/ 276763 h 602407"/>
              <a:gd name="connsiteX68" fmla="*/ 413749 w 451700"/>
              <a:gd name="connsiteY68" fmla="*/ 276763 h 602407"/>
              <a:gd name="connsiteX69" fmla="*/ 425717 w 451700"/>
              <a:gd name="connsiteY69" fmla="*/ 110166 h 602407"/>
              <a:gd name="connsiteX70" fmla="*/ 216631 w 451700"/>
              <a:gd name="connsiteY70" fmla="*/ 104777 h 602407"/>
              <a:gd name="connsiteX71" fmla="*/ 107746 w 451700"/>
              <a:gd name="connsiteY71" fmla="*/ 99622 h 602407"/>
              <a:gd name="connsiteX72" fmla="*/ 16696 w 451700"/>
              <a:gd name="connsiteY72" fmla="*/ 91889 h 602407"/>
              <a:gd name="connsiteX73" fmla="*/ 13880 w 451700"/>
              <a:gd name="connsiteY73" fmla="*/ 88375 h 602407"/>
              <a:gd name="connsiteX74" fmla="*/ 14115 w 451700"/>
              <a:gd name="connsiteY74" fmla="*/ 77128 h 602407"/>
              <a:gd name="connsiteX75" fmla="*/ 113613 w 451700"/>
              <a:gd name="connsiteY75" fmla="*/ 32374 h 602407"/>
              <a:gd name="connsiteX76" fmla="*/ 217569 w 451700"/>
              <a:gd name="connsiteY76" fmla="*/ 741 h 60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51700" h="602407">
                <a:moveTo>
                  <a:pt x="296914" y="423730"/>
                </a:moveTo>
                <a:cubicBezTo>
                  <a:pt x="307742" y="421698"/>
                  <a:pt x="319711" y="422533"/>
                  <a:pt x="333264" y="427396"/>
                </a:cubicBezTo>
                <a:cubicBezTo>
                  <a:pt x="357906" y="436303"/>
                  <a:pt x="379262" y="448725"/>
                  <a:pt x="396394" y="464662"/>
                </a:cubicBezTo>
                <a:cubicBezTo>
                  <a:pt x="402496" y="469115"/>
                  <a:pt x="407894" y="474037"/>
                  <a:pt x="412822" y="479662"/>
                </a:cubicBezTo>
                <a:cubicBezTo>
                  <a:pt x="429015" y="498178"/>
                  <a:pt x="453657" y="531225"/>
                  <a:pt x="448494" y="557945"/>
                </a:cubicBezTo>
                <a:cubicBezTo>
                  <a:pt x="448729" y="559585"/>
                  <a:pt x="449198" y="561226"/>
                  <a:pt x="449433" y="562866"/>
                </a:cubicBezTo>
                <a:cubicBezTo>
                  <a:pt x="452249" y="566382"/>
                  <a:pt x="452484" y="572242"/>
                  <a:pt x="449902" y="576226"/>
                </a:cubicBezTo>
                <a:cubicBezTo>
                  <a:pt x="449433" y="581382"/>
                  <a:pt x="448729" y="586539"/>
                  <a:pt x="447321" y="592164"/>
                </a:cubicBezTo>
                <a:cubicBezTo>
                  <a:pt x="446147" y="595679"/>
                  <a:pt x="443800" y="597554"/>
                  <a:pt x="440984" y="597789"/>
                </a:cubicBezTo>
                <a:cubicBezTo>
                  <a:pt x="439107" y="599429"/>
                  <a:pt x="436760" y="600132"/>
                  <a:pt x="434413" y="600367"/>
                </a:cubicBezTo>
                <a:cubicBezTo>
                  <a:pt x="293133" y="604820"/>
                  <a:pt x="151149" y="602007"/>
                  <a:pt x="10338" y="591695"/>
                </a:cubicBezTo>
                <a:cubicBezTo>
                  <a:pt x="5410" y="591226"/>
                  <a:pt x="1185" y="587710"/>
                  <a:pt x="1185" y="582554"/>
                </a:cubicBezTo>
                <a:cubicBezTo>
                  <a:pt x="1185" y="574820"/>
                  <a:pt x="-1631" y="560054"/>
                  <a:pt x="1420" y="549976"/>
                </a:cubicBezTo>
                <a:cubicBezTo>
                  <a:pt x="3532" y="535679"/>
                  <a:pt x="13624" y="522319"/>
                  <a:pt x="22307" y="511772"/>
                </a:cubicBezTo>
                <a:cubicBezTo>
                  <a:pt x="23715" y="510132"/>
                  <a:pt x="24889" y="508725"/>
                  <a:pt x="26297" y="507085"/>
                </a:cubicBezTo>
                <a:cubicBezTo>
                  <a:pt x="41786" y="474037"/>
                  <a:pt x="72999" y="446850"/>
                  <a:pt x="105855" y="434193"/>
                </a:cubicBezTo>
                <a:cubicBezTo>
                  <a:pt x="160302" y="413099"/>
                  <a:pt x="184709" y="454584"/>
                  <a:pt x="218269" y="488100"/>
                </a:cubicBezTo>
                <a:cubicBezTo>
                  <a:pt x="242207" y="461732"/>
                  <a:pt x="264428" y="429828"/>
                  <a:pt x="296914" y="423730"/>
                </a:cubicBezTo>
                <a:close/>
                <a:moveTo>
                  <a:pt x="134223" y="227054"/>
                </a:moveTo>
                <a:cubicBezTo>
                  <a:pt x="123194" y="265953"/>
                  <a:pt x="129529" y="305788"/>
                  <a:pt x="151118" y="340937"/>
                </a:cubicBezTo>
                <a:cubicBezTo>
                  <a:pt x="171533" y="373743"/>
                  <a:pt x="205324" y="401862"/>
                  <a:pt x="245685" y="385459"/>
                </a:cubicBezTo>
                <a:cubicBezTo>
                  <a:pt x="281822" y="371165"/>
                  <a:pt x="310919" y="335782"/>
                  <a:pt x="324530" y="299930"/>
                </a:cubicBezTo>
                <a:cubicBezTo>
                  <a:pt x="330631" y="283761"/>
                  <a:pt x="335793" y="266187"/>
                  <a:pt x="334385" y="248612"/>
                </a:cubicBezTo>
                <a:cubicBezTo>
                  <a:pt x="333916" y="244629"/>
                  <a:pt x="333212" y="240879"/>
                  <a:pt x="332273" y="237599"/>
                </a:cubicBezTo>
                <a:cubicBezTo>
                  <a:pt x="290035" y="236193"/>
                  <a:pt x="247562" y="240645"/>
                  <a:pt x="205793" y="235724"/>
                </a:cubicBezTo>
                <a:cubicBezTo>
                  <a:pt x="188898" y="233615"/>
                  <a:pt x="171768" y="230803"/>
                  <a:pt x="154872" y="229397"/>
                </a:cubicBezTo>
                <a:cubicBezTo>
                  <a:pt x="148771" y="228694"/>
                  <a:pt x="140089" y="229632"/>
                  <a:pt x="134223" y="227054"/>
                </a:cubicBezTo>
                <a:close/>
                <a:moveTo>
                  <a:pt x="234421" y="106610"/>
                </a:moveTo>
                <a:cubicBezTo>
                  <a:pt x="283230" y="111062"/>
                  <a:pt x="331100" y="124184"/>
                  <a:pt x="380378" y="125356"/>
                </a:cubicBezTo>
                <a:cubicBezTo>
                  <a:pt x="385306" y="125356"/>
                  <a:pt x="388591" y="128871"/>
                  <a:pt x="389530" y="133323"/>
                </a:cubicBezTo>
                <a:cubicBezTo>
                  <a:pt x="392580" y="134729"/>
                  <a:pt x="394692" y="138010"/>
                  <a:pt x="394927" y="141993"/>
                </a:cubicBezTo>
                <a:cubicBezTo>
                  <a:pt x="396335" y="156287"/>
                  <a:pt x="396569" y="179017"/>
                  <a:pt x="383663" y="188624"/>
                </a:cubicBezTo>
                <a:cubicBezTo>
                  <a:pt x="382490" y="192374"/>
                  <a:pt x="381317" y="195889"/>
                  <a:pt x="379909" y="199404"/>
                </a:cubicBezTo>
                <a:cubicBezTo>
                  <a:pt x="384836" y="210183"/>
                  <a:pt x="386948" y="222133"/>
                  <a:pt x="388356" y="233850"/>
                </a:cubicBezTo>
                <a:cubicBezTo>
                  <a:pt x="393988" y="275091"/>
                  <a:pt x="395396" y="321019"/>
                  <a:pt x="387652" y="362495"/>
                </a:cubicBezTo>
                <a:cubicBezTo>
                  <a:pt x="386714" y="368119"/>
                  <a:pt x="380378" y="370463"/>
                  <a:pt x="375450" y="369525"/>
                </a:cubicBezTo>
                <a:cubicBezTo>
                  <a:pt x="353862" y="365542"/>
                  <a:pt x="332273" y="364604"/>
                  <a:pt x="310450" y="362495"/>
                </a:cubicBezTo>
                <a:cubicBezTo>
                  <a:pt x="293085" y="383351"/>
                  <a:pt x="271028" y="400222"/>
                  <a:pt x="246154" y="406783"/>
                </a:cubicBezTo>
                <a:cubicBezTo>
                  <a:pt x="207436" y="417328"/>
                  <a:pt x="172472" y="400925"/>
                  <a:pt x="148302" y="372103"/>
                </a:cubicBezTo>
                <a:cubicBezTo>
                  <a:pt x="148302" y="372103"/>
                  <a:pt x="148302" y="372103"/>
                  <a:pt x="148067" y="372103"/>
                </a:cubicBezTo>
                <a:cubicBezTo>
                  <a:pt x="132815" y="372571"/>
                  <a:pt x="117093" y="369057"/>
                  <a:pt x="102544" y="365776"/>
                </a:cubicBezTo>
                <a:cubicBezTo>
                  <a:pt x="94800" y="364136"/>
                  <a:pt x="87291" y="362495"/>
                  <a:pt x="79782" y="361089"/>
                </a:cubicBezTo>
                <a:cubicBezTo>
                  <a:pt x="77436" y="360621"/>
                  <a:pt x="75324" y="359918"/>
                  <a:pt x="73681" y="358043"/>
                </a:cubicBezTo>
                <a:cubicBezTo>
                  <a:pt x="73446" y="358043"/>
                  <a:pt x="73446" y="358043"/>
                  <a:pt x="73212" y="357809"/>
                </a:cubicBezTo>
                <a:cubicBezTo>
                  <a:pt x="71569" y="357340"/>
                  <a:pt x="70161" y="355231"/>
                  <a:pt x="71335" y="353357"/>
                </a:cubicBezTo>
                <a:cubicBezTo>
                  <a:pt x="71569" y="352888"/>
                  <a:pt x="71804" y="352419"/>
                  <a:pt x="72039" y="352185"/>
                </a:cubicBezTo>
                <a:cubicBezTo>
                  <a:pt x="72508" y="350310"/>
                  <a:pt x="73916" y="349373"/>
                  <a:pt x="75324" y="348436"/>
                </a:cubicBezTo>
                <a:cubicBezTo>
                  <a:pt x="75324" y="348436"/>
                  <a:pt x="75324" y="348201"/>
                  <a:pt x="75324" y="348201"/>
                </a:cubicBezTo>
                <a:cubicBezTo>
                  <a:pt x="67345" y="338360"/>
                  <a:pt x="66407" y="322425"/>
                  <a:pt x="68284" y="305788"/>
                </a:cubicBezTo>
                <a:cubicBezTo>
                  <a:pt x="68753" y="298055"/>
                  <a:pt x="70161" y="290323"/>
                  <a:pt x="72273" y="282590"/>
                </a:cubicBezTo>
                <a:cubicBezTo>
                  <a:pt x="75324" y="269233"/>
                  <a:pt x="79078" y="256814"/>
                  <a:pt x="81425" y="248847"/>
                </a:cubicBezTo>
                <a:cubicBezTo>
                  <a:pt x="81894" y="247206"/>
                  <a:pt x="87761" y="227991"/>
                  <a:pt x="95270" y="212292"/>
                </a:cubicBezTo>
                <a:cubicBezTo>
                  <a:pt x="93158" y="212292"/>
                  <a:pt x="90811" y="212057"/>
                  <a:pt x="88699" y="212057"/>
                </a:cubicBezTo>
                <a:cubicBezTo>
                  <a:pt x="82129" y="211589"/>
                  <a:pt x="72039" y="212292"/>
                  <a:pt x="66172" y="208542"/>
                </a:cubicBezTo>
                <a:cubicBezTo>
                  <a:pt x="62183" y="205965"/>
                  <a:pt x="62183" y="200341"/>
                  <a:pt x="66172" y="197763"/>
                </a:cubicBezTo>
                <a:cubicBezTo>
                  <a:pt x="67111" y="197060"/>
                  <a:pt x="67815" y="196826"/>
                  <a:pt x="68988" y="196357"/>
                </a:cubicBezTo>
                <a:cubicBezTo>
                  <a:pt x="61948" y="169644"/>
                  <a:pt x="64060" y="141290"/>
                  <a:pt x="72977" y="115046"/>
                </a:cubicBezTo>
                <a:cubicBezTo>
                  <a:pt x="74620" y="110359"/>
                  <a:pt x="78844" y="108250"/>
                  <a:pt x="83771" y="108953"/>
                </a:cubicBezTo>
                <a:cubicBezTo>
                  <a:pt x="134223" y="118092"/>
                  <a:pt x="183970" y="101689"/>
                  <a:pt x="234421" y="106610"/>
                </a:cubicBezTo>
                <a:close/>
                <a:moveTo>
                  <a:pt x="217569" y="741"/>
                </a:moveTo>
                <a:cubicBezTo>
                  <a:pt x="253473" y="-3242"/>
                  <a:pt x="284683" y="9411"/>
                  <a:pt x="316598" y="24641"/>
                </a:cubicBezTo>
                <a:cubicBezTo>
                  <a:pt x="356256" y="43152"/>
                  <a:pt x="394272" y="64943"/>
                  <a:pt x="432053" y="86969"/>
                </a:cubicBezTo>
                <a:cubicBezTo>
                  <a:pt x="433696" y="87906"/>
                  <a:pt x="434869" y="89078"/>
                  <a:pt x="435573" y="90484"/>
                </a:cubicBezTo>
                <a:cubicBezTo>
                  <a:pt x="436042" y="90484"/>
                  <a:pt x="436512" y="90484"/>
                  <a:pt x="436981" y="90484"/>
                </a:cubicBezTo>
                <a:cubicBezTo>
                  <a:pt x="441909" y="90484"/>
                  <a:pt x="447306" y="94936"/>
                  <a:pt x="446837" y="100325"/>
                </a:cubicBezTo>
                <a:cubicBezTo>
                  <a:pt x="442378" y="138284"/>
                  <a:pt x="422432" y="184443"/>
                  <a:pt x="422432" y="225917"/>
                </a:cubicBezTo>
                <a:cubicBezTo>
                  <a:pt x="424778" y="225683"/>
                  <a:pt x="426890" y="226620"/>
                  <a:pt x="428533" y="228495"/>
                </a:cubicBezTo>
                <a:cubicBezTo>
                  <a:pt x="439797" y="242319"/>
                  <a:pt x="439093" y="261767"/>
                  <a:pt x="430880" y="276763"/>
                </a:cubicBezTo>
                <a:cubicBezTo>
                  <a:pt x="427360" y="282855"/>
                  <a:pt x="416800" y="283324"/>
                  <a:pt x="413749" y="276763"/>
                </a:cubicBezTo>
                <a:cubicBezTo>
                  <a:pt x="388405" y="224043"/>
                  <a:pt x="416565" y="164527"/>
                  <a:pt x="425717" y="110166"/>
                </a:cubicBezTo>
                <a:cubicBezTo>
                  <a:pt x="356022" y="110869"/>
                  <a:pt x="286326" y="108057"/>
                  <a:pt x="216631" y="104777"/>
                </a:cubicBezTo>
                <a:cubicBezTo>
                  <a:pt x="180258" y="102902"/>
                  <a:pt x="144119" y="101028"/>
                  <a:pt x="107746" y="99622"/>
                </a:cubicBezTo>
                <a:cubicBezTo>
                  <a:pt x="79586" y="98450"/>
                  <a:pt x="42744" y="102668"/>
                  <a:pt x="16696" y="91889"/>
                </a:cubicBezTo>
                <a:cubicBezTo>
                  <a:pt x="15054" y="91187"/>
                  <a:pt x="14115" y="89781"/>
                  <a:pt x="13880" y="88375"/>
                </a:cubicBezTo>
                <a:cubicBezTo>
                  <a:pt x="10126" y="86032"/>
                  <a:pt x="8248" y="81111"/>
                  <a:pt x="14115" y="77128"/>
                </a:cubicBezTo>
                <a:cubicBezTo>
                  <a:pt x="42744" y="57445"/>
                  <a:pt x="81698" y="45495"/>
                  <a:pt x="113613" y="32374"/>
                </a:cubicBezTo>
                <a:cubicBezTo>
                  <a:pt x="146935" y="18784"/>
                  <a:pt x="181666" y="4959"/>
                  <a:pt x="217569" y="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1" name="mortarboard_93757">
            <a:extLst>
              <a:ext uri="{FF2B5EF4-FFF2-40B4-BE49-F238E27FC236}">
                <a16:creationId xmlns="" xmlns:a16="http://schemas.microsoft.com/office/drawing/2014/main" id="{8607CAB5-5035-4207-B876-F3437FEA4675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2858260"/>
            <a:ext cx="368752" cy="223906"/>
          </a:xfrm>
          <a:custGeom>
            <a:avLst/>
            <a:gdLst>
              <a:gd name="T0" fmla="*/ 6171 w 6171"/>
              <a:gd name="T1" fmla="*/ 1541 h 3753"/>
              <a:gd name="T2" fmla="*/ 6006 w 6171"/>
              <a:gd name="T3" fmla="*/ 1287 h 3753"/>
              <a:gd name="T4" fmla="*/ 3199 w 6171"/>
              <a:gd name="T5" fmla="*/ 32 h 3753"/>
              <a:gd name="T6" fmla="*/ 2972 w 6171"/>
              <a:gd name="T7" fmla="*/ 32 h 3753"/>
              <a:gd name="T8" fmla="*/ 165 w 6171"/>
              <a:gd name="T9" fmla="*/ 1287 h 3753"/>
              <a:gd name="T10" fmla="*/ 0 w 6171"/>
              <a:gd name="T11" fmla="*/ 1541 h 3753"/>
              <a:gd name="T12" fmla="*/ 165 w 6171"/>
              <a:gd name="T13" fmla="*/ 1796 h 3753"/>
              <a:gd name="T14" fmla="*/ 1297 w 6171"/>
              <a:gd name="T15" fmla="*/ 2302 h 3753"/>
              <a:gd name="T16" fmla="*/ 1297 w 6171"/>
              <a:gd name="T17" fmla="*/ 2889 h 3753"/>
              <a:gd name="T18" fmla="*/ 3086 w 6171"/>
              <a:gd name="T19" fmla="*/ 3753 h 3753"/>
              <a:gd name="T20" fmla="*/ 4875 w 6171"/>
              <a:gd name="T21" fmla="*/ 2889 h 3753"/>
              <a:gd name="T22" fmla="*/ 4875 w 6171"/>
              <a:gd name="T23" fmla="*/ 2302 h 3753"/>
              <a:gd name="T24" fmla="*/ 5774 w 6171"/>
              <a:gd name="T25" fmla="*/ 1900 h 3753"/>
              <a:gd name="T26" fmla="*/ 5774 w 6171"/>
              <a:gd name="T27" fmla="*/ 2946 h 3753"/>
              <a:gd name="T28" fmla="*/ 5695 w 6171"/>
              <a:gd name="T29" fmla="*/ 3264 h 3753"/>
              <a:gd name="T30" fmla="*/ 5892 w 6171"/>
              <a:gd name="T31" fmla="*/ 3576 h 3753"/>
              <a:gd name="T32" fmla="*/ 6090 w 6171"/>
              <a:gd name="T33" fmla="*/ 3264 h 3753"/>
              <a:gd name="T34" fmla="*/ 6011 w 6171"/>
              <a:gd name="T35" fmla="*/ 2946 h 3753"/>
              <a:gd name="T36" fmla="*/ 6011 w 6171"/>
              <a:gd name="T37" fmla="*/ 1793 h 3753"/>
              <a:gd name="T38" fmla="*/ 6171 w 6171"/>
              <a:gd name="T39" fmla="*/ 1541 h 3753"/>
              <a:gd name="T40" fmla="*/ 4420 w 6171"/>
              <a:gd name="T41" fmla="*/ 2441 h 3753"/>
              <a:gd name="T42" fmla="*/ 4058 w 6171"/>
              <a:gd name="T43" fmla="*/ 2613 h 3753"/>
              <a:gd name="T44" fmla="*/ 3576 w 6171"/>
              <a:gd name="T45" fmla="*/ 2725 h 3753"/>
              <a:gd name="T46" fmla="*/ 3059 w 6171"/>
              <a:gd name="T47" fmla="*/ 2757 h 3753"/>
              <a:gd name="T48" fmla="*/ 2539 w 6171"/>
              <a:gd name="T49" fmla="*/ 2714 h 3753"/>
              <a:gd name="T50" fmla="*/ 2063 w 6171"/>
              <a:gd name="T51" fmla="*/ 2591 h 3753"/>
              <a:gd name="T52" fmla="*/ 1877 w 6171"/>
              <a:gd name="T53" fmla="*/ 2510 h 3753"/>
              <a:gd name="T54" fmla="*/ 1791 w 6171"/>
              <a:gd name="T55" fmla="*/ 2462 h 3753"/>
              <a:gd name="T56" fmla="*/ 1746 w 6171"/>
              <a:gd name="T57" fmla="*/ 2403 h 3753"/>
              <a:gd name="T58" fmla="*/ 1818 w 6171"/>
              <a:gd name="T59" fmla="*/ 2403 h 3753"/>
              <a:gd name="T60" fmla="*/ 1913 w 6171"/>
              <a:gd name="T61" fmla="*/ 2428 h 3753"/>
              <a:gd name="T62" fmla="*/ 2121 w 6171"/>
              <a:gd name="T63" fmla="*/ 2470 h 3753"/>
              <a:gd name="T64" fmla="*/ 2602 w 6171"/>
              <a:gd name="T65" fmla="*/ 2528 h 3753"/>
              <a:gd name="T66" fmla="*/ 3637 w 6171"/>
              <a:gd name="T67" fmla="*/ 2520 h 3753"/>
              <a:gd name="T68" fmla="*/ 4111 w 6171"/>
              <a:gd name="T69" fmla="*/ 2455 h 3753"/>
              <a:gd name="T70" fmla="*/ 4305 w 6171"/>
              <a:gd name="T71" fmla="*/ 2411 h 3753"/>
              <a:gd name="T72" fmla="*/ 4389 w 6171"/>
              <a:gd name="T73" fmla="*/ 2387 h 3753"/>
              <a:gd name="T74" fmla="*/ 4428 w 6171"/>
              <a:gd name="T75" fmla="*/ 2433 h 3753"/>
              <a:gd name="T76" fmla="*/ 4420 w 6171"/>
              <a:gd name="T77" fmla="*/ 2441 h 3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171" h="3753">
                <a:moveTo>
                  <a:pt x="6171" y="1541"/>
                </a:moveTo>
                <a:cubicBezTo>
                  <a:pt x="6171" y="1431"/>
                  <a:pt x="6107" y="1332"/>
                  <a:pt x="6006" y="1287"/>
                </a:cubicBezTo>
                <a:lnTo>
                  <a:pt x="3199" y="32"/>
                </a:lnTo>
                <a:cubicBezTo>
                  <a:pt x="3127" y="0"/>
                  <a:pt x="3044" y="0"/>
                  <a:pt x="2972" y="32"/>
                </a:cubicBezTo>
                <a:lnTo>
                  <a:pt x="165" y="1287"/>
                </a:lnTo>
                <a:cubicBezTo>
                  <a:pt x="65" y="1332"/>
                  <a:pt x="0" y="1431"/>
                  <a:pt x="0" y="1541"/>
                </a:cubicBezTo>
                <a:cubicBezTo>
                  <a:pt x="0" y="1651"/>
                  <a:pt x="65" y="1751"/>
                  <a:pt x="165" y="1796"/>
                </a:cubicBezTo>
                <a:lnTo>
                  <a:pt x="1297" y="2302"/>
                </a:lnTo>
                <a:lnTo>
                  <a:pt x="1297" y="2889"/>
                </a:lnTo>
                <a:cubicBezTo>
                  <a:pt x="1297" y="3736"/>
                  <a:pt x="2921" y="3753"/>
                  <a:pt x="3086" y="3753"/>
                </a:cubicBezTo>
                <a:cubicBezTo>
                  <a:pt x="3250" y="3753"/>
                  <a:pt x="4875" y="3736"/>
                  <a:pt x="4875" y="2889"/>
                </a:cubicBezTo>
                <a:lnTo>
                  <a:pt x="4875" y="2302"/>
                </a:lnTo>
                <a:lnTo>
                  <a:pt x="5774" y="1900"/>
                </a:lnTo>
                <a:lnTo>
                  <a:pt x="5774" y="2946"/>
                </a:lnTo>
                <a:cubicBezTo>
                  <a:pt x="5732" y="3037"/>
                  <a:pt x="5695" y="3150"/>
                  <a:pt x="5695" y="3264"/>
                </a:cubicBezTo>
                <a:cubicBezTo>
                  <a:pt x="5695" y="3529"/>
                  <a:pt x="5784" y="3576"/>
                  <a:pt x="5892" y="3576"/>
                </a:cubicBezTo>
                <a:cubicBezTo>
                  <a:pt x="6001" y="3576"/>
                  <a:pt x="6090" y="3529"/>
                  <a:pt x="6090" y="3264"/>
                </a:cubicBezTo>
                <a:cubicBezTo>
                  <a:pt x="6090" y="3150"/>
                  <a:pt x="6053" y="3037"/>
                  <a:pt x="6011" y="2946"/>
                </a:cubicBezTo>
                <a:lnTo>
                  <a:pt x="6011" y="1793"/>
                </a:lnTo>
                <a:cubicBezTo>
                  <a:pt x="6109" y="1748"/>
                  <a:pt x="6171" y="1649"/>
                  <a:pt x="6171" y="1541"/>
                </a:cubicBezTo>
                <a:close/>
                <a:moveTo>
                  <a:pt x="4420" y="2441"/>
                </a:moveTo>
                <a:cubicBezTo>
                  <a:pt x="4311" y="2518"/>
                  <a:pt x="4184" y="2570"/>
                  <a:pt x="4058" y="2613"/>
                </a:cubicBezTo>
                <a:cubicBezTo>
                  <a:pt x="3902" y="2666"/>
                  <a:pt x="3740" y="2701"/>
                  <a:pt x="3576" y="2725"/>
                </a:cubicBezTo>
                <a:cubicBezTo>
                  <a:pt x="3406" y="2749"/>
                  <a:pt x="3232" y="2760"/>
                  <a:pt x="3059" y="2757"/>
                </a:cubicBezTo>
                <a:cubicBezTo>
                  <a:pt x="2885" y="2755"/>
                  <a:pt x="2711" y="2742"/>
                  <a:pt x="2539" y="2714"/>
                </a:cubicBezTo>
                <a:cubicBezTo>
                  <a:pt x="2377" y="2688"/>
                  <a:pt x="2217" y="2648"/>
                  <a:pt x="2063" y="2591"/>
                </a:cubicBezTo>
                <a:cubicBezTo>
                  <a:pt x="2000" y="2567"/>
                  <a:pt x="1937" y="2541"/>
                  <a:pt x="1877" y="2510"/>
                </a:cubicBezTo>
                <a:cubicBezTo>
                  <a:pt x="1848" y="2495"/>
                  <a:pt x="1819" y="2479"/>
                  <a:pt x="1791" y="2462"/>
                </a:cubicBezTo>
                <a:cubicBezTo>
                  <a:pt x="1773" y="2450"/>
                  <a:pt x="1731" y="2432"/>
                  <a:pt x="1746" y="2403"/>
                </a:cubicBezTo>
                <a:cubicBezTo>
                  <a:pt x="1760" y="2376"/>
                  <a:pt x="1798" y="2397"/>
                  <a:pt x="1818" y="2403"/>
                </a:cubicBezTo>
                <a:cubicBezTo>
                  <a:pt x="1850" y="2412"/>
                  <a:pt x="1882" y="2420"/>
                  <a:pt x="1913" y="2428"/>
                </a:cubicBezTo>
                <a:cubicBezTo>
                  <a:pt x="1982" y="2444"/>
                  <a:pt x="2051" y="2458"/>
                  <a:pt x="2121" y="2470"/>
                </a:cubicBezTo>
                <a:cubicBezTo>
                  <a:pt x="2280" y="2498"/>
                  <a:pt x="2441" y="2516"/>
                  <a:pt x="2602" y="2528"/>
                </a:cubicBezTo>
                <a:cubicBezTo>
                  <a:pt x="2946" y="2550"/>
                  <a:pt x="3293" y="2551"/>
                  <a:pt x="3637" y="2520"/>
                </a:cubicBezTo>
                <a:cubicBezTo>
                  <a:pt x="3796" y="2506"/>
                  <a:pt x="3954" y="2486"/>
                  <a:pt x="4111" y="2455"/>
                </a:cubicBezTo>
                <a:cubicBezTo>
                  <a:pt x="4176" y="2442"/>
                  <a:pt x="4241" y="2428"/>
                  <a:pt x="4305" y="2411"/>
                </a:cubicBezTo>
                <a:cubicBezTo>
                  <a:pt x="4333" y="2404"/>
                  <a:pt x="4361" y="2395"/>
                  <a:pt x="4389" y="2387"/>
                </a:cubicBezTo>
                <a:cubicBezTo>
                  <a:pt x="4416" y="2378"/>
                  <a:pt x="4446" y="2405"/>
                  <a:pt x="4428" y="2433"/>
                </a:cubicBezTo>
                <a:cubicBezTo>
                  <a:pt x="4426" y="2436"/>
                  <a:pt x="4423" y="2439"/>
                  <a:pt x="4420" y="24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2" name="molecules-shapes_57399">
            <a:extLst>
              <a:ext uri="{FF2B5EF4-FFF2-40B4-BE49-F238E27FC236}">
                <a16:creationId xmlns="" xmlns:a16="http://schemas.microsoft.com/office/drawing/2014/main" id="{3A892435-275D-4B1B-B607-97F9D37E4AB3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8" y="2886907"/>
            <a:ext cx="368754" cy="311598"/>
          </a:xfrm>
          <a:custGeom>
            <a:avLst/>
            <a:gdLst>
              <a:gd name="T0" fmla="*/ 2512 w 2654"/>
              <a:gd name="T1" fmla="*/ 282 h 2246"/>
              <a:gd name="T2" fmla="*/ 2315 w 2654"/>
              <a:gd name="T3" fmla="*/ 259 h 2246"/>
              <a:gd name="T4" fmla="*/ 2183 w 2654"/>
              <a:gd name="T5" fmla="*/ 336 h 2246"/>
              <a:gd name="T6" fmla="*/ 2144 w 2654"/>
              <a:gd name="T7" fmla="*/ 615 h 2246"/>
              <a:gd name="T8" fmla="*/ 2265 w 2654"/>
              <a:gd name="T9" fmla="*/ 730 h 2246"/>
              <a:gd name="T10" fmla="*/ 2227 w 2654"/>
              <a:gd name="T11" fmla="*/ 955 h 2246"/>
              <a:gd name="T12" fmla="*/ 2159 w 2654"/>
              <a:gd name="T13" fmla="*/ 1183 h 2246"/>
              <a:gd name="T14" fmla="*/ 1955 w 2654"/>
              <a:gd name="T15" fmla="*/ 1108 h 2246"/>
              <a:gd name="T16" fmla="*/ 1653 w 2654"/>
              <a:gd name="T17" fmla="*/ 1344 h 2246"/>
              <a:gd name="T18" fmla="*/ 1284 w 2654"/>
              <a:gd name="T19" fmla="*/ 1135 h 2246"/>
              <a:gd name="T20" fmla="*/ 707 w 2654"/>
              <a:gd name="T21" fmla="*/ 885 h 2246"/>
              <a:gd name="T22" fmla="*/ 796 w 2654"/>
              <a:gd name="T23" fmla="*/ 643 h 2246"/>
              <a:gd name="T24" fmla="*/ 1057 w 2654"/>
              <a:gd name="T25" fmla="*/ 661 h 2246"/>
              <a:gd name="T26" fmla="*/ 1183 w 2654"/>
              <a:gd name="T27" fmla="*/ 680 h 2246"/>
              <a:gd name="T28" fmla="*/ 1420 w 2654"/>
              <a:gd name="T29" fmla="*/ 832 h 2246"/>
              <a:gd name="T30" fmla="*/ 1646 w 2654"/>
              <a:gd name="T31" fmla="*/ 644 h 2246"/>
              <a:gd name="T32" fmla="*/ 1552 w 2654"/>
              <a:gd name="T33" fmla="*/ 431 h 2246"/>
              <a:gd name="T34" fmla="*/ 1318 w 2654"/>
              <a:gd name="T35" fmla="*/ 365 h 2246"/>
              <a:gd name="T36" fmla="*/ 1169 w 2654"/>
              <a:gd name="T37" fmla="*/ 563 h 2246"/>
              <a:gd name="T38" fmla="*/ 1170 w 2654"/>
              <a:gd name="T39" fmla="*/ 566 h 2246"/>
              <a:gd name="T40" fmla="*/ 1099 w 2654"/>
              <a:gd name="T41" fmla="*/ 567 h 2246"/>
              <a:gd name="T42" fmla="*/ 797 w 2654"/>
              <a:gd name="T43" fmla="*/ 566 h 2246"/>
              <a:gd name="T44" fmla="*/ 736 w 2654"/>
              <a:gd name="T45" fmla="*/ 378 h 2246"/>
              <a:gd name="T46" fmla="*/ 15 w 2654"/>
              <a:gd name="T47" fmla="*/ 705 h 2246"/>
              <a:gd name="T48" fmla="*/ 579 w 2654"/>
              <a:gd name="T49" fmla="*/ 1017 h 2246"/>
              <a:gd name="T50" fmla="*/ 659 w 2654"/>
              <a:gd name="T51" fmla="*/ 947 h 2246"/>
              <a:gd name="T52" fmla="*/ 716 w 2654"/>
              <a:gd name="T53" fmla="*/ 977 h 2246"/>
              <a:gd name="T54" fmla="*/ 1228 w 2654"/>
              <a:gd name="T55" fmla="*/ 1231 h 2246"/>
              <a:gd name="T56" fmla="*/ 1617 w 2654"/>
              <a:gd name="T57" fmla="*/ 1443 h 2246"/>
              <a:gd name="T58" fmla="*/ 1607 w 2654"/>
              <a:gd name="T59" fmla="*/ 1488 h 2246"/>
              <a:gd name="T60" fmla="*/ 1605 w 2654"/>
              <a:gd name="T61" fmla="*/ 1565 h 2246"/>
              <a:gd name="T62" fmla="*/ 1612 w 2654"/>
              <a:gd name="T63" fmla="*/ 1631 h 2246"/>
              <a:gd name="T64" fmla="*/ 1391 w 2654"/>
              <a:gd name="T65" fmla="*/ 1746 h 2246"/>
              <a:gd name="T66" fmla="*/ 1116 w 2654"/>
              <a:gd name="T67" fmla="*/ 1868 h 2246"/>
              <a:gd name="T68" fmla="*/ 925 w 2654"/>
              <a:gd name="T69" fmla="*/ 1678 h 2246"/>
              <a:gd name="T70" fmla="*/ 739 w 2654"/>
              <a:gd name="T71" fmla="*/ 1756 h 2246"/>
              <a:gd name="T72" fmla="*/ 648 w 2654"/>
              <a:gd name="T73" fmla="*/ 1864 h 2246"/>
              <a:gd name="T74" fmla="*/ 748 w 2654"/>
              <a:gd name="T75" fmla="*/ 2137 h 2246"/>
              <a:gd name="T76" fmla="*/ 1139 w 2654"/>
              <a:gd name="T77" fmla="*/ 2019 h 2246"/>
              <a:gd name="T78" fmla="*/ 1137 w 2654"/>
              <a:gd name="T79" fmla="*/ 1949 h 2246"/>
              <a:gd name="T80" fmla="*/ 1429 w 2654"/>
              <a:gd name="T81" fmla="*/ 1835 h 2246"/>
              <a:gd name="T82" fmla="*/ 1652 w 2654"/>
              <a:gd name="T83" fmla="*/ 1747 h 2246"/>
              <a:gd name="T84" fmla="*/ 1757 w 2654"/>
              <a:gd name="T85" fmla="*/ 1871 h 2246"/>
              <a:gd name="T86" fmla="*/ 2245 w 2654"/>
              <a:gd name="T87" fmla="*/ 1814 h 2246"/>
              <a:gd name="T88" fmla="*/ 2302 w 2654"/>
              <a:gd name="T89" fmla="*/ 1370 h 2246"/>
              <a:gd name="T90" fmla="*/ 2238 w 2654"/>
              <a:gd name="T91" fmla="*/ 1264 h 2246"/>
              <a:gd name="T92" fmla="*/ 2342 w 2654"/>
              <a:gd name="T93" fmla="*/ 938 h 2246"/>
              <a:gd name="T94" fmla="*/ 2386 w 2654"/>
              <a:gd name="T95" fmla="*/ 741 h 2246"/>
              <a:gd name="T96" fmla="*/ 2518 w 2654"/>
              <a:gd name="T97" fmla="*/ 654 h 2246"/>
              <a:gd name="T98" fmla="*/ 2512 w 2654"/>
              <a:gd name="T99" fmla="*/ 282 h 2246"/>
              <a:gd name="T100" fmla="*/ 2236 w 2654"/>
              <a:gd name="T101" fmla="*/ 1601 h 2246"/>
              <a:gd name="T102" fmla="*/ 2225 w 2654"/>
              <a:gd name="T103" fmla="*/ 1553 h 2246"/>
              <a:gd name="T104" fmla="*/ 2225 w 2654"/>
              <a:gd name="T105" fmla="*/ 1471 h 2246"/>
              <a:gd name="T106" fmla="*/ 2236 w 2654"/>
              <a:gd name="T107" fmla="*/ 1601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54" h="2246">
                <a:moveTo>
                  <a:pt x="2512" y="282"/>
                </a:moveTo>
                <a:cubicBezTo>
                  <a:pt x="2458" y="251"/>
                  <a:pt x="2383" y="244"/>
                  <a:pt x="2315" y="259"/>
                </a:cubicBezTo>
                <a:cubicBezTo>
                  <a:pt x="2266" y="256"/>
                  <a:pt x="2213" y="295"/>
                  <a:pt x="2183" y="336"/>
                </a:cubicBezTo>
                <a:cubicBezTo>
                  <a:pt x="2125" y="414"/>
                  <a:pt x="2101" y="525"/>
                  <a:pt x="2144" y="615"/>
                </a:cubicBezTo>
                <a:cubicBezTo>
                  <a:pt x="2169" y="666"/>
                  <a:pt x="2213" y="708"/>
                  <a:pt x="2265" y="730"/>
                </a:cubicBezTo>
                <a:cubicBezTo>
                  <a:pt x="2256" y="805"/>
                  <a:pt x="2248" y="880"/>
                  <a:pt x="2227" y="955"/>
                </a:cubicBezTo>
                <a:cubicBezTo>
                  <a:pt x="2207" y="1031"/>
                  <a:pt x="2182" y="1107"/>
                  <a:pt x="2159" y="1183"/>
                </a:cubicBezTo>
                <a:cubicBezTo>
                  <a:pt x="2102" y="1137"/>
                  <a:pt x="2033" y="1108"/>
                  <a:pt x="1955" y="1108"/>
                </a:cubicBezTo>
                <a:cubicBezTo>
                  <a:pt x="1820" y="1107"/>
                  <a:pt x="1712" y="1220"/>
                  <a:pt x="1653" y="1344"/>
                </a:cubicBezTo>
                <a:cubicBezTo>
                  <a:pt x="1531" y="1281"/>
                  <a:pt x="1394" y="1188"/>
                  <a:pt x="1284" y="1135"/>
                </a:cubicBezTo>
                <a:cubicBezTo>
                  <a:pt x="1102" y="1048"/>
                  <a:pt x="889" y="984"/>
                  <a:pt x="707" y="885"/>
                </a:cubicBezTo>
                <a:cubicBezTo>
                  <a:pt x="755" y="813"/>
                  <a:pt x="787" y="728"/>
                  <a:pt x="796" y="643"/>
                </a:cubicBezTo>
                <a:cubicBezTo>
                  <a:pt x="883" y="649"/>
                  <a:pt x="970" y="654"/>
                  <a:pt x="1057" y="661"/>
                </a:cubicBezTo>
                <a:cubicBezTo>
                  <a:pt x="1095" y="664"/>
                  <a:pt x="1139" y="672"/>
                  <a:pt x="1183" y="680"/>
                </a:cubicBezTo>
                <a:cubicBezTo>
                  <a:pt x="1215" y="778"/>
                  <a:pt x="1301" y="853"/>
                  <a:pt x="1420" y="832"/>
                </a:cubicBezTo>
                <a:cubicBezTo>
                  <a:pt x="1517" y="815"/>
                  <a:pt x="1626" y="747"/>
                  <a:pt x="1646" y="644"/>
                </a:cubicBezTo>
                <a:cubicBezTo>
                  <a:pt x="1662" y="561"/>
                  <a:pt x="1615" y="482"/>
                  <a:pt x="1552" y="431"/>
                </a:cubicBezTo>
                <a:cubicBezTo>
                  <a:pt x="1486" y="378"/>
                  <a:pt x="1403" y="350"/>
                  <a:pt x="1318" y="365"/>
                </a:cubicBezTo>
                <a:cubicBezTo>
                  <a:pt x="1226" y="382"/>
                  <a:pt x="1173" y="477"/>
                  <a:pt x="1169" y="563"/>
                </a:cubicBezTo>
                <a:cubicBezTo>
                  <a:pt x="1169" y="564"/>
                  <a:pt x="1169" y="565"/>
                  <a:pt x="1170" y="566"/>
                </a:cubicBezTo>
                <a:cubicBezTo>
                  <a:pt x="1144" y="567"/>
                  <a:pt x="1120" y="567"/>
                  <a:pt x="1099" y="567"/>
                </a:cubicBezTo>
                <a:cubicBezTo>
                  <a:pt x="999" y="564"/>
                  <a:pt x="898" y="562"/>
                  <a:pt x="797" y="566"/>
                </a:cubicBezTo>
                <a:cubicBezTo>
                  <a:pt x="793" y="499"/>
                  <a:pt x="774" y="434"/>
                  <a:pt x="736" y="378"/>
                </a:cubicBezTo>
                <a:cubicBezTo>
                  <a:pt x="484" y="0"/>
                  <a:pt x="33" y="360"/>
                  <a:pt x="15" y="705"/>
                </a:cubicBezTo>
                <a:cubicBezTo>
                  <a:pt x="0" y="1004"/>
                  <a:pt x="361" y="1180"/>
                  <a:pt x="579" y="1017"/>
                </a:cubicBezTo>
                <a:cubicBezTo>
                  <a:pt x="608" y="997"/>
                  <a:pt x="635" y="974"/>
                  <a:pt x="659" y="947"/>
                </a:cubicBezTo>
                <a:cubicBezTo>
                  <a:pt x="680" y="958"/>
                  <a:pt x="700" y="968"/>
                  <a:pt x="716" y="977"/>
                </a:cubicBezTo>
                <a:cubicBezTo>
                  <a:pt x="879" y="1075"/>
                  <a:pt x="1057" y="1149"/>
                  <a:pt x="1228" y="1231"/>
                </a:cubicBezTo>
                <a:cubicBezTo>
                  <a:pt x="1363" y="1295"/>
                  <a:pt x="1489" y="1367"/>
                  <a:pt x="1617" y="1443"/>
                </a:cubicBezTo>
                <a:cubicBezTo>
                  <a:pt x="1613" y="1458"/>
                  <a:pt x="1610" y="1473"/>
                  <a:pt x="1607" y="1488"/>
                </a:cubicBezTo>
                <a:cubicBezTo>
                  <a:pt x="1603" y="1515"/>
                  <a:pt x="1603" y="1541"/>
                  <a:pt x="1605" y="1565"/>
                </a:cubicBezTo>
                <a:cubicBezTo>
                  <a:pt x="1605" y="1587"/>
                  <a:pt x="1608" y="1609"/>
                  <a:pt x="1612" y="1631"/>
                </a:cubicBezTo>
                <a:cubicBezTo>
                  <a:pt x="1537" y="1667"/>
                  <a:pt x="1462" y="1714"/>
                  <a:pt x="1391" y="1746"/>
                </a:cubicBezTo>
                <a:cubicBezTo>
                  <a:pt x="1315" y="1781"/>
                  <a:pt x="1192" y="1812"/>
                  <a:pt x="1116" y="1868"/>
                </a:cubicBezTo>
                <a:cubicBezTo>
                  <a:pt x="1081" y="1778"/>
                  <a:pt x="1012" y="1697"/>
                  <a:pt x="925" y="1678"/>
                </a:cubicBezTo>
                <a:cubicBezTo>
                  <a:pt x="847" y="1661"/>
                  <a:pt x="782" y="1697"/>
                  <a:pt x="739" y="1756"/>
                </a:cubicBezTo>
                <a:cubicBezTo>
                  <a:pt x="696" y="1772"/>
                  <a:pt x="662" y="1811"/>
                  <a:pt x="648" y="1864"/>
                </a:cubicBezTo>
                <a:cubicBezTo>
                  <a:pt x="624" y="1962"/>
                  <a:pt x="672" y="2076"/>
                  <a:pt x="748" y="2137"/>
                </a:cubicBezTo>
                <a:cubicBezTo>
                  <a:pt x="886" y="2246"/>
                  <a:pt x="1119" y="2213"/>
                  <a:pt x="1139" y="2019"/>
                </a:cubicBezTo>
                <a:cubicBezTo>
                  <a:pt x="1142" y="1997"/>
                  <a:pt x="1141" y="1973"/>
                  <a:pt x="1137" y="1949"/>
                </a:cubicBezTo>
                <a:cubicBezTo>
                  <a:pt x="1234" y="1936"/>
                  <a:pt x="1347" y="1868"/>
                  <a:pt x="1429" y="1835"/>
                </a:cubicBezTo>
                <a:cubicBezTo>
                  <a:pt x="1495" y="1807"/>
                  <a:pt x="1578" y="1782"/>
                  <a:pt x="1652" y="1747"/>
                </a:cubicBezTo>
                <a:cubicBezTo>
                  <a:pt x="1677" y="1794"/>
                  <a:pt x="1711" y="1837"/>
                  <a:pt x="1757" y="1871"/>
                </a:cubicBezTo>
                <a:cubicBezTo>
                  <a:pt x="1906" y="1984"/>
                  <a:pt x="2115" y="1935"/>
                  <a:pt x="2245" y="1814"/>
                </a:cubicBezTo>
                <a:cubicBezTo>
                  <a:pt x="2367" y="1702"/>
                  <a:pt x="2366" y="1510"/>
                  <a:pt x="2302" y="1370"/>
                </a:cubicBezTo>
                <a:cubicBezTo>
                  <a:pt x="2285" y="1332"/>
                  <a:pt x="2264" y="1297"/>
                  <a:pt x="2238" y="1264"/>
                </a:cubicBezTo>
                <a:cubicBezTo>
                  <a:pt x="2274" y="1155"/>
                  <a:pt x="2310" y="1047"/>
                  <a:pt x="2342" y="938"/>
                </a:cubicBezTo>
                <a:cubicBezTo>
                  <a:pt x="2359" y="879"/>
                  <a:pt x="2379" y="809"/>
                  <a:pt x="2386" y="741"/>
                </a:cubicBezTo>
                <a:cubicBezTo>
                  <a:pt x="2437" y="727"/>
                  <a:pt x="2484" y="692"/>
                  <a:pt x="2518" y="654"/>
                </a:cubicBezTo>
                <a:cubicBezTo>
                  <a:pt x="2609" y="552"/>
                  <a:pt x="2654" y="363"/>
                  <a:pt x="2512" y="282"/>
                </a:cubicBezTo>
                <a:close/>
                <a:moveTo>
                  <a:pt x="2236" y="1601"/>
                </a:moveTo>
                <a:cubicBezTo>
                  <a:pt x="2235" y="1584"/>
                  <a:pt x="2232" y="1568"/>
                  <a:pt x="2225" y="1553"/>
                </a:cubicBezTo>
                <a:cubicBezTo>
                  <a:pt x="2228" y="1527"/>
                  <a:pt x="2228" y="1499"/>
                  <a:pt x="2225" y="1471"/>
                </a:cubicBezTo>
                <a:cubicBezTo>
                  <a:pt x="2236" y="1515"/>
                  <a:pt x="2240" y="1559"/>
                  <a:pt x="2236" y="1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3" name="laptop-hand-drawn-tool_57352">
            <a:extLst>
              <a:ext uri="{FF2B5EF4-FFF2-40B4-BE49-F238E27FC236}">
                <a16:creationId xmlns="" xmlns:a16="http://schemas.microsoft.com/office/drawing/2014/main" id="{AA3BC307-D798-49C2-9E48-B495504C7D59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2878863"/>
            <a:ext cx="368754" cy="286974"/>
          </a:xfrm>
          <a:custGeom>
            <a:avLst/>
            <a:gdLst>
              <a:gd name="connsiteX0" fmla="*/ 306142 w 600761"/>
              <a:gd name="connsiteY0" fmla="*/ 397072 h 467529"/>
              <a:gd name="connsiteX1" fmla="*/ 245905 w 600761"/>
              <a:gd name="connsiteY1" fmla="*/ 398266 h 467529"/>
              <a:gd name="connsiteX2" fmla="*/ 237778 w 600761"/>
              <a:gd name="connsiteY2" fmla="*/ 432157 h 467529"/>
              <a:gd name="connsiteX3" fmla="*/ 328373 w 600761"/>
              <a:gd name="connsiteY3" fmla="*/ 433112 h 467529"/>
              <a:gd name="connsiteX4" fmla="*/ 333871 w 600761"/>
              <a:gd name="connsiteY4" fmla="*/ 432873 h 467529"/>
              <a:gd name="connsiteX5" fmla="*/ 333632 w 600761"/>
              <a:gd name="connsiteY5" fmla="*/ 430963 h 467529"/>
              <a:gd name="connsiteX6" fmla="*/ 330046 w 600761"/>
              <a:gd name="connsiteY6" fmla="*/ 426190 h 467529"/>
              <a:gd name="connsiteX7" fmla="*/ 323831 w 600761"/>
              <a:gd name="connsiteY7" fmla="*/ 401607 h 467529"/>
              <a:gd name="connsiteX8" fmla="*/ 306142 w 600761"/>
              <a:gd name="connsiteY8" fmla="*/ 397072 h 467529"/>
              <a:gd name="connsiteX9" fmla="*/ 300133 w 600761"/>
              <a:gd name="connsiteY9" fmla="*/ 247169 h 467529"/>
              <a:gd name="connsiteX10" fmla="*/ 461219 w 600761"/>
              <a:gd name="connsiteY10" fmla="*/ 253846 h 467529"/>
              <a:gd name="connsiteX11" fmla="*/ 458590 w 600761"/>
              <a:gd name="connsiteY11" fmla="*/ 272924 h 467529"/>
              <a:gd name="connsiteX12" fmla="*/ 449030 w 600761"/>
              <a:gd name="connsiteY12" fmla="*/ 273401 h 467529"/>
              <a:gd name="connsiteX13" fmla="*/ 444011 w 600761"/>
              <a:gd name="connsiteY13" fmla="*/ 271731 h 467529"/>
              <a:gd name="connsiteX14" fmla="*/ 290096 w 600761"/>
              <a:gd name="connsiteY14" fmla="*/ 266008 h 467529"/>
              <a:gd name="connsiteX15" fmla="*/ 119689 w 600761"/>
              <a:gd name="connsiteY15" fmla="*/ 265054 h 467529"/>
              <a:gd name="connsiteX16" fmla="*/ 119689 w 600761"/>
              <a:gd name="connsiteY16" fmla="*/ 256708 h 467529"/>
              <a:gd name="connsiteX17" fmla="*/ 300133 w 600761"/>
              <a:gd name="connsiteY17" fmla="*/ 247169 h 467529"/>
              <a:gd name="connsiteX18" fmla="*/ 245416 w 600761"/>
              <a:gd name="connsiteY18" fmla="*/ 163886 h 467529"/>
              <a:gd name="connsiteX19" fmla="*/ 368510 w 600761"/>
              <a:gd name="connsiteY19" fmla="*/ 166271 h 467529"/>
              <a:gd name="connsiteX20" fmla="*/ 459098 w 600761"/>
              <a:gd name="connsiteY20" fmla="*/ 169134 h 467529"/>
              <a:gd name="connsiteX21" fmla="*/ 465552 w 600761"/>
              <a:gd name="connsiteY21" fmla="*/ 178199 h 467529"/>
              <a:gd name="connsiteX22" fmla="*/ 459098 w 600761"/>
              <a:gd name="connsiteY22" fmla="*/ 187025 h 467529"/>
              <a:gd name="connsiteX23" fmla="*/ 427070 w 600761"/>
              <a:gd name="connsiteY23" fmla="*/ 187025 h 467529"/>
              <a:gd name="connsiteX24" fmla="*/ 352496 w 600761"/>
              <a:gd name="connsiteY24" fmla="*/ 184878 h 467529"/>
              <a:gd name="connsiteX25" fmla="*/ 242786 w 600761"/>
              <a:gd name="connsiteY25" fmla="*/ 172712 h 467529"/>
              <a:gd name="connsiteX26" fmla="*/ 245416 w 600761"/>
              <a:gd name="connsiteY26" fmla="*/ 163886 h 467529"/>
              <a:gd name="connsiteX27" fmla="*/ 460975 w 600761"/>
              <a:gd name="connsiteY27" fmla="*/ 101468 h 467529"/>
              <a:gd name="connsiteX28" fmla="*/ 466980 w 600761"/>
              <a:gd name="connsiteY28" fmla="*/ 109443 h 467529"/>
              <a:gd name="connsiteX29" fmla="*/ 367321 w 600761"/>
              <a:gd name="connsiteY29" fmla="*/ 125213 h 467529"/>
              <a:gd name="connsiteX30" fmla="*/ 287020 w 600761"/>
              <a:gd name="connsiteY30" fmla="*/ 125452 h 467529"/>
              <a:gd name="connsiteX31" fmla="*/ 249021 w 600761"/>
              <a:gd name="connsiteY31" fmla="*/ 124735 h 467529"/>
              <a:gd name="connsiteX32" fmla="*/ 265272 w 600761"/>
              <a:gd name="connsiteY32" fmla="*/ 109443 h 467529"/>
              <a:gd name="connsiteX33" fmla="*/ 327649 w 600761"/>
              <a:gd name="connsiteY33" fmla="*/ 105859 h 467529"/>
              <a:gd name="connsiteX34" fmla="*/ 410339 w 600761"/>
              <a:gd name="connsiteY34" fmla="*/ 105142 h 467529"/>
              <a:gd name="connsiteX35" fmla="*/ 440213 w 600761"/>
              <a:gd name="connsiteY35" fmla="*/ 103947 h 467529"/>
              <a:gd name="connsiteX36" fmla="*/ 451207 w 600761"/>
              <a:gd name="connsiteY36" fmla="*/ 105142 h 467529"/>
              <a:gd name="connsiteX37" fmla="*/ 460975 w 600761"/>
              <a:gd name="connsiteY37" fmla="*/ 101468 h 467529"/>
              <a:gd name="connsiteX38" fmla="*/ 134018 w 600761"/>
              <a:gd name="connsiteY38" fmla="*/ 100357 h 467529"/>
              <a:gd name="connsiteX39" fmla="*/ 205003 w 600761"/>
              <a:gd name="connsiteY39" fmla="*/ 105132 h 467529"/>
              <a:gd name="connsiteX40" fmla="*/ 214085 w 600761"/>
              <a:gd name="connsiteY40" fmla="*/ 114206 h 467529"/>
              <a:gd name="connsiteX41" fmla="*/ 214085 w 600761"/>
              <a:gd name="connsiteY41" fmla="*/ 213541 h 467529"/>
              <a:gd name="connsiteX42" fmla="*/ 205003 w 600761"/>
              <a:gd name="connsiteY42" fmla="*/ 222854 h 467529"/>
              <a:gd name="connsiteX43" fmla="*/ 128998 w 600761"/>
              <a:gd name="connsiteY43" fmla="*/ 220227 h 467529"/>
              <a:gd name="connsiteX44" fmla="*/ 122306 w 600761"/>
              <a:gd name="connsiteY44" fmla="*/ 211153 h 467529"/>
              <a:gd name="connsiteX45" fmla="*/ 121828 w 600761"/>
              <a:gd name="connsiteY45" fmla="*/ 188946 h 467529"/>
              <a:gd name="connsiteX46" fmla="*/ 125174 w 600761"/>
              <a:gd name="connsiteY46" fmla="*/ 107043 h 467529"/>
              <a:gd name="connsiteX47" fmla="*/ 134018 w 600761"/>
              <a:gd name="connsiteY47" fmla="*/ 100357 h 467529"/>
              <a:gd name="connsiteX48" fmla="*/ 94118 w 600761"/>
              <a:gd name="connsiteY48" fmla="*/ 54820 h 467529"/>
              <a:gd name="connsiteX49" fmla="*/ 94596 w 600761"/>
              <a:gd name="connsiteY49" fmla="*/ 78687 h 467529"/>
              <a:gd name="connsiteX50" fmla="*/ 86946 w 600761"/>
              <a:gd name="connsiteY50" fmla="*/ 163892 h 467529"/>
              <a:gd name="connsiteX51" fmla="*/ 78341 w 600761"/>
              <a:gd name="connsiteY51" fmla="*/ 312583 h 467529"/>
              <a:gd name="connsiteX52" fmla="*/ 323592 w 600761"/>
              <a:gd name="connsiteY52" fmla="*/ 305901 h 467529"/>
              <a:gd name="connsiteX53" fmla="*/ 425182 w 600761"/>
              <a:gd name="connsiteY53" fmla="*/ 307810 h 467529"/>
              <a:gd name="connsiteX54" fmla="*/ 475858 w 600761"/>
              <a:gd name="connsiteY54" fmla="*/ 310197 h 467529"/>
              <a:gd name="connsiteX55" fmla="*/ 496654 w 600761"/>
              <a:gd name="connsiteY55" fmla="*/ 312345 h 467529"/>
              <a:gd name="connsiteX56" fmla="*/ 494742 w 600761"/>
              <a:gd name="connsiteY56" fmla="*/ 261269 h 467529"/>
              <a:gd name="connsiteX57" fmla="*/ 493308 w 600761"/>
              <a:gd name="connsiteY57" fmla="*/ 186088 h 467529"/>
              <a:gd name="connsiteX58" fmla="*/ 491873 w 600761"/>
              <a:gd name="connsiteY58" fmla="*/ 60548 h 467529"/>
              <a:gd name="connsiteX59" fmla="*/ 349886 w 600761"/>
              <a:gd name="connsiteY59" fmla="*/ 62696 h 467529"/>
              <a:gd name="connsiteX60" fmla="*/ 253076 w 600761"/>
              <a:gd name="connsiteY60" fmla="*/ 60787 h 467529"/>
              <a:gd name="connsiteX61" fmla="*/ 153159 w 600761"/>
              <a:gd name="connsiteY61" fmla="*/ 56729 h 467529"/>
              <a:gd name="connsiteX62" fmla="*/ 107982 w 600761"/>
              <a:gd name="connsiteY62" fmla="*/ 55536 h 467529"/>
              <a:gd name="connsiteX63" fmla="*/ 94118 w 600761"/>
              <a:gd name="connsiteY63" fmla="*/ 54820 h 467529"/>
              <a:gd name="connsiteX64" fmla="*/ 298493 w 600761"/>
              <a:gd name="connsiteY64" fmla="*/ 165 h 467529"/>
              <a:gd name="connsiteX65" fmla="*/ 430919 w 600761"/>
              <a:gd name="connsiteY65" fmla="*/ 5893 h 467529"/>
              <a:gd name="connsiteX66" fmla="*/ 511474 w 600761"/>
              <a:gd name="connsiteY66" fmla="*/ 4222 h 467529"/>
              <a:gd name="connsiteX67" fmla="*/ 558325 w 600761"/>
              <a:gd name="connsiteY67" fmla="*/ 22838 h 467529"/>
              <a:gd name="connsiteX68" fmla="*/ 561911 w 600761"/>
              <a:gd name="connsiteY68" fmla="*/ 85847 h 467529"/>
              <a:gd name="connsiteX69" fmla="*/ 561433 w 600761"/>
              <a:gd name="connsiteY69" fmla="*/ 285375 h 467529"/>
              <a:gd name="connsiteX70" fmla="*/ 532031 w 600761"/>
              <a:gd name="connsiteY70" fmla="*/ 348622 h 467529"/>
              <a:gd name="connsiteX71" fmla="*/ 531075 w 600761"/>
              <a:gd name="connsiteY71" fmla="*/ 348861 h 467529"/>
              <a:gd name="connsiteX72" fmla="*/ 542788 w 600761"/>
              <a:gd name="connsiteY72" fmla="*/ 366284 h 467529"/>
              <a:gd name="connsiteX73" fmla="*/ 599679 w 600761"/>
              <a:gd name="connsiteY73" fmla="*/ 438124 h 467529"/>
              <a:gd name="connsiteX74" fmla="*/ 591312 w 600761"/>
              <a:gd name="connsiteY74" fmla="*/ 452682 h 467529"/>
              <a:gd name="connsiteX75" fmla="*/ 299688 w 600761"/>
              <a:gd name="connsiteY75" fmla="*/ 456501 h 467529"/>
              <a:gd name="connsiteX76" fmla="*/ 8304 w 600761"/>
              <a:gd name="connsiteY76" fmla="*/ 466048 h 467529"/>
              <a:gd name="connsiteX77" fmla="*/ 2328 w 600761"/>
              <a:gd name="connsiteY77" fmla="*/ 451250 h 467529"/>
              <a:gd name="connsiteX78" fmla="*/ 57545 w 600761"/>
              <a:gd name="connsiteY78" fmla="*/ 370819 h 467529"/>
              <a:gd name="connsiteX79" fmla="*/ 78341 w 600761"/>
              <a:gd name="connsiteY79" fmla="*/ 346236 h 467529"/>
              <a:gd name="connsiteX80" fmla="*/ 41769 w 600761"/>
              <a:gd name="connsiteY80" fmla="*/ 342656 h 467529"/>
              <a:gd name="connsiteX81" fmla="*/ 37705 w 600761"/>
              <a:gd name="connsiteY81" fmla="*/ 338121 h 467529"/>
              <a:gd name="connsiteX82" fmla="*/ 37227 w 600761"/>
              <a:gd name="connsiteY82" fmla="*/ 332632 h 467529"/>
              <a:gd name="connsiteX83" fmla="*/ 33641 w 600761"/>
              <a:gd name="connsiteY83" fmla="*/ 107805 h 467529"/>
              <a:gd name="connsiteX84" fmla="*/ 72843 w 600761"/>
              <a:gd name="connsiteY84" fmla="*/ 8041 h 467529"/>
              <a:gd name="connsiteX85" fmla="*/ 176346 w 600761"/>
              <a:gd name="connsiteY85" fmla="*/ 8995 h 467529"/>
              <a:gd name="connsiteX86" fmla="*/ 298493 w 600761"/>
              <a:gd name="connsiteY86" fmla="*/ 165 h 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0761" h="467529">
                <a:moveTo>
                  <a:pt x="306142" y="397072"/>
                </a:moveTo>
                <a:cubicBezTo>
                  <a:pt x="286063" y="396356"/>
                  <a:pt x="265984" y="398743"/>
                  <a:pt x="245905" y="398266"/>
                </a:cubicBezTo>
                <a:cubicBezTo>
                  <a:pt x="242798" y="409483"/>
                  <a:pt x="240168" y="420939"/>
                  <a:pt x="237778" y="432157"/>
                </a:cubicBezTo>
                <a:cubicBezTo>
                  <a:pt x="267897" y="433350"/>
                  <a:pt x="298254" y="434305"/>
                  <a:pt x="328373" y="433112"/>
                </a:cubicBezTo>
                <a:cubicBezTo>
                  <a:pt x="330046" y="433112"/>
                  <a:pt x="331958" y="433112"/>
                  <a:pt x="333871" y="432873"/>
                </a:cubicBezTo>
                <a:cubicBezTo>
                  <a:pt x="333871" y="432157"/>
                  <a:pt x="333632" y="431679"/>
                  <a:pt x="333632" y="430963"/>
                </a:cubicBezTo>
                <a:cubicBezTo>
                  <a:pt x="331958" y="430009"/>
                  <a:pt x="330763" y="428577"/>
                  <a:pt x="330046" y="426190"/>
                </a:cubicBezTo>
                <a:cubicBezTo>
                  <a:pt x="327656" y="418075"/>
                  <a:pt x="325504" y="409722"/>
                  <a:pt x="323831" y="401607"/>
                </a:cubicBezTo>
                <a:cubicBezTo>
                  <a:pt x="319050" y="398982"/>
                  <a:pt x="313313" y="397311"/>
                  <a:pt x="306142" y="397072"/>
                </a:cubicBezTo>
                <a:close/>
                <a:moveTo>
                  <a:pt x="300133" y="247169"/>
                </a:moveTo>
                <a:cubicBezTo>
                  <a:pt x="353908" y="245977"/>
                  <a:pt x="407922" y="246215"/>
                  <a:pt x="461219" y="253846"/>
                </a:cubicBezTo>
                <a:cubicBezTo>
                  <a:pt x="472452" y="255516"/>
                  <a:pt x="469106" y="272924"/>
                  <a:pt x="458590" y="272924"/>
                </a:cubicBezTo>
                <a:cubicBezTo>
                  <a:pt x="455244" y="272924"/>
                  <a:pt x="452137" y="273162"/>
                  <a:pt x="449030" y="273401"/>
                </a:cubicBezTo>
                <a:cubicBezTo>
                  <a:pt x="447118" y="273639"/>
                  <a:pt x="445445" y="272924"/>
                  <a:pt x="444011" y="271731"/>
                </a:cubicBezTo>
                <a:cubicBezTo>
                  <a:pt x="392865" y="266724"/>
                  <a:pt x="341719" y="265293"/>
                  <a:pt x="290096" y="266008"/>
                </a:cubicBezTo>
                <a:cubicBezTo>
                  <a:pt x="233692" y="266962"/>
                  <a:pt x="175854" y="271493"/>
                  <a:pt x="119689" y="265054"/>
                </a:cubicBezTo>
                <a:cubicBezTo>
                  <a:pt x="114192" y="264577"/>
                  <a:pt x="114192" y="257185"/>
                  <a:pt x="119689" y="256708"/>
                </a:cubicBezTo>
                <a:cubicBezTo>
                  <a:pt x="179200" y="249554"/>
                  <a:pt x="240384" y="248600"/>
                  <a:pt x="300133" y="247169"/>
                </a:cubicBezTo>
                <a:close/>
                <a:moveTo>
                  <a:pt x="245416" y="163886"/>
                </a:moveTo>
                <a:cubicBezTo>
                  <a:pt x="286049" y="162216"/>
                  <a:pt x="327638" y="166748"/>
                  <a:pt x="368510" y="166271"/>
                </a:cubicBezTo>
                <a:cubicBezTo>
                  <a:pt x="397432" y="166033"/>
                  <a:pt x="430416" y="163409"/>
                  <a:pt x="459098" y="169134"/>
                </a:cubicBezTo>
                <a:cubicBezTo>
                  <a:pt x="464118" y="170327"/>
                  <a:pt x="466030" y="174143"/>
                  <a:pt x="465552" y="178199"/>
                </a:cubicBezTo>
                <a:cubicBezTo>
                  <a:pt x="466030" y="182016"/>
                  <a:pt x="464118" y="186071"/>
                  <a:pt x="459098" y="187025"/>
                </a:cubicBezTo>
                <a:cubicBezTo>
                  <a:pt x="448582" y="189172"/>
                  <a:pt x="437587" y="187741"/>
                  <a:pt x="427070" y="187025"/>
                </a:cubicBezTo>
                <a:cubicBezTo>
                  <a:pt x="402212" y="185355"/>
                  <a:pt x="377354" y="185355"/>
                  <a:pt x="352496" y="184878"/>
                </a:cubicBezTo>
                <a:cubicBezTo>
                  <a:pt x="318077" y="184401"/>
                  <a:pt x="275054" y="187979"/>
                  <a:pt x="242786" y="172712"/>
                </a:cubicBezTo>
                <a:cubicBezTo>
                  <a:pt x="238245" y="170565"/>
                  <a:pt x="240874" y="164124"/>
                  <a:pt x="245416" y="163886"/>
                </a:cubicBezTo>
                <a:close/>
                <a:moveTo>
                  <a:pt x="460975" y="101468"/>
                </a:moveTo>
                <a:cubicBezTo>
                  <a:pt x="464530" y="102335"/>
                  <a:pt x="467458" y="105142"/>
                  <a:pt x="466980" y="109443"/>
                </a:cubicBezTo>
                <a:cubicBezTo>
                  <a:pt x="464351" y="135965"/>
                  <a:pt x="383572" y="125213"/>
                  <a:pt x="367321" y="125213"/>
                </a:cubicBezTo>
                <a:cubicBezTo>
                  <a:pt x="340554" y="124974"/>
                  <a:pt x="313787" y="124496"/>
                  <a:pt x="287020" y="125452"/>
                </a:cubicBezTo>
                <a:cubicBezTo>
                  <a:pt x="278416" y="125691"/>
                  <a:pt x="256190" y="131664"/>
                  <a:pt x="249021" y="124735"/>
                </a:cubicBezTo>
                <a:cubicBezTo>
                  <a:pt x="239939" y="115894"/>
                  <a:pt x="260731" y="109921"/>
                  <a:pt x="265272" y="109443"/>
                </a:cubicBezTo>
                <a:cubicBezTo>
                  <a:pt x="286064" y="106576"/>
                  <a:pt x="306856" y="106098"/>
                  <a:pt x="327649" y="105859"/>
                </a:cubicBezTo>
                <a:cubicBezTo>
                  <a:pt x="355371" y="105620"/>
                  <a:pt x="382855" y="105859"/>
                  <a:pt x="410339" y="105142"/>
                </a:cubicBezTo>
                <a:cubicBezTo>
                  <a:pt x="420377" y="105142"/>
                  <a:pt x="430175" y="104903"/>
                  <a:pt x="440213" y="103947"/>
                </a:cubicBezTo>
                <a:cubicBezTo>
                  <a:pt x="446905" y="103470"/>
                  <a:pt x="454792" y="99169"/>
                  <a:pt x="451207" y="105142"/>
                </a:cubicBezTo>
                <a:cubicBezTo>
                  <a:pt x="453238" y="101678"/>
                  <a:pt x="457420" y="100602"/>
                  <a:pt x="460975" y="101468"/>
                </a:cubicBezTo>
                <a:close/>
                <a:moveTo>
                  <a:pt x="134018" y="100357"/>
                </a:moveTo>
                <a:cubicBezTo>
                  <a:pt x="157679" y="102745"/>
                  <a:pt x="181341" y="104894"/>
                  <a:pt x="205003" y="105132"/>
                </a:cubicBezTo>
                <a:cubicBezTo>
                  <a:pt x="210022" y="105132"/>
                  <a:pt x="214085" y="109192"/>
                  <a:pt x="214085" y="114206"/>
                </a:cubicBezTo>
                <a:cubicBezTo>
                  <a:pt x="214085" y="147397"/>
                  <a:pt x="214085" y="180589"/>
                  <a:pt x="214085" y="213541"/>
                </a:cubicBezTo>
                <a:cubicBezTo>
                  <a:pt x="214324" y="218555"/>
                  <a:pt x="210022" y="222615"/>
                  <a:pt x="205003" y="222854"/>
                </a:cubicBezTo>
                <a:cubicBezTo>
                  <a:pt x="179429" y="223092"/>
                  <a:pt x="154333" y="224525"/>
                  <a:pt x="128998" y="220227"/>
                </a:cubicBezTo>
                <a:cubicBezTo>
                  <a:pt x="124935" y="219511"/>
                  <a:pt x="122545" y="215212"/>
                  <a:pt x="122306" y="211153"/>
                </a:cubicBezTo>
                <a:cubicBezTo>
                  <a:pt x="121828" y="203751"/>
                  <a:pt x="121589" y="196348"/>
                  <a:pt x="121828" y="188946"/>
                </a:cubicBezTo>
                <a:cubicBezTo>
                  <a:pt x="114897" y="163396"/>
                  <a:pt x="121589" y="127339"/>
                  <a:pt x="125174" y="107043"/>
                </a:cubicBezTo>
                <a:cubicBezTo>
                  <a:pt x="125891" y="103461"/>
                  <a:pt x="130193" y="100118"/>
                  <a:pt x="134018" y="100357"/>
                </a:cubicBezTo>
                <a:close/>
                <a:moveTo>
                  <a:pt x="94118" y="54820"/>
                </a:moveTo>
                <a:cubicBezTo>
                  <a:pt x="94596" y="62696"/>
                  <a:pt x="95313" y="70572"/>
                  <a:pt x="94596" y="78687"/>
                </a:cubicBezTo>
                <a:cubicBezTo>
                  <a:pt x="92683" y="107327"/>
                  <a:pt x="88859" y="135490"/>
                  <a:pt x="86946" y="163892"/>
                </a:cubicBezTo>
                <a:cubicBezTo>
                  <a:pt x="83122" y="213535"/>
                  <a:pt x="86468" y="263656"/>
                  <a:pt x="78341" y="312583"/>
                </a:cubicBezTo>
                <a:cubicBezTo>
                  <a:pt x="157223" y="292058"/>
                  <a:pt x="243037" y="309003"/>
                  <a:pt x="323592" y="305901"/>
                </a:cubicBezTo>
                <a:cubicBezTo>
                  <a:pt x="357535" y="304707"/>
                  <a:pt x="391478" y="306139"/>
                  <a:pt x="425182" y="307810"/>
                </a:cubicBezTo>
                <a:cubicBezTo>
                  <a:pt x="442154" y="308526"/>
                  <a:pt x="458886" y="309481"/>
                  <a:pt x="475858" y="310197"/>
                </a:cubicBezTo>
                <a:cubicBezTo>
                  <a:pt x="483029" y="310435"/>
                  <a:pt x="490200" y="309481"/>
                  <a:pt x="496654" y="312345"/>
                </a:cubicBezTo>
                <a:cubicBezTo>
                  <a:pt x="494025" y="295638"/>
                  <a:pt x="494981" y="277976"/>
                  <a:pt x="494742" y="261269"/>
                </a:cubicBezTo>
                <a:cubicBezTo>
                  <a:pt x="494264" y="236209"/>
                  <a:pt x="493786" y="211149"/>
                  <a:pt x="493308" y="186088"/>
                </a:cubicBezTo>
                <a:cubicBezTo>
                  <a:pt x="492829" y="144321"/>
                  <a:pt x="491395" y="102315"/>
                  <a:pt x="491873" y="60548"/>
                </a:cubicBezTo>
                <a:cubicBezTo>
                  <a:pt x="444783" y="67231"/>
                  <a:pt x="397215" y="64128"/>
                  <a:pt x="349886" y="62696"/>
                </a:cubicBezTo>
                <a:cubicBezTo>
                  <a:pt x="317616" y="61741"/>
                  <a:pt x="285346" y="62219"/>
                  <a:pt x="253076" y="60787"/>
                </a:cubicBezTo>
                <a:cubicBezTo>
                  <a:pt x="219850" y="59355"/>
                  <a:pt x="186385" y="58161"/>
                  <a:pt x="153159" y="56729"/>
                </a:cubicBezTo>
                <a:cubicBezTo>
                  <a:pt x="138100" y="56252"/>
                  <a:pt x="123041" y="55536"/>
                  <a:pt x="107982" y="55536"/>
                </a:cubicBezTo>
                <a:cubicBezTo>
                  <a:pt x="104635" y="55536"/>
                  <a:pt x="98898" y="54820"/>
                  <a:pt x="94118" y="54820"/>
                </a:cubicBezTo>
                <a:close/>
                <a:moveTo>
                  <a:pt x="298493" y="165"/>
                </a:moveTo>
                <a:cubicBezTo>
                  <a:pt x="342954" y="-790"/>
                  <a:pt x="386697" y="2551"/>
                  <a:pt x="430919" y="5893"/>
                </a:cubicBezTo>
                <a:cubicBezTo>
                  <a:pt x="458169" y="8041"/>
                  <a:pt x="484463" y="3506"/>
                  <a:pt x="511474" y="4222"/>
                </a:cubicBezTo>
                <a:cubicBezTo>
                  <a:pt x="528685" y="4699"/>
                  <a:pt x="549959" y="5415"/>
                  <a:pt x="558325" y="22838"/>
                </a:cubicBezTo>
                <a:cubicBezTo>
                  <a:pt x="566931" y="40977"/>
                  <a:pt x="563345" y="66515"/>
                  <a:pt x="561911" y="85847"/>
                </a:cubicBezTo>
                <a:cubicBezTo>
                  <a:pt x="556413" y="152436"/>
                  <a:pt x="566692" y="219025"/>
                  <a:pt x="561433" y="285375"/>
                </a:cubicBezTo>
                <a:cubicBezTo>
                  <a:pt x="559759" y="306617"/>
                  <a:pt x="554740" y="338837"/>
                  <a:pt x="532031" y="348622"/>
                </a:cubicBezTo>
                <a:cubicBezTo>
                  <a:pt x="531792" y="348622"/>
                  <a:pt x="531314" y="348861"/>
                  <a:pt x="531075" y="348861"/>
                </a:cubicBezTo>
                <a:cubicBezTo>
                  <a:pt x="535856" y="355305"/>
                  <a:pt x="539920" y="362465"/>
                  <a:pt x="542788" y="366284"/>
                </a:cubicBezTo>
                <a:cubicBezTo>
                  <a:pt x="561433" y="390867"/>
                  <a:pt x="586293" y="409961"/>
                  <a:pt x="599679" y="438124"/>
                </a:cubicBezTo>
                <a:cubicBezTo>
                  <a:pt x="602786" y="445045"/>
                  <a:pt x="598961" y="452205"/>
                  <a:pt x="591312" y="452682"/>
                </a:cubicBezTo>
                <a:cubicBezTo>
                  <a:pt x="493786" y="457933"/>
                  <a:pt x="396976" y="457217"/>
                  <a:pt x="299688" y="456501"/>
                </a:cubicBezTo>
                <a:cubicBezTo>
                  <a:pt x="202401" y="455785"/>
                  <a:pt x="105591" y="472492"/>
                  <a:pt x="8304" y="466048"/>
                </a:cubicBezTo>
                <a:cubicBezTo>
                  <a:pt x="415" y="465332"/>
                  <a:pt x="-2453" y="457217"/>
                  <a:pt x="2328" y="451250"/>
                </a:cubicBezTo>
                <a:cubicBezTo>
                  <a:pt x="22407" y="425713"/>
                  <a:pt x="38183" y="397072"/>
                  <a:pt x="57545" y="370819"/>
                </a:cubicBezTo>
                <a:cubicBezTo>
                  <a:pt x="61848" y="364852"/>
                  <a:pt x="69497" y="352441"/>
                  <a:pt x="78341" y="346236"/>
                </a:cubicBezTo>
                <a:cubicBezTo>
                  <a:pt x="65911" y="346952"/>
                  <a:pt x="50613" y="347906"/>
                  <a:pt x="41769" y="342656"/>
                </a:cubicBezTo>
                <a:cubicBezTo>
                  <a:pt x="39856" y="341940"/>
                  <a:pt x="38422" y="340508"/>
                  <a:pt x="37705" y="338121"/>
                </a:cubicBezTo>
                <a:cubicBezTo>
                  <a:pt x="36988" y="336450"/>
                  <a:pt x="36988" y="334302"/>
                  <a:pt x="37227" y="332632"/>
                </a:cubicBezTo>
                <a:cubicBezTo>
                  <a:pt x="35076" y="258167"/>
                  <a:pt x="40813" y="181792"/>
                  <a:pt x="33641" y="107805"/>
                </a:cubicBezTo>
                <a:cubicBezTo>
                  <a:pt x="29578" y="68186"/>
                  <a:pt x="14040" y="7563"/>
                  <a:pt x="72843" y="8041"/>
                </a:cubicBezTo>
                <a:cubicBezTo>
                  <a:pt x="107982" y="8279"/>
                  <a:pt x="140969" y="11859"/>
                  <a:pt x="176346" y="8995"/>
                </a:cubicBezTo>
                <a:cubicBezTo>
                  <a:pt x="216982" y="5654"/>
                  <a:pt x="257618" y="1119"/>
                  <a:pt x="298493" y="1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4" name="studying_268093">
            <a:extLst>
              <a:ext uri="{FF2B5EF4-FFF2-40B4-BE49-F238E27FC236}">
                <a16:creationId xmlns="" xmlns:a16="http://schemas.microsoft.com/office/drawing/2014/main" id="{9531521A-8B72-4482-B881-65AFF2905C18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2874828"/>
            <a:ext cx="368754" cy="274624"/>
          </a:xfrm>
          <a:custGeom>
            <a:avLst/>
            <a:gdLst>
              <a:gd name="connsiteX0" fmla="*/ 51621 w 607648"/>
              <a:gd name="connsiteY0" fmla="*/ 324013 h 452537"/>
              <a:gd name="connsiteX1" fmla="*/ 54202 w 607648"/>
              <a:gd name="connsiteY1" fmla="*/ 336812 h 452537"/>
              <a:gd name="connsiteX2" fmla="*/ 69957 w 607648"/>
              <a:gd name="connsiteY2" fmla="*/ 336812 h 452537"/>
              <a:gd name="connsiteX3" fmla="*/ 51621 w 607648"/>
              <a:gd name="connsiteY3" fmla="*/ 324013 h 452537"/>
              <a:gd name="connsiteX4" fmla="*/ 347415 w 607648"/>
              <a:gd name="connsiteY4" fmla="*/ 221222 h 452537"/>
              <a:gd name="connsiteX5" fmla="*/ 398308 w 607648"/>
              <a:gd name="connsiteY5" fmla="*/ 221222 h 452537"/>
              <a:gd name="connsiteX6" fmla="*/ 414946 w 607648"/>
              <a:gd name="connsiteY6" fmla="*/ 226287 h 452537"/>
              <a:gd name="connsiteX7" fmla="*/ 414946 w 607648"/>
              <a:gd name="connsiteY7" fmla="*/ 250013 h 452537"/>
              <a:gd name="connsiteX8" fmla="*/ 347415 w 607648"/>
              <a:gd name="connsiteY8" fmla="*/ 250013 h 452537"/>
              <a:gd name="connsiteX9" fmla="*/ 326133 w 607648"/>
              <a:gd name="connsiteY9" fmla="*/ 221222 h 452537"/>
              <a:gd name="connsiteX10" fmla="*/ 334925 w 607648"/>
              <a:gd name="connsiteY10" fmla="*/ 221222 h 452537"/>
              <a:gd name="connsiteX11" fmla="*/ 334925 w 607648"/>
              <a:gd name="connsiteY11" fmla="*/ 250013 h 452537"/>
              <a:gd name="connsiteX12" fmla="*/ 326133 w 607648"/>
              <a:gd name="connsiteY12" fmla="*/ 250013 h 452537"/>
              <a:gd name="connsiteX13" fmla="*/ 321870 w 607648"/>
              <a:gd name="connsiteY13" fmla="*/ 245748 h 452537"/>
              <a:gd name="connsiteX14" fmla="*/ 321870 w 607648"/>
              <a:gd name="connsiteY14" fmla="*/ 225487 h 452537"/>
              <a:gd name="connsiteX15" fmla="*/ 326133 w 607648"/>
              <a:gd name="connsiteY15" fmla="*/ 221222 h 452537"/>
              <a:gd name="connsiteX16" fmla="*/ 336830 w 607648"/>
              <a:gd name="connsiteY16" fmla="*/ 179942 h 452537"/>
              <a:gd name="connsiteX17" fmla="*/ 385333 w 607648"/>
              <a:gd name="connsiteY17" fmla="*/ 179942 h 452537"/>
              <a:gd name="connsiteX18" fmla="*/ 383820 w 607648"/>
              <a:gd name="connsiteY18" fmla="*/ 201638 h 452537"/>
              <a:gd name="connsiteX19" fmla="*/ 386579 w 607648"/>
              <a:gd name="connsiteY19" fmla="*/ 208662 h 452537"/>
              <a:gd name="connsiteX20" fmla="*/ 336830 w 607648"/>
              <a:gd name="connsiteY20" fmla="*/ 208662 h 452537"/>
              <a:gd name="connsiteX21" fmla="*/ 314278 w 607648"/>
              <a:gd name="connsiteY21" fmla="*/ 179942 h 452537"/>
              <a:gd name="connsiteX22" fmla="*/ 325609 w 607648"/>
              <a:gd name="connsiteY22" fmla="*/ 179942 h 452537"/>
              <a:gd name="connsiteX23" fmla="*/ 325609 w 607648"/>
              <a:gd name="connsiteY23" fmla="*/ 208662 h 452537"/>
              <a:gd name="connsiteX24" fmla="*/ 314278 w 607648"/>
              <a:gd name="connsiteY24" fmla="*/ 208662 h 452537"/>
              <a:gd name="connsiteX25" fmla="*/ 310085 w 607648"/>
              <a:gd name="connsiteY25" fmla="*/ 204483 h 452537"/>
              <a:gd name="connsiteX26" fmla="*/ 310085 w 607648"/>
              <a:gd name="connsiteY26" fmla="*/ 184210 h 452537"/>
              <a:gd name="connsiteX27" fmla="*/ 314278 w 607648"/>
              <a:gd name="connsiteY27" fmla="*/ 179942 h 452537"/>
              <a:gd name="connsiteX28" fmla="*/ 76454 w 607648"/>
              <a:gd name="connsiteY28" fmla="*/ 178426 h 452537"/>
              <a:gd name="connsiteX29" fmla="*/ 103601 w 607648"/>
              <a:gd name="connsiteY29" fmla="*/ 178604 h 452537"/>
              <a:gd name="connsiteX30" fmla="*/ 132973 w 607648"/>
              <a:gd name="connsiteY30" fmla="*/ 208556 h 452537"/>
              <a:gd name="connsiteX31" fmla="*/ 132706 w 607648"/>
              <a:gd name="connsiteY31" fmla="*/ 225711 h 452537"/>
              <a:gd name="connsiteX32" fmla="*/ 126387 w 607648"/>
              <a:gd name="connsiteY32" fmla="*/ 226777 h 452537"/>
              <a:gd name="connsiteX33" fmla="*/ 109120 w 607648"/>
              <a:gd name="connsiteY33" fmla="*/ 208912 h 452537"/>
              <a:gd name="connsiteX34" fmla="*/ 126209 w 607648"/>
              <a:gd name="connsiteY34" fmla="*/ 238509 h 452537"/>
              <a:gd name="connsiteX35" fmla="*/ 177388 w 607648"/>
              <a:gd name="connsiteY35" fmla="*/ 229799 h 452537"/>
              <a:gd name="connsiteX36" fmla="*/ 197770 w 607648"/>
              <a:gd name="connsiteY36" fmla="*/ 244198 h 452537"/>
              <a:gd name="connsiteX37" fmla="*/ 191362 w 607648"/>
              <a:gd name="connsiteY37" fmla="*/ 260907 h 452537"/>
              <a:gd name="connsiteX38" fmla="*/ 191451 w 607648"/>
              <a:gd name="connsiteY38" fmla="*/ 260907 h 452537"/>
              <a:gd name="connsiteX39" fmla="*/ 430612 w 607648"/>
              <a:gd name="connsiteY39" fmla="*/ 260907 h 452537"/>
              <a:gd name="connsiteX40" fmla="*/ 444230 w 607648"/>
              <a:gd name="connsiteY40" fmla="*/ 274506 h 452537"/>
              <a:gd name="connsiteX41" fmla="*/ 430612 w 607648"/>
              <a:gd name="connsiteY41" fmla="*/ 288105 h 452537"/>
              <a:gd name="connsiteX42" fmla="*/ 424827 w 607648"/>
              <a:gd name="connsiteY42" fmla="*/ 288105 h 452537"/>
              <a:gd name="connsiteX43" fmla="*/ 424827 w 607648"/>
              <a:gd name="connsiteY43" fmla="*/ 437337 h 452537"/>
              <a:gd name="connsiteX44" fmla="*/ 409874 w 607648"/>
              <a:gd name="connsiteY44" fmla="*/ 452269 h 452537"/>
              <a:gd name="connsiteX45" fmla="*/ 394920 w 607648"/>
              <a:gd name="connsiteY45" fmla="*/ 437337 h 452537"/>
              <a:gd name="connsiteX46" fmla="*/ 394920 w 607648"/>
              <a:gd name="connsiteY46" fmla="*/ 288105 h 452537"/>
              <a:gd name="connsiteX47" fmla="*/ 227944 w 607648"/>
              <a:gd name="connsiteY47" fmla="*/ 288105 h 452537"/>
              <a:gd name="connsiteX48" fmla="*/ 227944 w 607648"/>
              <a:gd name="connsiteY48" fmla="*/ 437959 h 452537"/>
              <a:gd name="connsiteX49" fmla="*/ 213614 w 607648"/>
              <a:gd name="connsiteY49" fmla="*/ 452269 h 452537"/>
              <a:gd name="connsiteX50" fmla="*/ 198037 w 607648"/>
              <a:gd name="connsiteY50" fmla="*/ 437959 h 452537"/>
              <a:gd name="connsiteX51" fmla="*/ 198037 w 607648"/>
              <a:gd name="connsiteY51" fmla="*/ 288105 h 452537"/>
              <a:gd name="connsiteX52" fmla="*/ 191451 w 607648"/>
              <a:gd name="connsiteY52" fmla="*/ 288105 h 452537"/>
              <a:gd name="connsiteX53" fmla="*/ 177833 w 607648"/>
              <a:gd name="connsiteY53" fmla="*/ 274506 h 452537"/>
              <a:gd name="connsiteX54" fmla="*/ 181927 w 607648"/>
              <a:gd name="connsiteY54" fmla="*/ 264818 h 452537"/>
              <a:gd name="connsiteX55" fmla="*/ 117041 w 607648"/>
              <a:gd name="connsiteY55" fmla="*/ 275662 h 452537"/>
              <a:gd name="connsiteX56" fmla="*/ 101732 w 607648"/>
              <a:gd name="connsiteY56" fmla="*/ 266774 h 452537"/>
              <a:gd name="connsiteX57" fmla="*/ 78501 w 607648"/>
              <a:gd name="connsiteY57" fmla="*/ 226510 h 452537"/>
              <a:gd name="connsiteX58" fmla="*/ 91763 w 607648"/>
              <a:gd name="connsiteY58" fmla="*/ 272551 h 452537"/>
              <a:gd name="connsiteX59" fmla="*/ 115973 w 607648"/>
              <a:gd name="connsiteY59" fmla="*/ 287838 h 452537"/>
              <a:gd name="connsiteX60" fmla="*/ 131816 w 607648"/>
              <a:gd name="connsiteY60" fmla="*/ 285083 h 452537"/>
              <a:gd name="connsiteX61" fmla="*/ 131638 w 607648"/>
              <a:gd name="connsiteY61" fmla="*/ 296282 h 452537"/>
              <a:gd name="connsiteX62" fmla="*/ 180325 w 607648"/>
              <a:gd name="connsiteY62" fmla="*/ 296193 h 452537"/>
              <a:gd name="connsiteX63" fmla="*/ 180414 w 607648"/>
              <a:gd name="connsiteY63" fmla="*/ 296193 h 452537"/>
              <a:gd name="connsiteX64" fmla="*/ 186377 w 607648"/>
              <a:gd name="connsiteY64" fmla="*/ 297082 h 452537"/>
              <a:gd name="connsiteX65" fmla="*/ 186377 w 607648"/>
              <a:gd name="connsiteY65" fmla="*/ 364098 h 452537"/>
              <a:gd name="connsiteX66" fmla="*/ 160298 w 607648"/>
              <a:gd name="connsiteY66" fmla="*/ 438136 h 452537"/>
              <a:gd name="connsiteX67" fmla="*/ 133240 w 607648"/>
              <a:gd name="connsiteY67" fmla="*/ 451024 h 452537"/>
              <a:gd name="connsiteX68" fmla="*/ 120334 w 607648"/>
              <a:gd name="connsiteY68" fmla="*/ 424093 h 452537"/>
              <a:gd name="connsiteX69" fmla="*/ 150419 w 607648"/>
              <a:gd name="connsiteY69" fmla="*/ 338590 h 452537"/>
              <a:gd name="connsiteX70" fmla="*/ 136712 w 607648"/>
              <a:gd name="connsiteY70" fmla="*/ 338590 h 452537"/>
              <a:gd name="connsiteX71" fmla="*/ 127099 w 607648"/>
              <a:gd name="connsiteY71" fmla="*/ 366054 h 452537"/>
              <a:gd name="connsiteX72" fmla="*/ 62569 w 607648"/>
              <a:gd name="connsiteY72" fmla="*/ 366054 h 452537"/>
              <a:gd name="connsiteX73" fmla="*/ 52867 w 607648"/>
              <a:gd name="connsiteY73" fmla="*/ 391029 h 452537"/>
              <a:gd name="connsiteX74" fmla="*/ 118287 w 607648"/>
              <a:gd name="connsiteY74" fmla="*/ 391029 h 452537"/>
              <a:gd name="connsiteX75" fmla="*/ 111434 w 607648"/>
              <a:gd name="connsiteY75" fmla="*/ 410494 h 452537"/>
              <a:gd name="connsiteX76" fmla="*/ 45391 w 607648"/>
              <a:gd name="connsiteY76" fmla="*/ 410494 h 452537"/>
              <a:gd name="connsiteX77" fmla="*/ 31773 w 607648"/>
              <a:gd name="connsiteY77" fmla="*/ 445780 h 452537"/>
              <a:gd name="connsiteX78" fmla="*/ 19134 w 607648"/>
              <a:gd name="connsiteY78" fmla="*/ 451380 h 452537"/>
              <a:gd name="connsiteX79" fmla="*/ 13526 w 607648"/>
              <a:gd name="connsiteY79" fmla="*/ 438759 h 452537"/>
              <a:gd name="connsiteX80" fmla="*/ 41652 w 607648"/>
              <a:gd name="connsiteY80" fmla="*/ 366054 h 452537"/>
              <a:gd name="connsiteX81" fmla="*/ 27767 w 607648"/>
              <a:gd name="connsiteY81" fmla="*/ 354233 h 452537"/>
              <a:gd name="connsiteX82" fmla="*/ 264 w 607648"/>
              <a:gd name="connsiteY82" fmla="*/ 214423 h 452537"/>
              <a:gd name="connsiteX83" fmla="*/ 11835 w 607648"/>
              <a:gd name="connsiteY83" fmla="*/ 197357 h 452537"/>
              <a:gd name="connsiteX84" fmla="*/ 28924 w 607648"/>
              <a:gd name="connsiteY84" fmla="*/ 208823 h 452537"/>
              <a:gd name="connsiteX85" fmla="*/ 46904 w 607648"/>
              <a:gd name="connsiteY85" fmla="*/ 300015 h 452537"/>
              <a:gd name="connsiteX86" fmla="*/ 46637 w 607648"/>
              <a:gd name="connsiteY86" fmla="*/ 208023 h 452537"/>
              <a:gd name="connsiteX87" fmla="*/ 76454 w 607648"/>
              <a:gd name="connsiteY87" fmla="*/ 178426 h 452537"/>
              <a:gd name="connsiteX88" fmla="*/ 231808 w 607648"/>
              <a:gd name="connsiteY88" fmla="*/ 173217 h 452537"/>
              <a:gd name="connsiteX89" fmla="*/ 244177 w 607648"/>
              <a:gd name="connsiteY89" fmla="*/ 191255 h 452537"/>
              <a:gd name="connsiteX90" fmla="*/ 223354 w 607648"/>
              <a:gd name="connsiteY90" fmla="*/ 256743 h 452537"/>
              <a:gd name="connsiteX91" fmla="*/ 217748 w 607648"/>
              <a:gd name="connsiteY91" fmla="*/ 259675 h 452537"/>
              <a:gd name="connsiteX92" fmla="*/ 208138 w 607648"/>
              <a:gd name="connsiteY92" fmla="*/ 256654 h 452537"/>
              <a:gd name="connsiteX93" fmla="*/ 209294 w 607648"/>
              <a:gd name="connsiteY93" fmla="*/ 242526 h 452537"/>
              <a:gd name="connsiteX94" fmla="*/ 209205 w 607648"/>
              <a:gd name="connsiteY94" fmla="*/ 242259 h 452537"/>
              <a:gd name="connsiteX95" fmla="*/ 183844 w 607648"/>
              <a:gd name="connsiteY95" fmla="*/ 218179 h 452537"/>
              <a:gd name="connsiteX96" fmla="*/ 195056 w 607648"/>
              <a:gd name="connsiteY96" fmla="*/ 182991 h 452537"/>
              <a:gd name="connsiteX97" fmla="*/ 203777 w 607648"/>
              <a:gd name="connsiteY97" fmla="*/ 178459 h 452537"/>
              <a:gd name="connsiteX98" fmla="*/ 223265 w 607648"/>
              <a:gd name="connsiteY98" fmla="*/ 184591 h 452537"/>
              <a:gd name="connsiteX99" fmla="*/ 226647 w 607648"/>
              <a:gd name="connsiteY99" fmla="*/ 174017 h 452537"/>
              <a:gd name="connsiteX100" fmla="*/ 231808 w 607648"/>
              <a:gd name="connsiteY100" fmla="*/ 173217 h 452537"/>
              <a:gd name="connsiteX101" fmla="*/ 408383 w 607648"/>
              <a:gd name="connsiteY101" fmla="*/ 137250 h 452537"/>
              <a:gd name="connsiteX102" fmla="*/ 414344 w 607648"/>
              <a:gd name="connsiteY102" fmla="*/ 137250 h 452537"/>
              <a:gd name="connsiteX103" fmla="*/ 418615 w 607648"/>
              <a:gd name="connsiteY103" fmla="*/ 141421 h 452537"/>
              <a:gd name="connsiteX104" fmla="*/ 418615 w 607648"/>
              <a:gd name="connsiteY104" fmla="*/ 157927 h 452537"/>
              <a:gd name="connsiteX105" fmla="*/ 408383 w 607648"/>
              <a:gd name="connsiteY105" fmla="*/ 160678 h 452537"/>
              <a:gd name="connsiteX106" fmla="*/ 329794 w 607648"/>
              <a:gd name="connsiteY106" fmla="*/ 137250 h 452537"/>
              <a:gd name="connsiteX107" fmla="*/ 396740 w 607648"/>
              <a:gd name="connsiteY107" fmla="*/ 137250 h 452537"/>
              <a:gd name="connsiteX108" fmla="*/ 396740 w 607648"/>
              <a:gd name="connsiteY108" fmla="*/ 165900 h 452537"/>
              <a:gd name="connsiteX109" fmla="*/ 396651 w 607648"/>
              <a:gd name="connsiteY109" fmla="*/ 165900 h 452537"/>
              <a:gd name="connsiteX110" fmla="*/ 329794 w 607648"/>
              <a:gd name="connsiteY110" fmla="*/ 165900 h 452537"/>
              <a:gd name="connsiteX111" fmla="*/ 325610 w 607648"/>
              <a:gd name="connsiteY111" fmla="*/ 161731 h 452537"/>
              <a:gd name="connsiteX112" fmla="*/ 325610 w 607648"/>
              <a:gd name="connsiteY112" fmla="*/ 141419 h 452537"/>
              <a:gd name="connsiteX113" fmla="*/ 329794 w 607648"/>
              <a:gd name="connsiteY113" fmla="*/ 137250 h 452537"/>
              <a:gd name="connsiteX114" fmla="*/ 336830 w 607648"/>
              <a:gd name="connsiteY114" fmla="*/ 105142 h 452537"/>
              <a:gd name="connsiteX115" fmla="*/ 398822 w 607648"/>
              <a:gd name="connsiteY115" fmla="*/ 105142 h 452537"/>
              <a:gd name="connsiteX116" fmla="*/ 403091 w 607648"/>
              <a:gd name="connsiteY116" fmla="*/ 109400 h 452537"/>
              <a:gd name="connsiteX117" fmla="*/ 403091 w 607648"/>
              <a:gd name="connsiteY117" fmla="*/ 122971 h 452537"/>
              <a:gd name="connsiteX118" fmla="*/ 398822 w 607648"/>
              <a:gd name="connsiteY118" fmla="*/ 127229 h 452537"/>
              <a:gd name="connsiteX119" fmla="*/ 336830 w 607648"/>
              <a:gd name="connsiteY119" fmla="*/ 127229 h 452537"/>
              <a:gd name="connsiteX120" fmla="*/ 314280 w 607648"/>
              <a:gd name="connsiteY120" fmla="*/ 105142 h 452537"/>
              <a:gd name="connsiteX121" fmla="*/ 328291 w 607648"/>
              <a:gd name="connsiteY121" fmla="*/ 105142 h 452537"/>
              <a:gd name="connsiteX122" fmla="*/ 328291 w 607648"/>
              <a:gd name="connsiteY122" fmla="*/ 127229 h 452537"/>
              <a:gd name="connsiteX123" fmla="*/ 314280 w 607648"/>
              <a:gd name="connsiteY123" fmla="*/ 127229 h 452537"/>
              <a:gd name="connsiteX124" fmla="*/ 310085 w 607648"/>
              <a:gd name="connsiteY124" fmla="*/ 122971 h 452537"/>
              <a:gd name="connsiteX125" fmla="*/ 310085 w 607648"/>
              <a:gd name="connsiteY125" fmla="*/ 109400 h 452537"/>
              <a:gd name="connsiteX126" fmla="*/ 314280 w 607648"/>
              <a:gd name="connsiteY126" fmla="*/ 105142 h 452537"/>
              <a:gd name="connsiteX127" fmla="*/ 118907 w 607648"/>
              <a:gd name="connsiteY127" fmla="*/ 87736 h 452537"/>
              <a:gd name="connsiteX128" fmla="*/ 151567 w 607648"/>
              <a:gd name="connsiteY128" fmla="*/ 132071 h 452537"/>
              <a:gd name="connsiteX129" fmla="*/ 113033 w 607648"/>
              <a:gd name="connsiteY129" fmla="*/ 165123 h 452537"/>
              <a:gd name="connsiteX130" fmla="*/ 74499 w 607648"/>
              <a:gd name="connsiteY130" fmla="*/ 120343 h 452537"/>
              <a:gd name="connsiteX131" fmla="*/ 118907 w 607648"/>
              <a:gd name="connsiteY131" fmla="*/ 87736 h 452537"/>
              <a:gd name="connsiteX132" fmla="*/ 530674 w 607648"/>
              <a:gd name="connsiteY132" fmla="*/ 85993 h 452537"/>
              <a:gd name="connsiteX133" fmla="*/ 559777 w 607648"/>
              <a:gd name="connsiteY133" fmla="*/ 110612 h 452537"/>
              <a:gd name="connsiteX134" fmla="*/ 570101 w 607648"/>
              <a:gd name="connsiteY134" fmla="*/ 248460 h 452537"/>
              <a:gd name="connsiteX135" fmla="*/ 582739 w 607648"/>
              <a:gd name="connsiteY135" fmla="*/ 319650 h 452537"/>
              <a:gd name="connsiteX136" fmla="*/ 607125 w 607648"/>
              <a:gd name="connsiteY136" fmla="*/ 426301 h 452537"/>
              <a:gd name="connsiteX137" fmla="*/ 590927 w 607648"/>
              <a:gd name="connsiteY137" fmla="*/ 451987 h 452537"/>
              <a:gd name="connsiteX138" fmla="*/ 565117 w 607648"/>
              <a:gd name="connsiteY138" fmla="*/ 435811 h 452537"/>
              <a:gd name="connsiteX139" fmla="*/ 540731 w 607648"/>
              <a:gd name="connsiteY139" fmla="*/ 328626 h 452537"/>
              <a:gd name="connsiteX140" fmla="*/ 527025 w 607648"/>
              <a:gd name="connsiteY140" fmla="*/ 252015 h 452537"/>
              <a:gd name="connsiteX141" fmla="*/ 516879 w 607648"/>
              <a:gd name="connsiteY141" fmla="*/ 252814 h 452537"/>
              <a:gd name="connsiteX142" fmla="*/ 490268 w 607648"/>
              <a:gd name="connsiteY142" fmla="*/ 325427 h 452537"/>
              <a:gd name="connsiteX143" fmla="*/ 511717 w 607648"/>
              <a:gd name="connsiteY143" fmla="*/ 426479 h 452537"/>
              <a:gd name="connsiteX144" fmla="*/ 495074 w 607648"/>
              <a:gd name="connsiteY144" fmla="*/ 451898 h 452537"/>
              <a:gd name="connsiteX145" fmla="*/ 469619 w 607648"/>
              <a:gd name="connsiteY145" fmla="*/ 435367 h 452537"/>
              <a:gd name="connsiteX146" fmla="*/ 446924 w 607648"/>
              <a:gd name="connsiteY146" fmla="*/ 328271 h 452537"/>
              <a:gd name="connsiteX147" fmla="*/ 447725 w 607648"/>
              <a:gd name="connsiteY147" fmla="*/ 316450 h 452537"/>
              <a:gd name="connsiteX148" fmla="*/ 469619 w 607648"/>
              <a:gd name="connsiteY148" fmla="*/ 256725 h 452537"/>
              <a:gd name="connsiteX149" fmla="*/ 469441 w 607648"/>
              <a:gd name="connsiteY149" fmla="*/ 256725 h 452537"/>
              <a:gd name="connsiteX150" fmla="*/ 465881 w 607648"/>
              <a:gd name="connsiteY150" fmla="*/ 213975 h 452537"/>
              <a:gd name="connsiteX151" fmla="*/ 499346 w 607648"/>
              <a:gd name="connsiteY151" fmla="*/ 204999 h 452537"/>
              <a:gd name="connsiteX152" fmla="*/ 512874 w 607648"/>
              <a:gd name="connsiteY152" fmla="*/ 190334 h 452537"/>
              <a:gd name="connsiteX153" fmla="*/ 522219 w 607648"/>
              <a:gd name="connsiteY153" fmla="*/ 139408 h 452537"/>
              <a:gd name="connsiteX154" fmla="*/ 499257 w 607648"/>
              <a:gd name="connsiteY154" fmla="*/ 183224 h 452537"/>
              <a:gd name="connsiteX155" fmla="*/ 488043 w 607648"/>
              <a:gd name="connsiteY155" fmla="*/ 192201 h 452537"/>
              <a:gd name="connsiteX156" fmla="*/ 420580 w 607648"/>
              <a:gd name="connsiteY156" fmla="*/ 210331 h 452537"/>
              <a:gd name="connsiteX157" fmla="*/ 398597 w 607648"/>
              <a:gd name="connsiteY157" fmla="*/ 197711 h 452537"/>
              <a:gd name="connsiteX158" fmla="*/ 411324 w 607648"/>
              <a:gd name="connsiteY158" fmla="*/ 175759 h 452537"/>
              <a:gd name="connsiteX159" fmla="*/ 471132 w 607648"/>
              <a:gd name="connsiteY159" fmla="*/ 159672 h 452537"/>
              <a:gd name="connsiteX160" fmla="*/ 490446 w 607648"/>
              <a:gd name="connsiteY160" fmla="*/ 122877 h 452537"/>
              <a:gd name="connsiteX161" fmla="*/ 468996 w 607648"/>
              <a:gd name="connsiteY161" fmla="*/ 144385 h 452537"/>
              <a:gd name="connsiteX162" fmla="*/ 460363 w 607648"/>
              <a:gd name="connsiteY162" fmla="*/ 146696 h 452537"/>
              <a:gd name="connsiteX163" fmla="*/ 458049 w 607648"/>
              <a:gd name="connsiteY163" fmla="*/ 118966 h 452537"/>
              <a:gd name="connsiteX164" fmla="*/ 482703 w 607648"/>
              <a:gd name="connsiteY164" fmla="*/ 89904 h 452537"/>
              <a:gd name="connsiteX165" fmla="*/ 494826 w 607648"/>
              <a:gd name="connsiteY165" fmla="*/ 0 h 452537"/>
              <a:gd name="connsiteX166" fmla="*/ 531732 w 607648"/>
              <a:gd name="connsiteY166" fmla="*/ 36835 h 452537"/>
              <a:gd name="connsiteX167" fmla="*/ 494826 w 607648"/>
              <a:gd name="connsiteY167" fmla="*/ 73670 h 452537"/>
              <a:gd name="connsiteX168" fmla="*/ 457920 w 607648"/>
              <a:gd name="connsiteY168" fmla="*/ 36835 h 452537"/>
              <a:gd name="connsiteX169" fmla="*/ 494826 w 607648"/>
              <a:gd name="connsiteY169" fmla="*/ 0 h 45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07648" h="452537">
                <a:moveTo>
                  <a:pt x="51621" y="324013"/>
                </a:moveTo>
                <a:lnTo>
                  <a:pt x="54202" y="336812"/>
                </a:lnTo>
                <a:lnTo>
                  <a:pt x="69957" y="336812"/>
                </a:lnTo>
                <a:cubicBezTo>
                  <a:pt x="62658" y="335212"/>
                  <a:pt x="55982" y="330857"/>
                  <a:pt x="51621" y="324013"/>
                </a:cubicBezTo>
                <a:close/>
                <a:moveTo>
                  <a:pt x="347415" y="221222"/>
                </a:moveTo>
                <a:lnTo>
                  <a:pt x="398308" y="221222"/>
                </a:lnTo>
                <a:cubicBezTo>
                  <a:pt x="403202" y="224332"/>
                  <a:pt x="408985" y="226109"/>
                  <a:pt x="414946" y="226287"/>
                </a:cubicBezTo>
                <a:lnTo>
                  <a:pt x="414946" y="250013"/>
                </a:lnTo>
                <a:lnTo>
                  <a:pt x="347415" y="250013"/>
                </a:lnTo>
                <a:close/>
                <a:moveTo>
                  <a:pt x="326133" y="221222"/>
                </a:moveTo>
                <a:lnTo>
                  <a:pt x="334925" y="221222"/>
                </a:lnTo>
                <a:lnTo>
                  <a:pt x="334925" y="250013"/>
                </a:lnTo>
                <a:lnTo>
                  <a:pt x="326133" y="250013"/>
                </a:lnTo>
                <a:cubicBezTo>
                  <a:pt x="323824" y="250013"/>
                  <a:pt x="321870" y="248147"/>
                  <a:pt x="321870" y="245748"/>
                </a:cubicBezTo>
                <a:lnTo>
                  <a:pt x="321870" y="225487"/>
                </a:lnTo>
                <a:cubicBezTo>
                  <a:pt x="321870" y="223177"/>
                  <a:pt x="323824" y="221222"/>
                  <a:pt x="326133" y="221222"/>
                </a:cubicBezTo>
                <a:close/>
                <a:moveTo>
                  <a:pt x="336830" y="179942"/>
                </a:moveTo>
                <a:lnTo>
                  <a:pt x="385333" y="179942"/>
                </a:lnTo>
                <a:cubicBezTo>
                  <a:pt x="382485" y="186522"/>
                  <a:pt x="381773" y="194169"/>
                  <a:pt x="383820" y="201638"/>
                </a:cubicBezTo>
                <a:cubicBezTo>
                  <a:pt x="384443" y="204127"/>
                  <a:pt x="385422" y="206528"/>
                  <a:pt x="386579" y="208662"/>
                </a:cubicBezTo>
                <a:lnTo>
                  <a:pt x="336830" y="208662"/>
                </a:lnTo>
                <a:close/>
                <a:moveTo>
                  <a:pt x="314278" y="179942"/>
                </a:moveTo>
                <a:lnTo>
                  <a:pt x="325609" y="179942"/>
                </a:lnTo>
                <a:lnTo>
                  <a:pt x="325609" y="208662"/>
                </a:lnTo>
                <a:lnTo>
                  <a:pt x="314278" y="208662"/>
                </a:lnTo>
                <a:cubicBezTo>
                  <a:pt x="311959" y="208662"/>
                  <a:pt x="310085" y="206795"/>
                  <a:pt x="310085" y="204483"/>
                </a:cubicBezTo>
                <a:lnTo>
                  <a:pt x="310085" y="184210"/>
                </a:lnTo>
                <a:cubicBezTo>
                  <a:pt x="310085" y="181809"/>
                  <a:pt x="311959" y="179942"/>
                  <a:pt x="314278" y="179942"/>
                </a:cubicBezTo>
                <a:close/>
                <a:moveTo>
                  <a:pt x="76454" y="178426"/>
                </a:moveTo>
                <a:cubicBezTo>
                  <a:pt x="77967" y="178426"/>
                  <a:pt x="103601" y="178604"/>
                  <a:pt x="103601" y="178604"/>
                </a:cubicBezTo>
                <a:cubicBezTo>
                  <a:pt x="120067" y="178692"/>
                  <a:pt x="133240" y="192202"/>
                  <a:pt x="132973" y="208556"/>
                </a:cubicBezTo>
                <a:lnTo>
                  <a:pt x="132706" y="225711"/>
                </a:lnTo>
                <a:lnTo>
                  <a:pt x="126387" y="226777"/>
                </a:lnTo>
                <a:lnTo>
                  <a:pt x="109120" y="208912"/>
                </a:lnTo>
                <a:lnTo>
                  <a:pt x="126209" y="238509"/>
                </a:lnTo>
                <a:lnTo>
                  <a:pt x="177388" y="229799"/>
                </a:lnTo>
                <a:cubicBezTo>
                  <a:pt x="187001" y="228110"/>
                  <a:pt x="196168" y="234599"/>
                  <a:pt x="197770" y="244198"/>
                </a:cubicBezTo>
                <a:cubicBezTo>
                  <a:pt x="198927" y="250775"/>
                  <a:pt x="196257" y="257086"/>
                  <a:pt x="191362" y="260907"/>
                </a:cubicBezTo>
                <a:cubicBezTo>
                  <a:pt x="191451" y="260907"/>
                  <a:pt x="191451" y="260907"/>
                  <a:pt x="191451" y="260907"/>
                </a:cubicBezTo>
                <a:lnTo>
                  <a:pt x="430612" y="260907"/>
                </a:lnTo>
                <a:cubicBezTo>
                  <a:pt x="438089" y="260907"/>
                  <a:pt x="444230" y="267040"/>
                  <a:pt x="444230" y="274506"/>
                </a:cubicBezTo>
                <a:cubicBezTo>
                  <a:pt x="444230" y="282061"/>
                  <a:pt x="438089" y="288105"/>
                  <a:pt x="430612" y="288105"/>
                </a:cubicBezTo>
                <a:lnTo>
                  <a:pt x="424827" y="288105"/>
                </a:lnTo>
                <a:lnTo>
                  <a:pt x="424827" y="437337"/>
                </a:lnTo>
                <a:cubicBezTo>
                  <a:pt x="424827" y="445602"/>
                  <a:pt x="418151" y="452269"/>
                  <a:pt x="409874" y="452269"/>
                </a:cubicBezTo>
                <a:cubicBezTo>
                  <a:pt x="401685" y="452269"/>
                  <a:pt x="394920" y="445602"/>
                  <a:pt x="394920" y="437337"/>
                </a:cubicBezTo>
                <a:lnTo>
                  <a:pt x="394920" y="288105"/>
                </a:lnTo>
                <a:lnTo>
                  <a:pt x="227944" y="288105"/>
                </a:lnTo>
                <a:lnTo>
                  <a:pt x="227944" y="437959"/>
                </a:lnTo>
                <a:cubicBezTo>
                  <a:pt x="227944" y="445869"/>
                  <a:pt x="221535" y="452269"/>
                  <a:pt x="213614" y="452269"/>
                </a:cubicBezTo>
                <a:cubicBezTo>
                  <a:pt x="203111" y="452269"/>
                  <a:pt x="198037" y="444891"/>
                  <a:pt x="198037" y="437959"/>
                </a:cubicBezTo>
                <a:lnTo>
                  <a:pt x="198037" y="288105"/>
                </a:lnTo>
                <a:lnTo>
                  <a:pt x="191451" y="288105"/>
                </a:lnTo>
                <a:cubicBezTo>
                  <a:pt x="184063" y="288105"/>
                  <a:pt x="177833" y="282150"/>
                  <a:pt x="177833" y="274506"/>
                </a:cubicBezTo>
                <a:cubicBezTo>
                  <a:pt x="177833" y="270684"/>
                  <a:pt x="179435" y="267307"/>
                  <a:pt x="181927" y="264818"/>
                </a:cubicBezTo>
                <a:cubicBezTo>
                  <a:pt x="114460" y="276373"/>
                  <a:pt x="119177" y="275662"/>
                  <a:pt x="117041" y="275662"/>
                </a:cubicBezTo>
                <a:cubicBezTo>
                  <a:pt x="110811" y="275662"/>
                  <a:pt x="104936" y="272373"/>
                  <a:pt x="101732" y="266774"/>
                </a:cubicBezTo>
                <a:lnTo>
                  <a:pt x="78501" y="226510"/>
                </a:lnTo>
                <a:lnTo>
                  <a:pt x="91763" y="272551"/>
                </a:lnTo>
                <a:cubicBezTo>
                  <a:pt x="94700" y="282950"/>
                  <a:pt x="105114" y="289705"/>
                  <a:pt x="115973" y="287838"/>
                </a:cubicBezTo>
                <a:cubicBezTo>
                  <a:pt x="124073" y="286416"/>
                  <a:pt x="118643" y="287305"/>
                  <a:pt x="131816" y="285083"/>
                </a:cubicBezTo>
                <a:lnTo>
                  <a:pt x="131638" y="296282"/>
                </a:lnTo>
                <a:lnTo>
                  <a:pt x="180325" y="296193"/>
                </a:lnTo>
                <a:lnTo>
                  <a:pt x="180414" y="296193"/>
                </a:lnTo>
                <a:cubicBezTo>
                  <a:pt x="182461" y="296193"/>
                  <a:pt x="184419" y="296460"/>
                  <a:pt x="186377" y="297082"/>
                </a:cubicBezTo>
                <a:lnTo>
                  <a:pt x="186377" y="364098"/>
                </a:lnTo>
                <a:lnTo>
                  <a:pt x="160298" y="438136"/>
                </a:lnTo>
                <a:cubicBezTo>
                  <a:pt x="156382" y="449158"/>
                  <a:pt x="144366" y="454935"/>
                  <a:pt x="133240" y="451024"/>
                </a:cubicBezTo>
                <a:cubicBezTo>
                  <a:pt x="122204" y="447202"/>
                  <a:pt x="116418" y="435115"/>
                  <a:pt x="120334" y="424093"/>
                </a:cubicBezTo>
                <a:lnTo>
                  <a:pt x="150419" y="338590"/>
                </a:lnTo>
                <a:lnTo>
                  <a:pt x="136712" y="338590"/>
                </a:lnTo>
                <a:lnTo>
                  <a:pt x="127099" y="366054"/>
                </a:lnTo>
                <a:lnTo>
                  <a:pt x="62569" y="366054"/>
                </a:lnTo>
                <a:lnTo>
                  <a:pt x="52867" y="391029"/>
                </a:lnTo>
                <a:lnTo>
                  <a:pt x="118287" y="391029"/>
                </a:lnTo>
                <a:lnTo>
                  <a:pt x="111434" y="410494"/>
                </a:lnTo>
                <a:lnTo>
                  <a:pt x="45391" y="410494"/>
                </a:lnTo>
                <a:lnTo>
                  <a:pt x="31773" y="445780"/>
                </a:lnTo>
                <a:cubicBezTo>
                  <a:pt x="29814" y="450758"/>
                  <a:pt x="24207" y="453335"/>
                  <a:pt x="19134" y="451380"/>
                </a:cubicBezTo>
                <a:cubicBezTo>
                  <a:pt x="14149" y="449424"/>
                  <a:pt x="11657" y="443825"/>
                  <a:pt x="13526" y="438759"/>
                </a:cubicBezTo>
                <a:lnTo>
                  <a:pt x="41652" y="366054"/>
                </a:lnTo>
                <a:cubicBezTo>
                  <a:pt x="34888" y="365787"/>
                  <a:pt x="29102" y="360988"/>
                  <a:pt x="27767" y="354233"/>
                </a:cubicBezTo>
                <a:lnTo>
                  <a:pt x="264" y="214423"/>
                </a:lnTo>
                <a:cubicBezTo>
                  <a:pt x="-1249" y="206512"/>
                  <a:pt x="3914" y="198868"/>
                  <a:pt x="11835" y="197357"/>
                </a:cubicBezTo>
                <a:cubicBezTo>
                  <a:pt x="19757" y="195758"/>
                  <a:pt x="27411" y="200913"/>
                  <a:pt x="28924" y="208823"/>
                </a:cubicBezTo>
                <a:lnTo>
                  <a:pt x="46904" y="300015"/>
                </a:lnTo>
                <a:lnTo>
                  <a:pt x="46637" y="208023"/>
                </a:lnTo>
                <a:cubicBezTo>
                  <a:pt x="46637" y="191580"/>
                  <a:pt x="59988" y="178248"/>
                  <a:pt x="76454" y="178426"/>
                </a:cubicBezTo>
                <a:close/>
                <a:moveTo>
                  <a:pt x="231808" y="173217"/>
                </a:moveTo>
                <a:lnTo>
                  <a:pt x="244177" y="191255"/>
                </a:lnTo>
                <a:lnTo>
                  <a:pt x="223354" y="256743"/>
                </a:lnTo>
                <a:cubicBezTo>
                  <a:pt x="222642" y="259142"/>
                  <a:pt x="220151" y="260386"/>
                  <a:pt x="217748" y="259675"/>
                </a:cubicBezTo>
                <a:lnTo>
                  <a:pt x="208138" y="256654"/>
                </a:lnTo>
                <a:cubicBezTo>
                  <a:pt x="209650" y="252211"/>
                  <a:pt x="210095" y="247413"/>
                  <a:pt x="209294" y="242526"/>
                </a:cubicBezTo>
                <a:cubicBezTo>
                  <a:pt x="209294" y="242437"/>
                  <a:pt x="209294" y="242348"/>
                  <a:pt x="209205" y="242259"/>
                </a:cubicBezTo>
                <a:cubicBezTo>
                  <a:pt x="206981" y="229197"/>
                  <a:pt x="196391" y="219689"/>
                  <a:pt x="183844" y="218179"/>
                </a:cubicBezTo>
                <a:lnTo>
                  <a:pt x="195056" y="182991"/>
                </a:lnTo>
                <a:cubicBezTo>
                  <a:pt x="196213" y="179348"/>
                  <a:pt x="200129" y="177304"/>
                  <a:pt x="203777" y="178459"/>
                </a:cubicBezTo>
                <a:lnTo>
                  <a:pt x="223265" y="184591"/>
                </a:lnTo>
                <a:lnTo>
                  <a:pt x="226647" y="174017"/>
                </a:lnTo>
                <a:cubicBezTo>
                  <a:pt x="227359" y="171706"/>
                  <a:pt x="230473" y="171262"/>
                  <a:pt x="231808" y="173217"/>
                </a:cubicBezTo>
                <a:close/>
                <a:moveTo>
                  <a:pt x="408383" y="137250"/>
                </a:moveTo>
                <a:lnTo>
                  <a:pt x="414344" y="137250"/>
                </a:lnTo>
                <a:cubicBezTo>
                  <a:pt x="416747" y="137250"/>
                  <a:pt x="418615" y="139114"/>
                  <a:pt x="418615" y="141421"/>
                </a:cubicBezTo>
                <a:lnTo>
                  <a:pt x="418615" y="157927"/>
                </a:lnTo>
                <a:lnTo>
                  <a:pt x="408383" y="160678"/>
                </a:lnTo>
                <a:close/>
                <a:moveTo>
                  <a:pt x="329794" y="137250"/>
                </a:moveTo>
                <a:lnTo>
                  <a:pt x="396740" y="137250"/>
                </a:lnTo>
                <a:lnTo>
                  <a:pt x="396740" y="165900"/>
                </a:lnTo>
                <a:cubicBezTo>
                  <a:pt x="396740" y="165900"/>
                  <a:pt x="396740" y="165900"/>
                  <a:pt x="396651" y="165900"/>
                </a:cubicBezTo>
                <a:lnTo>
                  <a:pt x="329794" y="165900"/>
                </a:lnTo>
                <a:cubicBezTo>
                  <a:pt x="327480" y="165900"/>
                  <a:pt x="325610" y="164037"/>
                  <a:pt x="325610" y="161731"/>
                </a:cubicBezTo>
                <a:lnTo>
                  <a:pt x="325610" y="141419"/>
                </a:lnTo>
                <a:cubicBezTo>
                  <a:pt x="325610" y="139113"/>
                  <a:pt x="327480" y="137250"/>
                  <a:pt x="329794" y="137250"/>
                </a:cubicBezTo>
                <a:close/>
                <a:moveTo>
                  <a:pt x="336830" y="105142"/>
                </a:moveTo>
                <a:lnTo>
                  <a:pt x="398822" y="105142"/>
                </a:lnTo>
                <a:cubicBezTo>
                  <a:pt x="401134" y="105142"/>
                  <a:pt x="403091" y="107005"/>
                  <a:pt x="403091" y="109400"/>
                </a:cubicBezTo>
                <a:lnTo>
                  <a:pt x="403091" y="122971"/>
                </a:lnTo>
                <a:cubicBezTo>
                  <a:pt x="403091" y="125278"/>
                  <a:pt x="401134" y="127229"/>
                  <a:pt x="398822" y="127229"/>
                </a:cubicBezTo>
                <a:lnTo>
                  <a:pt x="336830" y="127229"/>
                </a:lnTo>
                <a:close/>
                <a:moveTo>
                  <a:pt x="314280" y="105142"/>
                </a:moveTo>
                <a:lnTo>
                  <a:pt x="328291" y="105142"/>
                </a:lnTo>
                <a:lnTo>
                  <a:pt x="328291" y="127229"/>
                </a:lnTo>
                <a:lnTo>
                  <a:pt x="314280" y="127229"/>
                </a:lnTo>
                <a:cubicBezTo>
                  <a:pt x="311959" y="127229"/>
                  <a:pt x="310085" y="125278"/>
                  <a:pt x="310085" y="122971"/>
                </a:cubicBezTo>
                <a:lnTo>
                  <a:pt x="310085" y="109400"/>
                </a:lnTo>
                <a:cubicBezTo>
                  <a:pt x="310085" y="107005"/>
                  <a:pt x="311959" y="105142"/>
                  <a:pt x="314280" y="105142"/>
                </a:cubicBezTo>
                <a:close/>
                <a:moveTo>
                  <a:pt x="118907" y="87736"/>
                </a:moveTo>
                <a:cubicBezTo>
                  <a:pt x="140176" y="91023"/>
                  <a:pt x="154771" y="110836"/>
                  <a:pt x="151567" y="132071"/>
                </a:cubicBezTo>
                <a:cubicBezTo>
                  <a:pt x="148631" y="151263"/>
                  <a:pt x="132078" y="165123"/>
                  <a:pt x="113033" y="165123"/>
                </a:cubicBezTo>
                <a:cubicBezTo>
                  <a:pt x="89094" y="165123"/>
                  <a:pt x="70939" y="143888"/>
                  <a:pt x="74499" y="120343"/>
                </a:cubicBezTo>
                <a:cubicBezTo>
                  <a:pt x="77792" y="99019"/>
                  <a:pt x="97637" y="84537"/>
                  <a:pt x="118907" y="87736"/>
                </a:cubicBezTo>
                <a:close/>
                <a:moveTo>
                  <a:pt x="530674" y="85993"/>
                </a:moveTo>
                <a:cubicBezTo>
                  <a:pt x="545537" y="84749"/>
                  <a:pt x="558620" y="95770"/>
                  <a:pt x="559777" y="110612"/>
                </a:cubicBezTo>
                <a:lnTo>
                  <a:pt x="570101" y="248460"/>
                </a:lnTo>
                <a:lnTo>
                  <a:pt x="582739" y="319650"/>
                </a:lnTo>
                <a:lnTo>
                  <a:pt x="607125" y="426301"/>
                </a:lnTo>
                <a:cubicBezTo>
                  <a:pt x="609706" y="437855"/>
                  <a:pt x="602497" y="449409"/>
                  <a:pt x="590927" y="451987"/>
                </a:cubicBezTo>
                <a:cubicBezTo>
                  <a:pt x="579357" y="454653"/>
                  <a:pt x="567787" y="447365"/>
                  <a:pt x="565117" y="435811"/>
                </a:cubicBezTo>
                <a:lnTo>
                  <a:pt x="540731" y="328626"/>
                </a:lnTo>
                <a:cubicBezTo>
                  <a:pt x="540553" y="327826"/>
                  <a:pt x="527203" y="252814"/>
                  <a:pt x="527025" y="252015"/>
                </a:cubicBezTo>
                <a:lnTo>
                  <a:pt x="516879" y="252814"/>
                </a:lnTo>
                <a:lnTo>
                  <a:pt x="490268" y="325427"/>
                </a:lnTo>
                <a:lnTo>
                  <a:pt x="511717" y="426479"/>
                </a:lnTo>
                <a:cubicBezTo>
                  <a:pt x="514120" y="438033"/>
                  <a:pt x="506733" y="449409"/>
                  <a:pt x="495074" y="451898"/>
                </a:cubicBezTo>
                <a:cubicBezTo>
                  <a:pt x="483504" y="454386"/>
                  <a:pt x="472022" y="446921"/>
                  <a:pt x="469619" y="435367"/>
                </a:cubicBezTo>
                <a:lnTo>
                  <a:pt x="446924" y="328271"/>
                </a:lnTo>
                <a:cubicBezTo>
                  <a:pt x="446034" y="324271"/>
                  <a:pt x="446390" y="320183"/>
                  <a:pt x="447725" y="316450"/>
                </a:cubicBezTo>
                <a:lnTo>
                  <a:pt x="469619" y="256725"/>
                </a:lnTo>
                <a:lnTo>
                  <a:pt x="469441" y="256725"/>
                </a:lnTo>
                <a:lnTo>
                  <a:pt x="465881" y="213975"/>
                </a:lnTo>
                <a:cubicBezTo>
                  <a:pt x="496587" y="205710"/>
                  <a:pt x="489912" y="207576"/>
                  <a:pt x="499346" y="204999"/>
                </a:cubicBezTo>
                <a:cubicBezTo>
                  <a:pt x="506110" y="203221"/>
                  <a:pt x="511539" y="197622"/>
                  <a:pt x="512874" y="190334"/>
                </a:cubicBezTo>
                <a:lnTo>
                  <a:pt x="522219" y="139408"/>
                </a:lnTo>
                <a:lnTo>
                  <a:pt x="499257" y="183224"/>
                </a:lnTo>
                <a:cubicBezTo>
                  <a:pt x="496943" y="187579"/>
                  <a:pt x="492849" y="190868"/>
                  <a:pt x="488043" y="192201"/>
                </a:cubicBezTo>
                <a:lnTo>
                  <a:pt x="420580" y="210331"/>
                </a:lnTo>
                <a:cubicBezTo>
                  <a:pt x="411057" y="212909"/>
                  <a:pt x="401178" y="207221"/>
                  <a:pt x="398597" y="197711"/>
                </a:cubicBezTo>
                <a:cubicBezTo>
                  <a:pt x="396105" y="188112"/>
                  <a:pt x="401712" y="178336"/>
                  <a:pt x="411324" y="175759"/>
                </a:cubicBezTo>
                <a:lnTo>
                  <a:pt x="471132" y="159672"/>
                </a:lnTo>
                <a:lnTo>
                  <a:pt x="490446" y="122877"/>
                </a:lnTo>
                <a:lnTo>
                  <a:pt x="468996" y="144385"/>
                </a:lnTo>
                <a:lnTo>
                  <a:pt x="460363" y="146696"/>
                </a:lnTo>
                <a:lnTo>
                  <a:pt x="458049" y="118966"/>
                </a:lnTo>
                <a:cubicBezTo>
                  <a:pt x="456803" y="104124"/>
                  <a:pt x="467928" y="91148"/>
                  <a:pt x="482703" y="89904"/>
                </a:cubicBezTo>
                <a:close/>
                <a:moveTo>
                  <a:pt x="494826" y="0"/>
                </a:moveTo>
                <a:cubicBezTo>
                  <a:pt x="515209" y="0"/>
                  <a:pt x="531732" y="16492"/>
                  <a:pt x="531732" y="36835"/>
                </a:cubicBezTo>
                <a:cubicBezTo>
                  <a:pt x="531732" y="57178"/>
                  <a:pt x="515209" y="73670"/>
                  <a:pt x="494826" y="73670"/>
                </a:cubicBezTo>
                <a:cubicBezTo>
                  <a:pt x="474443" y="73670"/>
                  <a:pt x="457920" y="57178"/>
                  <a:pt x="457920" y="36835"/>
                </a:cubicBezTo>
                <a:cubicBezTo>
                  <a:pt x="457920" y="16492"/>
                  <a:pt x="474443" y="0"/>
                  <a:pt x="4948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5" name="blackboard_161332">
            <a:extLst>
              <a:ext uri="{FF2B5EF4-FFF2-40B4-BE49-F238E27FC236}">
                <a16:creationId xmlns="" xmlns:a16="http://schemas.microsoft.com/office/drawing/2014/main" id="{34549B44-569E-491E-90DF-AFC833E6C9B8}"/>
              </a:ext>
            </a:extLst>
          </p:cNvPr>
          <p:cNvSpPr>
            <a:spLocks noChangeAspect="1"/>
          </p:cNvSpPr>
          <p:nvPr/>
        </p:nvSpPr>
        <p:spPr bwMode="auto">
          <a:xfrm>
            <a:off x="10464596" y="2905579"/>
            <a:ext cx="361880" cy="368754"/>
          </a:xfrm>
          <a:custGeom>
            <a:avLst/>
            <a:gdLst>
              <a:gd name="connsiteX0" fmla="*/ 363597 w 594513"/>
              <a:gd name="connsiteY0" fmla="*/ 208671 h 605804"/>
              <a:gd name="connsiteX1" fmla="*/ 356634 w 594513"/>
              <a:gd name="connsiteY1" fmla="*/ 215531 h 605804"/>
              <a:gd name="connsiteX2" fmla="*/ 363597 w 594513"/>
              <a:gd name="connsiteY2" fmla="*/ 222484 h 605804"/>
              <a:gd name="connsiteX3" fmla="*/ 425528 w 594513"/>
              <a:gd name="connsiteY3" fmla="*/ 222484 h 605804"/>
              <a:gd name="connsiteX4" fmla="*/ 432398 w 594513"/>
              <a:gd name="connsiteY4" fmla="*/ 215531 h 605804"/>
              <a:gd name="connsiteX5" fmla="*/ 425528 w 594513"/>
              <a:gd name="connsiteY5" fmla="*/ 208671 h 605804"/>
              <a:gd name="connsiteX6" fmla="*/ 497768 w 594513"/>
              <a:gd name="connsiteY6" fmla="*/ 190950 h 605804"/>
              <a:gd name="connsiteX7" fmla="*/ 497768 w 594513"/>
              <a:gd name="connsiteY7" fmla="*/ 212402 h 605804"/>
              <a:gd name="connsiteX8" fmla="*/ 482879 w 594513"/>
              <a:gd name="connsiteY8" fmla="*/ 212402 h 605804"/>
              <a:gd name="connsiteX9" fmla="*/ 363597 w 594513"/>
              <a:gd name="connsiteY9" fmla="*/ 180953 h 605804"/>
              <a:gd name="connsiteX10" fmla="*/ 356634 w 594513"/>
              <a:gd name="connsiteY10" fmla="*/ 187906 h 605804"/>
              <a:gd name="connsiteX11" fmla="*/ 363597 w 594513"/>
              <a:gd name="connsiteY11" fmla="*/ 194766 h 605804"/>
              <a:gd name="connsiteX12" fmla="*/ 425528 w 594513"/>
              <a:gd name="connsiteY12" fmla="*/ 194766 h 605804"/>
              <a:gd name="connsiteX13" fmla="*/ 432398 w 594513"/>
              <a:gd name="connsiteY13" fmla="*/ 187906 h 605804"/>
              <a:gd name="connsiteX14" fmla="*/ 425528 w 594513"/>
              <a:gd name="connsiteY14" fmla="*/ 180953 h 605804"/>
              <a:gd name="connsiteX15" fmla="*/ 194612 w 594513"/>
              <a:gd name="connsiteY15" fmla="*/ 163896 h 605804"/>
              <a:gd name="connsiteX16" fmla="*/ 187648 w 594513"/>
              <a:gd name="connsiteY16" fmla="*/ 170849 h 605804"/>
              <a:gd name="connsiteX17" fmla="*/ 187648 w 594513"/>
              <a:gd name="connsiteY17" fmla="*/ 194766 h 605804"/>
              <a:gd name="connsiteX18" fmla="*/ 163693 w 594513"/>
              <a:gd name="connsiteY18" fmla="*/ 194766 h 605804"/>
              <a:gd name="connsiteX19" fmla="*/ 156729 w 594513"/>
              <a:gd name="connsiteY19" fmla="*/ 201719 h 605804"/>
              <a:gd name="connsiteX20" fmla="*/ 163693 w 594513"/>
              <a:gd name="connsiteY20" fmla="*/ 208671 h 605804"/>
              <a:gd name="connsiteX21" fmla="*/ 187648 w 594513"/>
              <a:gd name="connsiteY21" fmla="*/ 208671 h 605804"/>
              <a:gd name="connsiteX22" fmla="*/ 187648 w 594513"/>
              <a:gd name="connsiteY22" fmla="*/ 232588 h 605804"/>
              <a:gd name="connsiteX23" fmla="*/ 194612 w 594513"/>
              <a:gd name="connsiteY23" fmla="*/ 239541 h 605804"/>
              <a:gd name="connsiteX24" fmla="*/ 201576 w 594513"/>
              <a:gd name="connsiteY24" fmla="*/ 232588 h 605804"/>
              <a:gd name="connsiteX25" fmla="*/ 201576 w 594513"/>
              <a:gd name="connsiteY25" fmla="*/ 208671 h 605804"/>
              <a:gd name="connsiteX26" fmla="*/ 225531 w 594513"/>
              <a:gd name="connsiteY26" fmla="*/ 208671 h 605804"/>
              <a:gd name="connsiteX27" fmla="*/ 232494 w 594513"/>
              <a:gd name="connsiteY27" fmla="*/ 201719 h 605804"/>
              <a:gd name="connsiteX28" fmla="*/ 225531 w 594513"/>
              <a:gd name="connsiteY28" fmla="*/ 194766 h 605804"/>
              <a:gd name="connsiteX29" fmla="*/ 201576 w 594513"/>
              <a:gd name="connsiteY29" fmla="*/ 194766 h 605804"/>
              <a:gd name="connsiteX30" fmla="*/ 201576 w 594513"/>
              <a:gd name="connsiteY30" fmla="*/ 170849 h 605804"/>
              <a:gd name="connsiteX31" fmla="*/ 194612 w 594513"/>
              <a:gd name="connsiteY31" fmla="*/ 163896 h 605804"/>
              <a:gd name="connsiteX32" fmla="*/ 294518 w 594513"/>
              <a:gd name="connsiteY32" fmla="*/ 162135 h 605804"/>
              <a:gd name="connsiteX33" fmla="*/ 269727 w 594513"/>
              <a:gd name="connsiteY33" fmla="*/ 186886 h 605804"/>
              <a:gd name="connsiteX34" fmla="*/ 276690 w 594513"/>
              <a:gd name="connsiteY34" fmla="*/ 193839 h 605804"/>
              <a:gd name="connsiteX35" fmla="*/ 283654 w 594513"/>
              <a:gd name="connsiteY35" fmla="*/ 186886 h 605804"/>
              <a:gd name="connsiteX36" fmla="*/ 294425 w 594513"/>
              <a:gd name="connsiteY36" fmla="*/ 176133 h 605804"/>
              <a:gd name="connsiteX37" fmla="*/ 305195 w 594513"/>
              <a:gd name="connsiteY37" fmla="*/ 186886 h 605804"/>
              <a:gd name="connsiteX38" fmla="*/ 302595 w 594513"/>
              <a:gd name="connsiteY38" fmla="*/ 193932 h 605804"/>
              <a:gd name="connsiteX39" fmla="*/ 286440 w 594513"/>
              <a:gd name="connsiteY39" fmla="*/ 208300 h 605804"/>
              <a:gd name="connsiteX40" fmla="*/ 268241 w 594513"/>
              <a:gd name="connsiteY40" fmla="*/ 234350 h 605804"/>
              <a:gd name="connsiteX41" fmla="*/ 275205 w 594513"/>
              <a:gd name="connsiteY41" fmla="*/ 241302 h 605804"/>
              <a:gd name="connsiteX42" fmla="*/ 314109 w 594513"/>
              <a:gd name="connsiteY42" fmla="*/ 241302 h 605804"/>
              <a:gd name="connsiteX43" fmla="*/ 321258 w 594513"/>
              <a:gd name="connsiteY43" fmla="*/ 234257 h 605804"/>
              <a:gd name="connsiteX44" fmla="*/ 314294 w 594513"/>
              <a:gd name="connsiteY44" fmla="*/ 227304 h 605804"/>
              <a:gd name="connsiteX45" fmla="*/ 287461 w 594513"/>
              <a:gd name="connsiteY45" fmla="*/ 227304 h 605804"/>
              <a:gd name="connsiteX46" fmla="*/ 297210 w 594513"/>
              <a:gd name="connsiteY46" fmla="*/ 217292 h 605804"/>
              <a:gd name="connsiteX47" fmla="*/ 311973 w 594513"/>
              <a:gd name="connsiteY47" fmla="*/ 204314 h 605804"/>
              <a:gd name="connsiteX48" fmla="*/ 319308 w 594513"/>
              <a:gd name="connsiteY48" fmla="*/ 186886 h 605804"/>
              <a:gd name="connsiteX49" fmla="*/ 294518 w 594513"/>
              <a:gd name="connsiteY49" fmla="*/ 162135 h 605804"/>
              <a:gd name="connsiteX50" fmla="*/ 94428 w 594513"/>
              <a:gd name="connsiteY50" fmla="*/ 162135 h 605804"/>
              <a:gd name="connsiteX51" fmla="*/ 69730 w 594513"/>
              <a:gd name="connsiteY51" fmla="*/ 186886 h 605804"/>
              <a:gd name="connsiteX52" fmla="*/ 76601 w 594513"/>
              <a:gd name="connsiteY52" fmla="*/ 193839 h 605804"/>
              <a:gd name="connsiteX53" fmla="*/ 83564 w 594513"/>
              <a:gd name="connsiteY53" fmla="*/ 186886 h 605804"/>
              <a:gd name="connsiteX54" fmla="*/ 94335 w 594513"/>
              <a:gd name="connsiteY54" fmla="*/ 176133 h 605804"/>
              <a:gd name="connsiteX55" fmla="*/ 105105 w 594513"/>
              <a:gd name="connsiteY55" fmla="*/ 186886 h 605804"/>
              <a:gd name="connsiteX56" fmla="*/ 102506 w 594513"/>
              <a:gd name="connsiteY56" fmla="*/ 193932 h 605804"/>
              <a:gd name="connsiteX57" fmla="*/ 86443 w 594513"/>
              <a:gd name="connsiteY57" fmla="*/ 208300 h 605804"/>
              <a:gd name="connsiteX58" fmla="*/ 68244 w 594513"/>
              <a:gd name="connsiteY58" fmla="*/ 234350 h 605804"/>
              <a:gd name="connsiteX59" fmla="*/ 75115 w 594513"/>
              <a:gd name="connsiteY59" fmla="*/ 241302 h 605804"/>
              <a:gd name="connsiteX60" fmla="*/ 114112 w 594513"/>
              <a:gd name="connsiteY60" fmla="*/ 241302 h 605804"/>
              <a:gd name="connsiteX61" fmla="*/ 121168 w 594513"/>
              <a:gd name="connsiteY61" fmla="*/ 234257 h 605804"/>
              <a:gd name="connsiteX62" fmla="*/ 114297 w 594513"/>
              <a:gd name="connsiteY62" fmla="*/ 227304 h 605804"/>
              <a:gd name="connsiteX63" fmla="*/ 87371 w 594513"/>
              <a:gd name="connsiteY63" fmla="*/ 227304 h 605804"/>
              <a:gd name="connsiteX64" fmla="*/ 97213 w 594513"/>
              <a:gd name="connsiteY64" fmla="*/ 217292 h 605804"/>
              <a:gd name="connsiteX65" fmla="*/ 111883 w 594513"/>
              <a:gd name="connsiteY65" fmla="*/ 204314 h 605804"/>
              <a:gd name="connsiteX66" fmla="*/ 119218 w 594513"/>
              <a:gd name="connsiteY66" fmla="*/ 186886 h 605804"/>
              <a:gd name="connsiteX67" fmla="*/ 94428 w 594513"/>
              <a:gd name="connsiteY67" fmla="*/ 162135 h 605804"/>
              <a:gd name="connsiteX68" fmla="*/ 506956 w 594513"/>
              <a:gd name="connsiteY68" fmla="*/ 162042 h 605804"/>
              <a:gd name="connsiteX69" fmla="*/ 499157 w 594513"/>
              <a:gd name="connsiteY69" fmla="*/ 164731 h 605804"/>
              <a:gd name="connsiteX70" fmla="*/ 464153 w 594513"/>
              <a:gd name="connsiteY70" fmla="*/ 215346 h 605804"/>
              <a:gd name="connsiteX71" fmla="*/ 463596 w 594513"/>
              <a:gd name="connsiteY71" fmla="*/ 222484 h 605804"/>
              <a:gd name="connsiteX72" fmla="*/ 469817 w 594513"/>
              <a:gd name="connsiteY72" fmla="*/ 226192 h 605804"/>
              <a:gd name="connsiteX73" fmla="*/ 497950 w 594513"/>
              <a:gd name="connsiteY73" fmla="*/ 226192 h 605804"/>
              <a:gd name="connsiteX74" fmla="*/ 497950 w 594513"/>
              <a:gd name="connsiteY74" fmla="*/ 234720 h 605804"/>
              <a:gd name="connsiteX75" fmla="*/ 504821 w 594513"/>
              <a:gd name="connsiteY75" fmla="*/ 241673 h 605804"/>
              <a:gd name="connsiteX76" fmla="*/ 511785 w 594513"/>
              <a:gd name="connsiteY76" fmla="*/ 234720 h 605804"/>
              <a:gd name="connsiteX77" fmla="*/ 511785 w 594513"/>
              <a:gd name="connsiteY77" fmla="*/ 226192 h 605804"/>
              <a:gd name="connsiteX78" fmla="*/ 519305 w 594513"/>
              <a:gd name="connsiteY78" fmla="*/ 226192 h 605804"/>
              <a:gd name="connsiteX79" fmla="*/ 526269 w 594513"/>
              <a:gd name="connsiteY79" fmla="*/ 219239 h 605804"/>
              <a:gd name="connsiteX80" fmla="*/ 519305 w 594513"/>
              <a:gd name="connsiteY80" fmla="*/ 212379 h 605804"/>
              <a:gd name="connsiteX81" fmla="*/ 511785 w 594513"/>
              <a:gd name="connsiteY81" fmla="*/ 212379 h 605804"/>
              <a:gd name="connsiteX82" fmla="*/ 511785 w 594513"/>
              <a:gd name="connsiteY82" fmla="*/ 168717 h 605804"/>
              <a:gd name="connsiteX83" fmla="*/ 506956 w 594513"/>
              <a:gd name="connsiteY83" fmla="*/ 162042 h 605804"/>
              <a:gd name="connsiteX84" fmla="*/ 0 w 594513"/>
              <a:gd name="connsiteY84" fmla="*/ 0 h 605804"/>
              <a:gd name="connsiteX85" fmla="*/ 593956 w 594513"/>
              <a:gd name="connsiteY85" fmla="*/ 0 h 605804"/>
              <a:gd name="connsiteX86" fmla="*/ 594513 w 594513"/>
              <a:gd name="connsiteY86" fmla="*/ 0 h 605804"/>
              <a:gd name="connsiteX87" fmla="*/ 594513 w 594513"/>
              <a:gd name="connsiteY87" fmla="*/ 403437 h 605804"/>
              <a:gd name="connsiteX88" fmla="*/ 451525 w 594513"/>
              <a:gd name="connsiteY88" fmla="*/ 403437 h 605804"/>
              <a:gd name="connsiteX89" fmla="*/ 548831 w 594513"/>
              <a:gd name="connsiteY89" fmla="*/ 588006 h 605804"/>
              <a:gd name="connsiteX90" fmla="*/ 543446 w 594513"/>
              <a:gd name="connsiteY90" fmla="*/ 604321 h 605804"/>
              <a:gd name="connsiteX91" fmla="*/ 537689 w 594513"/>
              <a:gd name="connsiteY91" fmla="*/ 605804 h 605804"/>
              <a:gd name="connsiteX92" fmla="*/ 527012 w 594513"/>
              <a:gd name="connsiteY92" fmla="*/ 599501 h 605804"/>
              <a:gd name="connsiteX93" fmla="*/ 424506 w 594513"/>
              <a:gd name="connsiteY93" fmla="*/ 403344 h 605804"/>
              <a:gd name="connsiteX94" fmla="*/ 309466 w 594513"/>
              <a:gd name="connsiteY94" fmla="*/ 403344 h 605804"/>
              <a:gd name="connsiteX95" fmla="*/ 309466 w 594513"/>
              <a:gd name="connsiteY95" fmla="*/ 557414 h 605804"/>
              <a:gd name="connsiteX96" fmla="*/ 297489 w 594513"/>
              <a:gd name="connsiteY96" fmla="*/ 569465 h 605804"/>
              <a:gd name="connsiteX97" fmla="*/ 285511 w 594513"/>
              <a:gd name="connsiteY97" fmla="*/ 557414 h 605804"/>
              <a:gd name="connsiteX98" fmla="*/ 285511 w 594513"/>
              <a:gd name="connsiteY98" fmla="*/ 403159 h 605804"/>
              <a:gd name="connsiteX99" fmla="*/ 170471 w 594513"/>
              <a:gd name="connsiteY99" fmla="*/ 403159 h 605804"/>
              <a:gd name="connsiteX100" fmla="*/ 67966 w 594513"/>
              <a:gd name="connsiteY100" fmla="*/ 599315 h 605804"/>
              <a:gd name="connsiteX101" fmla="*/ 57288 w 594513"/>
              <a:gd name="connsiteY101" fmla="*/ 605619 h 605804"/>
              <a:gd name="connsiteX102" fmla="*/ 51531 w 594513"/>
              <a:gd name="connsiteY102" fmla="*/ 604136 h 605804"/>
              <a:gd name="connsiteX103" fmla="*/ 46146 w 594513"/>
              <a:gd name="connsiteY103" fmla="*/ 587820 h 605804"/>
              <a:gd name="connsiteX104" fmla="*/ 142988 w 594513"/>
              <a:gd name="connsiteY104" fmla="*/ 403344 h 605804"/>
              <a:gd name="connsiteX105" fmla="*/ 0 w 594513"/>
              <a:gd name="connsiteY105" fmla="*/ 403344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94513" h="605804">
                <a:moveTo>
                  <a:pt x="363597" y="208671"/>
                </a:moveTo>
                <a:cubicBezTo>
                  <a:pt x="359790" y="208671"/>
                  <a:pt x="356634" y="211730"/>
                  <a:pt x="356634" y="215531"/>
                </a:cubicBezTo>
                <a:cubicBezTo>
                  <a:pt x="356634" y="219425"/>
                  <a:pt x="359790" y="222484"/>
                  <a:pt x="363597" y="222484"/>
                </a:cubicBezTo>
                <a:lnTo>
                  <a:pt x="425528" y="222484"/>
                </a:lnTo>
                <a:cubicBezTo>
                  <a:pt x="429334" y="222484"/>
                  <a:pt x="432398" y="219425"/>
                  <a:pt x="432398" y="215531"/>
                </a:cubicBezTo>
                <a:cubicBezTo>
                  <a:pt x="432398" y="211730"/>
                  <a:pt x="429334" y="208671"/>
                  <a:pt x="425528" y="208671"/>
                </a:cubicBezTo>
                <a:close/>
                <a:moveTo>
                  <a:pt x="497768" y="190950"/>
                </a:moveTo>
                <a:lnTo>
                  <a:pt x="497768" y="212402"/>
                </a:lnTo>
                <a:lnTo>
                  <a:pt x="482879" y="212402"/>
                </a:lnTo>
                <a:close/>
                <a:moveTo>
                  <a:pt x="363597" y="180953"/>
                </a:moveTo>
                <a:cubicBezTo>
                  <a:pt x="359790" y="180953"/>
                  <a:pt x="356634" y="184013"/>
                  <a:pt x="356634" y="187906"/>
                </a:cubicBezTo>
                <a:cubicBezTo>
                  <a:pt x="356634" y="191707"/>
                  <a:pt x="359790" y="194766"/>
                  <a:pt x="363597" y="194766"/>
                </a:cubicBezTo>
                <a:lnTo>
                  <a:pt x="425528" y="194766"/>
                </a:lnTo>
                <a:cubicBezTo>
                  <a:pt x="429334" y="194766"/>
                  <a:pt x="432398" y="191707"/>
                  <a:pt x="432398" y="187906"/>
                </a:cubicBezTo>
                <a:cubicBezTo>
                  <a:pt x="432398" y="184013"/>
                  <a:pt x="429334" y="180953"/>
                  <a:pt x="425528" y="180953"/>
                </a:cubicBezTo>
                <a:close/>
                <a:moveTo>
                  <a:pt x="194612" y="163896"/>
                </a:moveTo>
                <a:cubicBezTo>
                  <a:pt x="190805" y="163896"/>
                  <a:pt x="187648" y="166956"/>
                  <a:pt x="187648" y="170849"/>
                </a:cubicBezTo>
                <a:lnTo>
                  <a:pt x="187648" y="194766"/>
                </a:lnTo>
                <a:lnTo>
                  <a:pt x="163693" y="194766"/>
                </a:lnTo>
                <a:cubicBezTo>
                  <a:pt x="159793" y="194766"/>
                  <a:pt x="156729" y="197918"/>
                  <a:pt x="156729" y="201719"/>
                </a:cubicBezTo>
                <a:cubicBezTo>
                  <a:pt x="156729" y="205519"/>
                  <a:pt x="159793" y="208671"/>
                  <a:pt x="163693" y="208671"/>
                </a:cubicBezTo>
                <a:lnTo>
                  <a:pt x="187648" y="208671"/>
                </a:lnTo>
                <a:lnTo>
                  <a:pt x="187648" y="232588"/>
                </a:lnTo>
                <a:cubicBezTo>
                  <a:pt x="187648" y="236482"/>
                  <a:pt x="190805" y="239541"/>
                  <a:pt x="194612" y="239541"/>
                </a:cubicBezTo>
                <a:cubicBezTo>
                  <a:pt x="198419" y="239541"/>
                  <a:pt x="201576" y="236482"/>
                  <a:pt x="201576" y="232588"/>
                </a:cubicBezTo>
                <a:lnTo>
                  <a:pt x="201576" y="208671"/>
                </a:lnTo>
                <a:lnTo>
                  <a:pt x="225531" y="208671"/>
                </a:lnTo>
                <a:cubicBezTo>
                  <a:pt x="229430" y="208671"/>
                  <a:pt x="232494" y="205519"/>
                  <a:pt x="232494" y="201719"/>
                </a:cubicBezTo>
                <a:cubicBezTo>
                  <a:pt x="232494" y="197918"/>
                  <a:pt x="229430" y="194766"/>
                  <a:pt x="225531" y="194766"/>
                </a:cubicBezTo>
                <a:lnTo>
                  <a:pt x="201576" y="194766"/>
                </a:lnTo>
                <a:lnTo>
                  <a:pt x="201576" y="170849"/>
                </a:lnTo>
                <a:cubicBezTo>
                  <a:pt x="201576" y="166956"/>
                  <a:pt x="198419" y="163896"/>
                  <a:pt x="194612" y="163896"/>
                </a:cubicBezTo>
                <a:close/>
                <a:moveTo>
                  <a:pt x="294518" y="162135"/>
                </a:moveTo>
                <a:cubicBezTo>
                  <a:pt x="280869" y="162135"/>
                  <a:pt x="269727" y="173259"/>
                  <a:pt x="269727" y="186886"/>
                </a:cubicBezTo>
                <a:cubicBezTo>
                  <a:pt x="269727" y="190687"/>
                  <a:pt x="272884" y="193839"/>
                  <a:pt x="276690" y="193839"/>
                </a:cubicBezTo>
                <a:cubicBezTo>
                  <a:pt x="280497" y="193839"/>
                  <a:pt x="283654" y="190687"/>
                  <a:pt x="283654" y="186886"/>
                </a:cubicBezTo>
                <a:cubicBezTo>
                  <a:pt x="283654" y="180953"/>
                  <a:pt x="288482" y="176133"/>
                  <a:pt x="294425" y="176133"/>
                </a:cubicBezTo>
                <a:cubicBezTo>
                  <a:pt x="300367" y="176133"/>
                  <a:pt x="305195" y="180953"/>
                  <a:pt x="305195" y="186886"/>
                </a:cubicBezTo>
                <a:cubicBezTo>
                  <a:pt x="305195" y="189482"/>
                  <a:pt x="304267" y="191985"/>
                  <a:pt x="302595" y="193932"/>
                </a:cubicBezTo>
                <a:cubicBezTo>
                  <a:pt x="300738" y="195415"/>
                  <a:pt x="293682" y="201348"/>
                  <a:pt x="286440" y="208300"/>
                </a:cubicBezTo>
                <a:cubicBezTo>
                  <a:pt x="270377" y="223689"/>
                  <a:pt x="268241" y="230178"/>
                  <a:pt x="268241" y="234350"/>
                </a:cubicBezTo>
                <a:cubicBezTo>
                  <a:pt x="268241" y="238150"/>
                  <a:pt x="271398" y="241302"/>
                  <a:pt x="275205" y="241302"/>
                </a:cubicBezTo>
                <a:lnTo>
                  <a:pt x="314109" y="241302"/>
                </a:lnTo>
                <a:cubicBezTo>
                  <a:pt x="317916" y="241302"/>
                  <a:pt x="320980" y="238150"/>
                  <a:pt x="321258" y="234257"/>
                </a:cubicBezTo>
                <a:cubicBezTo>
                  <a:pt x="321258" y="230363"/>
                  <a:pt x="318194" y="227304"/>
                  <a:pt x="314294" y="227304"/>
                </a:cubicBezTo>
                <a:lnTo>
                  <a:pt x="287461" y="227304"/>
                </a:lnTo>
                <a:cubicBezTo>
                  <a:pt x="289689" y="224709"/>
                  <a:pt x="292753" y="221464"/>
                  <a:pt x="297210" y="217292"/>
                </a:cubicBezTo>
                <a:cubicBezTo>
                  <a:pt x="304638" y="210340"/>
                  <a:pt x="311880" y="204314"/>
                  <a:pt x="311973" y="204314"/>
                </a:cubicBezTo>
                <a:cubicBezTo>
                  <a:pt x="312252" y="204222"/>
                  <a:pt x="319308" y="198381"/>
                  <a:pt x="319308" y="186886"/>
                </a:cubicBezTo>
                <a:cubicBezTo>
                  <a:pt x="319308" y="173259"/>
                  <a:pt x="308166" y="162135"/>
                  <a:pt x="294518" y="162135"/>
                </a:cubicBezTo>
                <a:close/>
                <a:moveTo>
                  <a:pt x="94428" y="162135"/>
                </a:moveTo>
                <a:cubicBezTo>
                  <a:pt x="80872" y="162135"/>
                  <a:pt x="69730" y="173259"/>
                  <a:pt x="69730" y="186886"/>
                </a:cubicBezTo>
                <a:cubicBezTo>
                  <a:pt x="69730" y="190687"/>
                  <a:pt x="72794" y="193839"/>
                  <a:pt x="76601" y="193839"/>
                </a:cubicBezTo>
                <a:cubicBezTo>
                  <a:pt x="80500" y="193839"/>
                  <a:pt x="83564" y="190687"/>
                  <a:pt x="83564" y="186886"/>
                </a:cubicBezTo>
                <a:cubicBezTo>
                  <a:pt x="83564" y="180953"/>
                  <a:pt x="88392" y="176133"/>
                  <a:pt x="94335" y="176133"/>
                </a:cubicBezTo>
                <a:cubicBezTo>
                  <a:pt x="100277" y="176133"/>
                  <a:pt x="105105" y="180953"/>
                  <a:pt x="105105" y="186886"/>
                </a:cubicBezTo>
                <a:cubicBezTo>
                  <a:pt x="105105" y="189482"/>
                  <a:pt x="104270" y="191985"/>
                  <a:pt x="102506" y="193932"/>
                </a:cubicBezTo>
                <a:cubicBezTo>
                  <a:pt x="100649" y="195415"/>
                  <a:pt x="93592" y="201348"/>
                  <a:pt x="86443" y="208300"/>
                </a:cubicBezTo>
                <a:cubicBezTo>
                  <a:pt x="70287" y="223689"/>
                  <a:pt x="68244" y="230178"/>
                  <a:pt x="68244" y="234350"/>
                </a:cubicBezTo>
                <a:cubicBezTo>
                  <a:pt x="68244" y="238150"/>
                  <a:pt x="71308" y="241302"/>
                  <a:pt x="75115" y="241302"/>
                </a:cubicBezTo>
                <a:lnTo>
                  <a:pt x="114112" y="241302"/>
                </a:lnTo>
                <a:cubicBezTo>
                  <a:pt x="118011" y="241302"/>
                  <a:pt x="121075" y="238150"/>
                  <a:pt x="121168" y="234257"/>
                </a:cubicBezTo>
                <a:cubicBezTo>
                  <a:pt x="121168" y="230363"/>
                  <a:pt x="118104" y="227304"/>
                  <a:pt x="114297" y="227304"/>
                </a:cubicBezTo>
                <a:lnTo>
                  <a:pt x="87371" y="227304"/>
                </a:lnTo>
                <a:cubicBezTo>
                  <a:pt x="89599" y="224709"/>
                  <a:pt x="92756" y="221464"/>
                  <a:pt x="97213" y="217292"/>
                </a:cubicBezTo>
                <a:cubicBezTo>
                  <a:pt x="104641" y="210340"/>
                  <a:pt x="111790" y="204314"/>
                  <a:pt x="111883" y="204314"/>
                </a:cubicBezTo>
                <a:cubicBezTo>
                  <a:pt x="112162" y="204222"/>
                  <a:pt x="119218" y="197547"/>
                  <a:pt x="119218" y="186886"/>
                </a:cubicBezTo>
                <a:cubicBezTo>
                  <a:pt x="119218" y="173259"/>
                  <a:pt x="108076" y="162135"/>
                  <a:pt x="94428" y="162135"/>
                </a:cubicBezTo>
                <a:close/>
                <a:moveTo>
                  <a:pt x="506956" y="162042"/>
                </a:moveTo>
                <a:cubicBezTo>
                  <a:pt x="503985" y="161208"/>
                  <a:pt x="500921" y="162320"/>
                  <a:pt x="499157" y="164731"/>
                </a:cubicBezTo>
                <a:lnTo>
                  <a:pt x="464153" y="215346"/>
                </a:lnTo>
                <a:cubicBezTo>
                  <a:pt x="462667" y="217385"/>
                  <a:pt x="462389" y="220259"/>
                  <a:pt x="463596" y="222484"/>
                </a:cubicBezTo>
                <a:cubicBezTo>
                  <a:pt x="464896" y="224709"/>
                  <a:pt x="467217" y="226192"/>
                  <a:pt x="469817" y="226192"/>
                </a:cubicBezTo>
                <a:lnTo>
                  <a:pt x="497950" y="226192"/>
                </a:lnTo>
                <a:lnTo>
                  <a:pt x="497950" y="234720"/>
                </a:lnTo>
                <a:cubicBezTo>
                  <a:pt x="497950" y="238521"/>
                  <a:pt x="501014" y="241673"/>
                  <a:pt x="504821" y="241673"/>
                </a:cubicBezTo>
                <a:cubicBezTo>
                  <a:pt x="508720" y="241673"/>
                  <a:pt x="511785" y="238521"/>
                  <a:pt x="511785" y="234720"/>
                </a:cubicBezTo>
                <a:lnTo>
                  <a:pt x="511785" y="226192"/>
                </a:lnTo>
                <a:lnTo>
                  <a:pt x="519305" y="226192"/>
                </a:lnTo>
                <a:cubicBezTo>
                  <a:pt x="523205" y="226192"/>
                  <a:pt x="526269" y="223133"/>
                  <a:pt x="526269" y="219239"/>
                </a:cubicBezTo>
                <a:cubicBezTo>
                  <a:pt x="526269" y="215438"/>
                  <a:pt x="523205" y="212379"/>
                  <a:pt x="519305" y="212379"/>
                </a:cubicBezTo>
                <a:lnTo>
                  <a:pt x="511785" y="212379"/>
                </a:lnTo>
                <a:lnTo>
                  <a:pt x="511785" y="168717"/>
                </a:lnTo>
                <a:cubicBezTo>
                  <a:pt x="511785" y="165658"/>
                  <a:pt x="509835" y="162877"/>
                  <a:pt x="506956" y="162042"/>
                </a:cubicBezTo>
                <a:close/>
                <a:moveTo>
                  <a:pt x="0" y="0"/>
                </a:moveTo>
                <a:lnTo>
                  <a:pt x="593956" y="0"/>
                </a:lnTo>
                <a:lnTo>
                  <a:pt x="594513" y="0"/>
                </a:lnTo>
                <a:lnTo>
                  <a:pt x="594513" y="403437"/>
                </a:lnTo>
                <a:lnTo>
                  <a:pt x="451525" y="403437"/>
                </a:lnTo>
                <a:lnTo>
                  <a:pt x="548831" y="588006"/>
                </a:lnTo>
                <a:cubicBezTo>
                  <a:pt x="551617" y="593660"/>
                  <a:pt x="549296" y="601447"/>
                  <a:pt x="543446" y="604321"/>
                </a:cubicBezTo>
                <a:cubicBezTo>
                  <a:pt x="541496" y="605248"/>
                  <a:pt x="539639" y="605804"/>
                  <a:pt x="537689" y="605804"/>
                </a:cubicBezTo>
                <a:cubicBezTo>
                  <a:pt x="533326" y="605804"/>
                  <a:pt x="528962" y="603765"/>
                  <a:pt x="527012" y="599501"/>
                </a:cubicBezTo>
                <a:lnTo>
                  <a:pt x="424506" y="403344"/>
                </a:lnTo>
                <a:lnTo>
                  <a:pt x="309466" y="403344"/>
                </a:lnTo>
                <a:lnTo>
                  <a:pt x="309466" y="557414"/>
                </a:lnTo>
                <a:cubicBezTo>
                  <a:pt x="309466" y="564089"/>
                  <a:pt x="304174" y="569465"/>
                  <a:pt x="297489" y="569465"/>
                </a:cubicBezTo>
                <a:cubicBezTo>
                  <a:pt x="290804" y="569465"/>
                  <a:pt x="285511" y="564089"/>
                  <a:pt x="285511" y="557414"/>
                </a:cubicBezTo>
                <a:lnTo>
                  <a:pt x="285511" y="403159"/>
                </a:lnTo>
                <a:lnTo>
                  <a:pt x="170471" y="403159"/>
                </a:lnTo>
                <a:lnTo>
                  <a:pt x="67966" y="599315"/>
                </a:lnTo>
                <a:cubicBezTo>
                  <a:pt x="66016" y="603301"/>
                  <a:pt x="61652" y="605619"/>
                  <a:pt x="57288" y="605619"/>
                </a:cubicBezTo>
                <a:cubicBezTo>
                  <a:pt x="55338" y="605619"/>
                  <a:pt x="53481" y="605155"/>
                  <a:pt x="51531" y="604136"/>
                </a:cubicBezTo>
                <a:cubicBezTo>
                  <a:pt x="45218" y="600798"/>
                  <a:pt x="43361" y="593660"/>
                  <a:pt x="46146" y="587820"/>
                </a:cubicBezTo>
                <a:lnTo>
                  <a:pt x="142988" y="403344"/>
                </a:lnTo>
                <a:lnTo>
                  <a:pt x="0" y="4033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6" name="scroll_336460">
            <a:extLst>
              <a:ext uri="{FF2B5EF4-FFF2-40B4-BE49-F238E27FC236}">
                <a16:creationId xmlns="" xmlns:a16="http://schemas.microsoft.com/office/drawing/2014/main" id="{F3760EE8-410D-48D7-BA09-F593F51BD3C6}"/>
              </a:ext>
            </a:extLst>
          </p:cNvPr>
          <p:cNvSpPr>
            <a:spLocks noChangeAspect="1"/>
          </p:cNvSpPr>
          <p:nvPr/>
        </p:nvSpPr>
        <p:spPr bwMode="auto">
          <a:xfrm>
            <a:off x="11048151" y="2905397"/>
            <a:ext cx="368754" cy="368196"/>
          </a:xfrm>
          <a:custGeom>
            <a:avLst/>
            <a:gdLst>
              <a:gd name="T0" fmla="*/ 1422 w 6827"/>
              <a:gd name="T1" fmla="*/ 0 h 6827"/>
              <a:gd name="T2" fmla="*/ 569 w 6827"/>
              <a:gd name="T3" fmla="*/ 5120 h 6827"/>
              <a:gd name="T4" fmla="*/ 0 w 6827"/>
              <a:gd name="T5" fmla="*/ 5404 h 6827"/>
              <a:gd name="T6" fmla="*/ 1138 w 6827"/>
              <a:gd name="T7" fmla="*/ 6827 h 6827"/>
              <a:gd name="T8" fmla="*/ 5120 w 6827"/>
              <a:gd name="T9" fmla="*/ 5689 h 6827"/>
              <a:gd name="T10" fmla="*/ 5120 w 6827"/>
              <a:gd name="T11" fmla="*/ 2844 h 6827"/>
              <a:gd name="T12" fmla="*/ 6827 w 6827"/>
              <a:gd name="T13" fmla="*/ 2560 h 6827"/>
              <a:gd name="T14" fmla="*/ 5689 w 6827"/>
              <a:gd name="T15" fmla="*/ 0 h 6827"/>
              <a:gd name="T16" fmla="*/ 2560 w 6827"/>
              <a:gd name="T17" fmla="*/ 1422 h 6827"/>
              <a:gd name="T18" fmla="*/ 2560 w 6827"/>
              <a:gd name="T19" fmla="*/ 1991 h 6827"/>
              <a:gd name="T20" fmla="*/ 1707 w 6827"/>
              <a:gd name="T21" fmla="*/ 1707 h 6827"/>
              <a:gd name="T22" fmla="*/ 1991 w 6827"/>
              <a:gd name="T23" fmla="*/ 2560 h 6827"/>
              <a:gd name="T24" fmla="*/ 1991 w 6827"/>
              <a:gd name="T25" fmla="*/ 3129 h 6827"/>
              <a:gd name="T26" fmla="*/ 1991 w 6827"/>
              <a:gd name="T27" fmla="*/ 2560 h 6827"/>
              <a:gd name="T28" fmla="*/ 2560 w 6827"/>
              <a:gd name="T29" fmla="*/ 3698 h 6827"/>
              <a:gd name="T30" fmla="*/ 2560 w 6827"/>
              <a:gd name="T31" fmla="*/ 4267 h 6827"/>
              <a:gd name="T32" fmla="*/ 1707 w 6827"/>
              <a:gd name="T33" fmla="*/ 3982 h 6827"/>
              <a:gd name="T34" fmla="*/ 1138 w 6827"/>
              <a:gd name="T35" fmla="*/ 6258 h 6827"/>
              <a:gd name="T36" fmla="*/ 2844 w 6827"/>
              <a:gd name="T37" fmla="*/ 5689 h 6827"/>
              <a:gd name="T38" fmla="*/ 2875 w 6827"/>
              <a:gd name="T39" fmla="*/ 5941 h 6827"/>
              <a:gd name="T40" fmla="*/ 2938 w 6827"/>
              <a:gd name="T41" fmla="*/ 6139 h 6827"/>
              <a:gd name="T42" fmla="*/ 1138 w 6827"/>
              <a:gd name="T43" fmla="*/ 6258 h 6827"/>
              <a:gd name="T44" fmla="*/ 3413 w 6827"/>
              <a:gd name="T45" fmla="*/ 4267 h 6827"/>
              <a:gd name="T46" fmla="*/ 3413 w 6827"/>
              <a:gd name="T47" fmla="*/ 3698 h 6827"/>
              <a:gd name="T48" fmla="*/ 3982 w 6827"/>
              <a:gd name="T49" fmla="*/ 3982 h 6827"/>
              <a:gd name="T50" fmla="*/ 3698 w 6827"/>
              <a:gd name="T51" fmla="*/ 3129 h 6827"/>
              <a:gd name="T52" fmla="*/ 2844 w 6827"/>
              <a:gd name="T53" fmla="*/ 2844 h 6827"/>
              <a:gd name="T54" fmla="*/ 3698 w 6827"/>
              <a:gd name="T55" fmla="*/ 2560 h 6827"/>
              <a:gd name="T56" fmla="*/ 3698 w 6827"/>
              <a:gd name="T57" fmla="*/ 3129 h 6827"/>
              <a:gd name="T58" fmla="*/ 3413 w 6827"/>
              <a:gd name="T59" fmla="*/ 1991 h 6827"/>
              <a:gd name="T60" fmla="*/ 3413 w 6827"/>
              <a:gd name="T61" fmla="*/ 1422 h 6827"/>
              <a:gd name="T62" fmla="*/ 3982 w 6827"/>
              <a:gd name="T63" fmla="*/ 1707 h 6827"/>
              <a:gd name="T64" fmla="*/ 6258 w 6827"/>
              <a:gd name="T65" fmla="*/ 2276 h 6827"/>
              <a:gd name="T66" fmla="*/ 5120 w 6827"/>
              <a:gd name="T67" fmla="*/ 1138 h 6827"/>
              <a:gd name="T68" fmla="*/ 6258 w 6827"/>
              <a:gd name="T69" fmla="*/ 113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27" h="6827">
                <a:moveTo>
                  <a:pt x="5689" y="0"/>
                </a:moveTo>
                <a:lnTo>
                  <a:pt x="1422" y="0"/>
                </a:lnTo>
                <a:cubicBezTo>
                  <a:pt x="952" y="0"/>
                  <a:pt x="569" y="383"/>
                  <a:pt x="569" y="853"/>
                </a:cubicBezTo>
                <a:lnTo>
                  <a:pt x="569" y="5120"/>
                </a:lnTo>
                <a:lnTo>
                  <a:pt x="284" y="5120"/>
                </a:lnTo>
                <a:cubicBezTo>
                  <a:pt x="127" y="5120"/>
                  <a:pt x="0" y="5247"/>
                  <a:pt x="0" y="5404"/>
                </a:cubicBezTo>
                <a:lnTo>
                  <a:pt x="0" y="5689"/>
                </a:lnTo>
                <a:cubicBezTo>
                  <a:pt x="0" y="6316"/>
                  <a:pt x="510" y="6827"/>
                  <a:pt x="1138" y="6827"/>
                </a:cubicBezTo>
                <a:lnTo>
                  <a:pt x="3982" y="6827"/>
                </a:lnTo>
                <a:cubicBezTo>
                  <a:pt x="4610" y="6827"/>
                  <a:pt x="5120" y="6316"/>
                  <a:pt x="5120" y="5689"/>
                </a:cubicBezTo>
                <a:lnTo>
                  <a:pt x="5120" y="5404"/>
                </a:lnTo>
                <a:lnTo>
                  <a:pt x="5120" y="2844"/>
                </a:lnTo>
                <a:lnTo>
                  <a:pt x="6542" y="2844"/>
                </a:lnTo>
                <a:cubicBezTo>
                  <a:pt x="6700" y="2844"/>
                  <a:pt x="6827" y="2717"/>
                  <a:pt x="6827" y="2560"/>
                </a:cubicBezTo>
                <a:lnTo>
                  <a:pt x="6827" y="1138"/>
                </a:lnTo>
                <a:cubicBezTo>
                  <a:pt x="6827" y="510"/>
                  <a:pt x="6316" y="0"/>
                  <a:pt x="5689" y="0"/>
                </a:cubicBezTo>
                <a:close/>
                <a:moveTo>
                  <a:pt x="1991" y="1422"/>
                </a:moveTo>
                <a:lnTo>
                  <a:pt x="2560" y="1422"/>
                </a:lnTo>
                <a:cubicBezTo>
                  <a:pt x="2717" y="1422"/>
                  <a:pt x="2844" y="1550"/>
                  <a:pt x="2844" y="1707"/>
                </a:cubicBezTo>
                <a:cubicBezTo>
                  <a:pt x="2844" y="1864"/>
                  <a:pt x="2717" y="1991"/>
                  <a:pt x="2560" y="1991"/>
                </a:cubicBezTo>
                <a:lnTo>
                  <a:pt x="1991" y="1991"/>
                </a:lnTo>
                <a:cubicBezTo>
                  <a:pt x="1834" y="1991"/>
                  <a:pt x="1707" y="1864"/>
                  <a:pt x="1707" y="1707"/>
                </a:cubicBezTo>
                <a:cubicBezTo>
                  <a:pt x="1707" y="1550"/>
                  <a:pt x="1834" y="1422"/>
                  <a:pt x="1991" y="1422"/>
                </a:cubicBezTo>
                <a:close/>
                <a:moveTo>
                  <a:pt x="1991" y="2560"/>
                </a:moveTo>
                <a:cubicBezTo>
                  <a:pt x="2148" y="2560"/>
                  <a:pt x="2276" y="2687"/>
                  <a:pt x="2276" y="2844"/>
                </a:cubicBezTo>
                <a:cubicBezTo>
                  <a:pt x="2276" y="3001"/>
                  <a:pt x="2148" y="3129"/>
                  <a:pt x="1991" y="3129"/>
                </a:cubicBezTo>
                <a:cubicBezTo>
                  <a:pt x="1834" y="3129"/>
                  <a:pt x="1707" y="3001"/>
                  <a:pt x="1707" y="2844"/>
                </a:cubicBezTo>
                <a:cubicBezTo>
                  <a:pt x="1707" y="2687"/>
                  <a:pt x="1834" y="2560"/>
                  <a:pt x="1991" y="2560"/>
                </a:cubicBezTo>
                <a:close/>
                <a:moveTo>
                  <a:pt x="1991" y="3698"/>
                </a:moveTo>
                <a:lnTo>
                  <a:pt x="2560" y="3698"/>
                </a:lnTo>
                <a:cubicBezTo>
                  <a:pt x="2717" y="3698"/>
                  <a:pt x="2844" y="3825"/>
                  <a:pt x="2844" y="3982"/>
                </a:cubicBezTo>
                <a:cubicBezTo>
                  <a:pt x="2844" y="4139"/>
                  <a:pt x="2717" y="4267"/>
                  <a:pt x="2560" y="4267"/>
                </a:cubicBezTo>
                <a:lnTo>
                  <a:pt x="1991" y="4267"/>
                </a:lnTo>
                <a:cubicBezTo>
                  <a:pt x="1834" y="4267"/>
                  <a:pt x="1707" y="4139"/>
                  <a:pt x="1707" y="3982"/>
                </a:cubicBezTo>
                <a:cubicBezTo>
                  <a:pt x="1707" y="3825"/>
                  <a:pt x="1834" y="3698"/>
                  <a:pt x="1991" y="3698"/>
                </a:cubicBezTo>
                <a:close/>
                <a:moveTo>
                  <a:pt x="1138" y="6258"/>
                </a:moveTo>
                <a:cubicBezTo>
                  <a:pt x="824" y="6258"/>
                  <a:pt x="569" y="6003"/>
                  <a:pt x="569" y="5689"/>
                </a:cubicBezTo>
                <a:lnTo>
                  <a:pt x="2844" y="5689"/>
                </a:lnTo>
                <a:cubicBezTo>
                  <a:pt x="2844" y="5759"/>
                  <a:pt x="2853" y="5827"/>
                  <a:pt x="2865" y="5893"/>
                </a:cubicBezTo>
                <a:cubicBezTo>
                  <a:pt x="2868" y="5909"/>
                  <a:pt x="2871" y="5925"/>
                  <a:pt x="2875" y="5941"/>
                </a:cubicBezTo>
                <a:cubicBezTo>
                  <a:pt x="2890" y="6006"/>
                  <a:pt x="2908" y="6069"/>
                  <a:pt x="2933" y="6129"/>
                </a:cubicBezTo>
                <a:cubicBezTo>
                  <a:pt x="2935" y="6133"/>
                  <a:pt x="2937" y="6136"/>
                  <a:pt x="2938" y="6139"/>
                </a:cubicBezTo>
                <a:cubicBezTo>
                  <a:pt x="2956" y="6180"/>
                  <a:pt x="2975" y="6220"/>
                  <a:pt x="2997" y="6258"/>
                </a:cubicBezTo>
                <a:lnTo>
                  <a:pt x="1138" y="6258"/>
                </a:lnTo>
                <a:close/>
                <a:moveTo>
                  <a:pt x="3698" y="4267"/>
                </a:moveTo>
                <a:lnTo>
                  <a:pt x="3413" y="4267"/>
                </a:lnTo>
                <a:cubicBezTo>
                  <a:pt x="3256" y="4267"/>
                  <a:pt x="3129" y="4139"/>
                  <a:pt x="3129" y="3982"/>
                </a:cubicBezTo>
                <a:cubicBezTo>
                  <a:pt x="3129" y="3825"/>
                  <a:pt x="3256" y="3698"/>
                  <a:pt x="3413" y="3698"/>
                </a:cubicBezTo>
                <a:lnTo>
                  <a:pt x="3698" y="3698"/>
                </a:lnTo>
                <a:cubicBezTo>
                  <a:pt x="3855" y="3698"/>
                  <a:pt x="3982" y="3825"/>
                  <a:pt x="3982" y="3982"/>
                </a:cubicBezTo>
                <a:cubicBezTo>
                  <a:pt x="3982" y="4139"/>
                  <a:pt x="3855" y="4267"/>
                  <a:pt x="3698" y="4267"/>
                </a:cubicBezTo>
                <a:close/>
                <a:moveTo>
                  <a:pt x="3698" y="3129"/>
                </a:moveTo>
                <a:lnTo>
                  <a:pt x="3129" y="3129"/>
                </a:lnTo>
                <a:cubicBezTo>
                  <a:pt x="2972" y="3129"/>
                  <a:pt x="2844" y="3001"/>
                  <a:pt x="2844" y="2844"/>
                </a:cubicBezTo>
                <a:cubicBezTo>
                  <a:pt x="2844" y="2687"/>
                  <a:pt x="2972" y="2560"/>
                  <a:pt x="3129" y="2560"/>
                </a:cubicBezTo>
                <a:lnTo>
                  <a:pt x="3698" y="2560"/>
                </a:lnTo>
                <a:cubicBezTo>
                  <a:pt x="3855" y="2560"/>
                  <a:pt x="3982" y="2687"/>
                  <a:pt x="3982" y="2844"/>
                </a:cubicBezTo>
                <a:cubicBezTo>
                  <a:pt x="3982" y="3001"/>
                  <a:pt x="3855" y="3129"/>
                  <a:pt x="3698" y="3129"/>
                </a:cubicBezTo>
                <a:close/>
                <a:moveTo>
                  <a:pt x="3698" y="1991"/>
                </a:moveTo>
                <a:lnTo>
                  <a:pt x="3413" y="1991"/>
                </a:lnTo>
                <a:cubicBezTo>
                  <a:pt x="3256" y="1991"/>
                  <a:pt x="3129" y="1864"/>
                  <a:pt x="3129" y="1707"/>
                </a:cubicBezTo>
                <a:cubicBezTo>
                  <a:pt x="3129" y="1550"/>
                  <a:pt x="3256" y="1422"/>
                  <a:pt x="3413" y="1422"/>
                </a:cubicBezTo>
                <a:lnTo>
                  <a:pt x="3698" y="1422"/>
                </a:lnTo>
                <a:cubicBezTo>
                  <a:pt x="3855" y="1422"/>
                  <a:pt x="3982" y="1550"/>
                  <a:pt x="3982" y="1707"/>
                </a:cubicBezTo>
                <a:cubicBezTo>
                  <a:pt x="3982" y="1864"/>
                  <a:pt x="3855" y="1991"/>
                  <a:pt x="3698" y="1991"/>
                </a:cubicBezTo>
                <a:close/>
                <a:moveTo>
                  <a:pt x="6258" y="2276"/>
                </a:moveTo>
                <a:lnTo>
                  <a:pt x="5120" y="2276"/>
                </a:lnTo>
                <a:lnTo>
                  <a:pt x="5120" y="1138"/>
                </a:lnTo>
                <a:cubicBezTo>
                  <a:pt x="5120" y="824"/>
                  <a:pt x="5375" y="569"/>
                  <a:pt x="5689" y="569"/>
                </a:cubicBezTo>
                <a:cubicBezTo>
                  <a:pt x="6003" y="569"/>
                  <a:pt x="6258" y="824"/>
                  <a:pt x="6258" y="1138"/>
                </a:cubicBezTo>
                <a:lnTo>
                  <a:pt x="6258" y="22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7" name="books-stack-of-three_29302">
            <a:extLst>
              <a:ext uri="{FF2B5EF4-FFF2-40B4-BE49-F238E27FC236}">
                <a16:creationId xmlns="" xmlns:a16="http://schemas.microsoft.com/office/drawing/2014/main" id="{D8F693CE-A1BD-435B-9EF0-819D41E43ECC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3483384"/>
            <a:ext cx="368754" cy="271166"/>
          </a:xfrm>
          <a:custGeom>
            <a:avLst/>
            <a:gdLst>
              <a:gd name="T0" fmla="*/ 4389 w 4736"/>
              <a:gd name="T1" fmla="*/ 605 h 3488"/>
              <a:gd name="T2" fmla="*/ 4513 w 4736"/>
              <a:gd name="T3" fmla="*/ 459 h 3488"/>
              <a:gd name="T4" fmla="*/ 528 w 4736"/>
              <a:gd name="T5" fmla="*/ 343 h 3488"/>
              <a:gd name="T6" fmla="*/ 425 w 4736"/>
              <a:gd name="T7" fmla="*/ 1235 h 3488"/>
              <a:gd name="T8" fmla="*/ 341 w 4736"/>
              <a:gd name="T9" fmla="*/ 1437 h 3488"/>
              <a:gd name="T10" fmla="*/ 453 w 4736"/>
              <a:gd name="T11" fmla="*/ 1891 h 3488"/>
              <a:gd name="T12" fmla="*/ 262 w 4736"/>
              <a:gd name="T13" fmla="*/ 2085 h 3488"/>
              <a:gd name="T14" fmla="*/ 392 w 4736"/>
              <a:gd name="T15" fmla="*/ 2964 h 3488"/>
              <a:gd name="T16" fmla="*/ 4438 w 4736"/>
              <a:gd name="T17" fmla="*/ 2898 h 3488"/>
              <a:gd name="T18" fmla="*/ 4253 w 4736"/>
              <a:gd name="T19" fmla="*/ 2279 h 3488"/>
              <a:gd name="T20" fmla="*/ 4377 w 4736"/>
              <a:gd name="T21" fmla="*/ 2133 h 3488"/>
              <a:gd name="T22" fmla="*/ 4465 w 4736"/>
              <a:gd name="T23" fmla="*/ 1658 h 3488"/>
              <a:gd name="T24" fmla="*/ 4573 w 4736"/>
              <a:gd name="T25" fmla="*/ 1224 h 3488"/>
              <a:gd name="T26" fmla="*/ 2248 w 4736"/>
              <a:gd name="T27" fmla="*/ 1048 h 3488"/>
              <a:gd name="T28" fmla="*/ 4040 w 4736"/>
              <a:gd name="T29" fmla="*/ 680 h 3488"/>
              <a:gd name="T30" fmla="*/ 4194 w 4736"/>
              <a:gd name="T31" fmla="*/ 1029 h 3488"/>
              <a:gd name="T32" fmla="*/ 3976 w 4736"/>
              <a:gd name="T33" fmla="*/ 1147 h 3488"/>
              <a:gd name="T34" fmla="*/ 2248 w 4736"/>
              <a:gd name="T35" fmla="*/ 1048 h 3488"/>
              <a:gd name="T36" fmla="*/ 696 w 4736"/>
              <a:gd name="T37" fmla="*/ 1517 h 3488"/>
              <a:gd name="T38" fmla="*/ 2140 w 4736"/>
              <a:gd name="T39" fmla="*/ 1814 h 3488"/>
              <a:gd name="T40" fmla="*/ 2140 w 4736"/>
              <a:gd name="T41" fmla="*/ 1814 h 3488"/>
              <a:gd name="T42" fmla="*/ 2505 w 4736"/>
              <a:gd name="T43" fmla="*/ 2419 h 3488"/>
              <a:gd name="T44" fmla="*/ 535 w 4736"/>
              <a:gd name="T45" fmla="*/ 1928 h 3488"/>
              <a:gd name="T46" fmla="*/ 490 w 4736"/>
              <a:gd name="T47" fmla="*/ 1474 h 3488"/>
              <a:gd name="T48" fmla="*/ 470 w 4736"/>
              <a:gd name="T49" fmla="*/ 556 h 3488"/>
              <a:gd name="T50" fmla="*/ 570 w 4736"/>
              <a:gd name="T51" fmla="*/ 525 h 3488"/>
              <a:gd name="T52" fmla="*/ 2161 w 4736"/>
              <a:gd name="T53" fmla="*/ 1044 h 3488"/>
              <a:gd name="T54" fmla="*/ 658 w 4736"/>
              <a:gd name="T55" fmla="*/ 1164 h 3488"/>
              <a:gd name="T56" fmla="*/ 570 w 4736"/>
              <a:gd name="T57" fmla="*/ 1141 h 3488"/>
              <a:gd name="T58" fmla="*/ 2008 w 4736"/>
              <a:gd name="T59" fmla="*/ 3255 h 3488"/>
              <a:gd name="T60" fmla="*/ 435 w 4736"/>
              <a:gd name="T61" fmla="*/ 2815 h 3488"/>
              <a:gd name="T62" fmla="*/ 335 w 4736"/>
              <a:gd name="T63" fmla="*/ 2230 h 3488"/>
              <a:gd name="T64" fmla="*/ 435 w 4736"/>
              <a:gd name="T65" fmla="*/ 2199 h 3488"/>
              <a:gd name="T66" fmla="*/ 2026 w 4736"/>
              <a:gd name="T67" fmla="*/ 2718 h 3488"/>
              <a:gd name="T68" fmla="*/ 4058 w 4736"/>
              <a:gd name="T69" fmla="*/ 2703 h 3488"/>
              <a:gd name="T70" fmla="*/ 2095 w 4736"/>
              <a:gd name="T71" fmla="*/ 3256 h 3488"/>
              <a:gd name="T72" fmla="*/ 2533 w 4736"/>
              <a:gd name="T73" fmla="*/ 2636 h 3488"/>
              <a:gd name="T74" fmla="*/ 2829 w 4736"/>
              <a:gd name="T75" fmla="*/ 2575 h 3488"/>
              <a:gd name="T76" fmla="*/ 4110 w 4736"/>
              <a:gd name="T77" fmla="*/ 2311 h 3488"/>
              <a:gd name="T78" fmla="*/ 4166 w 4736"/>
              <a:gd name="T79" fmla="*/ 1978 h 3488"/>
              <a:gd name="T80" fmla="*/ 4007 w 4736"/>
              <a:gd name="T81" fmla="*/ 2021 h 3488"/>
              <a:gd name="T82" fmla="*/ 2575 w 4736"/>
              <a:gd name="T83" fmla="*/ 1881 h 3488"/>
              <a:gd name="T84" fmla="*/ 4163 w 4736"/>
              <a:gd name="T85" fmla="*/ 1363 h 3488"/>
              <a:gd name="T86" fmla="*/ 4326 w 4736"/>
              <a:gd name="T87" fmla="*/ 1637 h 3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36" h="3488">
                <a:moveTo>
                  <a:pt x="4283" y="1054"/>
                </a:moveTo>
                <a:cubicBezTo>
                  <a:pt x="4265" y="918"/>
                  <a:pt x="4262" y="684"/>
                  <a:pt x="4389" y="605"/>
                </a:cubicBezTo>
                <a:cubicBezTo>
                  <a:pt x="4391" y="604"/>
                  <a:pt x="4392" y="602"/>
                  <a:pt x="4394" y="600"/>
                </a:cubicBezTo>
                <a:cubicBezTo>
                  <a:pt x="4498" y="567"/>
                  <a:pt x="4569" y="521"/>
                  <a:pt x="4513" y="459"/>
                </a:cubicBezTo>
                <a:lnTo>
                  <a:pt x="2992" y="0"/>
                </a:lnTo>
                <a:lnTo>
                  <a:pt x="528" y="343"/>
                </a:lnTo>
                <a:cubicBezTo>
                  <a:pt x="528" y="343"/>
                  <a:pt x="246" y="383"/>
                  <a:pt x="271" y="821"/>
                </a:cubicBezTo>
                <a:cubicBezTo>
                  <a:pt x="285" y="1060"/>
                  <a:pt x="360" y="1177"/>
                  <a:pt x="425" y="1235"/>
                </a:cubicBezTo>
                <a:lnTo>
                  <a:pt x="223" y="1295"/>
                </a:lnTo>
                <a:cubicBezTo>
                  <a:pt x="167" y="1358"/>
                  <a:pt x="238" y="1404"/>
                  <a:pt x="341" y="1437"/>
                </a:cubicBezTo>
                <a:cubicBezTo>
                  <a:pt x="343" y="1439"/>
                  <a:pt x="345" y="1441"/>
                  <a:pt x="347" y="1442"/>
                </a:cubicBezTo>
                <a:cubicBezTo>
                  <a:pt x="473" y="1521"/>
                  <a:pt x="471" y="1755"/>
                  <a:pt x="453" y="1891"/>
                </a:cubicBezTo>
                <a:cubicBezTo>
                  <a:pt x="0" y="2019"/>
                  <a:pt x="163" y="2061"/>
                  <a:pt x="163" y="2061"/>
                </a:cubicBezTo>
                <a:lnTo>
                  <a:pt x="262" y="2085"/>
                </a:lnTo>
                <a:cubicBezTo>
                  <a:pt x="192" y="2148"/>
                  <a:pt x="123" y="2268"/>
                  <a:pt x="136" y="2495"/>
                </a:cubicBezTo>
                <a:cubicBezTo>
                  <a:pt x="161" y="2933"/>
                  <a:pt x="392" y="2964"/>
                  <a:pt x="392" y="2964"/>
                </a:cubicBezTo>
                <a:lnTo>
                  <a:pt x="2005" y="3488"/>
                </a:lnTo>
                <a:lnTo>
                  <a:pt x="4438" y="2898"/>
                </a:lnTo>
                <a:cubicBezTo>
                  <a:pt x="4438" y="2898"/>
                  <a:pt x="4600" y="2856"/>
                  <a:pt x="4147" y="2728"/>
                </a:cubicBezTo>
                <a:cubicBezTo>
                  <a:pt x="4129" y="2592"/>
                  <a:pt x="4127" y="2358"/>
                  <a:pt x="4253" y="2279"/>
                </a:cubicBezTo>
                <a:cubicBezTo>
                  <a:pt x="4255" y="2278"/>
                  <a:pt x="4257" y="2276"/>
                  <a:pt x="4259" y="2274"/>
                </a:cubicBezTo>
                <a:cubicBezTo>
                  <a:pt x="4362" y="2241"/>
                  <a:pt x="4433" y="2195"/>
                  <a:pt x="4377" y="2133"/>
                </a:cubicBezTo>
                <a:lnTo>
                  <a:pt x="4272" y="2101"/>
                </a:lnTo>
                <a:cubicBezTo>
                  <a:pt x="4342" y="2058"/>
                  <a:pt x="4448" y="1947"/>
                  <a:pt x="4465" y="1658"/>
                </a:cubicBezTo>
                <a:cubicBezTo>
                  <a:pt x="4476" y="1460"/>
                  <a:pt x="4424" y="1343"/>
                  <a:pt x="4364" y="1275"/>
                </a:cubicBezTo>
                <a:lnTo>
                  <a:pt x="4573" y="1224"/>
                </a:lnTo>
                <a:cubicBezTo>
                  <a:pt x="4573" y="1224"/>
                  <a:pt x="4736" y="1182"/>
                  <a:pt x="4283" y="1054"/>
                </a:cubicBezTo>
                <a:close/>
                <a:moveTo>
                  <a:pt x="2248" y="1048"/>
                </a:moveTo>
                <a:lnTo>
                  <a:pt x="2657" y="964"/>
                </a:lnTo>
                <a:lnTo>
                  <a:pt x="4040" y="680"/>
                </a:lnTo>
                <a:lnTo>
                  <a:pt x="4246" y="637"/>
                </a:lnTo>
                <a:cubicBezTo>
                  <a:pt x="4180" y="758"/>
                  <a:pt x="4183" y="923"/>
                  <a:pt x="4194" y="1029"/>
                </a:cubicBezTo>
                <a:cubicBezTo>
                  <a:pt x="4196" y="1053"/>
                  <a:pt x="4199" y="1075"/>
                  <a:pt x="4201" y="1091"/>
                </a:cubicBezTo>
                <a:lnTo>
                  <a:pt x="3976" y="1147"/>
                </a:lnTo>
                <a:lnTo>
                  <a:pt x="2231" y="1582"/>
                </a:lnTo>
                <a:lnTo>
                  <a:pt x="2248" y="1048"/>
                </a:lnTo>
                <a:close/>
                <a:moveTo>
                  <a:pt x="490" y="1474"/>
                </a:moveTo>
                <a:lnTo>
                  <a:pt x="696" y="1517"/>
                </a:lnTo>
                <a:lnTo>
                  <a:pt x="2024" y="1790"/>
                </a:lnTo>
                <a:lnTo>
                  <a:pt x="2140" y="1814"/>
                </a:lnTo>
                <a:lnTo>
                  <a:pt x="2140" y="1814"/>
                </a:lnTo>
                <a:lnTo>
                  <a:pt x="2140" y="1814"/>
                </a:lnTo>
                <a:lnTo>
                  <a:pt x="2488" y="1885"/>
                </a:lnTo>
                <a:lnTo>
                  <a:pt x="2505" y="2419"/>
                </a:lnTo>
                <a:lnTo>
                  <a:pt x="711" y="1972"/>
                </a:lnTo>
                <a:lnTo>
                  <a:pt x="535" y="1928"/>
                </a:lnTo>
                <a:cubicBezTo>
                  <a:pt x="537" y="1912"/>
                  <a:pt x="540" y="1890"/>
                  <a:pt x="542" y="1866"/>
                </a:cubicBezTo>
                <a:cubicBezTo>
                  <a:pt x="553" y="1760"/>
                  <a:pt x="556" y="1595"/>
                  <a:pt x="490" y="1474"/>
                </a:cubicBezTo>
                <a:close/>
                <a:moveTo>
                  <a:pt x="410" y="800"/>
                </a:moveTo>
                <a:cubicBezTo>
                  <a:pt x="408" y="684"/>
                  <a:pt x="428" y="599"/>
                  <a:pt x="470" y="556"/>
                </a:cubicBezTo>
                <a:cubicBezTo>
                  <a:pt x="497" y="529"/>
                  <a:pt x="529" y="523"/>
                  <a:pt x="550" y="523"/>
                </a:cubicBezTo>
                <a:cubicBezTo>
                  <a:pt x="562" y="523"/>
                  <a:pt x="570" y="525"/>
                  <a:pt x="570" y="525"/>
                </a:cubicBezTo>
                <a:lnTo>
                  <a:pt x="1632" y="871"/>
                </a:lnTo>
                <a:lnTo>
                  <a:pt x="2161" y="1044"/>
                </a:lnTo>
                <a:lnTo>
                  <a:pt x="2144" y="1581"/>
                </a:lnTo>
                <a:lnTo>
                  <a:pt x="658" y="1164"/>
                </a:lnTo>
                <a:lnTo>
                  <a:pt x="580" y="1142"/>
                </a:lnTo>
                <a:cubicBezTo>
                  <a:pt x="577" y="1141"/>
                  <a:pt x="573" y="1141"/>
                  <a:pt x="570" y="1141"/>
                </a:cubicBezTo>
                <a:cubicBezTo>
                  <a:pt x="564" y="1140"/>
                  <a:pt x="417" y="1127"/>
                  <a:pt x="410" y="800"/>
                </a:cubicBezTo>
                <a:close/>
                <a:moveTo>
                  <a:pt x="2008" y="3255"/>
                </a:moveTo>
                <a:lnTo>
                  <a:pt x="444" y="2816"/>
                </a:lnTo>
                <a:cubicBezTo>
                  <a:pt x="442" y="2816"/>
                  <a:pt x="438" y="2815"/>
                  <a:pt x="435" y="2815"/>
                </a:cubicBezTo>
                <a:cubicBezTo>
                  <a:pt x="428" y="2814"/>
                  <a:pt x="281" y="2801"/>
                  <a:pt x="274" y="2474"/>
                </a:cubicBezTo>
                <a:cubicBezTo>
                  <a:pt x="272" y="2358"/>
                  <a:pt x="293" y="2273"/>
                  <a:pt x="335" y="2230"/>
                </a:cubicBezTo>
                <a:cubicBezTo>
                  <a:pt x="361" y="2203"/>
                  <a:pt x="393" y="2197"/>
                  <a:pt x="415" y="2197"/>
                </a:cubicBezTo>
                <a:cubicBezTo>
                  <a:pt x="426" y="2197"/>
                  <a:pt x="434" y="2199"/>
                  <a:pt x="435" y="2199"/>
                </a:cubicBezTo>
                <a:cubicBezTo>
                  <a:pt x="435" y="2199"/>
                  <a:pt x="435" y="2199"/>
                  <a:pt x="435" y="2199"/>
                </a:cubicBezTo>
                <a:lnTo>
                  <a:pt x="2026" y="2718"/>
                </a:lnTo>
                <a:lnTo>
                  <a:pt x="2008" y="3255"/>
                </a:lnTo>
                <a:close/>
                <a:moveTo>
                  <a:pt x="4058" y="2703"/>
                </a:moveTo>
                <a:cubicBezTo>
                  <a:pt x="4060" y="2727"/>
                  <a:pt x="4063" y="2749"/>
                  <a:pt x="4066" y="2765"/>
                </a:cubicBezTo>
                <a:lnTo>
                  <a:pt x="2095" y="3256"/>
                </a:lnTo>
                <a:lnTo>
                  <a:pt x="2112" y="2722"/>
                </a:lnTo>
                <a:lnTo>
                  <a:pt x="2533" y="2636"/>
                </a:lnTo>
                <a:lnTo>
                  <a:pt x="2596" y="2651"/>
                </a:lnTo>
                <a:lnTo>
                  <a:pt x="2829" y="2575"/>
                </a:lnTo>
                <a:lnTo>
                  <a:pt x="3904" y="2354"/>
                </a:lnTo>
                <a:lnTo>
                  <a:pt x="4110" y="2311"/>
                </a:lnTo>
                <a:cubicBezTo>
                  <a:pt x="4044" y="2432"/>
                  <a:pt x="4047" y="2597"/>
                  <a:pt x="4058" y="2703"/>
                </a:cubicBezTo>
                <a:close/>
                <a:moveTo>
                  <a:pt x="4166" y="1978"/>
                </a:moveTo>
                <a:cubicBezTo>
                  <a:pt x="4163" y="1978"/>
                  <a:pt x="4159" y="1978"/>
                  <a:pt x="4156" y="1979"/>
                </a:cubicBezTo>
                <a:lnTo>
                  <a:pt x="4007" y="2021"/>
                </a:lnTo>
                <a:lnTo>
                  <a:pt x="2592" y="2418"/>
                </a:lnTo>
                <a:lnTo>
                  <a:pt x="2575" y="1881"/>
                </a:lnTo>
                <a:lnTo>
                  <a:pt x="3039" y="1729"/>
                </a:lnTo>
                <a:lnTo>
                  <a:pt x="4163" y="1363"/>
                </a:lnTo>
                <a:cubicBezTo>
                  <a:pt x="4163" y="1362"/>
                  <a:pt x="4222" y="1349"/>
                  <a:pt x="4266" y="1393"/>
                </a:cubicBezTo>
                <a:cubicBezTo>
                  <a:pt x="4308" y="1436"/>
                  <a:pt x="4328" y="1521"/>
                  <a:pt x="4326" y="1637"/>
                </a:cubicBezTo>
                <a:cubicBezTo>
                  <a:pt x="4319" y="1964"/>
                  <a:pt x="4172" y="1977"/>
                  <a:pt x="4166" y="19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8" name="browser-on-laptop-screen_43276">
            <a:extLst>
              <a:ext uri="{FF2B5EF4-FFF2-40B4-BE49-F238E27FC236}">
                <a16:creationId xmlns="" xmlns:a16="http://schemas.microsoft.com/office/drawing/2014/main" id="{E6E33C81-82ED-4F54-820A-5EFD0615E31A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3496868"/>
            <a:ext cx="368754" cy="31244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295730 w 587155"/>
              <a:gd name="connsiteY8" fmla="*/ 104751 h 497495"/>
              <a:gd name="connsiteX9" fmla="*/ 274198 w 587155"/>
              <a:gd name="connsiteY9" fmla="*/ 110487 h 497495"/>
              <a:gd name="connsiteX10" fmla="*/ 264150 w 587155"/>
              <a:gd name="connsiteY10" fmla="*/ 130562 h 497495"/>
              <a:gd name="connsiteX11" fmla="*/ 323004 w 587155"/>
              <a:gd name="connsiteY11" fmla="*/ 130562 h 497495"/>
              <a:gd name="connsiteX12" fmla="*/ 315826 w 587155"/>
              <a:gd name="connsiteY12" fmla="*/ 111921 h 497495"/>
              <a:gd name="connsiteX13" fmla="*/ 295730 w 587155"/>
              <a:gd name="connsiteY13" fmla="*/ 104751 h 497495"/>
              <a:gd name="connsiteX14" fmla="*/ 289988 w 587155"/>
              <a:gd name="connsiteY14" fmla="*/ 64601 h 497495"/>
              <a:gd name="connsiteX15" fmla="*/ 331616 w 587155"/>
              <a:gd name="connsiteY15" fmla="*/ 71771 h 497495"/>
              <a:gd name="connsiteX16" fmla="*/ 360325 w 587155"/>
              <a:gd name="connsiteY16" fmla="*/ 90412 h 497495"/>
              <a:gd name="connsiteX17" fmla="*/ 376115 w 587155"/>
              <a:gd name="connsiteY17" fmla="*/ 120524 h 497495"/>
              <a:gd name="connsiteX18" fmla="*/ 381857 w 587155"/>
              <a:gd name="connsiteY18" fmla="*/ 163542 h 497495"/>
              <a:gd name="connsiteX19" fmla="*/ 264150 w 587155"/>
              <a:gd name="connsiteY19" fmla="*/ 163542 h 497495"/>
              <a:gd name="connsiteX20" fmla="*/ 272763 w 587155"/>
              <a:gd name="connsiteY20" fmla="*/ 185051 h 497495"/>
              <a:gd name="connsiteX21" fmla="*/ 295730 w 587155"/>
              <a:gd name="connsiteY21" fmla="*/ 193654 h 497495"/>
              <a:gd name="connsiteX22" fmla="*/ 310085 w 587155"/>
              <a:gd name="connsiteY22" fmla="*/ 190787 h 497495"/>
              <a:gd name="connsiteX23" fmla="*/ 321568 w 587155"/>
              <a:gd name="connsiteY23" fmla="*/ 182183 h 497495"/>
              <a:gd name="connsiteX24" fmla="*/ 378986 w 587155"/>
              <a:gd name="connsiteY24" fmla="*/ 182183 h 497495"/>
              <a:gd name="connsiteX25" fmla="*/ 366067 w 587155"/>
              <a:gd name="connsiteY25" fmla="*/ 205126 h 497495"/>
              <a:gd name="connsiteX26" fmla="*/ 345971 w 587155"/>
              <a:gd name="connsiteY26" fmla="*/ 220899 h 497495"/>
              <a:gd name="connsiteX27" fmla="*/ 323004 w 587155"/>
              <a:gd name="connsiteY27" fmla="*/ 230936 h 497495"/>
              <a:gd name="connsiteX28" fmla="*/ 295730 w 587155"/>
              <a:gd name="connsiteY28" fmla="*/ 233804 h 497495"/>
              <a:gd name="connsiteX29" fmla="*/ 259844 w 587155"/>
              <a:gd name="connsiteY29" fmla="*/ 228069 h 497495"/>
              <a:gd name="connsiteX30" fmla="*/ 231135 w 587155"/>
              <a:gd name="connsiteY30" fmla="*/ 212295 h 497495"/>
              <a:gd name="connsiteX31" fmla="*/ 212474 w 587155"/>
              <a:gd name="connsiteY31" fmla="*/ 185051 h 497495"/>
              <a:gd name="connsiteX32" fmla="*/ 205297 w 587155"/>
              <a:gd name="connsiteY32" fmla="*/ 149203 h 497495"/>
              <a:gd name="connsiteX33" fmla="*/ 211039 w 587155"/>
              <a:gd name="connsiteY33" fmla="*/ 116223 h 497495"/>
              <a:gd name="connsiteX34" fmla="*/ 228264 w 587155"/>
              <a:gd name="connsiteY34" fmla="*/ 88978 h 497495"/>
              <a:gd name="connsiteX35" fmla="*/ 255538 w 587155"/>
              <a:gd name="connsiteY35" fmla="*/ 71771 h 497495"/>
              <a:gd name="connsiteX36" fmla="*/ 289988 w 587155"/>
              <a:gd name="connsiteY36" fmla="*/ 64601 h 497495"/>
              <a:gd name="connsiteX37" fmla="*/ 78875 w 587155"/>
              <a:gd name="connsiteY37" fmla="*/ 35838 h 497495"/>
              <a:gd name="connsiteX38" fmla="*/ 78875 w 587155"/>
              <a:gd name="connsiteY38" fmla="*/ 268071 h 497495"/>
              <a:gd name="connsiteX39" fmla="*/ 509486 w 587155"/>
              <a:gd name="connsiteY39" fmla="*/ 268071 h 497495"/>
              <a:gd name="connsiteX40" fmla="*/ 509486 w 587155"/>
              <a:gd name="connsiteY40" fmla="*/ 35838 h 497495"/>
              <a:gd name="connsiteX41" fmla="*/ 347289 w 587155"/>
              <a:gd name="connsiteY41" fmla="*/ 35838 h 497495"/>
              <a:gd name="connsiteX42" fmla="*/ 239637 w 587155"/>
              <a:gd name="connsiteY42" fmla="*/ 35838 h 497495"/>
              <a:gd name="connsiteX43" fmla="*/ 42991 w 587155"/>
              <a:gd name="connsiteY43" fmla="*/ 0 h 497495"/>
              <a:gd name="connsiteX44" fmla="*/ 232460 w 587155"/>
              <a:gd name="connsiteY44" fmla="*/ 0 h 497495"/>
              <a:gd name="connsiteX45" fmla="*/ 355902 w 587155"/>
              <a:gd name="connsiteY45" fmla="*/ 0 h 497495"/>
              <a:gd name="connsiteX46" fmla="*/ 543935 w 587155"/>
              <a:gd name="connsiteY46" fmla="*/ 0 h 497495"/>
              <a:gd name="connsiteX47" fmla="*/ 543935 w 587155"/>
              <a:gd name="connsiteY47" fmla="*/ 182059 h 497495"/>
              <a:gd name="connsiteX48" fmla="*/ 543935 w 587155"/>
              <a:gd name="connsiteY48" fmla="*/ 298175 h 497495"/>
              <a:gd name="connsiteX49" fmla="*/ 42991 w 587155"/>
              <a:gd name="connsiteY49" fmla="*/ 298175 h 497495"/>
              <a:gd name="connsiteX50" fmla="*/ 42991 w 587155"/>
              <a:gd name="connsiteY50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295730" y="104751"/>
                </a:moveTo>
                <a:cubicBezTo>
                  <a:pt x="287117" y="104751"/>
                  <a:pt x="279940" y="106185"/>
                  <a:pt x="274198" y="110487"/>
                </a:cubicBezTo>
                <a:cubicBezTo>
                  <a:pt x="269892" y="116223"/>
                  <a:pt x="265586" y="121958"/>
                  <a:pt x="264150" y="130562"/>
                </a:cubicBezTo>
                <a:lnTo>
                  <a:pt x="323004" y="130562"/>
                </a:lnTo>
                <a:cubicBezTo>
                  <a:pt x="323004" y="123392"/>
                  <a:pt x="320133" y="117656"/>
                  <a:pt x="315826" y="111921"/>
                </a:cubicBezTo>
                <a:cubicBezTo>
                  <a:pt x="310085" y="106185"/>
                  <a:pt x="304343" y="104751"/>
                  <a:pt x="295730" y="104751"/>
                </a:cubicBezTo>
                <a:close/>
                <a:moveTo>
                  <a:pt x="289988" y="64601"/>
                </a:moveTo>
                <a:cubicBezTo>
                  <a:pt x="305778" y="64601"/>
                  <a:pt x="320133" y="67469"/>
                  <a:pt x="331616" y="71771"/>
                </a:cubicBezTo>
                <a:cubicBezTo>
                  <a:pt x="343100" y="76073"/>
                  <a:pt x="353148" y="81808"/>
                  <a:pt x="360325" y="90412"/>
                </a:cubicBezTo>
                <a:cubicBezTo>
                  <a:pt x="367503" y="99015"/>
                  <a:pt x="373244" y="109053"/>
                  <a:pt x="376115" y="120524"/>
                </a:cubicBezTo>
                <a:cubicBezTo>
                  <a:pt x="380422" y="133430"/>
                  <a:pt x="381857" y="147769"/>
                  <a:pt x="381857" y="163542"/>
                </a:cubicBezTo>
                <a:lnTo>
                  <a:pt x="264150" y="163542"/>
                </a:lnTo>
                <a:cubicBezTo>
                  <a:pt x="265586" y="172146"/>
                  <a:pt x="268457" y="179315"/>
                  <a:pt x="272763" y="185051"/>
                </a:cubicBezTo>
                <a:cubicBezTo>
                  <a:pt x="278505" y="190787"/>
                  <a:pt x="285682" y="193654"/>
                  <a:pt x="295730" y="193654"/>
                </a:cubicBezTo>
                <a:cubicBezTo>
                  <a:pt x="300037" y="193654"/>
                  <a:pt x="305778" y="193654"/>
                  <a:pt x="310085" y="190787"/>
                </a:cubicBezTo>
                <a:cubicBezTo>
                  <a:pt x="315826" y="189353"/>
                  <a:pt x="318697" y="186485"/>
                  <a:pt x="321568" y="182183"/>
                </a:cubicBezTo>
                <a:lnTo>
                  <a:pt x="378986" y="182183"/>
                </a:lnTo>
                <a:cubicBezTo>
                  <a:pt x="376115" y="190787"/>
                  <a:pt x="371809" y="199390"/>
                  <a:pt x="366067" y="205126"/>
                </a:cubicBezTo>
                <a:cubicBezTo>
                  <a:pt x="360325" y="212295"/>
                  <a:pt x="353148" y="216597"/>
                  <a:pt x="345971" y="220899"/>
                </a:cubicBezTo>
                <a:cubicBezTo>
                  <a:pt x="338794" y="225201"/>
                  <a:pt x="330181" y="228069"/>
                  <a:pt x="323004" y="230936"/>
                </a:cubicBezTo>
                <a:cubicBezTo>
                  <a:pt x="314391" y="232370"/>
                  <a:pt x="304343" y="233804"/>
                  <a:pt x="295730" y="233804"/>
                </a:cubicBezTo>
                <a:cubicBezTo>
                  <a:pt x="282811" y="233804"/>
                  <a:pt x="271328" y="230936"/>
                  <a:pt x="259844" y="228069"/>
                </a:cubicBezTo>
                <a:cubicBezTo>
                  <a:pt x="248360" y="223767"/>
                  <a:pt x="239748" y="219465"/>
                  <a:pt x="231135" y="212295"/>
                </a:cubicBezTo>
                <a:cubicBezTo>
                  <a:pt x="223958" y="205126"/>
                  <a:pt x="216781" y="195088"/>
                  <a:pt x="212474" y="185051"/>
                </a:cubicBezTo>
                <a:cubicBezTo>
                  <a:pt x="208168" y="175013"/>
                  <a:pt x="205297" y="163542"/>
                  <a:pt x="205297" y="149203"/>
                </a:cubicBezTo>
                <a:cubicBezTo>
                  <a:pt x="205297" y="137731"/>
                  <a:pt x="208168" y="126260"/>
                  <a:pt x="211039" y="116223"/>
                </a:cubicBezTo>
                <a:cubicBezTo>
                  <a:pt x="215345" y="106185"/>
                  <a:pt x="221087" y="97581"/>
                  <a:pt x="228264" y="88978"/>
                </a:cubicBezTo>
                <a:cubicBezTo>
                  <a:pt x="236877" y="81808"/>
                  <a:pt x="245490" y="76073"/>
                  <a:pt x="255538" y="71771"/>
                </a:cubicBezTo>
                <a:cubicBezTo>
                  <a:pt x="265586" y="67469"/>
                  <a:pt x="277069" y="64601"/>
                  <a:pt x="289988" y="64601"/>
                </a:cubicBez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89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9" name="learning_248633">
            <a:extLst>
              <a:ext uri="{FF2B5EF4-FFF2-40B4-BE49-F238E27FC236}">
                <a16:creationId xmlns="" xmlns:a16="http://schemas.microsoft.com/office/drawing/2014/main" id="{FBD11D9B-91A5-4A4D-B652-5E4614D86499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7" y="3467320"/>
            <a:ext cx="368752" cy="221992"/>
          </a:xfrm>
          <a:custGeom>
            <a:avLst/>
            <a:gdLst>
              <a:gd name="connsiteX0" fmla="*/ 587405 w 607647"/>
              <a:gd name="connsiteY0" fmla="*/ 245087 h 365810"/>
              <a:gd name="connsiteX1" fmla="*/ 600350 w 607647"/>
              <a:gd name="connsiteY1" fmla="*/ 248041 h 365810"/>
              <a:gd name="connsiteX2" fmla="*/ 604446 w 607647"/>
              <a:gd name="connsiteY2" fmla="*/ 272205 h 365810"/>
              <a:gd name="connsiteX3" fmla="*/ 577821 w 607647"/>
              <a:gd name="connsiteY3" fmla="*/ 309429 h 365810"/>
              <a:gd name="connsiteX4" fmla="*/ 561347 w 607647"/>
              <a:gd name="connsiteY4" fmla="*/ 272827 h 365810"/>
              <a:gd name="connsiteX5" fmla="*/ 576129 w 607647"/>
              <a:gd name="connsiteY5" fmla="*/ 252128 h 365810"/>
              <a:gd name="connsiteX6" fmla="*/ 587405 w 607647"/>
              <a:gd name="connsiteY6" fmla="*/ 245087 h 365810"/>
              <a:gd name="connsiteX7" fmla="*/ 331784 w 607647"/>
              <a:gd name="connsiteY7" fmla="*/ 238147 h 365810"/>
              <a:gd name="connsiteX8" fmla="*/ 372453 w 607647"/>
              <a:gd name="connsiteY8" fmla="*/ 268020 h 365810"/>
              <a:gd name="connsiteX9" fmla="*/ 342641 w 607647"/>
              <a:gd name="connsiteY9" fmla="*/ 308561 h 365810"/>
              <a:gd name="connsiteX10" fmla="*/ 336411 w 607647"/>
              <a:gd name="connsiteY10" fmla="*/ 309006 h 365810"/>
              <a:gd name="connsiteX11" fmla="*/ 325554 w 607647"/>
              <a:gd name="connsiteY11" fmla="*/ 288468 h 365810"/>
              <a:gd name="connsiteX12" fmla="*/ 301526 w 607647"/>
              <a:gd name="connsiteY12" fmla="*/ 273265 h 365810"/>
              <a:gd name="connsiteX13" fmla="*/ 331784 w 607647"/>
              <a:gd name="connsiteY13" fmla="*/ 238147 h 365810"/>
              <a:gd name="connsiteX14" fmla="*/ 516044 w 607647"/>
              <a:gd name="connsiteY14" fmla="*/ 229060 h 365810"/>
              <a:gd name="connsiteX15" fmla="*/ 525690 w 607647"/>
              <a:gd name="connsiteY15" fmla="*/ 238148 h 365810"/>
              <a:gd name="connsiteX16" fmla="*/ 571082 w 607647"/>
              <a:gd name="connsiteY16" fmla="*/ 339740 h 365810"/>
              <a:gd name="connsiteX17" fmla="*/ 569747 w 607647"/>
              <a:gd name="connsiteY17" fmla="*/ 356183 h 365810"/>
              <a:gd name="connsiteX18" fmla="*/ 555239 w 607647"/>
              <a:gd name="connsiteY18" fmla="*/ 364093 h 365810"/>
              <a:gd name="connsiteX19" fmla="*/ 387022 w 607647"/>
              <a:gd name="connsiteY19" fmla="*/ 365693 h 365810"/>
              <a:gd name="connsiteX20" fmla="*/ 370200 w 607647"/>
              <a:gd name="connsiteY20" fmla="*/ 359205 h 365810"/>
              <a:gd name="connsiteX21" fmla="*/ 400283 w 607647"/>
              <a:gd name="connsiteY21" fmla="*/ 341517 h 365810"/>
              <a:gd name="connsiteX22" fmla="*/ 331127 w 607647"/>
              <a:gd name="connsiteY22" fmla="*/ 365071 h 365810"/>
              <a:gd name="connsiteX23" fmla="*/ 314038 w 607647"/>
              <a:gd name="connsiteY23" fmla="*/ 358227 h 365810"/>
              <a:gd name="connsiteX24" fmla="*/ 287693 w 607647"/>
              <a:gd name="connsiteY24" fmla="*/ 308542 h 365810"/>
              <a:gd name="connsiteX25" fmla="*/ 293656 w 607647"/>
              <a:gd name="connsiteY25" fmla="*/ 289255 h 365810"/>
              <a:gd name="connsiteX26" fmla="*/ 312881 w 607647"/>
              <a:gd name="connsiteY26" fmla="*/ 295210 h 365810"/>
              <a:gd name="connsiteX27" fmla="*/ 333619 w 607647"/>
              <a:gd name="connsiteY27" fmla="*/ 334229 h 365810"/>
              <a:gd name="connsiteX28" fmla="*/ 392985 w 607647"/>
              <a:gd name="connsiteY28" fmla="*/ 314497 h 365810"/>
              <a:gd name="connsiteX29" fmla="*/ 362635 w 607647"/>
              <a:gd name="connsiteY29" fmla="*/ 318586 h 365810"/>
              <a:gd name="connsiteX30" fmla="*/ 369488 w 607647"/>
              <a:gd name="connsiteY30" fmla="*/ 303032 h 365810"/>
              <a:gd name="connsiteX31" fmla="*/ 386488 w 607647"/>
              <a:gd name="connsiteY31" fmla="*/ 296010 h 365810"/>
              <a:gd name="connsiteX32" fmla="*/ 471753 w 607647"/>
              <a:gd name="connsiteY32" fmla="*/ 296277 h 365810"/>
              <a:gd name="connsiteX33" fmla="*/ 491423 w 607647"/>
              <a:gd name="connsiteY33" fmla="*/ 316097 h 365810"/>
              <a:gd name="connsiteX34" fmla="*/ 491334 w 607647"/>
              <a:gd name="connsiteY34" fmla="*/ 329518 h 365810"/>
              <a:gd name="connsiteX35" fmla="*/ 528538 w 607647"/>
              <a:gd name="connsiteY35" fmla="*/ 329518 h 365810"/>
              <a:gd name="connsiteX36" fmla="*/ 494004 w 607647"/>
              <a:gd name="connsiteY36" fmla="*/ 252280 h 365810"/>
              <a:gd name="connsiteX37" fmla="*/ 502727 w 607647"/>
              <a:gd name="connsiteY37" fmla="*/ 229438 h 365810"/>
              <a:gd name="connsiteX38" fmla="*/ 516044 w 607647"/>
              <a:gd name="connsiteY38" fmla="*/ 229060 h 365810"/>
              <a:gd name="connsiteX39" fmla="*/ 55359 w 607647"/>
              <a:gd name="connsiteY39" fmla="*/ 111865 h 365810"/>
              <a:gd name="connsiteX40" fmla="*/ 88735 w 607647"/>
              <a:gd name="connsiteY40" fmla="*/ 112043 h 365810"/>
              <a:gd name="connsiteX41" fmla="*/ 114368 w 607647"/>
              <a:gd name="connsiteY41" fmla="*/ 122972 h 365810"/>
              <a:gd name="connsiteX42" fmla="*/ 124158 w 607647"/>
              <a:gd name="connsiteY42" fmla="*/ 141722 h 365810"/>
              <a:gd name="connsiteX43" fmla="*/ 72359 w 607647"/>
              <a:gd name="connsiteY43" fmla="*/ 130081 h 365810"/>
              <a:gd name="connsiteX44" fmla="*/ 147299 w 607647"/>
              <a:gd name="connsiteY44" fmla="*/ 166603 h 365810"/>
              <a:gd name="connsiteX45" fmla="*/ 203904 w 607647"/>
              <a:gd name="connsiteY45" fmla="*/ 136835 h 365810"/>
              <a:gd name="connsiteX46" fmla="*/ 233186 w 607647"/>
              <a:gd name="connsiteY46" fmla="*/ 145899 h 365810"/>
              <a:gd name="connsiteX47" fmla="*/ 224108 w 607647"/>
              <a:gd name="connsiteY47" fmla="*/ 175134 h 365810"/>
              <a:gd name="connsiteX48" fmla="*/ 157801 w 607647"/>
              <a:gd name="connsiteY48" fmla="*/ 209967 h 365810"/>
              <a:gd name="connsiteX49" fmla="*/ 137953 w 607647"/>
              <a:gd name="connsiteY49" fmla="*/ 210145 h 365810"/>
              <a:gd name="connsiteX50" fmla="*/ 64972 w 607647"/>
              <a:gd name="connsiteY50" fmla="*/ 174601 h 365810"/>
              <a:gd name="connsiteX51" fmla="*/ 123535 w 607647"/>
              <a:gd name="connsiteY51" fmla="*/ 226585 h 365810"/>
              <a:gd name="connsiteX52" fmla="*/ 122556 w 607647"/>
              <a:gd name="connsiteY52" fmla="*/ 284167 h 365810"/>
              <a:gd name="connsiteX53" fmla="*/ 171685 w 607647"/>
              <a:gd name="connsiteY53" fmla="*/ 300428 h 365810"/>
              <a:gd name="connsiteX54" fmla="*/ 194203 w 607647"/>
              <a:gd name="connsiteY54" fmla="*/ 337572 h 365810"/>
              <a:gd name="connsiteX55" fmla="*/ 161094 w 607647"/>
              <a:gd name="connsiteY55" fmla="*/ 365741 h 365810"/>
              <a:gd name="connsiteX56" fmla="*/ 25989 w 607647"/>
              <a:gd name="connsiteY56" fmla="*/ 365741 h 365810"/>
              <a:gd name="connsiteX57" fmla="*/ 0 w 607647"/>
              <a:gd name="connsiteY57" fmla="*/ 339794 h 365810"/>
              <a:gd name="connsiteX58" fmla="*/ 25989 w 607647"/>
              <a:gd name="connsiteY58" fmla="*/ 313846 h 365810"/>
              <a:gd name="connsiteX59" fmla="*/ 47171 w 607647"/>
              <a:gd name="connsiteY59" fmla="*/ 313846 h 365810"/>
              <a:gd name="connsiteX60" fmla="*/ 37203 w 607647"/>
              <a:gd name="connsiteY60" fmla="*/ 310558 h 365810"/>
              <a:gd name="connsiteX61" fmla="*/ 19669 w 607647"/>
              <a:gd name="connsiteY61" fmla="*/ 282567 h 365810"/>
              <a:gd name="connsiteX62" fmla="*/ 18779 w 607647"/>
              <a:gd name="connsiteY62" fmla="*/ 148120 h 365810"/>
              <a:gd name="connsiteX63" fmla="*/ 29460 w 607647"/>
              <a:gd name="connsiteY63" fmla="*/ 122350 h 365810"/>
              <a:gd name="connsiteX64" fmla="*/ 55359 w 607647"/>
              <a:gd name="connsiteY64" fmla="*/ 111865 h 365810"/>
              <a:gd name="connsiteX65" fmla="*/ 250125 w 607647"/>
              <a:gd name="connsiteY65" fmla="*/ 67988 h 365810"/>
              <a:gd name="connsiteX66" fmla="*/ 258579 w 607647"/>
              <a:gd name="connsiteY66" fmla="*/ 68432 h 365810"/>
              <a:gd name="connsiteX67" fmla="*/ 291330 w 607647"/>
              <a:gd name="connsiteY67" fmla="*/ 105479 h 365810"/>
              <a:gd name="connsiteX68" fmla="*/ 292487 w 607647"/>
              <a:gd name="connsiteY68" fmla="*/ 111253 h 365810"/>
              <a:gd name="connsiteX69" fmla="*/ 292576 w 607647"/>
              <a:gd name="connsiteY69" fmla="*/ 111253 h 365810"/>
              <a:gd name="connsiteX70" fmla="*/ 261961 w 607647"/>
              <a:gd name="connsiteY70" fmla="*/ 204625 h 365810"/>
              <a:gd name="connsiteX71" fmla="*/ 254930 w 607647"/>
              <a:gd name="connsiteY71" fmla="*/ 208179 h 365810"/>
              <a:gd name="connsiteX72" fmla="*/ 221468 w 607647"/>
              <a:gd name="connsiteY72" fmla="*/ 197251 h 365810"/>
              <a:gd name="connsiteX73" fmla="*/ 232681 w 607647"/>
              <a:gd name="connsiteY73" fmla="*/ 191388 h 365810"/>
              <a:gd name="connsiteX74" fmla="*/ 249502 w 607647"/>
              <a:gd name="connsiteY74" fmla="*/ 137373 h 365810"/>
              <a:gd name="connsiteX75" fmla="*/ 211767 w 607647"/>
              <a:gd name="connsiteY75" fmla="*/ 116051 h 365810"/>
              <a:gd name="connsiteX76" fmla="*/ 219243 w 607647"/>
              <a:gd name="connsiteY76" fmla="*/ 93219 h 365810"/>
              <a:gd name="connsiteX77" fmla="*/ 226273 w 607647"/>
              <a:gd name="connsiteY77" fmla="*/ 89665 h 365810"/>
              <a:gd name="connsiteX78" fmla="*/ 275667 w 607647"/>
              <a:gd name="connsiteY78" fmla="*/ 105745 h 365810"/>
              <a:gd name="connsiteX79" fmla="*/ 249680 w 607647"/>
              <a:gd name="connsiteY79" fmla="*/ 76339 h 365810"/>
              <a:gd name="connsiteX80" fmla="*/ 250125 w 607647"/>
              <a:gd name="connsiteY80" fmla="*/ 67988 h 365810"/>
              <a:gd name="connsiteX81" fmla="*/ 100274 w 607647"/>
              <a:gd name="connsiteY81" fmla="*/ 0 h 365810"/>
              <a:gd name="connsiteX82" fmla="*/ 148118 w 607647"/>
              <a:gd name="connsiteY82" fmla="*/ 47738 h 365810"/>
              <a:gd name="connsiteX83" fmla="*/ 100274 w 607647"/>
              <a:gd name="connsiteY83" fmla="*/ 95476 h 365810"/>
              <a:gd name="connsiteX84" fmla="*/ 52430 w 607647"/>
              <a:gd name="connsiteY84" fmla="*/ 47738 h 365810"/>
              <a:gd name="connsiteX85" fmla="*/ 100274 w 607647"/>
              <a:gd name="connsiteY85" fmla="*/ 0 h 36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7647" h="365810">
                <a:moveTo>
                  <a:pt x="587405" y="245087"/>
                </a:moveTo>
                <a:cubicBezTo>
                  <a:pt x="591779" y="244354"/>
                  <a:pt x="596432" y="245287"/>
                  <a:pt x="600350" y="248041"/>
                </a:cubicBezTo>
                <a:cubicBezTo>
                  <a:pt x="608186" y="253549"/>
                  <a:pt x="609967" y="264387"/>
                  <a:pt x="604446" y="272205"/>
                </a:cubicBezTo>
                <a:lnTo>
                  <a:pt x="577821" y="309429"/>
                </a:lnTo>
                <a:lnTo>
                  <a:pt x="561347" y="272827"/>
                </a:lnTo>
                <a:lnTo>
                  <a:pt x="576129" y="252128"/>
                </a:lnTo>
                <a:cubicBezTo>
                  <a:pt x="578934" y="248219"/>
                  <a:pt x="583030" y="245820"/>
                  <a:pt x="587405" y="245087"/>
                </a:cubicBezTo>
                <a:close/>
                <a:moveTo>
                  <a:pt x="331784" y="238147"/>
                </a:moveTo>
                <a:cubicBezTo>
                  <a:pt x="351273" y="235124"/>
                  <a:pt x="369516" y="248549"/>
                  <a:pt x="372453" y="268020"/>
                </a:cubicBezTo>
                <a:cubicBezTo>
                  <a:pt x="375479" y="287402"/>
                  <a:pt x="362041" y="305628"/>
                  <a:pt x="342641" y="308561"/>
                </a:cubicBezTo>
                <a:cubicBezTo>
                  <a:pt x="340505" y="308917"/>
                  <a:pt x="338458" y="309006"/>
                  <a:pt x="336411" y="309006"/>
                </a:cubicBezTo>
                <a:lnTo>
                  <a:pt x="325554" y="288468"/>
                </a:lnTo>
                <a:cubicBezTo>
                  <a:pt x="320659" y="279222"/>
                  <a:pt x="311315" y="273799"/>
                  <a:pt x="301526" y="273265"/>
                </a:cubicBezTo>
                <a:cubicBezTo>
                  <a:pt x="301526" y="256017"/>
                  <a:pt x="314163" y="240814"/>
                  <a:pt x="331784" y="238147"/>
                </a:cubicBezTo>
                <a:close/>
                <a:moveTo>
                  <a:pt x="516044" y="229060"/>
                </a:moveTo>
                <a:cubicBezTo>
                  <a:pt x="520194" y="230638"/>
                  <a:pt x="523732" y="233793"/>
                  <a:pt x="525690" y="238148"/>
                </a:cubicBezTo>
                <a:lnTo>
                  <a:pt x="571082" y="339740"/>
                </a:lnTo>
                <a:cubicBezTo>
                  <a:pt x="573485" y="345073"/>
                  <a:pt x="572951" y="351294"/>
                  <a:pt x="569747" y="356183"/>
                </a:cubicBezTo>
                <a:cubicBezTo>
                  <a:pt x="566632" y="361160"/>
                  <a:pt x="561113" y="364093"/>
                  <a:pt x="555239" y="364093"/>
                </a:cubicBezTo>
                <a:cubicBezTo>
                  <a:pt x="473623" y="364093"/>
                  <a:pt x="509402" y="363738"/>
                  <a:pt x="387022" y="365693"/>
                </a:cubicBezTo>
                <a:cubicBezTo>
                  <a:pt x="380791" y="365782"/>
                  <a:pt x="374739" y="363471"/>
                  <a:pt x="370200" y="359205"/>
                </a:cubicBezTo>
                <a:cubicBezTo>
                  <a:pt x="375985" y="355916"/>
                  <a:pt x="400283" y="341517"/>
                  <a:pt x="400283" y="341517"/>
                </a:cubicBezTo>
                <a:cubicBezTo>
                  <a:pt x="400283" y="341517"/>
                  <a:pt x="381948" y="348006"/>
                  <a:pt x="331127" y="365071"/>
                </a:cubicBezTo>
                <a:cubicBezTo>
                  <a:pt x="324541" y="367293"/>
                  <a:pt x="317332" y="364360"/>
                  <a:pt x="314038" y="358227"/>
                </a:cubicBezTo>
                <a:lnTo>
                  <a:pt x="287693" y="308542"/>
                </a:lnTo>
                <a:cubicBezTo>
                  <a:pt x="283955" y="301610"/>
                  <a:pt x="286625" y="292988"/>
                  <a:pt x="293656" y="289255"/>
                </a:cubicBezTo>
                <a:cubicBezTo>
                  <a:pt x="300599" y="285611"/>
                  <a:pt x="309232" y="288277"/>
                  <a:pt x="312881" y="295210"/>
                </a:cubicBezTo>
                <a:lnTo>
                  <a:pt x="333619" y="334229"/>
                </a:lnTo>
                <a:cubicBezTo>
                  <a:pt x="388535" y="315920"/>
                  <a:pt x="392985" y="314497"/>
                  <a:pt x="392985" y="314497"/>
                </a:cubicBezTo>
                <a:cubicBezTo>
                  <a:pt x="392985" y="314497"/>
                  <a:pt x="385064" y="315653"/>
                  <a:pt x="362635" y="318586"/>
                </a:cubicBezTo>
                <a:cubicBezTo>
                  <a:pt x="362902" y="312720"/>
                  <a:pt x="365394" y="307209"/>
                  <a:pt x="369488" y="303032"/>
                </a:cubicBezTo>
                <a:cubicBezTo>
                  <a:pt x="374027" y="298499"/>
                  <a:pt x="380168" y="296010"/>
                  <a:pt x="386488" y="296010"/>
                </a:cubicBezTo>
                <a:lnTo>
                  <a:pt x="471753" y="296277"/>
                </a:lnTo>
                <a:cubicBezTo>
                  <a:pt x="482701" y="296277"/>
                  <a:pt x="491512" y="305254"/>
                  <a:pt x="491423" y="316097"/>
                </a:cubicBezTo>
                <a:lnTo>
                  <a:pt x="491334" y="329518"/>
                </a:lnTo>
                <a:lnTo>
                  <a:pt x="528538" y="329518"/>
                </a:lnTo>
                <a:lnTo>
                  <a:pt x="494004" y="252280"/>
                </a:lnTo>
                <a:cubicBezTo>
                  <a:pt x="490088" y="243570"/>
                  <a:pt x="494004" y="233349"/>
                  <a:pt x="502727" y="229438"/>
                </a:cubicBezTo>
                <a:cubicBezTo>
                  <a:pt x="507133" y="227482"/>
                  <a:pt x="511894" y="227482"/>
                  <a:pt x="516044" y="229060"/>
                </a:cubicBezTo>
                <a:close/>
                <a:moveTo>
                  <a:pt x="55359" y="111865"/>
                </a:moveTo>
                <a:lnTo>
                  <a:pt x="88735" y="112043"/>
                </a:lnTo>
                <a:cubicBezTo>
                  <a:pt x="98347" y="112131"/>
                  <a:pt x="107604" y="116041"/>
                  <a:pt x="114368" y="122972"/>
                </a:cubicBezTo>
                <a:cubicBezTo>
                  <a:pt x="119441" y="128126"/>
                  <a:pt x="122823" y="134702"/>
                  <a:pt x="124158" y="141722"/>
                </a:cubicBezTo>
                <a:lnTo>
                  <a:pt x="72359" y="130081"/>
                </a:lnTo>
                <a:cubicBezTo>
                  <a:pt x="81615" y="134524"/>
                  <a:pt x="138843" y="162427"/>
                  <a:pt x="147299" y="166603"/>
                </a:cubicBezTo>
                <a:lnTo>
                  <a:pt x="203904" y="136835"/>
                </a:lnTo>
                <a:cubicBezTo>
                  <a:pt x="214495" y="131237"/>
                  <a:pt x="227668" y="135324"/>
                  <a:pt x="233186" y="145899"/>
                </a:cubicBezTo>
                <a:cubicBezTo>
                  <a:pt x="238793" y="156473"/>
                  <a:pt x="234699" y="169536"/>
                  <a:pt x="224108" y="175134"/>
                </a:cubicBezTo>
                <a:lnTo>
                  <a:pt x="157801" y="209967"/>
                </a:lnTo>
                <a:cubicBezTo>
                  <a:pt x="151393" y="213344"/>
                  <a:pt x="144006" y="213255"/>
                  <a:pt x="137953" y="210145"/>
                </a:cubicBezTo>
                <a:cubicBezTo>
                  <a:pt x="130922" y="206768"/>
                  <a:pt x="73872" y="178955"/>
                  <a:pt x="64972" y="174601"/>
                </a:cubicBezTo>
                <a:lnTo>
                  <a:pt x="123535" y="226585"/>
                </a:lnTo>
                <a:lnTo>
                  <a:pt x="122556" y="284167"/>
                </a:lnTo>
                <a:lnTo>
                  <a:pt x="171685" y="300428"/>
                </a:lnTo>
                <a:cubicBezTo>
                  <a:pt x="187350" y="305671"/>
                  <a:pt x="196873" y="321222"/>
                  <a:pt x="194203" y="337572"/>
                </a:cubicBezTo>
                <a:cubicBezTo>
                  <a:pt x="191622" y="353922"/>
                  <a:pt x="177648" y="365741"/>
                  <a:pt x="161094" y="365741"/>
                </a:cubicBezTo>
                <a:lnTo>
                  <a:pt x="25989" y="365741"/>
                </a:lnTo>
                <a:cubicBezTo>
                  <a:pt x="11659" y="365741"/>
                  <a:pt x="0" y="354189"/>
                  <a:pt x="0" y="339794"/>
                </a:cubicBezTo>
                <a:cubicBezTo>
                  <a:pt x="0" y="325487"/>
                  <a:pt x="11659" y="313846"/>
                  <a:pt x="25989" y="313846"/>
                </a:cubicBezTo>
                <a:lnTo>
                  <a:pt x="47171" y="313846"/>
                </a:lnTo>
                <a:lnTo>
                  <a:pt x="37203" y="310558"/>
                </a:lnTo>
                <a:cubicBezTo>
                  <a:pt x="25188" y="306560"/>
                  <a:pt x="18067" y="294652"/>
                  <a:pt x="19669" y="282567"/>
                </a:cubicBezTo>
                <a:cubicBezTo>
                  <a:pt x="18957" y="278657"/>
                  <a:pt x="19135" y="288965"/>
                  <a:pt x="18779" y="148120"/>
                </a:cubicBezTo>
                <a:cubicBezTo>
                  <a:pt x="18779" y="138523"/>
                  <a:pt x="22607" y="129193"/>
                  <a:pt x="29460" y="122350"/>
                </a:cubicBezTo>
                <a:cubicBezTo>
                  <a:pt x="36313" y="115597"/>
                  <a:pt x="45658" y="111776"/>
                  <a:pt x="55359" y="111865"/>
                </a:cubicBezTo>
                <a:close/>
                <a:moveTo>
                  <a:pt x="250125" y="67988"/>
                </a:moveTo>
                <a:cubicBezTo>
                  <a:pt x="252616" y="65767"/>
                  <a:pt x="256443" y="66034"/>
                  <a:pt x="258579" y="68432"/>
                </a:cubicBezTo>
                <a:lnTo>
                  <a:pt x="291330" y="105479"/>
                </a:lnTo>
                <a:cubicBezTo>
                  <a:pt x="292843" y="107078"/>
                  <a:pt x="293199" y="109299"/>
                  <a:pt x="292487" y="111253"/>
                </a:cubicBezTo>
                <a:lnTo>
                  <a:pt x="292576" y="111253"/>
                </a:lnTo>
                <a:lnTo>
                  <a:pt x="261961" y="204625"/>
                </a:lnTo>
                <a:cubicBezTo>
                  <a:pt x="260982" y="207557"/>
                  <a:pt x="257867" y="209156"/>
                  <a:pt x="254930" y="208179"/>
                </a:cubicBezTo>
                <a:lnTo>
                  <a:pt x="221468" y="197251"/>
                </a:lnTo>
                <a:lnTo>
                  <a:pt x="232681" y="191388"/>
                </a:lnTo>
                <a:cubicBezTo>
                  <a:pt x="252261" y="181082"/>
                  <a:pt x="259825" y="156918"/>
                  <a:pt x="249502" y="137373"/>
                </a:cubicBezTo>
                <a:cubicBezTo>
                  <a:pt x="241937" y="122980"/>
                  <a:pt x="226896" y="115162"/>
                  <a:pt x="211767" y="116051"/>
                </a:cubicBezTo>
                <a:lnTo>
                  <a:pt x="219243" y="93219"/>
                </a:lnTo>
                <a:cubicBezTo>
                  <a:pt x="220222" y="90287"/>
                  <a:pt x="223337" y="88688"/>
                  <a:pt x="226273" y="89665"/>
                </a:cubicBezTo>
                <a:lnTo>
                  <a:pt x="275667" y="105745"/>
                </a:lnTo>
                <a:lnTo>
                  <a:pt x="249680" y="76339"/>
                </a:lnTo>
                <a:cubicBezTo>
                  <a:pt x="247455" y="73940"/>
                  <a:pt x="247722" y="70120"/>
                  <a:pt x="250125" y="67988"/>
                </a:cubicBezTo>
                <a:close/>
                <a:moveTo>
                  <a:pt x="100274" y="0"/>
                </a:moveTo>
                <a:cubicBezTo>
                  <a:pt x="126698" y="0"/>
                  <a:pt x="148118" y="21373"/>
                  <a:pt x="148118" y="47738"/>
                </a:cubicBezTo>
                <a:cubicBezTo>
                  <a:pt x="148118" y="74103"/>
                  <a:pt x="126698" y="95476"/>
                  <a:pt x="100274" y="95476"/>
                </a:cubicBezTo>
                <a:cubicBezTo>
                  <a:pt x="73850" y="95476"/>
                  <a:pt x="52430" y="74103"/>
                  <a:pt x="52430" y="47738"/>
                </a:cubicBezTo>
                <a:cubicBezTo>
                  <a:pt x="52430" y="21373"/>
                  <a:pt x="73850" y="0"/>
                  <a:pt x="1002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0" name="notebook_87927">
            <a:extLst>
              <a:ext uri="{FF2B5EF4-FFF2-40B4-BE49-F238E27FC236}">
                <a16:creationId xmlns="" xmlns:a16="http://schemas.microsoft.com/office/drawing/2014/main" id="{8A8C74B7-84E9-41CC-9483-319269C9F7B2}"/>
              </a:ext>
            </a:extLst>
          </p:cNvPr>
          <p:cNvSpPr>
            <a:spLocks noChangeAspect="1"/>
          </p:cNvSpPr>
          <p:nvPr/>
        </p:nvSpPr>
        <p:spPr bwMode="auto">
          <a:xfrm>
            <a:off x="2311873" y="3515264"/>
            <a:ext cx="317896" cy="368754"/>
          </a:xfrm>
          <a:custGeom>
            <a:avLst/>
            <a:gdLst>
              <a:gd name="T0" fmla="*/ 2436 w 2436"/>
              <a:gd name="T1" fmla="*/ 1895 h 2830"/>
              <a:gd name="T2" fmla="*/ 2436 w 2436"/>
              <a:gd name="T3" fmla="*/ 2432 h 2830"/>
              <a:gd name="T4" fmla="*/ 2038 w 2436"/>
              <a:gd name="T5" fmla="*/ 2830 h 2830"/>
              <a:gd name="T6" fmla="*/ 1597 w 2436"/>
              <a:gd name="T7" fmla="*/ 2830 h 2830"/>
              <a:gd name="T8" fmla="*/ 540 w 2436"/>
              <a:gd name="T9" fmla="*/ 2830 h 2830"/>
              <a:gd name="T10" fmla="*/ 397 w 2436"/>
              <a:gd name="T11" fmla="*/ 2830 h 2830"/>
              <a:gd name="T12" fmla="*/ 0 w 2436"/>
              <a:gd name="T13" fmla="*/ 2432 h 2830"/>
              <a:gd name="T14" fmla="*/ 0 w 2436"/>
              <a:gd name="T15" fmla="*/ 398 h 2830"/>
              <a:gd name="T16" fmla="*/ 397 w 2436"/>
              <a:gd name="T17" fmla="*/ 0 h 2830"/>
              <a:gd name="T18" fmla="*/ 540 w 2436"/>
              <a:gd name="T19" fmla="*/ 0 h 2830"/>
              <a:gd name="T20" fmla="*/ 1597 w 2436"/>
              <a:gd name="T21" fmla="*/ 0 h 2830"/>
              <a:gd name="T22" fmla="*/ 2038 w 2436"/>
              <a:gd name="T23" fmla="*/ 0 h 2830"/>
              <a:gd name="T24" fmla="*/ 2436 w 2436"/>
              <a:gd name="T25" fmla="*/ 398 h 2830"/>
              <a:gd name="T26" fmla="*/ 2436 w 2436"/>
              <a:gd name="T27" fmla="*/ 935 h 2830"/>
              <a:gd name="T28" fmla="*/ 2431 w 2436"/>
              <a:gd name="T29" fmla="*/ 935 h 2830"/>
              <a:gd name="T30" fmla="*/ 2236 w 2436"/>
              <a:gd name="T31" fmla="*/ 935 h 2830"/>
              <a:gd name="T32" fmla="*/ 2236 w 2436"/>
              <a:gd name="T33" fmla="*/ 398 h 2830"/>
              <a:gd name="T34" fmla="*/ 2038 w 2436"/>
              <a:gd name="T35" fmla="*/ 200 h 2830"/>
              <a:gd name="T36" fmla="*/ 1942 w 2436"/>
              <a:gd name="T37" fmla="*/ 200 h 2830"/>
              <a:gd name="T38" fmla="*/ 1995 w 2436"/>
              <a:gd name="T39" fmla="*/ 398 h 2830"/>
              <a:gd name="T40" fmla="*/ 1995 w 2436"/>
              <a:gd name="T41" fmla="*/ 935 h 2830"/>
              <a:gd name="T42" fmla="*/ 1639 w 2436"/>
              <a:gd name="T43" fmla="*/ 935 h 2830"/>
              <a:gd name="T44" fmla="*/ 1159 w 2436"/>
              <a:gd name="T45" fmla="*/ 1415 h 2830"/>
              <a:gd name="T46" fmla="*/ 1639 w 2436"/>
              <a:gd name="T47" fmla="*/ 1895 h 2830"/>
              <a:gd name="T48" fmla="*/ 1995 w 2436"/>
              <a:gd name="T49" fmla="*/ 1895 h 2830"/>
              <a:gd name="T50" fmla="*/ 1995 w 2436"/>
              <a:gd name="T51" fmla="*/ 2432 h 2830"/>
              <a:gd name="T52" fmla="*/ 1942 w 2436"/>
              <a:gd name="T53" fmla="*/ 2630 h 2830"/>
              <a:gd name="T54" fmla="*/ 2038 w 2436"/>
              <a:gd name="T55" fmla="*/ 2630 h 2830"/>
              <a:gd name="T56" fmla="*/ 2236 w 2436"/>
              <a:gd name="T57" fmla="*/ 2432 h 2830"/>
              <a:gd name="T58" fmla="*/ 2236 w 2436"/>
              <a:gd name="T59" fmla="*/ 1895 h 2830"/>
              <a:gd name="T60" fmla="*/ 2431 w 2436"/>
              <a:gd name="T61" fmla="*/ 1895 h 2830"/>
              <a:gd name="T62" fmla="*/ 2436 w 2436"/>
              <a:gd name="T63" fmla="*/ 1895 h 2830"/>
              <a:gd name="T64" fmla="*/ 2236 w 2436"/>
              <a:gd name="T65" fmla="*/ 1695 h 2830"/>
              <a:gd name="T66" fmla="*/ 2236 w 2436"/>
              <a:gd name="T67" fmla="*/ 1695 h 2830"/>
              <a:gd name="T68" fmla="*/ 1995 w 2436"/>
              <a:gd name="T69" fmla="*/ 1695 h 2830"/>
              <a:gd name="T70" fmla="*/ 1995 w 2436"/>
              <a:gd name="T71" fmla="*/ 1695 h 2830"/>
              <a:gd name="T72" fmla="*/ 1639 w 2436"/>
              <a:gd name="T73" fmla="*/ 1695 h 2830"/>
              <a:gd name="T74" fmla="*/ 1359 w 2436"/>
              <a:gd name="T75" fmla="*/ 1415 h 2830"/>
              <a:gd name="T76" fmla="*/ 1639 w 2436"/>
              <a:gd name="T77" fmla="*/ 1135 h 2830"/>
              <a:gd name="T78" fmla="*/ 2431 w 2436"/>
              <a:gd name="T79" fmla="*/ 1135 h 2830"/>
              <a:gd name="T80" fmla="*/ 2431 w 2436"/>
              <a:gd name="T81" fmla="*/ 1695 h 2830"/>
              <a:gd name="T82" fmla="*/ 2236 w 2436"/>
              <a:gd name="T83" fmla="*/ 1695 h 2830"/>
              <a:gd name="T84" fmla="*/ 1783 w 2436"/>
              <a:gd name="T85" fmla="*/ 1415 h 2830"/>
              <a:gd name="T86" fmla="*/ 1647 w 2436"/>
              <a:gd name="T87" fmla="*/ 1279 h 2830"/>
              <a:gd name="T88" fmla="*/ 1511 w 2436"/>
              <a:gd name="T89" fmla="*/ 1415 h 2830"/>
              <a:gd name="T90" fmla="*/ 1647 w 2436"/>
              <a:gd name="T91" fmla="*/ 1551 h 2830"/>
              <a:gd name="T92" fmla="*/ 1783 w 2436"/>
              <a:gd name="T93" fmla="*/ 1415 h 2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36" h="2830">
                <a:moveTo>
                  <a:pt x="2436" y="1895"/>
                </a:moveTo>
                <a:lnTo>
                  <a:pt x="2436" y="2432"/>
                </a:lnTo>
                <a:cubicBezTo>
                  <a:pt x="2436" y="2651"/>
                  <a:pt x="2258" y="2830"/>
                  <a:pt x="2038" y="2830"/>
                </a:cubicBezTo>
                <a:lnTo>
                  <a:pt x="1597" y="2830"/>
                </a:lnTo>
                <a:lnTo>
                  <a:pt x="540" y="2830"/>
                </a:lnTo>
                <a:lnTo>
                  <a:pt x="397" y="2830"/>
                </a:lnTo>
                <a:cubicBezTo>
                  <a:pt x="178" y="2830"/>
                  <a:pt x="0" y="2651"/>
                  <a:pt x="0" y="2432"/>
                </a:cubicBezTo>
                <a:lnTo>
                  <a:pt x="0" y="398"/>
                </a:lnTo>
                <a:cubicBezTo>
                  <a:pt x="0" y="178"/>
                  <a:pt x="178" y="0"/>
                  <a:pt x="397" y="0"/>
                </a:cubicBezTo>
                <a:lnTo>
                  <a:pt x="540" y="0"/>
                </a:lnTo>
                <a:lnTo>
                  <a:pt x="1597" y="0"/>
                </a:lnTo>
                <a:lnTo>
                  <a:pt x="2038" y="0"/>
                </a:lnTo>
                <a:cubicBezTo>
                  <a:pt x="2258" y="0"/>
                  <a:pt x="2436" y="178"/>
                  <a:pt x="2436" y="398"/>
                </a:cubicBezTo>
                <a:lnTo>
                  <a:pt x="2436" y="935"/>
                </a:lnTo>
                <a:cubicBezTo>
                  <a:pt x="2434" y="935"/>
                  <a:pt x="2433" y="935"/>
                  <a:pt x="2431" y="935"/>
                </a:cubicBezTo>
                <a:lnTo>
                  <a:pt x="2236" y="935"/>
                </a:lnTo>
                <a:lnTo>
                  <a:pt x="2236" y="398"/>
                </a:lnTo>
                <a:cubicBezTo>
                  <a:pt x="2236" y="289"/>
                  <a:pt x="2147" y="200"/>
                  <a:pt x="2038" y="200"/>
                </a:cubicBezTo>
                <a:lnTo>
                  <a:pt x="1942" y="200"/>
                </a:lnTo>
                <a:cubicBezTo>
                  <a:pt x="1976" y="258"/>
                  <a:pt x="1995" y="326"/>
                  <a:pt x="1995" y="398"/>
                </a:cubicBezTo>
                <a:lnTo>
                  <a:pt x="1995" y="935"/>
                </a:lnTo>
                <a:lnTo>
                  <a:pt x="1639" y="935"/>
                </a:lnTo>
                <a:cubicBezTo>
                  <a:pt x="1374" y="935"/>
                  <a:pt x="1159" y="1150"/>
                  <a:pt x="1159" y="1415"/>
                </a:cubicBezTo>
                <a:cubicBezTo>
                  <a:pt x="1159" y="1679"/>
                  <a:pt x="1374" y="1895"/>
                  <a:pt x="1639" y="1895"/>
                </a:cubicBezTo>
                <a:lnTo>
                  <a:pt x="1995" y="1895"/>
                </a:lnTo>
                <a:lnTo>
                  <a:pt x="1995" y="2432"/>
                </a:lnTo>
                <a:cubicBezTo>
                  <a:pt x="1995" y="2504"/>
                  <a:pt x="1976" y="2571"/>
                  <a:pt x="1942" y="2630"/>
                </a:cubicBezTo>
                <a:lnTo>
                  <a:pt x="2038" y="2630"/>
                </a:lnTo>
                <a:cubicBezTo>
                  <a:pt x="2147" y="2630"/>
                  <a:pt x="2236" y="2541"/>
                  <a:pt x="2236" y="2432"/>
                </a:cubicBezTo>
                <a:lnTo>
                  <a:pt x="2236" y="1895"/>
                </a:lnTo>
                <a:lnTo>
                  <a:pt x="2431" y="1895"/>
                </a:lnTo>
                <a:cubicBezTo>
                  <a:pt x="2433" y="1895"/>
                  <a:pt x="2434" y="1895"/>
                  <a:pt x="2436" y="1895"/>
                </a:cubicBezTo>
                <a:close/>
                <a:moveTo>
                  <a:pt x="2236" y="1695"/>
                </a:moveTo>
                <a:lnTo>
                  <a:pt x="2236" y="1695"/>
                </a:lnTo>
                <a:lnTo>
                  <a:pt x="1995" y="1695"/>
                </a:lnTo>
                <a:lnTo>
                  <a:pt x="1995" y="1695"/>
                </a:lnTo>
                <a:lnTo>
                  <a:pt x="1639" y="1695"/>
                </a:lnTo>
                <a:cubicBezTo>
                  <a:pt x="1485" y="1695"/>
                  <a:pt x="1359" y="1569"/>
                  <a:pt x="1359" y="1415"/>
                </a:cubicBezTo>
                <a:cubicBezTo>
                  <a:pt x="1359" y="1260"/>
                  <a:pt x="1485" y="1135"/>
                  <a:pt x="1639" y="1135"/>
                </a:cubicBezTo>
                <a:lnTo>
                  <a:pt x="2431" y="1135"/>
                </a:lnTo>
                <a:lnTo>
                  <a:pt x="2431" y="1695"/>
                </a:lnTo>
                <a:lnTo>
                  <a:pt x="2236" y="1695"/>
                </a:lnTo>
                <a:close/>
                <a:moveTo>
                  <a:pt x="1783" y="1415"/>
                </a:moveTo>
                <a:cubicBezTo>
                  <a:pt x="1783" y="1340"/>
                  <a:pt x="1722" y="1279"/>
                  <a:pt x="1647" y="1279"/>
                </a:cubicBezTo>
                <a:cubicBezTo>
                  <a:pt x="1572" y="1279"/>
                  <a:pt x="1511" y="1340"/>
                  <a:pt x="1511" y="1415"/>
                </a:cubicBezTo>
                <a:cubicBezTo>
                  <a:pt x="1511" y="1490"/>
                  <a:pt x="1572" y="1551"/>
                  <a:pt x="1647" y="1551"/>
                </a:cubicBezTo>
                <a:cubicBezTo>
                  <a:pt x="1722" y="1551"/>
                  <a:pt x="1783" y="1490"/>
                  <a:pt x="1783" y="14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1" name="newspapers_50028">
            <a:extLst>
              <a:ext uri="{FF2B5EF4-FFF2-40B4-BE49-F238E27FC236}">
                <a16:creationId xmlns="" xmlns:a16="http://schemas.microsoft.com/office/drawing/2014/main" id="{44B5F889-D4F7-44C2-B12E-84670854A4A5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8" y="3507546"/>
            <a:ext cx="368754" cy="345128"/>
          </a:xfrm>
          <a:custGeom>
            <a:avLst/>
            <a:gdLst>
              <a:gd name="connsiteX0" fmla="*/ 109021 w 595661"/>
              <a:gd name="connsiteY0" fmla="*/ 412893 h 557498"/>
              <a:gd name="connsiteX1" fmla="*/ 379048 w 595661"/>
              <a:gd name="connsiteY1" fmla="*/ 412893 h 557498"/>
              <a:gd name="connsiteX2" fmla="*/ 397720 w 595661"/>
              <a:gd name="connsiteY2" fmla="*/ 432920 h 557498"/>
              <a:gd name="connsiteX3" fmla="*/ 379048 w 595661"/>
              <a:gd name="connsiteY3" fmla="*/ 451516 h 557498"/>
              <a:gd name="connsiteX4" fmla="*/ 109021 w 595661"/>
              <a:gd name="connsiteY4" fmla="*/ 451516 h 557498"/>
              <a:gd name="connsiteX5" fmla="*/ 90349 w 595661"/>
              <a:gd name="connsiteY5" fmla="*/ 432920 h 557498"/>
              <a:gd name="connsiteX6" fmla="*/ 109021 w 595661"/>
              <a:gd name="connsiteY6" fmla="*/ 412893 h 557498"/>
              <a:gd name="connsiteX7" fmla="*/ 109021 w 595661"/>
              <a:gd name="connsiteY7" fmla="*/ 336798 h 557498"/>
              <a:gd name="connsiteX8" fmla="*/ 379048 w 595661"/>
              <a:gd name="connsiteY8" fmla="*/ 336798 h 557498"/>
              <a:gd name="connsiteX9" fmla="*/ 397720 w 595661"/>
              <a:gd name="connsiteY9" fmla="*/ 355420 h 557498"/>
              <a:gd name="connsiteX10" fmla="*/ 379048 w 595661"/>
              <a:gd name="connsiteY10" fmla="*/ 374041 h 557498"/>
              <a:gd name="connsiteX11" fmla="*/ 109021 w 595661"/>
              <a:gd name="connsiteY11" fmla="*/ 374041 h 557498"/>
              <a:gd name="connsiteX12" fmla="*/ 90349 w 595661"/>
              <a:gd name="connsiteY12" fmla="*/ 355420 h 557498"/>
              <a:gd name="connsiteX13" fmla="*/ 109021 w 595661"/>
              <a:gd name="connsiteY13" fmla="*/ 336798 h 557498"/>
              <a:gd name="connsiteX14" fmla="*/ 485141 w 595661"/>
              <a:gd name="connsiteY14" fmla="*/ 333926 h 557498"/>
              <a:gd name="connsiteX15" fmla="*/ 485141 w 595661"/>
              <a:gd name="connsiteY15" fmla="*/ 501605 h 557498"/>
              <a:gd name="connsiteX16" fmla="*/ 539683 w 595661"/>
              <a:gd name="connsiteY16" fmla="*/ 501605 h 557498"/>
              <a:gd name="connsiteX17" fmla="*/ 539683 w 595661"/>
              <a:gd name="connsiteY17" fmla="*/ 333926 h 557498"/>
              <a:gd name="connsiteX18" fmla="*/ 109021 w 595661"/>
              <a:gd name="connsiteY18" fmla="*/ 259553 h 557498"/>
              <a:gd name="connsiteX19" fmla="*/ 379048 w 595661"/>
              <a:gd name="connsiteY19" fmla="*/ 259553 h 557498"/>
              <a:gd name="connsiteX20" fmla="*/ 397720 w 595661"/>
              <a:gd name="connsiteY20" fmla="*/ 279580 h 557498"/>
              <a:gd name="connsiteX21" fmla="*/ 379048 w 595661"/>
              <a:gd name="connsiteY21" fmla="*/ 298176 h 557498"/>
              <a:gd name="connsiteX22" fmla="*/ 109021 w 595661"/>
              <a:gd name="connsiteY22" fmla="*/ 298176 h 557498"/>
              <a:gd name="connsiteX23" fmla="*/ 90349 w 595661"/>
              <a:gd name="connsiteY23" fmla="*/ 279580 h 557498"/>
              <a:gd name="connsiteX24" fmla="*/ 109021 w 595661"/>
              <a:gd name="connsiteY24" fmla="*/ 259553 h 557498"/>
              <a:gd name="connsiteX25" fmla="*/ 109021 w 595661"/>
              <a:gd name="connsiteY25" fmla="*/ 183457 h 557498"/>
              <a:gd name="connsiteX26" fmla="*/ 221053 w 595661"/>
              <a:gd name="connsiteY26" fmla="*/ 183457 h 557498"/>
              <a:gd name="connsiteX27" fmla="*/ 241161 w 595661"/>
              <a:gd name="connsiteY27" fmla="*/ 202079 h 557498"/>
              <a:gd name="connsiteX28" fmla="*/ 221053 w 595661"/>
              <a:gd name="connsiteY28" fmla="*/ 220700 h 557498"/>
              <a:gd name="connsiteX29" fmla="*/ 109021 w 595661"/>
              <a:gd name="connsiteY29" fmla="*/ 220700 h 557498"/>
              <a:gd name="connsiteX30" fmla="*/ 90349 w 595661"/>
              <a:gd name="connsiteY30" fmla="*/ 202079 h 557498"/>
              <a:gd name="connsiteX31" fmla="*/ 109021 w 595661"/>
              <a:gd name="connsiteY31" fmla="*/ 183457 h 557498"/>
              <a:gd name="connsiteX32" fmla="*/ 280014 w 595661"/>
              <a:gd name="connsiteY32" fmla="*/ 105982 h 557498"/>
              <a:gd name="connsiteX33" fmla="*/ 397721 w 595661"/>
              <a:gd name="connsiteY33" fmla="*/ 105982 h 557498"/>
              <a:gd name="connsiteX34" fmla="*/ 397721 w 595661"/>
              <a:gd name="connsiteY34" fmla="*/ 225068 h 557498"/>
              <a:gd name="connsiteX35" fmla="*/ 280014 w 595661"/>
              <a:gd name="connsiteY35" fmla="*/ 225068 h 557498"/>
              <a:gd name="connsiteX36" fmla="*/ 109021 w 595661"/>
              <a:gd name="connsiteY36" fmla="*/ 105982 h 557498"/>
              <a:gd name="connsiteX37" fmla="*/ 221053 w 595661"/>
              <a:gd name="connsiteY37" fmla="*/ 105982 h 557498"/>
              <a:gd name="connsiteX38" fmla="*/ 241161 w 595661"/>
              <a:gd name="connsiteY38" fmla="*/ 124689 h 557498"/>
              <a:gd name="connsiteX39" fmla="*/ 221053 w 595661"/>
              <a:gd name="connsiteY39" fmla="*/ 144834 h 557498"/>
              <a:gd name="connsiteX40" fmla="*/ 109021 w 595661"/>
              <a:gd name="connsiteY40" fmla="*/ 144834 h 557498"/>
              <a:gd name="connsiteX41" fmla="*/ 90349 w 595661"/>
              <a:gd name="connsiteY41" fmla="*/ 124689 h 557498"/>
              <a:gd name="connsiteX42" fmla="*/ 109021 w 595661"/>
              <a:gd name="connsiteY42" fmla="*/ 105982 h 557498"/>
              <a:gd name="connsiteX43" fmla="*/ 57413 w 595661"/>
              <a:gd name="connsiteY43" fmla="*/ 57326 h 557498"/>
              <a:gd name="connsiteX44" fmla="*/ 57413 w 595661"/>
              <a:gd name="connsiteY44" fmla="*/ 500172 h 557498"/>
              <a:gd name="connsiteX45" fmla="*/ 427728 w 595661"/>
              <a:gd name="connsiteY45" fmla="*/ 500172 h 557498"/>
              <a:gd name="connsiteX46" fmla="*/ 427728 w 595661"/>
              <a:gd name="connsiteY46" fmla="*/ 57326 h 557498"/>
              <a:gd name="connsiteX47" fmla="*/ 0 w 595661"/>
              <a:gd name="connsiteY47" fmla="*/ 0 h 557498"/>
              <a:gd name="connsiteX48" fmla="*/ 485141 w 595661"/>
              <a:gd name="connsiteY48" fmla="*/ 0 h 557498"/>
              <a:gd name="connsiteX49" fmla="*/ 485141 w 595661"/>
              <a:gd name="connsiteY49" fmla="*/ 279466 h 557498"/>
              <a:gd name="connsiteX50" fmla="*/ 595661 w 595661"/>
              <a:gd name="connsiteY50" fmla="*/ 279466 h 557498"/>
              <a:gd name="connsiteX51" fmla="*/ 595661 w 595661"/>
              <a:gd name="connsiteY51" fmla="*/ 557498 h 557498"/>
              <a:gd name="connsiteX52" fmla="*/ 0 w 595661"/>
              <a:gd name="connsiteY52" fmla="*/ 557498 h 55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5661" h="557498">
                <a:moveTo>
                  <a:pt x="109021" y="412893"/>
                </a:moveTo>
                <a:lnTo>
                  <a:pt x="379048" y="412893"/>
                </a:lnTo>
                <a:cubicBezTo>
                  <a:pt x="389102" y="412893"/>
                  <a:pt x="397720" y="421476"/>
                  <a:pt x="397720" y="432920"/>
                </a:cubicBezTo>
                <a:cubicBezTo>
                  <a:pt x="397720" y="442933"/>
                  <a:pt x="389102" y="451516"/>
                  <a:pt x="379048" y="451516"/>
                </a:cubicBezTo>
                <a:lnTo>
                  <a:pt x="109021" y="451516"/>
                </a:lnTo>
                <a:cubicBezTo>
                  <a:pt x="98967" y="451516"/>
                  <a:pt x="90349" y="442933"/>
                  <a:pt x="90349" y="432920"/>
                </a:cubicBezTo>
                <a:cubicBezTo>
                  <a:pt x="90349" y="421476"/>
                  <a:pt x="98967" y="412893"/>
                  <a:pt x="109021" y="412893"/>
                </a:cubicBezTo>
                <a:close/>
                <a:moveTo>
                  <a:pt x="109021" y="336798"/>
                </a:moveTo>
                <a:lnTo>
                  <a:pt x="379048" y="336798"/>
                </a:lnTo>
                <a:cubicBezTo>
                  <a:pt x="389102" y="336798"/>
                  <a:pt x="397720" y="345393"/>
                  <a:pt x="397720" y="355420"/>
                </a:cubicBezTo>
                <a:cubicBezTo>
                  <a:pt x="397720" y="365447"/>
                  <a:pt x="389102" y="374041"/>
                  <a:pt x="379048" y="374041"/>
                </a:cubicBezTo>
                <a:lnTo>
                  <a:pt x="109021" y="374041"/>
                </a:lnTo>
                <a:cubicBezTo>
                  <a:pt x="98967" y="374041"/>
                  <a:pt x="90349" y="365447"/>
                  <a:pt x="90349" y="355420"/>
                </a:cubicBezTo>
                <a:cubicBezTo>
                  <a:pt x="90349" y="345393"/>
                  <a:pt x="98967" y="336798"/>
                  <a:pt x="109021" y="336798"/>
                </a:cubicBezTo>
                <a:close/>
                <a:moveTo>
                  <a:pt x="485141" y="333926"/>
                </a:moveTo>
                <a:lnTo>
                  <a:pt x="485141" y="501605"/>
                </a:lnTo>
                <a:lnTo>
                  <a:pt x="539683" y="501605"/>
                </a:lnTo>
                <a:lnTo>
                  <a:pt x="539683" y="333926"/>
                </a:lnTo>
                <a:close/>
                <a:moveTo>
                  <a:pt x="109021" y="259553"/>
                </a:moveTo>
                <a:lnTo>
                  <a:pt x="379048" y="259553"/>
                </a:lnTo>
                <a:cubicBezTo>
                  <a:pt x="389102" y="259553"/>
                  <a:pt x="397720" y="268136"/>
                  <a:pt x="397720" y="279580"/>
                </a:cubicBezTo>
                <a:cubicBezTo>
                  <a:pt x="397720" y="289593"/>
                  <a:pt x="389102" y="298176"/>
                  <a:pt x="379048" y="298176"/>
                </a:cubicBezTo>
                <a:lnTo>
                  <a:pt x="109021" y="298176"/>
                </a:lnTo>
                <a:cubicBezTo>
                  <a:pt x="98967" y="298176"/>
                  <a:pt x="90349" y="289593"/>
                  <a:pt x="90349" y="279580"/>
                </a:cubicBezTo>
                <a:cubicBezTo>
                  <a:pt x="90349" y="268136"/>
                  <a:pt x="98967" y="259553"/>
                  <a:pt x="109021" y="259553"/>
                </a:cubicBezTo>
                <a:close/>
                <a:moveTo>
                  <a:pt x="109021" y="183457"/>
                </a:moveTo>
                <a:lnTo>
                  <a:pt x="221053" y="183457"/>
                </a:lnTo>
                <a:cubicBezTo>
                  <a:pt x="232543" y="183457"/>
                  <a:pt x="241161" y="192052"/>
                  <a:pt x="241161" y="202079"/>
                </a:cubicBezTo>
                <a:cubicBezTo>
                  <a:pt x="241161" y="212106"/>
                  <a:pt x="232543" y="220700"/>
                  <a:pt x="221053" y="220700"/>
                </a:cubicBezTo>
                <a:lnTo>
                  <a:pt x="109021" y="220700"/>
                </a:lnTo>
                <a:cubicBezTo>
                  <a:pt x="98967" y="220700"/>
                  <a:pt x="90349" y="212106"/>
                  <a:pt x="90349" y="202079"/>
                </a:cubicBezTo>
                <a:cubicBezTo>
                  <a:pt x="90349" y="192052"/>
                  <a:pt x="98967" y="183457"/>
                  <a:pt x="109021" y="183457"/>
                </a:cubicBezTo>
                <a:close/>
                <a:moveTo>
                  <a:pt x="280014" y="105982"/>
                </a:moveTo>
                <a:lnTo>
                  <a:pt x="397721" y="105982"/>
                </a:lnTo>
                <a:lnTo>
                  <a:pt x="397721" y="225068"/>
                </a:lnTo>
                <a:lnTo>
                  <a:pt x="280014" y="225068"/>
                </a:lnTo>
                <a:close/>
                <a:moveTo>
                  <a:pt x="109021" y="105982"/>
                </a:moveTo>
                <a:lnTo>
                  <a:pt x="221053" y="105982"/>
                </a:lnTo>
                <a:cubicBezTo>
                  <a:pt x="232543" y="105982"/>
                  <a:pt x="241161" y="114616"/>
                  <a:pt x="241161" y="124689"/>
                </a:cubicBezTo>
                <a:cubicBezTo>
                  <a:pt x="241161" y="136200"/>
                  <a:pt x="232543" y="144834"/>
                  <a:pt x="221053" y="144834"/>
                </a:cubicBezTo>
                <a:lnTo>
                  <a:pt x="109021" y="144834"/>
                </a:lnTo>
                <a:cubicBezTo>
                  <a:pt x="98967" y="144834"/>
                  <a:pt x="90349" y="136200"/>
                  <a:pt x="90349" y="124689"/>
                </a:cubicBezTo>
                <a:cubicBezTo>
                  <a:pt x="90349" y="114616"/>
                  <a:pt x="98967" y="105982"/>
                  <a:pt x="109021" y="105982"/>
                </a:cubicBezTo>
                <a:close/>
                <a:moveTo>
                  <a:pt x="57413" y="57326"/>
                </a:moveTo>
                <a:lnTo>
                  <a:pt x="57413" y="500172"/>
                </a:lnTo>
                <a:lnTo>
                  <a:pt x="427728" y="500172"/>
                </a:lnTo>
                <a:lnTo>
                  <a:pt x="427728" y="57326"/>
                </a:lnTo>
                <a:close/>
                <a:moveTo>
                  <a:pt x="0" y="0"/>
                </a:moveTo>
                <a:lnTo>
                  <a:pt x="485141" y="0"/>
                </a:lnTo>
                <a:lnTo>
                  <a:pt x="485141" y="279466"/>
                </a:lnTo>
                <a:lnTo>
                  <a:pt x="595661" y="279466"/>
                </a:lnTo>
                <a:lnTo>
                  <a:pt x="595661" y="557498"/>
                </a:lnTo>
                <a:lnTo>
                  <a:pt x="0" y="5574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2" name="science-test-tube_74043">
            <a:extLst>
              <a:ext uri="{FF2B5EF4-FFF2-40B4-BE49-F238E27FC236}">
                <a16:creationId xmlns="" xmlns:a16="http://schemas.microsoft.com/office/drawing/2014/main" id="{B3978BA0-A00B-45DA-B9F0-6BA066B8E503}"/>
              </a:ext>
            </a:extLst>
          </p:cNvPr>
          <p:cNvSpPr>
            <a:spLocks noChangeAspect="1"/>
          </p:cNvSpPr>
          <p:nvPr/>
        </p:nvSpPr>
        <p:spPr bwMode="auto">
          <a:xfrm>
            <a:off x="3487738" y="3515264"/>
            <a:ext cx="358436" cy="368754"/>
          </a:xfrm>
          <a:custGeom>
            <a:avLst/>
            <a:gdLst>
              <a:gd name="T0" fmla="*/ 2672 w 2712"/>
              <a:gd name="T1" fmla="*/ 689 h 2794"/>
              <a:gd name="T2" fmla="*/ 1960 w 2712"/>
              <a:gd name="T3" fmla="*/ 35 h 2794"/>
              <a:gd name="T4" fmla="*/ 1829 w 2712"/>
              <a:gd name="T5" fmla="*/ 39 h 2794"/>
              <a:gd name="T6" fmla="*/ 1807 w 2712"/>
              <a:gd name="T7" fmla="*/ 63 h 2794"/>
              <a:gd name="T8" fmla="*/ 1812 w 2712"/>
              <a:gd name="T9" fmla="*/ 195 h 2794"/>
              <a:gd name="T10" fmla="*/ 1827 w 2712"/>
              <a:gd name="T11" fmla="*/ 209 h 2794"/>
              <a:gd name="T12" fmla="*/ 115 w 2712"/>
              <a:gd name="T13" fmla="*/ 2029 h 2794"/>
              <a:gd name="T14" fmla="*/ 4 w 2712"/>
              <a:gd name="T15" fmla="*/ 2322 h 2794"/>
              <a:gd name="T16" fmla="*/ 135 w 2712"/>
              <a:gd name="T17" fmla="*/ 2607 h 2794"/>
              <a:gd name="T18" fmla="*/ 222 w 2712"/>
              <a:gd name="T19" fmla="*/ 2686 h 2794"/>
              <a:gd name="T20" fmla="*/ 497 w 2712"/>
              <a:gd name="T21" fmla="*/ 2794 h 2794"/>
              <a:gd name="T22" fmla="*/ 793 w 2712"/>
              <a:gd name="T23" fmla="*/ 2666 h 2794"/>
              <a:gd name="T24" fmla="*/ 2512 w 2712"/>
              <a:gd name="T25" fmla="*/ 840 h 2794"/>
              <a:gd name="T26" fmla="*/ 2523 w 2712"/>
              <a:gd name="T27" fmla="*/ 850 h 2794"/>
              <a:gd name="T28" fmla="*/ 2654 w 2712"/>
              <a:gd name="T29" fmla="*/ 845 h 2794"/>
              <a:gd name="T30" fmla="*/ 2676 w 2712"/>
              <a:gd name="T31" fmla="*/ 822 h 2794"/>
              <a:gd name="T32" fmla="*/ 2672 w 2712"/>
              <a:gd name="T33" fmla="*/ 689 h 2794"/>
              <a:gd name="T34" fmla="*/ 1652 w 2712"/>
              <a:gd name="T35" fmla="*/ 1559 h 2794"/>
              <a:gd name="T36" fmla="*/ 1023 w 2712"/>
              <a:gd name="T37" fmla="*/ 1259 h 2794"/>
              <a:gd name="T38" fmla="*/ 1901 w 2712"/>
              <a:gd name="T39" fmla="*/ 325 h 2794"/>
              <a:gd name="T40" fmla="*/ 2390 w 2712"/>
              <a:gd name="T41" fmla="*/ 775 h 2794"/>
              <a:gd name="T42" fmla="*/ 1652 w 2712"/>
              <a:gd name="T43" fmla="*/ 1559 h 2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2" h="2794">
                <a:moveTo>
                  <a:pt x="2672" y="689"/>
                </a:moveTo>
                <a:lnTo>
                  <a:pt x="1960" y="35"/>
                </a:lnTo>
                <a:cubicBezTo>
                  <a:pt x="1923" y="0"/>
                  <a:pt x="1864" y="2"/>
                  <a:pt x="1829" y="39"/>
                </a:cubicBezTo>
                <a:lnTo>
                  <a:pt x="1807" y="63"/>
                </a:lnTo>
                <a:cubicBezTo>
                  <a:pt x="1771" y="101"/>
                  <a:pt x="1774" y="160"/>
                  <a:pt x="1812" y="195"/>
                </a:cubicBezTo>
                <a:lnTo>
                  <a:pt x="1827" y="209"/>
                </a:lnTo>
                <a:lnTo>
                  <a:pt x="115" y="2029"/>
                </a:lnTo>
                <a:cubicBezTo>
                  <a:pt x="39" y="2109"/>
                  <a:pt x="0" y="2213"/>
                  <a:pt x="4" y="2322"/>
                </a:cubicBezTo>
                <a:cubicBezTo>
                  <a:pt x="8" y="2432"/>
                  <a:pt x="55" y="2533"/>
                  <a:pt x="135" y="2607"/>
                </a:cubicBezTo>
                <a:lnTo>
                  <a:pt x="222" y="2686"/>
                </a:lnTo>
                <a:cubicBezTo>
                  <a:pt x="297" y="2756"/>
                  <a:pt x="395" y="2794"/>
                  <a:pt x="497" y="2794"/>
                </a:cubicBezTo>
                <a:cubicBezTo>
                  <a:pt x="609" y="2794"/>
                  <a:pt x="717" y="2747"/>
                  <a:pt x="793" y="2666"/>
                </a:cubicBezTo>
                <a:lnTo>
                  <a:pt x="2512" y="840"/>
                </a:lnTo>
                <a:lnTo>
                  <a:pt x="2523" y="850"/>
                </a:lnTo>
                <a:cubicBezTo>
                  <a:pt x="2561" y="884"/>
                  <a:pt x="2619" y="882"/>
                  <a:pt x="2654" y="845"/>
                </a:cubicBezTo>
                <a:lnTo>
                  <a:pt x="2676" y="822"/>
                </a:lnTo>
                <a:cubicBezTo>
                  <a:pt x="2712" y="784"/>
                  <a:pt x="2710" y="724"/>
                  <a:pt x="2672" y="689"/>
                </a:cubicBezTo>
                <a:close/>
                <a:moveTo>
                  <a:pt x="1652" y="1559"/>
                </a:moveTo>
                <a:lnTo>
                  <a:pt x="1023" y="1259"/>
                </a:lnTo>
                <a:lnTo>
                  <a:pt x="1901" y="325"/>
                </a:lnTo>
                <a:lnTo>
                  <a:pt x="2390" y="775"/>
                </a:lnTo>
                <a:lnTo>
                  <a:pt x="1652" y="15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3" name="scroll_302021">
            <a:extLst>
              <a:ext uri="{FF2B5EF4-FFF2-40B4-BE49-F238E27FC236}">
                <a16:creationId xmlns="" xmlns:a16="http://schemas.microsoft.com/office/drawing/2014/main" id="{2442784F-7821-4028-9AC5-44DB89578AAC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0" y="3515068"/>
            <a:ext cx="368752" cy="368152"/>
          </a:xfrm>
          <a:custGeom>
            <a:avLst/>
            <a:gdLst>
              <a:gd name="T0" fmla="*/ 0 w 6715"/>
              <a:gd name="T1" fmla="*/ 6043 h 6715"/>
              <a:gd name="T2" fmla="*/ 6715 w 6715"/>
              <a:gd name="T3" fmla="*/ 671 h 6715"/>
              <a:gd name="T4" fmla="*/ 4141 w 6715"/>
              <a:gd name="T5" fmla="*/ 1119 h 6715"/>
              <a:gd name="T6" fmla="*/ 3805 w 6715"/>
              <a:gd name="T7" fmla="*/ 3805 h 6715"/>
              <a:gd name="T8" fmla="*/ 3805 w 6715"/>
              <a:gd name="T9" fmla="*/ 4924 h 6715"/>
              <a:gd name="T10" fmla="*/ 3581 w 6715"/>
              <a:gd name="T11" fmla="*/ 2126 h 6715"/>
              <a:gd name="T12" fmla="*/ 4029 w 6715"/>
              <a:gd name="T13" fmla="*/ 4365 h 6715"/>
              <a:gd name="T14" fmla="*/ 3917 w 6715"/>
              <a:gd name="T15" fmla="*/ 2574 h 6715"/>
              <a:gd name="T16" fmla="*/ 4141 w 6715"/>
              <a:gd name="T17" fmla="*/ 3134 h 6715"/>
              <a:gd name="T18" fmla="*/ 4141 w 6715"/>
              <a:gd name="T19" fmla="*/ 3917 h 6715"/>
              <a:gd name="T20" fmla="*/ 4141 w 6715"/>
              <a:gd name="T21" fmla="*/ 2014 h 6715"/>
              <a:gd name="T22" fmla="*/ 3917 w 6715"/>
              <a:gd name="T23" fmla="*/ 1455 h 6715"/>
              <a:gd name="T24" fmla="*/ 3805 w 6715"/>
              <a:gd name="T25" fmla="*/ 1007 h 6715"/>
              <a:gd name="T26" fmla="*/ 3357 w 6715"/>
              <a:gd name="T27" fmla="*/ 1007 h 6715"/>
              <a:gd name="T28" fmla="*/ 2686 w 6715"/>
              <a:gd name="T29" fmla="*/ 1007 h 6715"/>
              <a:gd name="T30" fmla="*/ 3581 w 6715"/>
              <a:gd name="T31" fmla="*/ 1567 h 6715"/>
              <a:gd name="T32" fmla="*/ 3245 w 6715"/>
              <a:gd name="T33" fmla="*/ 2238 h 6715"/>
              <a:gd name="T34" fmla="*/ 2574 w 6715"/>
              <a:gd name="T35" fmla="*/ 2014 h 6715"/>
              <a:gd name="T36" fmla="*/ 3469 w 6715"/>
              <a:gd name="T37" fmla="*/ 2574 h 6715"/>
              <a:gd name="T38" fmla="*/ 3245 w 6715"/>
              <a:gd name="T39" fmla="*/ 3357 h 6715"/>
              <a:gd name="T40" fmla="*/ 3245 w 6715"/>
              <a:gd name="T41" fmla="*/ 3357 h 6715"/>
              <a:gd name="T42" fmla="*/ 3245 w 6715"/>
              <a:gd name="T43" fmla="*/ 3693 h 6715"/>
              <a:gd name="T44" fmla="*/ 2574 w 6715"/>
              <a:gd name="T45" fmla="*/ 3134 h 6715"/>
              <a:gd name="T46" fmla="*/ 2574 w 6715"/>
              <a:gd name="T47" fmla="*/ 4253 h 6715"/>
              <a:gd name="T48" fmla="*/ 2574 w 6715"/>
              <a:gd name="T49" fmla="*/ 4253 h 6715"/>
              <a:gd name="T50" fmla="*/ 3245 w 6715"/>
              <a:gd name="T51" fmla="*/ 4812 h 6715"/>
              <a:gd name="T52" fmla="*/ 2574 w 6715"/>
              <a:gd name="T53" fmla="*/ 4812 h 6715"/>
              <a:gd name="T54" fmla="*/ 1567 w 6715"/>
              <a:gd name="T55" fmla="*/ 1007 h 6715"/>
              <a:gd name="T56" fmla="*/ 2126 w 6715"/>
              <a:gd name="T57" fmla="*/ 4477 h 6715"/>
              <a:gd name="T58" fmla="*/ 2126 w 6715"/>
              <a:gd name="T59" fmla="*/ 4812 h 6715"/>
              <a:gd name="T60" fmla="*/ 2126 w 6715"/>
              <a:gd name="T61" fmla="*/ 3693 h 6715"/>
              <a:gd name="T62" fmla="*/ 1679 w 6715"/>
              <a:gd name="T63" fmla="*/ 3134 h 6715"/>
              <a:gd name="T64" fmla="*/ 2126 w 6715"/>
              <a:gd name="T65" fmla="*/ 2574 h 6715"/>
              <a:gd name="T66" fmla="*/ 1679 w 6715"/>
              <a:gd name="T67" fmla="*/ 2014 h 6715"/>
              <a:gd name="T68" fmla="*/ 2126 w 6715"/>
              <a:gd name="T69" fmla="*/ 1455 h 6715"/>
              <a:gd name="T70" fmla="*/ 1119 w 6715"/>
              <a:gd name="T71" fmla="*/ 1007 h 6715"/>
              <a:gd name="T72" fmla="*/ 1231 w 6715"/>
              <a:gd name="T73" fmla="*/ 1679 h 6715"/>
              <a:gd name="T74" fmla="*/ 1119 w 6715"/>
              <a:gd name="T75" fmla="*/ 2126 h 6715"/>
              <a:gd name="T76" fmla="*/ 1231 w 6715"/>
              <a:gd name="T77" fmla="*/ 2798 h 6715"/>
              <a:gd name="T78" fmla="*/ 1119 w 6715"/>
              <a:gd name="T79" fmla="*/ 3245 h 6715"/>
              <a:gd name="T80" fmla="*/ 1231 w 6715"/>
              <a:gd name="T81" fmla="*/ 3693 h 6715"/>
              <a:gd name="T82" fmla="*/ 1119 w 6715"/>
              <a:gd name="T83" fmla="*/ 4365 h 6715"/>
              <a:gd name="T84" fmla="*/ 1231 w 6715"/>
              <a:gd name="T85" fmla="*/ 4812 h 6715"/>
              <a:gd name="T86" fmla="*/ 4424 w 6715"/>
              <a:gd name="T87" fmla="*/ 6491 h 6715"/>
              <a:gd name="T88" fmla="*/ 4477 w 6715"/>
              <a:gd name="T89" fmla="*/ 4812 h 6715"/>
              <a:gd name="T90" fmla="*/ 5036 w 6715"/>
              <a:gd name="T91" fmla="*/ 4924 h 6715"/>
              <a:gd name="T92" fmla="*/ 4924 w 6715"/>
              <a:gd name="T93" fmla="*/ 4253 h 6715"/>
              <a:gd name="T94" fmla="*/ 5036 w 6715"/>
              <a:gd name="T95" fmla="*/ 3805 h 6715"/>
              <a:gd name="T96" fmla="*/ 4924 w 6715"/>
              <a:gd name="T97" fmla="*/ 3357 h 6715"/>
              <a:gd name="T98" fmla="*/ 5036 w 6715"/>
              <a:gd name="T99" fmla="*/ 2686 h 6715"/>
              <a:gd name="T100" fmla="*/ 4924 w 6715"/>
              <a:gd name="T101" fmla="*/ 2238 h 6715"/>
              <a:gd name="T102" fmla="*/ 5036 w 6715"/>
              <a:gd name="T103" fmla="*/ 1567 h 6715"/>
              <a:gd name="T104" fmla="*/ 4924 w 6715"/>
              <a:gd name="T105" fmla="*/ 1119 h 6715"/>
              <a:gd name="T106" fmla="*/ 6491 w 6715"/>
              <a:gd name="T107" fmla="*/ 3134 h 6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15" h="6715">
                <a:moveTo>
                  <a:pt x="6043" y="0"/>
                </a:moveTo>
                <a:lnTo>
                  <a:pt x="1231" y="0"/>
                </a:lnTo>
                <a:cubicBezTo>
                  <a:pt x="861" y="0"/>
                  <a:pt x="561" y="301"/>
                  <a:pt x="561" y="670"/>
                </a:cubicBezTo>
                <a:lnTo>
                  <a:pt x="561" y="5708"/>
                </a:lnTo>
                <a:lnTo>
                  <a:pt x="0" y="5708"/>
                </a:lnTo>
                <a:lnTo>
                  <a:pt x="0" y="6043"/>
                </a:lnTo>
                <a:cubicBezTo>
                  <a:pt x="0" y="6414"/>
                  <a:pt x="301" y="6715"/>
                  <a:pt x="671" y="6715"/>
                </a:cubicBezTo>
                <a:lnTo>
                  <a:pt x="4924" y="6715"/>
                </a:lnTo>
                <a:cubicBezTo>
                  <a:pt x="5294" y="6715"/>
                  <a:pt x="5596" y="6414"/>
                  <a:pt x="5596" y="6043"/>
                </a:cubicBezTo>
                <a:lnTo>
                  <a:pt x="5596" y="3357"/>
                </a:lnTo>
                <a:lnTo>
                  <a:pt x="6715" y="3357"/>
                </a:lnTo>
                <a:lnTo>
                  <a:pt x="6715" y="671"/>
                </a:lnTo>
                <a:cubicBezTo>
                  <a:pt x="6715" y="301"/>
                  <a:pt x="6414" y="0"/>
                  <a:pt x="6043" y="0"/>
                </a:cubicBezTo>
                <a:close/>
                <a:moveTo>
                  <a:pt x="4141" y="895"/>
                </a:moveTo>
                <a:lnTo>
                  <a:pt x="4476" y="895"/>
                </a:lnTo>
                <a:cubicBezTo>
                  <a:pt x="4538" y="895"/>
                  <a:pt x="4588" y="945"/>
                  <a:pt x="4588" y="1007"/>
                </a:cubicBezTo>
                <a:cubicBezTo>
                  <a:pt x="4588" y="1069"/>
                  <a:pt x="4538" y="1119"/>
                  <a:pt x="4476" y="1119"/>
                </a:cubicBezTo>
                <a:lnTo>
                  <a:pt x="4141" y="1119"/>
                </a:lnTo>
                <a:cubicBezTo>
                  <a:pt x="4079" y="1119"/>
                  <a:pt x="4029" y="1069"/>
                  <a:pt x="4029" y="1007"/>
                </a:cubicBezTo>
                <a:cubicBezTo>
                  <a:pt x="4029" y="945"/>
                  <a:pt x="4079" y="895"/>
                  <a:pt x="4141" y="895"/>
                </a:cubicBezTo>
                <a:close/>
                <a:moveTo>
                  <a:pt x="3693" y="3917"/>
                </a:moveTo>
                <a:cubicBezTo>
                  <a:pt x="3631" y="3917"/>
                  <a:pt x="3581" y="3867"/>
                  <a:pt x="3581" y="3805"/>
                </a:cubicBezTo>
                <a:cubicBezTo>
                  <a:pt x="3581" y="3743"/>
                  <a:pt x="3631" y="3693"/>
                  <a:pt x="3693" y="3693"/>
                </a:cubicBezTo>
                <a:cubicBezTo>
                  <a:pt x="3755" y="3693"/>
                  <a:pt x="3805" y="3743"/>
                  <a:pt x="3805" y="3805"/>
                </a:cubicBezTo>
                <a:cubicBezTo>
                  <a:pt x="3805" y="3867"/>
                  <a:pt x="3755" y="3917"/>
                  <a:pt x="3693" y="3917"/>
                </a:cubicBezTo>
                <a:close/>
                <a:moveTo>
                  <a:pt x="3805" y="4924"/>
                </a:moveTo>
                <a:cubicBezTo>
                  <a:pt x="3805" y="4986"/>
                  <a:pt x="3755" y="5036"/>
                  <a:pt x="3693" y="5036"/>
                </a:cubicBezTo>
                <a:cubicBezTo>
                  <a:pt x="3631" y="5036"/>
                  <a:pt x="3581" y="4986"/>
                  <a:pt x="3581" y="4924"/>
                </a:cubicBezTo>
                <a:cubicBezTo>
                  <a:pt x="3581" y="4862"/>
                  <a:pt x="3631" y="4812"/>
                  <a:pt x="3693" y="4812"/>
                </a:cubicBezTo>
                <a:cubicBezTo>
                  <a:pt x="3755" y="4812"/>
                  <a:pt x="3805" y="4862"/>
                  <a:pt x="3805" y="4924"/>
                </a:cubicBezTo>
                <a:close/>
                <a:moveTo>
                  <a:pt x="3693" y="3134"/>
                </a:moveTo>
                <a:cubicBezTo>
                  <a:pt x="3755" y="3134"/>
                  <a:pt x="3805" y="3184"/>
                  <a:pt x="3805" y="3245"/>
                </a:cubicBezTo>
                <a:cubicBezTo>
                  <a:pt x="3805" y="3307"/>
                  <a:pt x="3755" y="3357"/>
                  <a:pt x="3693" y="3357"/>
                </a:cubicBezTo>
                <a:cubicBezTo>
                  <a:pt x="3631" y="3357"/>
                  <a:pt x="3581" y="3307"/>
                  <a:pt x="3581" y="3245"/>
                </a:cubicBezTo>
                <a:cubicBezTo>
                  <a:pt x="3581" y="3184"/>
                  <a:pt x="3631" y="3134"/>
                  <a:pt x="3693" y="3134"/>
                </a:cubicBezTo>
                <a:close/>
                <a:moveTo>
                  <a:pt x="3581" y="2126"/>
                </a:moveTo>
                <a:cubicBezTo>
                  <a:pt x="3581" y="2065"/>
                  <a:pt x="3631" y="2014"/>
                  <a:pt x="3693" y="2014"/>
                </a:cubicBezTo>
                <a:cubicBezTo>
                  <a:pt x="3755" y="2014"/>
                  <a:pt x="3805" y="2065"/>
                  <a:pt x="3805" y="2126"/>
                </a:cubicBezTo>
                <a:cubicBezTo>
                  <a:pt x="3805" y="2188"/>
                  <a:pt x="3755" y="2238"/>
                  <a:pt x="3693" y="2238"/>
                </a:cubicBezTo>
                <a:cubicBezTo>
                  <a:pt x="3631" y="2238"/>
                  <a:pt x="3581" y="2188"/>
                  <a:pt x="3581" y="2126"/>
                </a:cubicBezTo>
                <a:close/>
                <a:moveTo>
                  <a:pt x="3917" y="4253"/>
                </a:moveTo>
                <a:cubicBezTo>
                  <a:pt x="3979" y="4253"/>
                  <a:pt x="4029" y="4303"/>
                  <a:pt x="4029" y="4365"/>
                </a:cubicBezTo>
                <a:cubicBezTo>
                  <a:pt x="4029" y="4426"/>
                  <a:pt x="3979" y="4476"/>
                  <a:pt x="3917" y="4476"/>
                </a:cubicBezTo>
                <a:cubicBezTo>
                  <a:pt x="3855" y="4476"/>
                  <a:pt x="3805" y="4426"/>
                  <a:pt x="3805" y="4365"/>
                </a:cubicBezTo>
                <a:cubicBezTo>
                  <a:pt x="3805" y="4303"/>
                  <a:pt x="3855" y="4253"/>
                  <a:pt x="3917" y="4253"/>
                </a:cubicBezTo>
                <a:close/>
                <a:moveTo>
                  <a:pt x="3917" y="2798"/>
                </a:moveTo>
                <a:cubicBezTo>
                  <a:pt x="3855" y="2798"/>
                  <a:pt x="3805" y="2748"/>
                  <a:pt x="3805" y="2686"/>
                </a:cubicBezTo>
                <a:cubicBezTo>
                  <a:pt x="3805" y="2624"/>
                  <a:pt x="3855" y="2574"/>
                  <a:pt x="3917" y="2574"/>
                </a:cubicBezTo>
                <a:cubicBezTo>
                  <a:pt x="3979" y="2574"/>
                  <a:pt x="4029" y="2624"/>
                  <a:pt x="4029" y="2686"/>
                </a:cubicBezTo>
                <a:cubicBezTo>
                  <a:pt x="4029" y="2748"/>
                  <a:pt x="3979" y="2798"/>
                  <a:pt x="3917" y="2798"/>
                </a:cubicBezTo>
                <a:close/>
                <a:moveTo>
                  <a:pt x="4477" y="3357"/>
                </a:moveTo>
                <a:lnTo>
                  <a:pt x="4141" y="3357"/>
                </a:lnTo>
                <a:cubicBezTo>
                  <a:pt x="4079" y="3357"/>
                  <a:pt x="4029" y="3307"/>
                  <a:pt x="4029" y="3245"/>
                </a:cubicBezTo>
                <a:cubicBezTo>
                  <a:pt x="4029" y="3184"/>
                  <a:pt x="4079" y="3134"/>
                  <a:pt x="4141" y="3134"/>
                </a:cubicBezTo>
                <a:lnTo>
                  <a:pt x="4477" y="3134"/>
                </a:lnTo>
                <a:cubicBezTo>
                  <a:pt x="4538" y="3134"/>
                  <a:pt x="4588" y="3184"/>
                  <a:pt x="4588" y="3245"/>
                </a:cubicBezTo>
                <a:cubicBezTo>
                  <a:pt x="4588" y="3307"/>
                  <a:pt x="4538" y="3357"/>
                  <a:pt x="4477" y="3357"/>
                </a:cubicBezTo>
                <a:close/>
                <a:moveTo>
                  <a:pt x="4588" y="3805"/>
                </a:moveTo>
                <a:cubicBezTo>
                  <a:pt x="4588" y="3867"/>
                  <a:pt x="4538" y="3917"/>
                  <a:pt x="4477" y="3917"/>
                </a:cubicBezTo>
                <a:lnTo>
                  <a:pt x="4141" y="3917"/>
                </a:lnTo>
                <a:cubicBezTo>
                  <a:pt x="4079" y="3917"/>
                  <a:pt x="4029" y="3867"/>
                  <a:pt x="4029" y="3805"/>
                </a:cubicBezTo>
                <a:cubicBezTo>
                  <a:pt x="4029" y="3743"/>
                  <a:pt x="4079" y="3693"/>
                  <a:pt x="4141" y="3693"/>
                </a:cubicBezTo>
                <a:lnTo>
                  <a:pt x="4477" y="3693"/>
                </a:lnTo>
                <a:cubicBezTo>
                  <a:pt x="4538" y="3693"/>
                  <a:pt x="4588" y="3743"/>
                  <a:pt x="4588" y="3805"/>
                </a:cubicBezTo>
                <a:close/>
                <a:moveTo>
                  <a:pt x="4029" y="2126"/>
                </a:moveTo>
                <a:cubicBezTo>
                  <a:pt x="4029" y="2065"/>
                  <a:pt x="4079" y="2014"/>
                  <a:pt x="4141" y="2014"/>
                </a:cubicBezTo>
                <a:lnTo>
                  <a:pt x="4476" y="2014"/>
                </a:lnTo>
                <a:cubicBezTo>
                  <a:pt x="4538" y="2014"/>
                  <a:pt x="4588" y="2065"/>
                  <a:pt x="4588" y="2126"/>
                </a:cubicBezTo>
                <a:cubicBezTo>
                  <a:pt x="4588" y="2188"/>
                  <a:pt x="4538" y="2238"/>
                  <a:pt x="4476" y="2238"/>
                </a:cubicBezTo>
                <a:lnTo>
                  <a:pt x="4141" y="2238"/>
                </a:lnTo>
                <a:cubicBezTo>
                  <a:pt x="4079" y="2238"/>
                  <a:pt x="4029" y="2188"/>
                  <a:pt x="4029" y="2126"/>
                </a:cubicBezTo>
                <a:close/>
                <a:moveTo>
                  <a:pt x="3917" y="1455"/>
                </a:moveTo>
                <a:cubicBezTo>
                  <a:pt x="3979" y="1455"/>
                  <a:pt x="4029" y="1505"/>
                  <a:pt x="4029" y="1567"/>
                </a:cubicBezTo>
                <a:cubicBezTo>
                  <a:pt x="4029" y="1629"/>
                  <a:pt x="3979" y="1679"/>
                  <a:pt x="3917" y="1679"/>
                </a:cubicBezTo>
                <a:cubicBezTo>
                  <a:pt x="3855" y="1679"/>
                  <a:pt x="3805" y="1629"/>
                  <a:pt x="3805" y="1567"/>
                </a:cubicBezTo>
                <a:cubicBezTo>
                  <a:pt x="3805" y="1505"/>
                  <a:pt x="3855" y="1455"/>
                  <a:pt x="3917" y="1455"/>
                </a:cubicBezTo>
                <a:close/>
                <a:moveTo>
                  <a:pt x="3693" y="895"/>
                </a:moveTo>
                <a:cubicBezTo>
                  <a:pt x="3755" y="895"/>
                  <a:pt x="3805" y="945"/>
                  <a:pt x="3805" y="1007"/>
                </a:cubicBezTo>
                <a:cubicBezTo>
                  <a:pt x="3805" y="1069"/>
                  <a:pt x="3755" y="1119"/>
                  <a:pt x="3693" y="1119"/>
                </a:cubicBezTo>
                <a:cubicBezTo>
                  <a:pt x="3631" y="1119"/>
                  <a:pt x="3581" y="1069"/>
                  <a:pt x="3581" y="1007"/>
                </a:cubicBezTo>
                <a:cubicBezTo>
                  <a:pt x="3581" y="945"/>
                  <a:pt x="3631" y="895"/>
                  <a:pt x="3693" y="895"/>
                </a:cubicBezTo>
                <a:close/>
                <a:moveTo>
                  <a:pt x="3022" y="895"/>
                </a:moveTo>
                <a:lnTo>
                  <a:pt x="3245" y="895"/>
                </a:lnTo>
                <a:cubicBezTo>
                  <a:pt x="3307" y="895"/>
                  <a:pt x="3357" y="945"/>
                  <a:pt x="3357" y="1007"/>
                </a:cubicBezTo>
                <a:cubicBezTo>
                  <a:pt x="3357" y="1069"/>
                  <a:pt x="3307" y="1119"/>
                  <a:pt x="3245" y="1119"/>
                </a:cubicBezTo>
                <a:lnTo>
                  <a:pt x="3022" y="1119"/>
                </a:lnTo>
                <a:cubicBezTo>
                  <a:pt x="2960" y="1119"/>
                  <a:pt x="2910" y="1069"/>
                  <a:pt x="2910" y="1007"/>
                </a:cubicBezTo>
                <a:cubicBezTo>
                  <a:pt x="2910" y="945"/>
                  <a:pt x="2960" y="895"/>
                  <a:pt x="3022" y="895"/>
                </a:cubicBezTo>
                <a:close/>
                <a:moveTo>
                  <a:pt x="2574" y="895"/>
                </a:moveTo>
                <a:cubicBezTo>
                  <a:pt x="2636" y="895"/>
                  <a:pt x="2686" y="945"/>
                  <a:pt x="2686" y="1007"/>
                </a:cubicBezTo>
                <a:cubicBezTo>
                  <a:pt x="2686" y="1069"/>
                  <a:pt x="2636" y="1119"/>
                  <a:pt x="2574" y="1119"/>
                </a:cubicBezTo>
                <a:cubicBezTo>
                  <a:pt x="2512" y="1119"/>
                  <a:pt x="2462" y="1069"/>
                  <a:pt x="2462" y="1007"/>
                </a:cubicBezTo>
                <a:cubicBezTo>
                  <a:pt x="2462" y="945"/>
                  <a:pt x="2512" y="895"/>
                  <a:pt x="2574" y="895"/>
                </a:cubicBezTo>
                <a:close/>
                <a:moveTo>
                  <a:pt x="2574" y="1455"/>
                </a:moveTo>
                <a:lnTo>
                  <a:pt x="3469" y="1455"/>
                </a:lnTo>
                <a:cubicBezTo>
                  <a:pt x="3531" y="1455"/>
                  <a:pt x="3581" y="1505"/>
                  <a:pt x="3581" y="1567"/>
                </a:cubicBezTo>
                <a:cubicBezTo>
                  <a:pt x="3581" y="1629"/>
                  <a:pt x="3531" y="1679"/>
                  <a:pt x="3469" y="1679"/>
                </a:cubicBezTo>
                <a:lnTo>
                  <a:pt x="2574" y="1679"/>
                </a:lnTo>
                <a:cubicBezTo>
                  <a:pt x="2512" y="1679"/>
                  <a:pt x="2462" y="1629"/>
                  <a:pt x="2462" y="1567"/>
                </a:cubicBezTo>
                <a:cubicBezTo>
                  <a:pt x="2462" y="1505"/>
                  <a:pt x="2512" y="1455"/>
                  <a:pt x="2574" y="1455"/>
                </a:cubicBezTo>
                <a:close/>
                <a:moveTo>
                  <a:pt x="3357" y="2126"/>
                </a:moveTo>
                <a:cubicBezTo>
                  <a:pt x="3357" y="2188"/>
                  <a:pt x="3307" y="2238"/>
                  <a:pt x="3245" y="2238"/>
                </a:cubicBezTo>
                <a:lnTo>
                  <a:pt x="3022" y="2238"/>
                </a:lnTo>
                <a:cubicBezTo>
                  <a:pt x="2960" y="2238"/>
                  <a:pt x="2910" y="2188"/>
                  <a:pt x="2910" y="2126"/>
                </a:cubicBezTo>
                <a:cubicBezTo>
                  <a:pt x="2910" y="2065"/>
                  <a:pt x="2960" y="2014"/>
                  <a:pt x="3022" y="2014"/>
                </a:cubicBezTo>
                <a:lnTo>
                  <a:pt x="3245" y="2014"/>
                </a:lnTo>
                <a:cubicBezTo>
                  <a:pt x="3307" y="2014"/>
                  <a:pt x="3357" y="2065"/>
                  <a:pt x="3357" y="2126"/>
                </a:cubicBezTo>
                <a:close/>
                <a:moveTo>
                  <a:pt x="2574" y="2014"/>
                </a:moveTo>
                <a:cubicBezTo>
                  <a:pt x="2636" y="2014"/>
                  <a:pt x="2686" y="2065"/>
                  <a:pt x="2686" y="2126"/>
                </a:cubicBezTo>
                <a:cubicBezTo>
                  <a:pt x="2686" y="2188"/>
                  <a:pt x="2636" y="2238"/>
                  <a:pt x="2574" y="2238"/>
                </a:cubicBezTo>
                <a:cubicBezTo>
                  <a:pt x="2512" y="2238"/>
                  <a:pt x="2462" y="2188"/>
                  <a:pt x="2462" y="2126"/>
                </a:cubicBezTo>
                <a:cubicBezTo>
                  <a:pt x="2462" y="2065"/>
                  <a:pt x="2512" y="2014"/>
                  <a:pt x="2574" y="2014"/>
                </a:cubicBezTo>
                <a:close/>
                <a:moveTo>
                  <a:pt x="2574" y="2574"/>
                </a:moveTo>
                <a:lnTo>
                  <a:pt x="3469" y="2574"/>
                </a:lnTo>
                <a:cubicBezTo>
                  <a:pt x="3531" y="2574"/>
                  <a:pt x="3581" y="2624"/>
                  <a:pt x="3581" y="2686"/>
                </a:cubicBezTo>
                <a:cubicBezTo>
                  <a:pt x="3581" y="2748"/>
                  <a:pt x="3531" y="2798"/>
                  <a:pt x="3469" y="2798"/>
                </a:cubicBezTo>
                <a:lnTo>
                  <a:pt x="2574" y="2798"/>
                </a:lnTo>
                <a:cubicBezTo>
                  <a:pt x="2512" y="2798"/>
                  <a:pt x="2462" y="2748"/>
                  <a:pt x="2462" y="2686"/>
                </a:cubicBezTo>
                <a:cubicBezTo>
                  <a:pt x="2462" y="2624"/>
                  <a:pt x="2512" y="2574"/>
                  <a:pt x="2574" y="2574"/>
                </a:cubicBezTo>
                <a:close/>
                <a:moveTo>
                  <a:pt x="3245" y="3357"/>
                </a:moveTo>
                <a:lnTo>
                  <a:pt x="3022" y="3357"/>
                </a:lnTo>
                <a:cubicBezTo>
                  <a:pt x="2960" y="3357"/>
                  <a:pt x="2910" y="3307"/>
                  <a:pt x="2910" y="3245"/>
                </a:cubicBezTo>
                <a:cubicBezTo>
                  <a:pt x="2910" y="3184"/>
                  <a:pt x="2960" y="3134"/>
                  <a:pt x="3022" y="3134"/>
                </a:cubicBezTo>
                <a:lnTo>
                  <a:pt x="3245" y="3134"/>
                </a:lnTo>
                <a:cubicBezTo>
                  <a:pt x="3307" y="3134"/>
                  <a:pt x="3357" y="3184"/>
                  <a:pt x="3357" y="3245"/>
                </a:cubicBezTo>
                <a:cubicBezTo>
                  <a:pt x="3357" y="3307"/>
                  <a:pt x="3307" y="3357"/>
                  <a:pt x="3245" y="3357"/>
                </a:cubicBezTo>
                <a:close/>
                <a:moveTo>
                  <a:pt x="3357" y="3805"/>
                </a:moveTo>
                <a:cubicBezTo>
                  <a:pt x="3357" y="3867"/>
                  <a:pt x="3307" y="3917"/>
                  <a:pt x="3245" y="3917"/>
                </a:cubicBezTo>
                <a:lnTo>
                  <a:pt x="3022" y="3917"/>
                </a:lnTo>
                <a:cubicBezTo>
                  <a:pt x="2960" y="3917"/>
                  <a:pt x="2910" y="3867"/>
                  <a:pt x="2910" y="3805"/>
                </a:cubicBezTo>
                <a:cubicBezTo>
                  <a:pt x="2910" y="3743"/>
                  <a:pt x="2960" y="3693"/>
                  <a:pt x="3022" y="3693"/>
                </a:cubicBezTo>
                <a:lnTo>
                  <a:pt x="3245" y="3693"/>
                </a:lnTo>
                <a:cubicBezTo>
                  <a:pt x="3307" y="3693"/>
                  <a:pt x="3357" y="3743"/>
                  <a:pt x="3357" y="3805"/>
                </a:cubicBezTo>
                <a:close/>
                <a:moveTo>
                  <a:pt x="2574" y="3134"/>
                </a:moveTo>
                <a:cubicBezTo>
                  <a:pt x="2636" y="3134"/>
                  <a:pt x="2686" y="3184"/>
                  <a:pt x="2686" y="3245"/>
                </a:cubicBezTo>
                <a:cubicBezTo>
                  <a:pt x="2686" y="3307"/>
                  <a:pt x="2636" y="3357"/>
                  <a:pt x="2574" y="3357"/>
                </a:cubicBezTo>
                <a:cubicBezTo>
                  <a:pt x="2512" y="3357"/>
                  <a:pt x="2462" y="3307"/>
                  <a:pt x="2462" y="3245"/>
                </a:cubicBezTo>
                <a:cubicBezTo>
                  <a:pt x="2462" y="3184"/>
                  <a:pt x="2512" y="3134"/>
                  <a:pt x="2574" y="3134"/>
                </a:cubicBezTo>
                <a:close/>
                <a:moveTo>
                  <a:pt x="2574" y="3693"/>
                </a:moveTo>
                <a:cubicBezTo>
                  <a:pt x="2636" y="3693"/>
                  <a:pt x="2686" y="3743"/>
                  <a:pt x="2686" y="3805"/>
                </a:cubicBezTo>
                <a:cubicBezTo>
                  <a:pt x="2686" y="3867"/>
                  <a:pt x="2636" y="3917"/>
                  <a:pt x="2574" y="3917"/>
                </a:cubicBezTo>
                <a:cubicBezTo>
                  <a:pt x="2512" y="3917"/>
                  <a:pt x="2462" y="3867"/>
                  <a:pt x="2462" y="3805"/>
                </a:cubicBezTo>
                <a:cubicBezTo>
                  <a:pt x="2462" y="3743"/>
                  <a:pt x="2512" y="3693"/>
                  <a:pt x="2574" y="3693"/>
                </a:cubicBezTo>
                <a:close/>
                <a:moveTo>
                  <a:pt x="2574" y="4253"/>
                </a:moveTo>
                <a:lnTo>
                  <a:pt x="3469" y="4253"/>
                </a:lnTo>
                <a:cubicBezTo>
                  <a:pt x="3531" y="4253"/>
                  <a:pt x="3581" y="4303"/>
                  <a:pt x="3581" y="4365"/>
                </a:cubicBezTo>
                <a:cubicBezTo>
                  <a:pt x="3581" y="4426"/>
                  <a:pt x="3531" y="4476"/>
                  <a:pt x="3469" y="4476"/>
                </a:cubicBezTo>
                <a:lnTo>
                  <a:pt x="2574" y="4476"/>
                </a:lnTo>
                <a:cubicBezTo>
                  <a:pt x="2512" y="4476"/>
                  <a:pt x="2462" y="4426"/>
                  <a:pt x="2462" y="4365"/>
                </a:cubicBezTo>
                <a:cubicBezTo>
                  <a:pt x="2462" y="4303"/>
                  <a:pt x="2512" y="4253"/>
                  <a:pt x="2574" y="4253"/>
                </a:cubicBezTo>
                <a:close/>
                <a:moveTo>
                  <a:pt x="3357" y="4924"/>
                </a:moveTo>
                <a:cubicBezTo>
                  <a:pt x="3357" y="4986"/>
                  <a:pt x="3307" y="5036"/>
                  <a:pt x="3245" y="5036"/>
                </a:cubicBezTo>
                <a:lnTo>
                  <a:pt x="3022" y="5036"/>
                </a:lnTo>
                <a:cubicBezTo>
                  <a:pt x="2960" y="5036"/>
                  <a:pt x="2910" y="4986"/>
                  <a:pt x="2910" y="4924"/>
                </a:cubicBezTo>
                <a:cubicBezTo>
                  <a:pt x="2910" y="4862"/>
                  <a:pt x="2960" y="4812"/>
                  <a:pt x="3022" y="4812"/>
                </a:cubicBezTo>
                <a:lnTo>
                  <a:pt x="3245" y="4812"/>
                </a:lnTo>
                <a:cubicBezTo>
                  <a:pt x="3307" y="4812"/>
                  <a:pt x="3357" y="4862"/>
                  <a:pt x="3357" y="4924"/>
                </a:cubicBezTo>
                <a:close/>
                <a:moveTo>
                  <a:pt x="2574" y="4812"/>
                </a:moveTo>
                <a:cubicBezTo>
                  <a:pt x="2636" y="4812"/>
                  <a:pt x="2686" y="4862"/>
                  <a:pt x="2686" y="4924"/>
                </a:cubicBezTo>
                <a:cubicBezTo>
                  <a:pt x="2686" y="4986"/>
                  <a:pt x="2636" y="5036"/>
                  <a:pt x="2574" y="5036"/>
                </a:cubicBezTo>
                <a:cubicBezTo>
                  <a:pt x="2512" y="5036"/>
                  <a:pt x="2462" y="4986"/>
                  <a:pt x="2462" y="4924"/>
                </a:cubicBezTo>
                <a:cubicBezTo>
                  <a:pt x="2462" y="4862"/>
                  <a:pt x="2512" y="4812"/>
                  <a:pt x="2574" y="4812"/>
                </a:cubicBezTo>
                <a:close/>
                <a:moveTo>
                  <a:pt x="1679" y="895"/>
                </a:moveTo>
                <a:lnTo>
                  <a:pt x="2126" y="895"/>
                </a:lnTo>
                <a:cubicBezTo>
                  <a:pt x="2188" y="895"/>
                  <a:pt x="2238" y="945"/>
                  <a:pt x="2238" y="1007"/>
                </a:cubicBezTo>
                <a:cubicBezTo>
                  <a:pt x="2238" y="1069"/>
                  <a:pt x="2188" y="1119"/>
                  <a:pt x="2126" y="1119"/>
                </a:cubicBezTo>
                <a:lnTo>
                  <a:pt x="1679" y="1119"/>
                </a:lnTo>
                <a:cubicBezTo>
                  <a:pt x="1617" y="1119"/>
                  <a:pt x="1567" y="1069"/>
                  <a:pt x="1567" y="1007"/>
                </a:cubicBezTo>
                <a:cubicBezTo>
                  <a:pt x="1567" y="945"/>
                  <a:pt x="1617" y="895"/>
                  <a:pt x="1679" y="895"/>
                </a:cubicBezTo>
                <a:close/>
                <a:moveTo>
                  <a:pt x="2126" y="4477"/>
                </a:moveTo>
                <a:cubicBezTo>
                  <a:pt x="2065" y="4477"/>
                  <a:pt x="2014" y="4426"/>
                  <a:pt x="2014" y="4365"/>
                </a:cubicBezTo>
                <a:cubicBezTo>
                  <a:pt x="2014" y="4303"/>
                  <a:pt x="2065" y="4253"/>
                  <a:pt x="2126" y="4253"/>
                </a:cubicBezTo>
                <a:cubicBezTo>
                  <a:pt x="2188" y="4253"/>
                  <a:pt x="2238" y="4303"/>
                  <a:pt x="2238" y="4365"/>
                </a:cubicBezTo>
                <a:cubicBezTo>
                  <a:pt x="2238" y="4426"/>
                  <a:pt x="2188" y="4477"/>
                  <a:pt x="2126" y="4477"/>
                </a:cubicBezTo>
                <a:close/>
                <a:moveTo>
                  <a:pt x="2238" y="4924"/>
                </a:moveTo>
                <a:cubicBezTo>
                  <a:pt x="2238" y="4986"/>
                  <a:pt x="2188" y="5036"/>
                  <a:pt x="2126" y="5036"/>
                </a:cubicBezTo>
                <a:lnTo>
                  <a:pt x="1679" y="5036"/>
                </a:lnTo>
                <a:cubicBezTo>
                  <a:pt x="1617" y="5036"/>
                  <a:pt x="1567" y="4986"/>
                  <a:pt x="1567" y="4924"/>
                </a:cubicBezTo>
                <a:cubicBezTo>
                  <a:pt x="1567" y="4862"/>
                  <a:pt x="1617" y="4812"/>
                  <a:pt x="1679" y="4812"/>
                </a:cubicBezTo>
                <a:lnTo>
                  <a:pt x="2126" y="4812"/>
                </a:lnTo>
                <a:cubicBezTo>
                  <a:pt x="2188" y="4812"/>
                  <a:pt x="2238" y="4862"/>
                  <a:pt x="2238" y="4924"/>
                </a:cubicBezTo>
                <a:close/>
                <a:moveTo>
                  <a:pt x="2126" y="3917"/>
                </a:moveTo>
                <a:lnTo>
                  <a:pt x="1679" y="3917"/>
                </a:lnTo>
                <a:cubicBezTo>
                  <a:pt x="1617" y="3917"/>
                  <a:pt x="1567" y="3867"/>
                  <a:pt x="1567" y="3805"/>
                </a:cubicBezTo>
                <a:cubicBezTo>
                  <a:pt x="1567" y="3743"/>
                  <a:pt x="1617" y="3693"/>
                  <a:pt x="1679" y="3693"/>
                </a:cubicBezTo>
                <a:lnTo>
                  <a:pt x="2126" y="3693"/>
                </a:lnTo>
                <a:cubicBezTo>
                  <a:pt x="2188" y="3693"/>
                  <a:pt x="2238" y="3743"/>
                  <a:pt x="2238" y="3805"/>
                </a:cubicBezTo>
                <a:cubicBezTo>
                  <a:pt x="2238" y="3867"/>
                  <a:pt x="2188" y="3917"/>
                  <a:pt x="2126" y="3917"/>
                </a:cubicBezTo>
                <a:close/>
                <a:moveTo>
                  <a:pt x="2126" y="3357"/>
                </a:moveTo>
                <a:lnTo>
                  <a:pt x="1679" y="3357"/>
                </a:lnTo>
                <a:cubicBezTo>
                  <a:pt x="1617" y="3357"/>
                  <a:pt x="1567" y="3307"/>
                  <a:pt x="1567" y="3245"/>
                </a:cubicBezTo>
                <a:cubicBezTo>
                  <a:pt x="1567" y="3184"/>
                  <a:pt x="1617" y="3134"/>
                  <a:pt x="1679" y="3134"/>
                </a:cubicBezTo>
                <a:lnTo>
                  <a:pt x="2126" y="3134"/>
                </a:lnTo>
                <a:cubicBezTo>
                  <a:pt x="2188" y="3134"/>
                  <a:pt x="2238" y="3184"/>
                  <a:pt x="2238" y="3245"/>
                </a:cubicBezTo>
                <a:cubicBezTo>
                  <a:pt x="2238" y="3307"/>
                  <a:pt x="2188" y="3357"/>
                  <a:pt x="2126" y="3357"/>
                </a:cubicBezTo>
                <a:close/>
                <a:moveTo>
                  <a:pt x="2126" y="2798"/>
                </a:moveTo>
                <a:cubicBezTo>
                  <a:pt x="2065" y="2798"/>
                  <a:pt x="2014" y="2748"/>
                  <a:pt x="2014" y="2686"/>
                </a:cubicBezTo>
                <a:cubicBezTo>
                  <a:pt x="2014" y="2624"/>
                  <a:pt x="2065" y="2574"/>
                  <a:pt x="2126" y="2574"/>
                </a:cubicBezTo>
                <a:cubicBezTo>
                  <a:pt x="2188" y="2574"/>
                  <a:pt x="2238" y="2624"/>
                  <a:pt x="2238" y="2686"/>
                </a:cubicBezTo>
                <a:cubicBezTo>
                  <a:pt x="2238" y="2748"/>
                  <a:pt x="2188" y="2798"/>
                  <a:pt x="2126" y="2798"/>
                </a:cubicBezTo>
                <a:close/>
                <a:moveTo>
                  <a:pt x="2126" y="2238"/>
                </a:moveTo>
                <a:lnTo>
                  <a:pt x="1679" y="2238"/>
                </a:lnTo>
                <a:cubicBezTo>
                  <a:pt x="1617" y="2238"/>
                  <a:pt x="1567" y="2188"/>
                  <a:pt x="1567" y="2126"/>
                </a:cubicBezTo>
                <a:cubicBezTo>
                  <a:pt x="1567" y="2065"/>
                  <a:pt x="1617" y="2014"/>
                  <a:pt x="1679" y="2014"/>
                </a:cubicBezTo>
                <a:lnTo>
                  <a:pt x="2126" y="2014"/>
                </a:lnTo>
                <a:cubicBezTo>
                  <a:pt x="2188" y="2014"/>
                  <a:pt x="2238" y="2065"/>
                  <a:pt x="2238" y="2126"/>
                </a:cubicBezTo>
                <a:cubicBezTo>
                  <a:pt x="2238" y="2188"/>
                  <a:pt x="2188" y="2238"/>
                  <a:pt x="2126" y="2238"/>
                </a:cubicBezTo>
                <a:close/>
                <a:moveTo>
                  <a:pt x="2126" y="1679"/>
                </a:moveTo>
                <a:cubicBezTo>
                  <a:pt x="2065" y="1679"/>
                  <a:pt x="2014" y="1629"/>
                  <a:pt x="2014" y="1567"/>
                </a:cubicBezTo>
                <a:cubicBezTo>
                  <a:pt x="2014" y="1505"/>
                  <a:pt x="2065" y="1455"/>
                  <a:pt x="2126" y="1455"/>
                </a:cubicBezTo>
                <a:cubicBezTo>
                  <a:pt x="2188" y="1455"/>
                  <a:pt x="2238" y="1505"/>
                  <a:pt x="2238" y="1567"/>
                </a:cubicBezTo>
                <a:cubicBezTo>
                  <a:pt x="2238" y="1629"/>
                  <a:pt x="2188" y="1679"/>
                  <a:pt x="2126" y="1679"/>
                </a:cubicBezTo>
                <a:close/>
                <a:moveTo>
                  <a:pt x="1231" y="895"/>
                </a:moveTo>
                <a:cubicBezTo>
                  <a:pt x="1293" y="895"/>
                  <a:pt x="1343" y="945"/>
                  <a:pt x="1343" y="1007"/>
                </a:cubicBezTo>
                <a:cubicBezTo>
                  <a:pt x="1343" y="1069"/>
                  <a:pt x="1293" y="1119"/>
                  <a:pt x="1231" y="1119"/>
                </a:cubicBezTo>
                <a:cubicBezTo>
                  <a:pt x="1169" y="1119"/>
                  <a:pt x="1119" y="1069"/>
                  <a:pt x="1119" y="1007"/>
                </a:cubicBezTo>
                <a:cubicBezTo>
                  <a:pt x="1119" y="945"/>
                  <a:pt x="1169" y="895"/>
                  <a:pt x="1231" y="895"/>
                </a:cubicBezTo>
                <a:close/>
                <a:moveTo>
                  <a:pt x="1231" y="1455"/>
                </a:moveTo>
                <a:lnTo>
                  <a:pt x="1679" y="1455"/>
                </a:lnTo>
                <a:cubicBezTo>
                  <a:pt x="1740" y="1455"/>
                  <a:pt x="1791" y="1505"/>
                  <a:pt x="1791" y="1567"/>
                </a:cubicBezTo>
                <a:cubicBezTo>
                  <a:pt x="1791" y="1629"/>
                  <a:pt x="1740" y="1679"/>
                  <a:pt x="1679" y="1679"/>
                </a:cubicBezTo>
                <a:lnTo>
                  <a:pt x="1231" y="1679"/>
                </a:lnTo>
                <a:cubicBezTo>
                  <a:pt x="1169" y="1679"/>
                  <a:pt x="1119" y="1629"/>
                  <a:pt x="1119" y="1567"/>
                </a:cubicBezTo>
                <a:cubicBezTo>
                  <a:pt x="1119" y="1505"/>
                  <a:pt x="1169" y="1455"/>
                  <a:pt x="1231" y="1455"/>
                </a:cubicBezTo>
                <a:close/>
                <a:moveTo>
                  <a:pt x="1231" y="2014"/>
                </a:moveTo>
                <a:cubicBezTo>
                  <a:pt x="1293" y="2014"/>
                  <a:pt x="1343" y="2065"/>
                  <a:pt x="1343" y="2126"/>
                </a:cubicBezTo>
                <a:cubicBezTo>
                  <a:pt x="1343" y="2188"/>
                  <a:pt x="1293" y="2238"/>
                  <a:pt x="1231" y="2238"/>
                </a:cubicBezTo>
                <a:cubicBezTo>
                  <a:pt x="1169" y="2238"/>
                  <a:pt x="1119" y="2188"/>
                  <a:pt x="1119" y="2126"/>
                </a:cubicBezTo>
                <a:cubicBezTo>
                  <a:pt x="1119" y="2065"/>
                  <a:pt x="1169" y="2014"/>
                  <a:pt x="1231" y="2014"/>
                </a:cubicBezTo>
                <a:close/>
                <a:moveTo>
                  <a:pt x="1231" y="2574"/>
                </a:moveTo>
                <a:lnTo>
                  <a:pt x="1679" y="2574"/>
                </a:lnTo>
                <a:cubicBezTo>
                  <a:pt x="1740" y="2574"/>
                  <a:pt x="1791" y="2624"/>
                  <a:pt x="1791" y="2686"/>
                </a:cubicBezTo>
                <a:cubicBezTo>
                  <a:pt x="1791" y="2748"/>
                  <a:pt x="1740" y="2798"/>
                  <a:pt x="1679" y="2798"/>
                </a:cubicBezTo>
                <a:lnTo>
                  <a:pt x="1231" y="2798"/>
                </a:lnTo>
                <a:cubicBezTo>
                  <a:pt x="1169" y="2798"/>
                  <a:pt x="1119" y="2748"/>
                  <a:pt x="1119" y="2686"/>
                </a:cubicBezTo>
                <a:cubicBezTo>
                  <a:pt x="1119" y="2624"/>
                  <a:pt x="1169" y="2574"/>
                  <a:pt x="1231" y="2574"/>
                </a:cubicBezTo>
                <a:close/>
                <a:moveTo>
                  <a:pt x="1231" y="3134"/>
                </a:moveTo>
                <a:cubicBezTo>
                  <a:pt x="1293" y="3134"/>
                  <a:pt x="1343" y="3184"/>
                  <a:pt x="1343" y="3245"/>
                </a:cubicBezTo>
                <a:cubicBezTo>
                  <a:pt x="1343" y="3307"/>
                  <a:pt x="1293" y="3357"/>
                  <a:pt x="1231" y="3357"/>
                </a:cubicBezTo>
                <a:cubicBezTo>
                  <a:pt x="1169" y="3357"/>
                  <a:pt x="1119" y="3307"/>
                  <a:pt x="1119" y="3245"/>
                </a:cubicBezTo>
                <a:cubicBezTo>
                  <a:pt x="1119" y="3184"/>
                  <a:pt x="1169" y="3134"/>
                  <a:pt x="1231" y="3134"/>
                </a:cubicBezTo>
                <a:close/>
                <a:moveTo>
                  <a:pt x="1231" y="3693"/>
                </a:moveTo>
                <a:cubicBezTo>
                  <a:pt x="1293" y="3693"/>
                  <a:pt x="1343" y="3743"/>
                  <a:pt x="1343" y="3805"/>
                </a:cubicBezTo>
                <a:cubicBezTo>
                  <a:pt x="1343" y="3867"/>
                  <a:pt x="1293" y="3917"/>
                  <a:pt x="1231" y="3917"/>
                </a:cubicBezTo>
                <a:cubicBezTo>
                  <a:pt x="1169" y="3917"/>
                  <a:pt x="1119" y="3867"/>
                  <a:pt x="1119" y="3805"/>
                </a:cubicBezTo>
                <a:cubicBezTo>
                  <a:pt x="1119" y="3743"/>
                  <a:pt x="1169" y="3693"/>
                  <a:pt x="1231" y="3693"/>
                </a:cubicBezTo>
                <a:close/>
                <a:moveTo>
                  <a:pt x="1231" y="4253"/>
                </a:moveTo>
                <a:lnTo>
                  <a:pt x="1679" y="4253"/>
                </a:lnTo>
                <a:cubicBezTo>
                  <a:pt x="1740" y="4253"/>
                  <a:pt x="1791" y="4303"/>
                  <a:pt x="1791" y="4365"/>
                </a:cubicBezTo>
                <a:cubicBezTo>
                  <a:pt x="1791" y="4426"/>
                  <a:pt x="1740" y="4476"/>
                  <a:pt x="1679" y="4476"/>
                </a:cubicBezTo>
                <a:lnTo>
                  <a:pt x="1231" y="4476"/>
                </a:lnTo>
                <a:cubicBezTo>
                  <a:pt x="1169" y="4476"/>
                  <a:pt x="1119" y="4426"/>
                  <a:pt x="1119" y="4365"/>
                </a:cubicBezTo>
                <a:cubicBezTo>
                  <a:pt x="1119" y="4303"/>
                  <a:pt x="1169" y="4253"/>
                  <a:pt x="1231" y="4253"/>
                </a:cubicBezTo>
                <a:close/>
                <a:moveTo>
                  <a:pt x="1231" y="4812"/>
                </a:moveTo>
                <a:cubicBezTo>
                  <a:pt x="1293" y="4812"/>
                  <a:pt x="1343" y="4862"/>
                  <a:pt x="1343" y="4924"/>
                </a:cubicBezTo>
                <a:cubicBezTo>
                  <a:pt x="1343" y="4986"/>
                  <a:pt x="1293" y="5036"/>
                  <a:pt x="1231" y="5036"/>
                </a:cubicBezTo>
                <a:cubicBezTo>
                  <a:pt x="1169" y="5036"/>
                  <a:pt x="1119" y="4986"/>
                  <a:pt x="1119" y="4924"/>
                </a:cubicBezTo>
                <a:cubicBezTo>
                  <a:pt x="1119" y="4862"/>
                  <a:pt x="1169" y="4812"/>
                  <a:pt x="1231" y="4812"/>
                </a:cubicBezTo>
                <a:close/>
                <a:moveTo>
                  <a:pt x="671" y="6491"/>
                </a:moveTo>
                <a:cubicBezTo>
                  <a:pt x="425" y="6491"/>
                  <a:pt x="224" y="6290"/>
                  <a:pt x="224" y="6043"/>
                </a:cubicBezTo>
                <a:lnTo>
                  <a:pt x="224" y="5931"/>
                </a:lnTo>
                <a:lnTo>
                  <a:pt x="4253" y="5931"/>
                </a:lnTo>
                <a:lnTo>
                  <a:pt x="4253" y="6043"/>
                </a:lnTo>
                <a:cubicBezTo>
                  <a:pt x="4253" y="6215"/>
                  <a:pt x="4318" y="6372"/>
                  <a:pt x="4424" y="6491"/>
                </a:cubicBezTo>
                <a:lnTo>
                  <a:pt x="671" y="6491"/>
                </a:lnTo>
                <a:close/>
                <a:moveTo>
                  <a:pt x="4477" y="5036"/>
                </a:moveTo>
                <a:lnTo>
                  <a:pt x="4141" y="5036"/>
                </a:lnTo>
                <a:cubicBezTo>
                  <a:pt x="4079" y="5036"/>
                  <a:pt x="4029" y="4986"/>
                  <a:pt x="4029" y="4924"/>
                </a:cubicBezTo>
                <a:cubicBezTo>
                  <a:pt x="4029" y="4862"/>
                  <a:pt x="4079" y="4812"/>
                  <a:pt x="4141" y="4812"/>
                </a:cubicBezTo>
                <a:lnTo>
                  <a:pt x="4477" y="4812"/>
                </a:lnTo>
                <a:cubicBezTo>
                  <a:pt x="4538" y="4812"/>
                  <a:pt x="4588" y="4862"/>
                  <a:pt x="4588" y="4924"/>
                </a:cubicBezTo>
                <a:cubicBezTo>
                  <a:pt x="4588" y="4986"/>
                  <a:pt x="4538" y="5036"/>
                  <a:pt x="4477" y="5036"/>
                </a:cubicBezTo>
                <a:close/>
                <a:moveTo>
                  <a:pt x="4924" y="5036"/>
                </a:moveTo>
                <a:cubicBezTo>
                  <a:pt x="4862" y="5036"/>
                  <a:pt x="4812" y="4986"/>
                  <a:pt x="4812" y="4924"/>
                </a:cubicBezTo>
                <a:cubicBezTo>
                  <a:pt x="4812" y="4862"/>
                  <a:pt x="4862" y="4812"/>
                  <a:pt x="4924" y="4812"/>
                </a:cubicBezTo>
                <a:cubicBezTo>
                  <a:pt x="4986" y="4812"/>
                  <a:pt x="5036" y="4862"/>
                  <a:pt x="5036" y="4924"/>
                </a:cubicBezTo>
                <a:cubicBezTo>
                  <a:pt x="5036" y="4986"/>
                  <a:pt x="4986" y="5036"/>
                  <a:pt x="4924" y="5036"/>
                </a:cubicBezTo>
                <a:close/>
                <a:moveTo>
                  <a:pt x="4924" y="4477"/>
                </a:moveTo>
                <a:lnTo>
                  <a:pt x="4365" y="4477"/>
                </a:lnTo>
                <a:cubicBezTo>
                  <a:pt x="4303" y="4477"/>
                  <a:pt x="4253" y="4426"/>
                  <a:pt x="4253" y="4365"/>
                </a:cubicBezTo>
                <a:cubicBezTo>
                  <a:pt x="4253" y="4303"/>
                  <a:pt x="4303" y="4253"/>
                  <a:pt x="4365" y="4253"/>
                </a:cubicBezTo>
                <a:lnTo>
                  <a:pt x="4924" y="4253"/>
                </a:lnTo>
                <a:cubicBezTo>
                  <a:pt x="4986" y="4253"/>
                  <a:pt x="5036" y="4303"/>
                  <a:pt x="5036" y="4365"/>
                </a:cubicBezTo>
                <a:cubicBezTo>
                  <a:pt x="5036" y="4426"/>
                  <a:pt x="4986" y="4477"/>
                  <a:pt x="4924" y="4477"/>
                </a:cubicBezTo>
                <a:close/>
                <a:moveTo>
                  <a:pt x="4924" y="3917"/>
                </a:moveTo>
                <a:cubicBezTo>
                  <a:pt x="4862" y="3917"/>
                  <a:pt x="4812" y="3867"/>
                  <a:pt x="4812" y="3805"/>
                </a:cubicBezTo>
                <a:cubicBezTo>
                  <a:pt x="4812" y="3743"/>
                  <a:pt x="4862" y="3693"/>
                  <a:pt x="4924" y="3693"/>
                </a:cubicBezTo>
                <a:cubicBezTo>
                  <a:pt x="4986" y="3693"/>
                  <a:pt x="5036" y="3743"/>
                  <a:pt x="5036" y="3805"/>
                </a:cubicBezTo>
                <a:cubicBezTo>
                  <a:pt x="5036" y="3867"/>
                  <a:pt x="4986" y="3917"/>
                  <a:pt x="4924" y="3917"/>
                </a:cubicBezTo>
                <a:close/>
                <a:moveTo>
                  <a:pt x="4924" y="3357"/>
                </a:moveTo>
                <a:cubicBezTo>
                  <a:pt x="4862" y="3357"/>
                  <a:pt x="4812" y="3307"/>
                  <a:pt x="4812" y="3245"/>
                </a:cubicBezTo>
                <a:cubicBezTo>
                  <a:pt x="4812" y="3184"/>
                  <a:pt x="4862" y="3134"/>
                  <a:pt x="4924" y="3134"/>
                </a:cubicBezTo>
                <a:cubicBezTo>
                  <a:pt x="4986" y="3134"/>
                  <a:pt x="5036" y="3184"/>
                  <a:pt x="5036" y="3245"/>
                </a:cubicBezTo>
                <a:cubicBezTo>
                  <a:pt x="5036" y="3307"/>
                  <a:pt x="4986" y="3357"/>
                  <a:pt x="4924" y="3357"/>
                </a:cubicBezTo>
                <a:close/>
                <a:moveTo>
                  <a:pt x="4924" y="2798"/>
                </a:moveTo>
                <a:lnTo>
                  <a:pt x="4365" y="2798"/>
                </a:lnTo>
                <a:cubicBezTo>
                  <a:pt x="4303" y="2798"/>
                  <a:pt x="4253" y="2748"/>
                  <a:pt x="4253" y="2686"/>
                </a:cubicBezTo>
                <a:cubicBezTo>
                  <a:pt x="4253" y="2624"/>
                  <a:pt x="4303" y="2574"/>
                  <a:pt x="4365" y="2574"/>
                </a:cubicBezTo>
                <a:lnTo>
                  <a:pt x="4924" y="2574"/>
                </a:lnTo>
                <a:cubicBezTo>
                  <a:pt x="4986" y="2574"/>
                  <a:pt x="5036" y="2624"/>
                  <a:pt x="5036" y="2686"/>
                </a:cubicBezTo>
                <a:cubicBezTo>
                  <a:pt x="5036" y="2748"/>
                  <a:pt x="4986" y="2798"/>
                  <a:pt x="4924" y="2798"/>
                </a:cubicBezTo>
                <a:close/>
                <a:moveTo>
                  <a:pt x="4924" y="2238"/>
                </a:moveTo>
                <a:cubicBezTo>
                  <a:pt x="4862" y="2238"/>
                  <a:pt x="4812" y="2188"/>
                  <a:pt x="4812" y="2126"/>
                </a:cubicBezTo>
                <a:cubicBezTo>
                  <a:pt x="4812" y="2065"/>
                  <a:pt x="4862" y="2014"/>
                  <a:pt x="4924" y="2014"/>
                </a:cubicBezTo>
                <a:cubicBezTo>
                  <a:pt x="4986" y="2014"/>
                  <a:pt x="5036" y="2065"/>
                  <a:pt x="5036" y="2126"/>
                </a:cubicBezTo>
                <a:cubicBezTo>
                  <a:pt x="5036" y="2188"/>
                  <a:pt x="4986" y="2238"/>
                  <a:pt x="4924" y="2238"/>
                </a:cubicBezTo>
                <a:close/>
                <a:moveTo>
                  <a:pt x="4924" y="1679"/>
                </a:moveTo>
                <a:lnTo>
                  <a:pt x="4365" y="1679"/>
                </a:lnTo>
                <a:cubicBezTo>
                  <a:pt x="4303" y="1679"/>
                  <a:pt x="4253" y="1629"/>
                  <a:pt x="4253" y="1567"/>
                </a:cubicBezTo>
                <a:cubicBezTo>
                  <a:pt x="4253" y="1505"/>
                  <a:pt x="4303" y="1455"/>
                  <a:pt x="4365" y="1455"/>
                </a:cubicBezTo>
                <a:lnTo>
                  <a:pt x="4924" y="1455"/>
                </a:lnTo>
                <a:cubicBezTo>
                  <a:pt x="4986" y="1455"/>
                  <a:pt x="5036" y="1505"/>
                  <a:pt x="5036" y="1567"/>
                </a:cubicBezTo>
                <a:cubicBezTo>
                  <a:pt x="5036" y="1629"/>
                  <a:pt x="4986" y="1679"/>
                  <a:pt x="4924" y="1679"/>
                </a:cubicBezTo>
                <a:close/>
                <a:moveTo>
                  <a:pt x="4924" y="1119"/>
                </a:moveTo>
                <a:cubicBezTo>
                  <a:pt x="4862" y="1119"/>
                  <a:pt x="4812" y="1069"/>
                  <a:pt x="4812" y="1007"/>
                </a:cubicBezTo>
                <a:cubicBezTo>
                  <a:pt x="4812" y="945"/>
                  <a:pt x="4862" y="895"/>
                  <a:pt x="4924" y="895"/>
                </a:cubicBezTo>
                <a:cubicBezTo>
                  <a:pt x="4986" y="895"/>
                  <a:pt x="5036" y="945"/>
                  <a:pt x="5036" y="1007"/>
                </a:cubicBezTo>
                <a:cubicBezTo>
                  <a:pt x="5036" y="1069"/>
                  <a:pt x="4986" y="1119"/>
                  <a:pt x="4924" y="1119"/>
                </a:cubicBezTo>
                <a:close/>
                <a:moveTo>
                  <a:pt x="6491" y="3134"/>
                </a:moveTo>
                <a:lnTo>
                  <a:pt x="5596" y="3134"/>
                </a:lnTo>
                <a:lnTo>
                  <a:pt x="5596" y="671"/>
                </a:lnTo>
                <a:cubicBezTo>
                  <a:pt x="5596" y="425"/>
                  <a:pt x="5796" y="224"/>
                  <a:pt x="6043" y="224"/>
                </a:cubicBezTo>
                <a:cubicBezTo>
                  <a:pt x="6290" y="224"/>
                  <a:pt x="6491" y="425"/>
                  <a:pt x="6491" y="671"/>
                </a:cubicBezTo>
                <a:lnTo>
                  <a:pt x="6491" y="31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4" name="triangles-chart_43128">
            <a:extLst>
              <a:ext uri="{FF2B5EF4-FFF2-40B4-BE49-F238E27FC236}">
                <a16:creationId xmlns="" xmlns:a16="http://schemas.microsoft.com/office/drawing/2014/main" id="{AF726C3B-9E85-45CF-9AF3-6A273296249E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3512465"/>
            <a:ext cx="368754" cy="360186"/>
          </a:xfrm>
          <a:custGeom>
            <a:avLst/>
            <a:gdLst>
              <a:gd name="connsiteX0" fmla="*/ 402138 w 591029"/>
              <a:gd name="connsiteY0" fmla="*/ 540244 h 577297"/>
              <a:gd name="connsiteX1" fmla="*/ 405506 w 591029"/>
              <a:gd name="connsiteY1" fmla="*/ 540244 h 577297"/>
              <a:gd name="connsiteX2" fmla="*/ 405506 w 591029"/>
              <a:gd name="connsiteY2" fmla="*/ 546463 h 577297"/>
              <a:gd name="connsiteX3" fmla="*/ 402138 w 591029"/>
              <a:gd name="connsiteY3" fmla="*/ 546463 h 577297"/>
              <a:gd name="connsiteX4" fmla="*/ 272842 w 591029"/>
              <a:gd name="connsiteY4" fmla="*/ 540244 h 577297"/>
              <a:gd name="connsiteX5" fmla="*/ 277765 w 591029"/>
              <a:gd name="connsiteY5" fmla="*/ 540244 h 577297"/>
              <a:gd name="connsiteX6" fmla="*/ 277765 w 591029"/>
              <a:gd name="connsiteY6" fmla="*/ 546463 h 577297"/>
              <a:gd name="connsiteX7" fmla="*/ 272842 w 591029"/>
              <a:gd name="connsiteY7" fmla="*/ 546463 h 577297"/>
              <a:gd name="connsiteX8" fmla="*/ 137328 w 591029"/>
              <a:gd name="connsiteY8" fmla="*/ 540244 h 577297"/>
              <a:gd name="connsiteX9" fmla="*/ 140437 w 591029"/>
              <a:gd name="connsiteY9" fmla="*/ 540244 h 577297"/>
              <a:gd name="connsiteX10" fmla="*/ 140437 w 591029"/>
              <a:gd name="connsiteY10" fmla="*/ 546463 h 577297"/>
              <a:gd name="connsiteX11" fmla="*/ 137328 w 591029"/>
              <a:gd name="connsiteY11" fmla="*/ 546463 h 577297"/>
              <a:gd name="connsiteX12" fmla="*/ 537912 w 591029"/>
              <a:gd name="connsiteY12" fmla="*/ 515888 h 577297"/>
              <a:gd name="connsiteX13" fmla="*/ 541021 w 591029"/>
              <a:gd name="connsiteY13" fmla="*/ 515888 h 577297"/>
              <a:gd name="connsiteX14" fmla="*/ 541021 w 591029"/>
              <a:gd name="connsiteY14" fmla="*/ 530398 h 577297"/>
              <a:gd name="connsiteX15" fmla="*/ 537912 w 591029"/>
              <a:gd name="connsiteY15" fmla="*/ 530398 h 577297"/>
              <a:gd name="connsiteX16" fmla="*/ 402138 w 591029"/>
              <a:gd name="connsiteY16" fmla="*/ 512779 h 577297"/>
              <a:gd name="connsiteX17" fmla="*/ 405506 w 591029"/>
              <a:gd name="connsiteY17" fmla="*/ 512779 h 577297"/>
              <a:gd name="connsiteX18" fmla="*/ 405506 w 591029"/>
              <a:gd name="connsiteY18" fmla="*/ 527289 h 577297"/>
              <a:gd name="connsiteX19" fmla="*/ 402138 w 591029"/>
              <a:gd name="connsiteY19" fmla="*/ 527289 h 577297"/>
              <a:gd name="connsiteX20" fmla="*/ 272842 w 591029"/>
              <a:gd name="connsiteY20" fmla="*/ 512779 h 577297"/>
              <a:gd name="connsiteX21" fmla="*/ 277765 w 591029"/>
              <a:gd name="connsiteY21" fmla="*/ 512779 h 577297"/>
              <a:gd name="connsiteX22" fmla="*/ 277765 w 591029"/>
              <a:gd name="connsiteY22" fmla="*/ 527289 h 577297"/>
              <a:gd name="connsiteX23" fmla="*/ 272842 w 591029"/>
              <a:gd name="connsiteY23" fmla="*/ 527289 h 577297"/>
              <a:gd name="connsiteX24" fmla="*/ 137328 w 591029"/>
              <a:gd name="connsiteY24" fmla="*/ 512779 h 577297"/>
              <a:gd name="connsiteX25" fmla="*/ 140437 w 591029"/>
              <a:gd name="connsiteY25" fmla="*/ 512779 h 577297"/>
              <a:gd name="connsiteX26" fmla="*/ 140437 w 591029"/>
              <a:gd name="connsiteY26" fmla="*/ 527289 h 577297"/>
              <a:gd name="connsiteX27" fmla="*/ 137328 w 591029"/>
              <a:gd name="connsiteY27" fmla="*/ 527289 h 577297"/>
              <a:gd name="connsiteX28" fmla="*/ 537912 w 591029"/>
              <a:gd name="connsiteY28" fmla="*/ 488422 h 577297"/>
              <a:gd name="connsiteX29" fmla="*/ 541021 w 591029"/>
              <a:gd name="connsiteY29" fmla="*/ 488422 h 577297"/>
              <a:gd name="connsiteX30" fmla="*/ 541021 w 591029"/>
              <a:gd name="connsiteY30" fmla="*/ 502932 h 577297"/>
              <a:gd name="connsiteX31" fmla="*/ 537912 w 591029"/>
              <a:gd name="connsiteY31" fmla="*/ 502932 h 577297"/>
              <a:gd name="connsiteX32" fmla="*/ 402138 w 591029"/>
              <a:gd name="connsiteY32" fmla="*/ 485313 h 577297"/>
              <a:gd name="connsiteX33" fmla="*/ 405506 w 591029"/>
              <a:gd name="connsiteY33" fmla="*/ 485313 h 577297"/>
              <a:gd name="connsiteX34" fmla="*/ 405506 w 591029"/>
              <a:gd name="connsiteY34" fmla="*/ 498268 h 577297"/>
              <a:gd name="connsiteX35" fmla="*/ 402138 w 591029"/>
              <a:gd name="connsiteY35" fmla="*/ 498268 h 577297"/>
              <a:gd name="connsiteX36" fmla="*/ 272842 w 591029"/>
              <a:gd name="connsiteY36" fmla="*/ 485313 h 577297"/>
              <a:gd name="connsiteX37" fmla="*/ 277765 w 591029"/>
              <a:gd name="connsiteY37" fmla="*/ 485313 h 577297"/>
              <a:gd name="connsiteX38" fmla="*/ 277765 w 591029"/>
              <a:gd name="connsiteY38" fmla="*/ 499823 h 577297"/>
              <a:gd name="connsiteX39" fmla="*/ 272842 w 591029"/>
              <a:gd name="connsiteY39" fmla="*/ 499823 h 577297"/>
              <a:gd name="connsiteX40" fmla="*/ 137328 w 591029"/>
              <a:gd name="connsiteY40" fmla="*/ 485313 h 577297"/>
              <a:gd name="connsiteX41" fmla="*/ 140437 w 591029"/>
              <a:gd name="connsiteY41" fmla="*/ 485313 h 577297"/>
              <a:gd name="connsiteX42" fmla="*/ 140437 w 591029"/>
              <a:gd name="connsiteY42" fmla="*/ 499823 h 577297"/>
              <a:gd name="connsiteX43" fmla="*/ 137328 w 591029"/>
              <a:gd name="connsiteY43" fmla="*/ 499823 h 577297"/>
              <a:gd name="connsiteX44" fmla="*/ 537912 w 591029"/>
              <a:gd name="connsiteY44" fmla="*/ 459402 h 577297"/>
              <a:gd name="connsiteX45" fmla="*/ 541021 w 591029"/>
              <a:gd name="connsiteY45" fmla="*/ 459402 h 577297"/>
              <a:gd name="connsiteX46" fmla="*/ 541021 w 591029"/>
              <a:gd name="connsiteY46" fmla="*/ 473912 h 577297"/>
              <a:gd name="connsiteX47" fmla="*/ 537912 w 591029"/>
              <a:gd name="connsiteY47" fmla="*/ 473912 h 577297"/>
              <a:gd name="connsiteX48" fmla="*/ 272842 w 591029"/>
              <a:gd name="connsiteY48" fmla="*/ 457847 h 577297"/>
              <a:gd name="connsiteX49" fmla="*/ 277765 w 591029"/>
              <a:gd name="connsiteY49" fmla="*/ 457847 h 577297"/>
              <a:gd name="connsiteX50" fmla="*/ 277765 w 591029"/>
              <a:gd name="connsiteY50" fmla="*/ 472357 h 577297"/>
              <a:gd name="connsiteX51" fmla="*/ 272842 w 591029"/>
              <a:gd name="connsiteY51" fmla="*/ 472357 h 577297"/>
              <a:gd name="connsiteX52" fmla="*/ 137328 w 591029"/>
              <a:gd name="connsiteY52" fmla="*/ 457847 h 577297"/>
              <a:gd name="connsiteX53" fmla="*/ 140437 w 591029"/>
              <a:gd name="connsiteY53" fmla="*/ 457847 h 577297"/>
              <a:gd name="connsiteX54" fmla="*/ 140437 w 591029"/>
              <a:gd name="connsiteY54" fmla="*/ 470802 h 577297"/>
              <a:gd name="connsiteX55" fmla="*/ 137328 w 591029"/>
              <a:gd name="connsiteY55" fmla="*/ 470802 h 577297"/>
              <a:gd name="connsiteX56" fmla="*/ 402138 w 591029"/>
              <a:gd name="connsiteY56" fmla="*/ 456293 h 577297"/>
              <a:gd name="connsiteX57" fmla="*/ 405506 w 591029"/>
              <a:gd name="connsiteY57" fmla="*/ 456293 h 577297"/>
              <a:gd name="connsiteX58" fmla="*/ 405506 w 591029"/>
              <a:gd name="connsiteY58" fmla="*/ 470803 h 577297"/>
              <a:gd name="connsiteX59" fmla="*/ 402138 w 591029"/>
              <a:gd name="connsiteY59" fmla="*/ 470803 h 577297"/>
              <a:gd name="connsiteX60" fmla="*/ 581442 w 591029"/>
              <a:gd name="connsiteY60" fmla="*/ 443337 h 577297"/>
              <a:gd name="connsiteX61" fmla="*/ 587920 w 591029"/>
              <a:gd name="connsiteY61" fmla="*/ 443337 h 577297"/>
              <a:gd name="connsiteX62" fmla="*/ 587920 w 591029"/>
              <a:gd name="connsiteY62" fmla="*/ 448260 h 577297"/>
              <a:gd name="connsiteX63" fmla="*/ 581442 w 591029"/>
              <a:gd name="connsiteY63" fmla="*/ 448260 h 577297"/>
              <a:gd name="connsiteX64" fmla="*/ 553976 w 591029"/>
              <a:gd name="connsiteY64" fmla="*/ 443337 h 577297"/>
              <a:gd name="connsiteX65" fmla="*/ 568486 w 591029"/>
              <a:gd name="connsiteY65" fmla="*/ 443337 h 577297"/>
              <a:gd name="connsiteX66" fmla="*/ 568486 w 591029"/>
              <a:gd name="connsiteY66" fmla="*/ 448260 h 577297"/>
              <a:gd name="connsiteX67" fmla="*/ 553976 w 591029"/>
              <a:gd name="connsiteY67" fmla="*/ 448260 h 577297"/>
              <a:gd name="connsiteX68" fmla="*/ 415094 w 591029"/>
              <a:gd name="connsiteY68" fmla="*/ 443337 h 577297"/>
              <a:gd name="connsiteX69" fmla="*/ 428049 w 591029"/>
              <a:gd name="connsiteY69" fmla="*/ 443337 h 577297"/>
              <a:gd name="connsiteX70" fmla="*/ 428049 w 591029"/>
              <a:gd name="connsiteY70" fmla="*/ 448260 h 577297"/>
              <a:gd name="connsiteX71" fmla="*/ 415094 w 591029"/>
              <a:gd name="connsiteY71" fmla="*/ 448260 h 577297"/>
              <a:gd name="connsiteX72" fmla="*/ 386073 w 591029"/>
              <a:gd name="connsiteY72" fmla="*/ 443337 h 577297"/>
              <a:gd name="connsiteX73" fmla="*/ 400583 w 591029"/>
              <a:gd name="connsiteY73" fmla="*/ 443337 h 577297"/>
              <a:gd name="connsiteX74" fmla="*/ 400583 w 591029"/>
              <a:gd name="connsiteY74" fmla="*/ 448260 h 577297"/>
              <a:gd name="connsiteX75" fmla="*/ 386073 w 591029"/>
              <a:gd name="connsiteY75" fmla="*/ 448260 h 577297"/>
              <a:gd name="connsiteX76" fmla="*/ 30575 w 591029"/>
              <a:gd name="connsiteY76" fmla="*/ 443337 h 577297"/>
              <a:gd name="connsiteX77" fmla="*/ 37053 w 591029"/>
              <a:gd name="connsiteY77" fmla="*/ 443337 h 577297"/>
              <a:gd name="connsiteX78" fmla="*/ 37053 w 591029"/>
              <a:gd name="connsiteY78" fmla="*/ 448260 h 577297"/>
              <a:gd name="connsiteX79" fmla="*/ 30575 w 591029"/>
              <a:gd name="connsiteY79" fmla="*/ 448260 h 577297"/>
              <a:gd name="connsiteX80" fmla="*/ 537797 w 591029"/>
              <a:gd name="connsiteY80" fmla="*/ 432195 h 577297"/>
              <a:gd name="connsiteX81" fmla="*/ 541021 w 591029"/>
              <a:gd name="connsiteY81" fmla="*/ 432195 h 577297"/>
              <a:gd name="connsiteX82" fmla="*/ 541021 w 591029"/>
              <a:gd name="connsiteY82" fmla="*/ 446654 h 577297"/>
              <a:gd name="connsiteX83" fmla="*/ 539409 w 591029"/>
              <a:gd name="connsiteY83" fmla="*/ 446654 h 577297"/>
              <a:gd name="connsiteX84" fmla="*/ 539409 w 591029"/>
              <a:gd name="connsiteY84" fmla="*/ 448260 h 577297"/>
              <a:gd name="connsiteX85" fmla="*/ 526511 w 591029"/>
              <a:gd name="connsiteY85" fmla="*/ 448260 h 577297"/>
              <a:gd name="connsiteX86" fmla="*/ 526511 w 591029"/>
              <a:gd name="connsiteY86" fmla="*/ 443441 h 577297"/>
              <a:gd name="connsiteX87" fmla="*/ 537797 w 591029"/>
              <a:gd name="connsiteY87" fmla="*/ 443441 h 577297"/>
              <a:gd name="connsiteX88" fmla="*/ 272842 w 591029"/>
              <a:gd name="connsiteY88" fmla="*/ 430382 h 577297"/>
              <a:gd name="connsiteX89" fmla="*/ 277739 w 591029"/>
              <a:gd name="connsiteY89" fmla="*/ 430382 h 577297"/>
              <a:gd name="connsiteX90" fmla="*/ 277739 w 591029"/>
              <a:gd name="connsiteY90" fmla="*/ 443385 h 577297"/>
              <a:gd name="connsiteX91" fmla="*/ 289166 w 591029"/>
              <a:gd name="connsiteY91" fmla="*/ 443385 h 577297"/>
              <a:gd name="connsiteX92" fmla="*/ 289166 w 591029"/>
              <a:gd name="connsiteY92" fmla="*/ 448261 h 577297"/>
              <a:gd name="connsiteX93" fmla="*/ 274474 w 591029"/>
              <a:gd name="connsiteY93" fmla="*/ 448261 h 577297"/>
              <a:gd name="connsiteX94" fmla="*/ 274474 w 591029"/>
              <a:gd name="connsiteY94" fmla="*/ 445010 h 577297"/>
              <a:gd name="connsiteX95" fmla="*/ 272842 w 591029"/>
              <a:gd name="connsiteY95" fmla="*/ 445010 h 577297"/>
              <a:gd name="connsiteX96" fmla="*/ 402138 w 591029"/>
              <a:gd name="connsiteY96" fmla="*/ 428827 h 577297"/>
              <a:gd name="connsiteX97" fmla="*/ 405506 w 591029"/>
              <a:gd name="connsiteY97" fmla="*/ 428827 h 577297"/>
              <a:gd name="connsiteX98" fmla="*/ 405506 w 591029"/>
              <a:gd name="connsiteY98" fmla="*/ 441782 h 577297"/>
              <a:gd name="connsiteX99" fmla="*/ 402138 w 591029"/>
              <a:gd name="connsiteY99" fmla="*/ 441782 h 577297"/>
              <a:gd name="connsiteX100" fmla="*/ 137328 w 591029"/>
              <a:gd name="connsiteY100" fmla="*/ 428827 h 577297"/>
              <a:gd name="connsiteX101" fmla="*/ 140437 w 591029"/>
              <a:gd name="connsiteY101" fmla="*/ 428827 h 577297"/>
              <a:gd name="connsiteX102" fmla="*/ 140437 w 591029"/>
              <a:gd name="connsiteY102" fmla="*/ 443337 h 577297"/>
              <a:gd name="connsiteX103" fmla="*/ 148469 w 591029"/>
              <a:gd name="connsiteY103" fmla="*/ 443337 h 577297"/>
              <a:gd name="connsiteX104" fmla="*/ 148469 w 591029"/>
              <a:gd name="connsiteY104" fmla="*/ 448260 h 577297"/>
              <a:gd name="connsiteX105" fmla="*/ 135773 w 591029"/>
              <a:gd name="connsiteY105" fmla="*/ 448260 h 577297"/>
              <a:gd name="connsiteX106" fmla="*/ 135773 w 591029"/>
              <a:gd name="connsiteY106" fmla="*/ 443337 h 577297"/>
              <a:gd name="connsiteX107" fmla="*/ 137328 w 591029"/>
              <a:gd name="connsiteY107" fmla="*/ 443337 h 577297"/>
              <a:gd name="connsiteX108" fmla="*/ 537912 w 591029"/>
              <a:gd name="connsiteY108" fmla="*/ 404730 h 577297"/>
              <a:gd name="connsiteX109" fmla="*/ 541021 w 591029"/>
              <a:gd name="connsiteY109" fmla="*/ 404730 h 577297"/>
              <a:gd name="connsiteX110" fmla="*/ 541021 w 591029"/>
              <a:gd name="connsiteY110" fmla="*/ 417685 h 577297"/>
              <a:gd name="connsiteX111" fmla="*/ 537912 w 591029"/>
              <a:gd name="connsiteY111" fmla="*/ 417685 h 577297"/>
              <a:gd name="connsiteX112" fmla="*/ 272842 w 591029"/>
              <a:gd name="connsiteY112" fmla="*/ 403175 h 577297"/>
              <a:gd name="connsiteX113" fmla="*/ 277765 w 591029"/>
              <a:gd name="connsiteY113" fmla="*/ 403175 h 577297"/>
              <a:gd name="connsiteX114" fmla="*/ 277765 w 591029"/>
              <a:gd name="connsiteY114" fmla="*/ 415871 h 577297"/>
              <a:gd name="connsiteX115" fmla="*/ 272842 w 591029"/>
              <a:gd name="connsiteY115" fmla="*/ 415871 h 577297"/>
              <a:gd name="connsiteX116" fmla="*/ 137328 w 591029"/>
              <a:gd name="connsiteY116" fmla="*/ 401361 h 577297"/>
              <a:gd name="connsiteX117" fmla="*/ 140437 w 591029"/>
              <a:gd name="connsiteY117" fmla="*/ 401361 h 577297"/>
              <a:gd name="connsiteX118" fmla="*/ 140437 w 591029"/>
              <a:gd name="connsiteY118" fmla="*/ 415871 h 577297"/>
              <a:gd name="connsiteX119" fmla="*/ 137328 w 591029"/>
              <a:gd name="connsiteY119" fmla="*/ 415871 h 577297"/>
              <a:gd name="connsiteX120" fmla="*/ 402138 w 591029"/>
              <a:gd name="connsiteY120" fmla="*/ 399807 h 577297"/>
              <a:gd name="connsiteX121" fmla="*/ 405506 w 591029"/>
              <a:gd name="connsiteY121" fmla="*/ 399807 h 577297"/>
              <a:gd name="connsiteX122" fmla="*/ 405506 w 591029"/>
              <a:gd name="connsiteY122" fmla="*/ 414317 h 577297"/>
              <a:gd name="connsiteX123" fmla="*/ 402138 w 591029"/>
              <a:gd name="connsiteY123" fmla="*/ 414317 h 577297"/>
              <a:gd name="connsiteX124" fmla="*/ 537912 w 591029"/>
              <a:gd name="connsiteY124" fmla="*/ 375709 h 577297"/>
              <a:gd name="connsiteX125" fmla="*/ 541021 w 591029"/>
              <a:gd name="connsiteY125" fmla="*/ 375709 h 577297"/>
              <a:gd name="connsiteX126" fmla="*/ 541021 w 591029"/>
              <a:gd name="connsiteY126" fmla="*/ 390219 h 577297"/>
              <a:gd name="connsiteX127" fmla="*/ 537912 w 591029"/>
              <a:gd name="connsiteY127" fmla="*/ 390219 h 577297"/>
              <a:gd name="connsiteX128" fmla="*/ 272842 w 591029"/>
              <a:gd name="connsiteY128" fmla="*/ 375709 h 577297"/>
              <a:gd name="connsiteX129" fmla="*/ 277765 w 591029"/>
              <a:gd name="connsiteY129" fmla="*/ 375709 h 577297"/>
              <a:gd name="connsiteX130" fmla="*/ 277765 w 591029"/>
              <a:gd name="connsiteY130" fmla="*/ 388664 h 577297"/>
              <a:gd name="connsiteX131" fmla="*/ 272842 w 591029"/>
              <a:gd name="connsiteY131" fmla="*/ 388664 h 577297"/>
              <a:gd name="connsiteX132" fmla="*/ 137328 w 591029"/>
              <a:gd name="connsiteY132" fmla="*/ 374155 h 577297"/>
              <a:gd name="connsiteX133" fmla="*/ 140437 w 591029"/>
              <a:gd name="connsiteY133" fmla="*/ 374155 h 577297"/>
              <a:gd name="connsiteX134" fmla="*/ 140437 w 591029"/>
              <a:gd name="connsiteY134" fmla="*/ 386851 h 577297"/>
              <a:gd name="connsiteX135" fmla="*/ 137328 w 591029"/>
              <a:gd name="connsiteY135" fmla="*/ 386851 h 577297"/>
              <a:gd name="connsiteX136" fmla="*/ 402138 w 591029"/>
              <a:gd name="connsiteY136" fmla="*/ 372341 h 577297"/>
              <a:gd name="connsiteX137" fmla="*/ 405506 w 591029"/>
              <a:gd name="connsiteY137" fmla="*/ 372341 h 577297"/>
              <a:gd name="connsiteX138" fmla="*/ 405506 w 591029"/>
              <a:gd name="connsiteY138" fmla="*/ 385296 h 577297"/>
              <a:gd name="connsiteX139" fmla="*/ 402138 w 591029"/>
              <a:gd name="connsiteY139" fmla="*/ 385296 h 577297"/>
              <a:gd name="connsiteX140" fmla="*/ 537912 w 591029"/>
              <a:gd name="connsiteY140" fmla="*/ 348244 h 577297"/>
              <a:gd name="connsiteX141" fmla="*/ 541021 w 591029"/>
              <a:gd name="connsiteY141" fmla="*/ 348244 h 577297"/>
              <a:gd name="connsiteX142" fmla="*/ 541021 w 591029"/>
              <a:gd name="connsiteY142" fmla="*/ 362754 h 577297"/>
              <a:gd name="connsiteX143" fmla="*/ 537912 w 591029"/>
              <a:gd name="connsiteY143" fmla="*/ 362754 h 577297"/>
              <a:gd name="connsiteX144" fmla="*/ 272842 w 591029"/>
              <a:gd name="connsiteY144" fmla="*/ 348244 h 577297"/>
              <a:gd name="connsiteX145" fmla="*/ 277765 w 591029"/>
              <a:gd name="connsiteY145" fmla="*/ 348244 h 577297"/>
              <a:gd name="connsiteX146" fmla="*/ 277765 w 591029"/>
              <a:gd name="connsiteY146" fmla="*/ 361199 h 577297"/>
              <a:gd name="connsiteX147" fmla="*/ 272842 w 591029"/>
              <a:gd name="connsiteY147" fmla="*/ 361199 h 577297"/>
              <a:gd name="connsiteX148" fmla="*/ 137328 w 591029"/>
              <a:gd name="connsiteY148" fmla="*/ 345134 h 577297"/>
              <a:gd name="connsiteX149" fmla="*/ 140437 w 591029"/>
              <a:gd name="connsiteY149" fmla="*/ 345134 h 577297"/>
              <a:gd name="connsiteX150" fmla="*/ 140437 w 591029"/>
              <a:gd name="connsiteY150" fmla="*/ 359644 h 577297"/>
              <a:gd name="connsiteX151" fmla="*/ 137328 w 591029"/>
              <a:gd name="connsiteY151" fmla="*/ 359644 h 577297"/>
              <a:gd name="connsiteX152" fmla="*/ 402138 w 591029"/>
              <a:gd name="connsiteY152" fmla="*/ 343321 h 577297"/>
              <a:gd name="connsiteX153" fmla="*/ 405506 w 591029"/>
              <a:gd name="connsiteY153" fmla="*/ 343321 h 577297"/>
              <a:gd name="connsiteX154" fmla="*/ 405506 w 591029"/>
              <a:gd name="connsiteY154" fmla="*/ 357831 h 577297"/>
              <a:gd name="connsiteX155" fmla="*/ 402138 w 591029"/>
              <a:gd name="connsiteY155" fmla="*/ 357831 h 577297"/>
              <a:gd name="connsiteX156" fmla="*/ 272842 w 591029"/>
              <a:gd name="connsiteY156" fmla="*/ 320778 h 577297"/>
              <a:gd name="connsiteX157" fmla="*/ 277765 w 591029"/>
              <a:gd name="connsiteY157" fmla="*/ 320778 h 577297"/>
              <a:gd name="connsiteX158" fmla="*/ 277765 w 591029"/>
              <a:gd name="connsiteY158" fmla="*/ 333733 h 577297"/>
              <a:gd name="connsiteX159" fmla="*/ 272842 w 591029"/>
              <a:gd name="connsiteY159" fmla="*/ 333733 h 577297"/>
              <a:gd name="connsiteX160" fmla="*/ 537912 w 591029"/>
              <a:gd name="connsiteY160" fmla="*/ 319223 h 577297"/>
              <a:gd name="connsiteX161" fmla="*/ 541021 w 591029"/>
              <a:gd name="connsiteY161" fmla="*/ 319223 h 577297"/>
              <a:gd name="connsiteX162" fmla="*/ 541021 w 591029"/>
              <a:gd name="connsiteY162" fmla="*/ 333733 h 577297"/>
              <a:gd name="connsiteX163" fmla="*/ 537912 w 591029"/>
              <a:gd name="connsiteY163" fmla="*/ 333733 h 577297"/>
              <a:gd name="connsiteX164" fmla="*/ 137328 w 591029"/>
              <a:gd name="connsiteY164" fmla="*/ 317669 h 577297"/>
              <a:gd name="connsiteX165" fmla="*/ 140437 w 591029"/>
              <a:gd name="connsiteY165" fmla="*/ 317669 h 577297"/>
              <a:gd name="connsiteX166" fmla="*/ 140437 w 591029"/>
              <a:gd name="connsiteY166" fmla="*/ 332179 h 577297"/>
              <a:gd name="connsiteX167" fmla="*/ 137328 w 591029"/>
              <a:gd name="connsiteY167" fmla="*/ 332179 h 577297"/>
              <a:gd name="connsiteX168" fmla="*/ 402138 w 591029"/>
              <a:gd name="connsiteY168" fmla="*/ 316114 h 577297"/>
              <a:gd name="connsiteX169" fmla="*/ 405506 w 591029"/>
              <a:gd name="connsiteY169" fmla="*/ 316114 h 577297"/>
              <a:gd name="connsiteX170" fmla="*/ 405506 w 591029"/>
              <a:gd name="connsiteY170" fmla="*/ 330624 h 577297"/>
              <a:gd name="connsiteX171" fmla="*/ 402138 w 591029"/>
              <a:gd name="connsiteY171" fmla="*/ 330624 h 577297"/>
              <a:gd name="connsiteX172" fmla="*/ 581442 w 591029"/>
              <a:gd name="connsiteY172" fmla="*/ 307823 h 577297"/>
              <a:gd name="connsiteX173" fmla="*/ 587920 w 591029"/>
              <a:gd name="connsiteY173" fmla="*/ 307823 h 577297"/>
              <a:gd name="connsiteX174" fmla="*/ 587920 w 591029"/>
              <a:gd name="connsiteY174" fmla="*/ 311191 h 577297"/>
              <a:gd name="connsiteX175" fmla="*/ 581442 w 591029"/>
              <a:gd name="connsiteY175" fmla="*/ 311191 h 577297"/>
              <a:gd name="connsiteX176" fmla="*/ 553976 w 591029"/>
              <a:gd name="connsiteY176" fmla="*/ 307823 h 577297"/>
              <a:gd name="connsiteX177" fmla="*/ 568486 w 591029"/>
              <a:gd name="connsiteY177" fmla="*/ 307823 h 577297"/>
              <a:gd name="connsiteX178" fmla="*/ 568486 w 591029"/>
              <a:gd name="connsiteY178" fmla="*/ 311191 h 577297"/>
              <a:gd name="connsiteX179" fmla="*/ 553976 w 591029"/>
              <a:gd name="connsiteY179" fmla="*/ 311191 h 577297"/>
              <a:gd name="connsiteX180" fmla="*/ 526511 w 591029"/>
              <a:gd name="connsiteY180" fmla="*/ 307823 h 577297"/>
              <a:gd name="connsiteX181" fmla="*/ 541021 w 591029"/>
              <a:gd name="connsiteY181" fmla="*/ 307823 h 577297"/>
              <a:gd name="connsiteX182" fmla="*/ 541021 w 591029"/>
              <a:gd name="connsiteY182" fmla="*/ 311191 h 577297"/>
              <a:gd name="connsiteX183" fmla="*/ 526511 w 591029"/>
              <a:gd name="connsiteY183" fmla="*/ 311191 h 577297"/>
              <a:gd name="connsiteX184" fmla="*/ 499045 w 591029"/>
              <a:gd name="connsiteY184" fmla="*/ 307823 h 577297"/>
              <a:gd name="connsiteX185" fmla="*/ 512000 w 591029"/>
              <a:gd name="connsiteY185" fmla="*/ 307823 h 577297"/>
              <a:gd name="connsiteX186" fmla="*/ 512000 w 591029"/>
              <a:gd name="connsiteY186" fmla="*/ 311191 h 577297"/>
              <a:gd name="connsiteX187" fmla="*/ 499045 w 591029"/>
              <a:gd name="connsiteY187" fmla="*/ 311191 h 577297"/>
              <a:gd name="connsiteX188" fmla="*/ 416648 w 591029"/>
              <a:gd name="connsiteY188" fmla="*/ 307823 h 577297"/>
              <a:gd name="connsiteX189" fmla="*/ 429603 w 591029"/>
              <a:gd name="connsiteY189" fmla="*/ 307823 h 577297"/>
              <a:gd name="connsiteX190" fmla="*/ 429603 w 591029"/>
              <a:gd name="connsiteY190" fmla="*/ 311191 h 577297"/>
              <a:gd name="connsiteX191" fmla="*/ 416648 w 591029"/>
              <a:gd name="connsiteY191" fmla="*/ 311191 h 577297"/>
              <a:gd name="connsiteX192" fmla="*/ 387628 w 591029"/>
              <a:gd name="connsiteY192" fmla="*/ 307823 h 577297"/>
              <a:gd name="connsiteX193" fmla="*/ 402138 w 591029"/>
              <a:gd name="connsiteY193" fmla="*/ 307823 h 577297"/>
              <a:gd name="connsiteX194" fmla="*/ 402138 w 591029"/>
              <a:gd name="connsiteY194" fmla="*/ 311191 h 577297"/>
              <a:gd name="connsiteX195" fmla="*/ 387628 w 591029"/>
              <a:gd name="connsiteY195" fmla="*/ 311191 h 577297"/>
              <a:gd name="connsiteX196" fmla="*/ 360162 w 591029"/>
              <a:gd name="connsiteY196" fmla="*/ 307823 h 577297"/>
              <a:gd name="connsiteX197" fmla="*/ 374672 w 591029"/>
              <a:gd name="connsiteY197" fmla="*/ 307823 h 577297"/>
              <a:gd name="connsiteX198" fmla="*/ 374672 w 591029"/>
              <a:gd name="connsiteY198" fmla="*/ 311191 h 577297"/>
              <a:gd name="connsiteX199" fmla="*/ 360162 w 591029"/>
              <a:gd name="connsiteY199" fmla="*/ 311191 h 577297"/>
              <a:gd name="connsiteX200" fmla="*/ 332697 w 591029"/>
              <a:gd name="connsiteY200" fmla="*/ 307823 h 577297"/>
              <a:gd name="connsiteX201" fmla="*/ 347207 w 591029"/>
              <a:gd name="connsiteY201" fmla="*/ 307823 h 577297"/>
              <a:gd name="connsiteX202" fmla="*/ 347207 w 591029"/>
              <a:gd name="connsiteY202" fmla="*/ 311191 h 577297"/>
              <a:gd name="connsiteX203" fmla="*/ 332697 w 591029"/>
              <a:gd name="connsiteY203" fmla="*/ 311191 h 577297"/>
              <a:gd name="connsiteX204" fmla="*/ 305231 w 591029"/>
              <a:gd name="connsiteY204" fmla="*/ 307823 h 577297"/>
              <a:gd name="connsiteX205" fmla="*/ 319741 w 591029"/>
              <a:gd name="connsiteY205" fmla="*/ 307823 h 577297"/>
              <a:gd name="connsiteX206" fmla="*/ 319741 w 591029"/>
              <a:gd name="connsiteY206" fmla="*/ 311191 h 577297"/>
              <a:gd name="connsiteX207" fmla="*/ 305231 w 591029"/>
              <a:gd name="connsiteY207" fmla="*/ 311191 h 577297"/>
              <a:gd name="connsiteX208" fmla="*/ 277765 w 591029"/>
              <a:gd name="connsiteY208" fmla="*/ 307823 h 577297"/>
              <a:gd name="connsiteX209" fmla="*/ 292275 w 591029"/>
              <a:gd name="connsiteY209" fmla="*/ 307823 h 577297"/>
              <a:gd name="connsiteX210" fmla="*/ 292275 w 591029"/>
              <a:gd name="connsiteY210" fmla="*/ 311191 h 577297"/>
              <a:gd name="connsiteX211" fmla="*/ 277765 w 591029"/>
              <a:gd name="connsiteY211" fmla="*/ 311191 h 577297"/>
              <a:gd name="connsiteX212" fmla="*/ 250300 w 591029"/>
              <a:gd name="connsiteY212" fmla="*/ 307823 h 577297"/>
              <a:gd name="connsiteX213" fmla="*/ 263255 w 591029"/>
              <a:gd name="connsiteY213" fmla="*/ 307823 h 577297"/>
              <a:gd name="connsiteX214" fmla="*/ 263255 w 591029"/>
              <a:gd name="connsiteY214" fmla="*/ 311191 h 577297"/>
              <a:gd name="connsiteX215" fmla="*/ 250300 w 591029"/>
              <a:gd name="connsiteY215" fmla="*/ 311191 h 577297"/>
              <a:gd name="connsiteX216" fmla="*/ 167903 w 591029"/>
              <a:gd name="connsiteY216" fmla="*/ 307823 h 577297"/>
              <a:gd name="connsiteX217" fmla="*/ 180858 w 591029"/>
              <a:gd name="connsiteY217" fmla="*/ 307823 h 577297"/>
              <a:gd name="connsiteX218" fmla="*/ 180858 w 591029"/>
              <a:gd name="connsiteY218" fmla="*/ 311191 h 577297"/>
              <a:gd name="connsiteX219" fmla="*/ 167903 w 591029"/>
              <a:gd name="connsiteY219" fmla="*/ 311191 h 577297"/>
              <a:gd name="connsiteX220" fmla="*/ 138883 w 591029"/>
              <a:gd name="connsiteY220" fmla="*/ 307823 h 577297"/>
              <a:gd name="connsiteX221" fmla="*/ 153393 w 591029"/>
              <a:gd name="connsiteY221" fmla="*/ 307823 h 577297"/>
              <a:gd name="connsiteX222" fmla="*/ 153393 w 591029"/>
              <a:gd name="connsiteY222" fmla="*/ 311191 h 577297"/>
              <a:gd name="connsiteX223" fmla="*/ 138883 w 591029"/>
              <a:gd name="connsiteY223" fmla="*/ 311191 h 577297"/>
              <a:gd name="connsiteX224" fmla="*/ 111417 w 591029"/>
              <a:gd name="connsiteY224" fmla="*/ 307823 h 577297"/>
              <a:gd name="connsiteX225" fmla="*/ 125927 w 591029"/>
              <a:gd name="connsiteY225" fmla="*/ 307823 h 577297"/>
              <a:gd name="connsiteX226" fmla="*/ 125927 w 591029"/>
              <a:gd name="connsiteY226" fmla="*/ 311191 h 577297"/>
              <a:gd name="connsiteX227" fmla="*/ 111417 w 591029"/>
              <a:gd name="connsiteY227" fmla="*/ 311191 h 577297"/>
              <a:gd name="connsiteX228" fmla="*/ 35498 w 591029"/>
              <a:gd name="connsiteY228" fmla="*/ 307823 h 577297"/>
              <a:gd name="connsiteX229" fmla="*/ 41976 w 591029"/>
              <a:gd name="connsiteY229" fmla="*/ 307823 h 577297"/>
              <a:gd name="connsiteX230" fmla="*/ 41976 w 591029"/>
              <a:gd name="connsiteY230" fmla="*/ 311191 h 577297"/>
              <a:gd name="connsiteX231" fmla="*/ 35498 w 591029"/>
              <a:gd name="connsiteY231" fmla="*/ 311191 h 577297"/>
              <a:gd name="connsiteX232" fmla="*/ 537912 w 591029"/>
              <a:gd name="connsiteY232" fmla="*/ 291758 h 577297"/>
              <a:gd name="connsiteX233" fmla="*/ 541021 w 591029"/>
              <a:gd name="connsiteY233" fmla="*/ 291758 h 577297"/>
              <a:gd name="connsiteX234" fmla="*/ 541021 w 591029"/>
              <a:gd name="connsiteY234" fmla="*/ 306268 h 577297"/>
              <a:gd name="connsiteX235" fmla="*/ 537912 w 591029"/>
              <a:gd name="connsiteY235" fmla="*/ 306268 h 577297"/>
              <a:gd name="connsiteX236" fmla="*/ 272842 w 591029"/>
              <a:gd name="connsiteY236" fmla="*/ 291758 h 577297"/>
              <a:gd name="connsiteX237" fmla="*/ 277765 w 591029"/>
              <a:gd name="connsiteY237" fmla="*/ 291758 h 577297"/>
              <a:gd name="connsiteX238" fmla="*/ 277765 w 591029"/>
              <a:gd name="connsiteY238" fmla="*/ 306268 h 577297"/>
              <a:gd name="connsiteX239" fmla="*/ 272842 w 591029"/>
              <a:gd name="connsiteY239" fmla="*/ 306268 h 577297"/>
              <a:gd name="connsiteX240" fmla="*/ 137328 w 591029"/>
              <a:gd name="connsiteY240" fmla="*/ 290203 h 577297"/>
              <a:gd name="connsiteX241" fmla="*/ 140437 w 591029"/>
              <a:gd name="connsiteY241" fmla="*/ 290203 h 577297"/>
              <a:gd name="connsiteX242" fmla="*/ 140437 w 591029"/>
              <a:gd name="connsiteY242" fmla="*/ 304713 h 577297"/>
              <a:gd name="connsiteX243" fmla="*/ 137328 w 591029"/>
              <a:gd name="connsiteY243" fmla="*/ 304713 h 577297"/>
              <a:gd name="connsiteX244" fmla="*/ 402138 w 591029"/>
              <a:gd name="connsiteY244" fmla="*/ 287094 h 577297"/>
              <a:gd name="connsiteX245" fmla="*/ 405506 w 591029"/>
              <a:gd name="connsiteY245" fmla="*/ 287094 h 577297"/>
              <a:gd name="connsiteX246" fmla="*/ 405506 w 591029"/>
              <a:gd name="connsiteY246" fmla="*/ 301604 h 577297"/>
              <a:gd name="connsiteX247" fmla="*/ 402138 w 591029"/>
              <a:gd name="connsiteY247" fmla="*/ 301604 h 577297"/>
              <a:gd name="connsiteX248" fmla="*/ 537912 w 591029"/>
              <a:gd name="connsiteY248" fmla="*/ 264292 h 577297"/>
              <a:gd name="connsiteX249" fmla="*/ 541021 w 591029"/>
              <a:gd name="connsiteY249" fmla="*/ 264292 h 577297"/>
              <a:gd name="connsiteX250" fmla="*/ 541021 w 591029"/>
              <a:gd name="connsiteY250" fmla="*/ 277247 h 577297"/>
              <a:gd name="connsiteX251" fmla="*/ 537912 w 591029"/>
              <a:gd name="connsiteY251" fmla="*/ 277247 h 577297"/>
              <a:gd name="connsiteX252" fmla="*/ 272842 w 591029"/>
              <a:gd name="connsiteY252" fmla="*/ 264292 h 577297"/>
              <a:gd name="connsiteX253" fmla="*/ 277765 w 591029"/>
              <a:gd name="connsiteY253" fmla="*/ 264292 h 577297"/>
              <a:gd name="connsiteX254" fmla="*/ 277765 w 591029"/>
              <a:gd name="connsiteY254" fmla="*/ 278802 h 577297"/>
              <a:gd name="connsiteX255" fmla="*/ 272842 w 591029"/>
              <a:gd name="connsiteY255" fmla="*/ 278802 h 577297"/>
              <a:gd name="connsiteX256" fmla="*/ 137328 w 591029"/>
              <a:gd name="connsiteY256" fmla="*/ 262738 h 577297"/>
              <a:gd name="connsiteX257" fmla="*/ 140437 w 591029"/>
              <a:gd name="connsiteY257" fmla="*/ 262738 h 577297"/>
              <a:gd name="connsiteX258" fmla="*/ 140437 w 591029"/>
              <a:gd name="connsiteY258" fmla="*/ 275693 h 577297"/>
              <a:gd name="connsiteX259" fmla="*/ 137328 w 591029"/>
              <a:gd name="connsiteY259" fmla="*/ 275693 h 577297"/>
              <a:gd name="connsiteX260" fmla="*/ 402138 w 591029"/>
              <a:gd name="connsiteY260" fmla="*/ 259628 h 577297"/>
              <a:gd name="connsiteX261" fmla="*/ 405506 w 591029"/>
              <a:gd name="connsiteY261" fmla="*/ 259628 h 577297"/>
              <a:gd name="connsiteX262" fmla="*/ 405506 w 591029"/>
              <a:gd name="connsiteY262" fmla="*/ 274138 h 577297"/>
              <a:gd name="connsiteX263" fmla="*/ 402138 w 591029"/>
              <a:gd name="connsiteY263" fmla="*/ 274138 h 577297"/>
              <a:gd name="connsiteX264" fmla="*/ 272842 w 591029"/>
              <a:gd name="connsiteY264" fmla="*/ 237086 h 577297"/>
              <a:gd name="connsiteX265" fmla="*/ 277765 w 591029"/>
              <a:gd name="connsiteY265" fmla="*/ 237086 h 577297"/>
              <a:gd name="connsiteX266" fmla="*/ 277765 w 591029"/>
              <a:gd name="connsiteY266" fmla="*/ 251596 h 577297"/>
              <a:gd name="connsiteX267" fmla="*/ 272842 w 591029"/>
              <a:gd name="connsiteY267" fmla="*/ 251596 h 577297"/>
              <a:gd name="connsiteX268" fmla="*/ 537912 w 591029"/>
              <a:gd name="connsiteY268" fmla="*/ 235272 h 577297"/>
              <a:gd name="connsiteX269" fmla="*/ 541021 w 591029"/>
              <a:gd name="connsiteY269" fmla="*/ 235272 h 577297"/>
              <a:gd name="connsiteX270" fmla="*/ 541021 w 591029"/>
              <a:gd name="connsiteY270" fmla="*/ 249782 h 577297"/>
              <a:gd name="connsiteX271" fmla="*/ 537912 w 591029"/>
              <a:gd name="connsiteY271" fmla="*/ 249782 h 577297"/>
              <a:gd name="connsiteX272" fmla="*/ 137328 w 591029"/>
              <a:gd name="connsiteY272" fmla="*/ 233717 h 577297"/>
              <a:gd name="connsiteX273" fmla="*/ 140437 w 591029"/>
              <a:gd name="connsiteY273" fmla="*/ 233717 h 577297"/>
              <a:gd name="connsiteX274" fmla="*/ 140437 w 591029"/>
              <a:gd name="connsiteY274" fmla="*/ 248227 h 577297"/>
              <a:gd name="connsiteX275" fmla="*/ 137328 w 591029"/>
              <a:gd name="connsiteY275" fmla="*/ 248227 h 577297"/>
              <a:gd name="connsiteX276" fmla="*/ 402138 w 591029"/>
              <a:gd name="connsiteY276" fmla="*/ 230608 h 577297"/>
              <a:gd name="connsiteX277" fmla="*/ 405506 w 591029"/>
              <a:gd name="connsiteY277" fmla="*/ 230608 h 577297"/>
              <a:gd name="connsiteX278" fmla="*/ 405506 w 591029"/>
              <a:gd name="connsiteY278" fmla="*/ 245118 h 577297"/>
              <a:gd name="connsiteX279" fmla="*/ 402138 w 591029"/>
              <a:gd name="connsiteY279" fmla="*/ 245118 h 577297"/>
              <a:gd name="connsiteX280" fmla="*/ 272842 w 591029"/>
              <a:gd name="connsiteY280" fmla="*/ 209620 h 577297"/>
              <a:gd name="connsiteX281" fmla="*/ 277765 w 591029"/>
              <a:gd name="connsiteY281" fmla="*/ 209620 h 577297"/>
              <a:gd name="connsiteX282" fmla="*/ 277765 w 591029"/>
              <a:gd name="connsiteY282" fmla="*/ 224130 h 577297"/>
              <a:gd name="connsiteX283" fmla="*/ 272842 w 591029"/>
              <a:gd name="connsiteY283" fmla="*/ 224130 h 577297"/>
              <a:gd name="connsiteX284" fmla="*/ 537912 w 591029"/>
              <a:gd name="connsiteY284" fmla="*/ 208065 h 577297"/>
              <a:gd name="connsiteX285" fmla="*/ 541021 w 591029"/>
              <a:gd name="connsiteY285" fmla="*/ 208065 h 577297"/>
              <a:gd name="connsiteX286" fmla="*/ 541021 w 591029"/>
              <a:gd name="connsiteY286" fmla="*/ 222575 h 577297"/>
              <a:gd name="connsiteX287" fmla="*/ 537912 w 591029"/>
              <a:gd name="connsiteY287" fmla="*/ 222575 h 577297"/>
              <a:gd name="connsiteX288" fmla="*/ 137328 w 591029"/>
              <a:gd name="connsiteY288" fmla="*/ 206252 h 577297"/>
              <a:gd name="connsiteX289" fmla="*/ 140437 w 591029"/>
              <a:gd name="connsiteY289" fmla="*/ 206252 h 577297"/>
              <a:gd name="connsiteX290" fmla="*/ 140437 w 591029"/>
              <a:gd name="connsiteY290" fmla="*/ 220762 h 577297"/>
              <a:gd name="connsiteX291" fmla="*/ 137328 w 591029"/>
              <a:gd name="connsiteY291" fmla="*/ 220762 h 577297"/>
              <a:gd name="connsiteX292" fmla="*/ 402138 w 591029"/>
              <a:gd name="connsiteY292" fmla="*/ 203142 h 577297"/>
              <a:gd name="connsiteX293" fmla="*/ 405506 w 591029"/>
              <a:gd name="connsiteY293" fmla="*/ 203142 h 577297"/>
              <a:gd name="connsiteX294" fmla="*/ 405506 w 591029"/>
              <a:gd name="connsiteY294" fmla="*/ 217652 h 577297"/>
              <a:gd name="connsiteX295" fmla="*/ 402138 w 591029"/>
              <a:gd name="connsiteY295" fmla="*/ 217652 h 577297"/>
              <a:gd name="connsiteX296" fmla="*/ 74298 w 591029"/>
              <a:gd name="connsiteY296" fmla="*/ 180607 h 577297"/>
              <a:gd name="connsiteX297" fmla="*/ 88834 w 591029"/>
              <a:gd name="connsiteY297" fmla="*/ 180607 h 577297"/>
              <a:gd name="connsiteX298" fmla="*/ 88834 w 591029"/>
              <a:gd name="connsiteY298" fmla="*/ 183832 h 577297"/>
              <a:gd name="connsiteX299" fmla="*/ 87219 w 591029"/>
              <a:gd name="connsiteY299" fmla="*/ 183832 h 577297"/>
              <a:gd name="connsiteX300" fmla="*/ 74298 w 591029"/>
              <a:gd name="connsiteY300" fmla="*/ 183832 h 577297"/>
              <a:gd name="connsiteX301" fmla="*/ 581442 w 591029"/>
              <a:gd name="connsiteY301" fmla="*/ 180600 h 577297"/>
              <a:gd name="connsiteX302" fmla="*/ 587920 w 591029"/>
              <a:gd name="connsiteY302" fmla="*/ 180600 h 577297"/>
              <a:gd name="connsiteX303" fmla="*/ 587920 w 591029"/>
              <a:gd name="connsiteY303" fmla="*/ 183709 h 577297"/>
              <a:gd name="connsiteX304" fmla="*/ 581442 w 591029"/>
              <a:gd name="connsiteY304" fmla="*/ 183709 h 577297"/>
              <a:gd name="connsiteX305" fmla="*/ 553976 w 591029"/>
              <a:gd name="connsiteY305" fmla="*/ 180600 h 577297"/>
              <a:gd name="connsiteX306" fmla="*/ 568486 w 591029"/>
              <a:gd name="connsiteY306" fmla="*/ 180600 h 577297"/>
              <a:gd name="connsiteX307" fmla="*/ 568486 w 591029"/>
              <a:gd name="connsiteY307" fmla="*/ 183709 h 577297"/>
              <a:gd name="connsiteX308" fmla="*/ 553976 w 591029"/>
              <a:gd name="connsiteY308" fmla="*/ 183709 h 577297"/>
              <a:gd name="connsiteX309" fmla="*/ 524956 w 591029"/>
              <a:gd name="connsiteY309" fmla="*/ 180600 h 577297"/>
              <a:gd name="connsiteX310" fmla="*/ 537808 w 591029"/>
              <a:gd name="connsiteY310" fmla="*/ 180600 h 577297"/>
              <a:gd name="connsiteX311" fmla="*/ 541021 w 591029"/>
              <a:gd name="connsiteY311" fmla="*/ 180600 h 577297"/>
              <a:gd name="connsiteX312" fmla="*/ 541021 w 591029"/>
              <a:gd name="connsiteY312" fmla="*/ 193555 h 577297"/>
              <a:gd name="connsiteX313" fmla="*/ 537808 w 591029"/>
              <a:gd name="connsiteY313" fmla="*/ 193555 h 577297"/>
              <a:gd name="connsiteX314" fmla="*/ 537808 w 591029"/>
              <a:gd name="connsiteY314" fmla="*/ 183839 h 577297"/>
              <a:gd name="connsiteX315" fmla="*/ 524956 w 591029"/>
              <a:gd name="connsiteY315" fmla="*/ 183839 h 577297"/>
              <a:gd name="connsiteX316" fmla="*/ 497490 w 591029"/>
              <a:gd name="connsiteY316" fmla="*/ 180600 h 577297"/>
              <a:gd name="connsiteX317" fmla="*/ 512000 w 591029"/>
              <a:gd name="connsiteY317" fmla="*/ 180600 h 577297"/>
              <a:gd name="connsiteX318" fmla="*/ 512000 w 591029"/>
              <a:gd name="connsiteY318" fmla="*/ 183709 h 577297"/>
              <a:gd name="connsiteX319" fmla="*/ 497490 w 591029"/>
              <a:gd name="connsiteY319" fmla="*/ 183709 h 577297"/>
              <a:gd name="connsiteX320" fmla="*/ 441005 w 591029"/>
              <a:gd name="connsiteY320" fmla="*/ 180600 h 577297"/>
              <a:gd name="connsiteX321" fmla="*/ 455515 w 591029"/>
              <a:gd name="connsiteY321" fmla="*/ 180600 h 577297"/>
              <a:gd name="connsiteX322" fmla="*/ 455515 w 591029"/>
              <a:gd name="connsiteY322" fmla="*/ 183709 h 577297"/>
              <a:gd name="connsiteX323" fmla="*/ 441005 w 591029"/>
              <a:gd name="connsiteY323" fmla="*/ 183709 h 577297"/>
              <a:gd name="connsiteX324" fmla="*/ 413539 w 591029"/>
              <a:gd name="connsiteY324" fmla="*/ 180600 h 577297"/>
              <a:gd name="connsiteX325" fmla="*/ 426494 w 591029"/>
              <a:gd name="connsiteY325" fmla="*/ 180600 h 577297"/>
              <a:gd name="connsiteX326" fmla="*/ 426494 w 591029"/>
              <a:gd name="connsiteY326" fmla="*/ 183709 h 577297"/>
              <a:gd name="connsiteX327" fmla="*/ 413539 w 591029"/>
              <a:gd name="connsiteY327" fmla="*/ 183709 h 577297"/>
              <a:gd name="connsiteX328" fmla="*/ 384519 w 591029"/>
              <a:gd name="connsiteY328" fmla="*/ 180600 h 577297"/>
              <a:gd name="connsiteX329" fmla="*/ 399029 w 591029"/>
              <a:gd name="connsiteY329" fmla="*/ 180600 h 577297"/>
              <a:gd name="connsiteX330" fmla="*/ 399029 w 591029"/>
              <a:gd name="connsiteY330" fmla="*/ 183709 h 577297"/>
              <a:gd name="connsiteX331" fmla="*/ 384519 w 591029"/>
              <a:gd name="connsiteY331" fmla="*/ 183709 h 577297"/>
              <a:gd name="connsiteX332" fmla="*/ 357053 w 591029"/>
              <a:gd name="connsiteY332" fmla="*/ 180600 h 577297"/>
              <a:gd name="connsiteX333" fmla="*/ 369749 w 591029"/>
              <a:gd name="connsiteY333" fmla="*/ 180600 h 577297"/>
              <a:gd name="connsiteX334" fmla="*/ 369749 w 591029"/>
              <a:gd name="connsiteY334" fmla="*/ 183709 h 577297"/>
              <a:gd name="connsiteX335" fmla="*/ 357053 w 591029"/>
              <a:gd name="connsiteY335" fmla="*/ 183709 h 577297"/>
              <a:gd name="connsiteX336" fmla="*/ 327774 w 591029"/>
              <a:gd name="connsiteY336" fmla="*/ 180600 h 577297"/>
              <a:gd name="connsiteX337" fmla="*/ 342284 w 591029"/>
              <a:gd name="connsiteY337" fmla="*/ 180600 h 577297"/>
              <a:gd name="connsiteX338" fmla="*/ 342284 w 591029"/>
              <a:gd name="connsiteY338" fmla="*/ 183709 h 577297"/>
              <a:gd name="connsiteX339" fmla="*/ 327774 w 591029"/>
              <a:gd name="connsiteY339" fmla="*/ 183709 h 577297"/>
              <a:gd name="connsiteX340" fmla="*/ 300308 w 591029"/>
              <a:gd name="connsiteY340" fmla="*/ 180600 h 577297"/>
              <a:gd name="connsiteX341" fmla="*/ 313263 w 591029"/>
              <a:gd name="connsiteY341" fmla="*/ 180600 h 577297"/>
              <a:gd name="connsiteX342" fmla="*/ 313263 w 591029"/>
              <a:gd name="connsiteY342" fmla="*/ 183709 h 577297"/>
              <a:gd name="connsiteX343" fmla="*/ 300308 w 591029"/>
              <a:gd name="connsiteY343" fmla="*/ 183709 h 577297"/>
              <a:gd name="connsiteX344" fmla="*/ 271288 w 591029"/>
              <a:gd name="connsiteY344" fmla="*/ 180600 h 577297"/>
              <a:gd name="connsiteX345" fmla="*/ 285798 w 591029"/>
              <a:gd name="connsiteY345" fmla="*/ 180600 h 577297"/>
              <a:gd name="connsiteX346" fmla="*/ 285798 w 591029"/>
              <a:gd name="connsiteY346" fmla="*/ 183813 h 577297"/>
              <a:gd name="connsiteX347" fmla="*/ 277737 w 591029"/>
              <a:gd name="connsiteY347" fmla="*/ 183813 h 577297"/>
              <a:gd name="connsiteX348" fmla="*/ 277737 w 591029"/>
              <a:gd name="connsiteY348" fmla="*/ 196665 h 577297"/>
              <a:gd name="connsiteX349" fmla="*/ 272900 w 591029"/>
              <a:gd name="connsiteY349" fmla="*/ 196665 h 577297"/>
              <a:gd name="connsiteX350" fmla="*/ 272900 w 591029"/>
              <a:gd name="connsiteY350" fmla="*/ 183813 h 577297"/>
              <a:gd name="connsiteX351" fmla="*/ 271288 w 591029"/>
              <a:gd name="connsiteY351" fmla="*/ 183813 h 577297"/>
              <a:gd name="connsiteX352" fmla="*/ 243822 w 591029"/>
              <a:gd name="connsiteY352" fmla="*/ 180600 h 577297"/>
              <a:gd name="connsiteX353" fmla="*/ 258332 w 591029"/>
              <a:gd name="connsiteY353" fmla="*/ 180600 h 577297"/>
              <a:gd name="connsiteX354" fmla="*/ 258332 w 591029"/>
              <a:gd name="connsiteY354" fmla="*/ 183709 h 577297"/>
              <a:gd name="connsiteX355" fmla="*/ 243822 w 591029"/>
              <a:gd name="connsiteY355" fmla="*/ 183709 h 577297"/>
              <a:gd name="connsiteX356" fmla="*/ 158316 w 591029"/>
              <a:gd name="connsiteY356" fmla="*/ 180600 h 577297"/>
              <a:gd name="connsiteX357" fmla="*/ 172826 w 591029"/>
              <a:gd name="connsiteY357" fmla="*/ 180600 h 577297"/>
              <a:gd name="connsiteX358" fmla="*/ 172826 w 591029"/>
              <a:gd name="connsiteY358" fmla="*/ 183709 h 577297"/>
              <a:gd name="connsiteX359" fmla="*/ 158316 w 591029"/>
              <a:gd name="connsiteY359" fmla="*/ 183709 h 577297"/>
              <a:gd name="connsiteX360" fmla="*/ 101830 w 591029"/>
              <a:gd name="connsiteY360" fmla="*/ 180600 h 577297"/>
              <a:gd name="connsiteX361" fmla="*/ 116340 w 591029"/>
              <a:gd name="connsiteY361" fmla="*/ 180600 h 577297"/>
              <a:gd name="connsiteX362" fmla="*/ 116340 w 591029"/>
              <a:gd name="connsiteY362" fmla="*/ 183709 h 577297"/>
              <a:gd name="connsiteX363" fmla="*/ 101830 w 591029"/>
              <a:gd name="connsiteY363" fmla="*/ 183709 h 577297"/>
              <a:gd name="connsiteX364" fmla="*/ 46899 w 591029"/>
              <a:gd name="connsiteY364" fmla="*/ 180600 h 577297"/>
              <a:gd name="connsiteX365" fmla="*/ 59854 w 591029"/>
              <a:gd name="connsiteY365" fmla="*/ 180600 h 577297"/>
              <a:gd name="connsiteX366" fmla="*/ 59854 w 591029"/>
              <a:gd name="connsiteY366" fmla="*/ 183709 h 577297"/>
              <a:gd name="connsiteX367" fmla="*/ 46899 w 591029"/>
              <a:gd name="connsiteY367" fmla="*/ 183709 h 577297"/>
              <a:gd name="connsiteX368" fmla="*/ 137299 w 591029"/>
              <a:gd name="connsiteY368" fmla="*/ 179045 h 577297"/>
              <a:gd name="connsiteX369" fmla="*/ 140523 w 591029"/>
              <a:gd name="connsiteY369" fmla="*/ 179045 h 577297"/>
              <a:gd name="connsiteX370" fmla="*/ 140523 w 591029"/>
              <a:gd name="connsiteY370" fmla="*/ 180632 h 577297"/>
              <a:gd name="connsiteX371" fmla="*/ 145360 w 591029"/>
              <a:gd name="connsiteY371" fmla="*/ 180632 h 577297"/>
              <a:gd name="connsiteX372" fmla="*/ 145360 w 591029"/>
              <a:gd name="connsiteY372" fmla="*/ 183806 h 577297"/>
              <a:gd name="connsiteX373" fmla="*/ 140523 w 591029"/>
              <a:gd name="connsiteY373" fmla="*/ 183806 h 577297"/>
              <a:gd name="connsiteX374" fmla="*/ 140523 w 591029"/>
              <a:gd name="connsiteY374" fmla="*/ 191741 h 577297"/>
              <a:gd name="connsiteX375" fmla="*/ 137299 w 591029"/>
              <a:gd name="connsiteY375" fmla="*/ 191741 h 577297"/>
              <a:gd name="connsiteX376" fmla="*/ 137299 w 591029"/>
              <a:gd name="connsiteY376" fmla="*/ 183806 h 577297"/>
              <a:gd name="connsiteX377" fmla="*/ 130850 w 591029"/>
              <a:gd name="connsiteY377" fmla="*/ 183806 h 577297"/>
              <a:gd name="connsiteX378" fmla="*/ 130850 w 591029"/>
              <a:gd name="connsiteY378" fmla="*/ 180632 h 577297"/>
              <a:gd name="connsiteX379" fmla="*/ 137299 w 591029"/>
              <a:gd name="connsiteY379" fmla="*/ 180632 h 577297"/>
              <a:gd name="connsiteX380" fmla="*/ 402138 w 591029"/>
              <a:gd name="connsiteY380" fmla="*/ 175677 h 577297"/>
              <a:gd name="connsiteX381" fmla="*/ 405506 w 591029"/>
              <a:gd name="connsiteY381" fmla="*/ 175677 h 577297"/>
              <a:gd name="connsiteX382" fmla="*/ 405506 w 591029"/>
              <a:gd name="connsiteY382" fmla="*/ 188632 h 577297"/>
              <a:gd name="connsiteX383" fmla="*/ 402138 w 591029"/>
              <a:gd name="connsiteY383" fmla="*/ 188632 h 577297"/>
              <a:gd name="connsiteX384" fmla="*/ 272842 w 591029"/>
              <a:gd name="connsiteY384" fmla="*/ 154689 h 577297"/>
              <a:gd name="connsiteX385" fmla="*/ 277765 w 591029"/>
              <a:gd name="connsiteY385" fmla="*/ 154689 h 577297"/>
              <a:gd name="connsiteX386" fmla="*/ 277765 w 591029"/>
              <a:gd name="connsiteY386" fmla="*/ 167644 h 577297"/>
              <a:gd name="connsiteX387" fmla="*/ 272842 w 591029"/>
              <a:gd name="connsiteY387" fmla="*/ 167644 h 577297"/>
              <a:gd name="connsiteX388" fmla="*/ 537912 w 591029"/>
              <a:gd name="connsiteY388" fmla="*/ 151579 h 577297"/>
              <a:gd name="connsiteX389" fmla="*/ 541021 w 591029"/>
              <a:gd name="connsiteY389" fmla="*/ 151579 h 577297"/>
              <a:gd name="connsiteX390" fmla="*/ 541021 w 591029"/>
              <a:gd name="connsiteY390" fmla="*/ 166089 h 577297"/>
              <a:gd name="connsiteX391" fmla="*/ 537912 w 591029"/>
              <a:gd name="connsiteY391" fmla="*/ 166089 h 577297"/>
              <a:gd name="connsiteX392" fmla="*/ 137328 w 591029"/>
              <a:gd name="connsiteY392" fmla="*/ 150025 h 577297"/>
              <a:gd name="connsiteX393" fmla="*/ 140437 w 591029"/>
              <a:gd name="connsiteY393" fmla="*/ 150025 h 577297"/>
              <a:gd name="connsiteX394" fmla="*/ 140437 w 591029"/>
              <a:gd name="connsiteY394" fmla="*/ 164535 h 577297"/>
              <a:gd name="connsiteX395" fmla="*/ 137328 w 591029"/>
              <a:gd name="connsiteY395" fmla="*/ 164535 h 577297"/>
              <a:gd name="connsiteX396" fmla="*/ 402138 w 591029"/>
              <a:gd name="connsiteY396" fmla="*/ 146656 h 577297"/>
              <a:gd name="connsiteX397" fmla="*/ 405506 w 591029"/>
              <a:gd name="connsiteY397" fmla="*/ 146656 h 577297"/>
              <a:gd name="connsiteX398" fmla="*/ 405506 w 591029"/>
              <a:gd name="connsiteY398" fmla="*/ 161166 h 577297"/>
              <a:gd name="connsiteX399" fmla="*/ 402138 w 591029"/>
              <a:gd name="connsiteY399" fmla="*/ 161166 h 577297"/>
              <a:gd name="connsiteX400" fmla="*/ 272842 w 591029"/>
              <a:gd name="connsiteY400" fmla="*/ 127223 h 577297"/>
              <a:gd name="connsiteX401" fmla="*/ 277765 w 591029"/>
              <a:gd name="connsiteY401" fmla="*/ 127223 h 577297"/>
              <a:gd name="connsiteX402" fmla="*/ 277765 w 591029"/>
              <a:gd name="connsiteY402" fmla="*/ 140178 h 577297"/>
              <a:gd name="connsiteX403" fmla="*/ 272842 w 591029"/>
              <a:gd name="connsiteY403" fmla="*/ 140178 h 577297"/>
              <a:gd name="connsiteX404" fmla="*/ 537912 w 591029"/>
              <a:gd name="connsiteY404" fmla="*/ 124114 h 577297"/>
              <a:gd name="connsiteX405" fmla="*/ 541021 w 591029"/>
              <a:gd name="connsiteY405" fmla="*/ 124114 h 577297"/>
              <a:gd name="connsiteX406" fmla="*/ 541021 w 591029"/>
              <a:gd name="connsiteY406" fmla="*/ 137069 h 577297"/>
              <a:gd name="connsiteX407" fmla="*/ 537912 w 591029"/>
              <a:gd name="connsiteY407" fmla="*/ 137069 h 577297"/>
              <a:gd name="connsiteX408" fmla="*/ 137328 w 591029"/>
              <a:gd name="connsiteY408" fmla="*/ 122559 h 577297"/>
              <a:gd name="connsiteX409" fmla="*/ 140437 w 591029"/>
              <a:gd name="connsiteY409" fmla="*/ 122559 h 577297"/>
              <a:gd name="connsiteX410" fmla="*/ 140437 w 591029"/>
              <a:gd name="connsiteY410" fmla="*/ 137069 h 577297"/>
              <a:gd name="connsiteX411" fmla="*/ 137328 w 591029"/>
              <a:gd name="connsiteY411" fmla="*/ 137069 h 577297"/>
              <a:gd name="connsiteX412" fmla="*/ 402138 w 591029"/>
              <a:gd name="connsiteY412" fmla="*/ 119191 h 577297"/>
              <a:gd name="connsiteX413" fmla="*/ 405506 w 591029"/>
              <a:gd name="connsiteY413" fmla="*/ 119191 h 577297"/>
              <a:gd name="connsiteX414" fmla="*/ 405506 w 591029"/>
              <a:gd name="connsiteY414" fmla="*/ 132146 h 577297"/>
              <a:gd name="connsiteX415" fmla="*/ 402138 w 591029"/>
              <a:gd name="connsiteY415" fmla="*/ 132146 h 577297"/>
              <a:gd name="connsiteX416" fmla="*/ 272842 w 591029"/>
              <a:gd name="connsiteY416" fmla="*/ 100016 h 577297"/>
              <a:gd name="connsiteX417" fmla="*/ 277765 w 591029"/>
              <a:gd name="connsiteY417" fmla="*/ 100016 h 577297"/>
              <a:gd name="connsiteX418" fmla="*/ 277765 w 591029"/>
              <a:gd name="connsiteY418" fmla="*/ 112712 h 577297"/>
              <a:gd name="connsiteX419" fmla="*/ 272842 w 591029"/>
              <a:gd name="connsiteY419" fmla="*/ 112712 h 577297"/>
              <a:gd name="connsiteX420" fmla="*/ 537912 w 591029"/>
              <a:gd name="connsiteY420" fmla="*/ 95093 h 577297"/>
              <a:gd name="connsiteX421" fmla="*/ 541021 w 591029"/>
              <a:gd name="connsiteY421" fmla="*/ 95093 h 577297"/>
              <a:gd name="connsiteX422" fmla="*/ 541021 w 591029"/>
              <a:gd name="connsiteY422" fmla="*/ 109603 h 577297"/>
              <a:gd name="connsiteX423" fmla="*/ 537912 w 591029"/>
              <a:gd name="connsiteY423" fmla="*/ 109603 h 577297"/>
              <a:gd name="connsiteX424" fmla="*/ 137328 w 591029"/>
              <a:gd name="connsiteY424" fmla="*/ 95093 h 577297"/>
              <a:gd name="connsiteX425" fmla="*/ 140437 w 591029"/>
              <a:gd name="connsiteY425" fmla="*/ 95093 h 577297"/>
              <a:gd name="connsiteX426" fmla="*/ 140437 w 591029"/>
              <a:gd name="connsiteY426" fmla="*/ 109603 h 577297"/>
              <a:gd name="connsiteX427" fmla="*/ 137328 w 591029"/>
              <a:gd name="connsiteY427" fmla="*/ 109603 h 577297"/>
              <a:gd name="connsiteX428" fmla="*/ 402138 w 591029"/>
              <a:gd name="connsiteY428" fmla="*/ 90170 h 577297"/>
              <a:gd name="connsiteX429" fmla="*/ 405506 w 591029"/>
              <a:gd name="connsiteY429" fmla="*/ 90170 h 577297"/>
              <a:gd name="connsiteX430" fmla="*/ 405506 w 591029"/>
              <a:gd name="connsiteY430" fmla="*/ 104680 h 577297"/>
              <a:gd name="connsiteX431" fmla="*/ 402138 w 591029"/>
              <a:gd name="connsiteY431" fmla="*/ 104680 h 577297"/>
              <a:gd name="connsiteX432" fmla="*/ 272842 w 591029"/>
              <a:gd name="connsiteY432" fmla="*/ 70996 h 577297"/>
              <a:gd name="connsiteX433" fmla="*/ 277765 w 591029"/>
              <a:gd name="connsiteY433" fmla="*/ 70996 h 577297"/>
              <a:gd name="connsiteX434" fmla="*/ 277765 w 591029"/>
              <a:gd name="connsiteY434" fmla="*/ 85506 h 577297"/>
              <a:gd name="connsiteX435" fmla="*/ 272842 w 591029"/>
              <a:gd name="connsiteY435" fmla="*/ 85506 h 577297"/>
              <a:gd name="connsiteX436" fmla="*/ 537912 w 591029"/>
              <a:gd name="connsiteY436" fmla="*/ 67628 h 577297"/>
              <a:gd name="connsiteX437" fmla="*/ 541021 w 591029"/>
              <a:gd name="connsiteY437" fmla="*/ 67628 h 577297"/>
              <a:gd name="connsiteX438" fmla="*/ 541021 w 591029"/>
              <a:gd name="connsiteY438" fmla="*/ 82138 h 577297"/>
              <a:gd name="connsiteX439" fmla="*/ 537912 w 591029"/>
              <a:gd name="connsiteY439" fmla="*/ 82138 h 577297"/>
              <a:gd name="connsiteX440" fmla="*/ 137328 w 591029"/>
              <a:gd name="connsiteY440" fmla="*/ 67628 h 577297"/>
              <a:gd name="connsiteX441" fmla="*/ 140437 w 591029"/>
              <a:gd name="connsiteY441" fmla="*/ 67628 h 577297"/>
              <a:gd name="connsiteX442" fmla="*/ 140437 w 591029"/>
              <a:gd name="connsiteY442" fmla="*/ 80583 h 577297"/>
              <a:gd name="connsiteX443" fmla="*/ 137328 w 591029"/>
              <a:gd name="connsiteY443" fmla="*/ 80583 h 577297"/>
              <a:gd name="connsiteX444" fmla="*/ 402138 w 591029"/>
              <a:gd name="connsiteY444" fmla="*/ 62964 h 577297"/>
              <a:gd name="connsiteX445" fmla="*/ 405506 w 591029"/>
              <a:gd name="connsiteY445" fmla="*/ 62964 h 577297"/>
              <a:gd name="connsiteX446" fmla="*/ 405506 w 591029"/>
              <a:gd name="connsiteY446" fmla="*/ 75660 h 577297"/>
              <a:gd name="connsiteX447" fmla="*/ 402138 w 591029"/>
              <a:gd name="connsiteY447" fmla="*/ 75660 h 577297"/>
              <a:gd name="connsiteX448" fmla="*/ 584551 w 591029"/>
              <a:gd name="connsiteY448" fmla="*/ 45085 h 577297"/>
              <a:gd name="connsiteX449" fmla="*/ 591029 w 591029"/>
              <a:gd name="connsiteY449" fmla="*/ 45085 h 577297"/>
              <a:gd name="connsiteX450" fmla="*/ 591029 w 591029"/>
              <a:gd name="connsiteY450" fmla="*/ 48453 h 577297"/>
              <a:gd name="connsiteX451" fmla="*/ 584551 w 591029"/>
              <a:gd name="connsiteY451" fmla="*/ 48453 h 577297"/>
              <a:gd name="connsiteX452" fmla="*/ 557086 w 591029"/>
              <a:gd name="connsiteY452" fmla="*/ 45085 h 577297"/>
              <a:gd name="connsiteX453" fmla="*/ 571855 w 591029"/>
              <a:gd name="connsiteY453" fmla="*/ 45085 h 577297"/>
              <a:gd name="connsiteX454" fmla="*/ 571855 w 591029"/>
              <a:gd name="connsiteY454" fmla="*/ 48453 h 577297"/>
              <a:gd name="connsiteX455" fmla="*/ 557086 w 591029"/>
              <a:gd name="connsiteY455" fmla="*/ 48453 h 577297"/>
              <a:gd name="connsiteX456" fmla="*/ 500600 w 591029"/>
              <a:gd name="connsiteY456" fmla="*/ 45085 h 577297"/>
              <a:gd name="connsiteX457" fmla="*/ 515110 w 591029"/>
              <a:gd name="connsiteY457" fmla="*/ 45085 h 577297"/>
              <a:gd name="connsiteX458" fmla="*/ 515110 w 591029"/>
              <a:gd name="connsiteY458" fmla="*/ 48453 h 577297"/>
              <a:gd name="connsiteX459" fmla="*/ 500600 w 591029"/>
              <a:gd name="connsiteY459" fmla="*/ 48453 h 577297"/>
              <a:gd name="connsiteX460" fmla="*/ 473134 w 591029"/>
              <a:gd name="connsiteY460" fmla="*/ 45085 h 577297"/>
              <a:gd name="connsiteX461" fmla="*/ 487644 w 591029"/>
              <a:gd name="connsiteY461" fmla="*/ 45085 h 577297"/>
              <a:gd name="connsiteX462" fmla="*/ 487644 w 591029"/>
              <a:gd name="connsiteY462" fmla="*/ 48453 h 577297"/>
              <a:gd name="connsiteX463" fmla="*/ 473134 w 591029"/>
              <a:gd name="connsiteY463" fmla="*/ 48453 h 577297"/>
              <a:gd name="connsiteX464" fmla="*/ 444114 w 591029"/>
              <a:gd name="connsiteY464" fmla="*/ 45085 h 577297"/>
              <a:gd name="connsiteX465" fmla="*/ 458624 w 591029"/>
              <a:gd name="connsiteY465" fmla="*/ 45085 h 577297"/>
              <a:gd name="connsiteX466" fmla="*/ 458624 w 591029"/>
              <a:gd name="connsiteY466" fmla="*/ 48453 h 577297"/>
              <a:gd name="connsiteX467" fmla="*/ 444114 w 591029"/>
              <a:gd name="connsiteY467" fmla="*/ 48453 h 577297"/>
              <a:gd name="connsiteX468" fmla="*/ 416648 w 591029"/>
              <a:gd name="connsiteY468" fmla="*/ 45085 h 577297"/>
              <a:gd name="connsiteX469" fmla="*/ 431158 w 591029"/>
              <a:gd name="connsiteY469" fmla="*/ 45085 h 577297"/>
              <a:gd name="connsiteX470" fmla="*/ 431158 w 591029"/>
              <a:gd name="connsiteY470" fmla="*/ 48453 h 577297"/>
              <a:gd name="connsiteX471" fmla="*/ 416648 w 591029"/>
              <a:gd name="connsiteY471" fmla="*/ 48453 h 577297"/>
              <a:gd name="connsiteX472" fmla="*/ 360162 w 591029"/>
              <a:gd name="connsiteY472" fmla="*/ 45085 h 577297"/>
              <a:gd name="connsiteX473" fmla="*/ 374672 w 591029"/>
              <a:gd name="connsiteY473" fmla="*/ 45085 h 577297"/>
              <a:gd name="connsiteX474" fmla="*/ 374672 w 591029"/>
              <a:gd name="connsiteY474" fmla="*/ 48453 h 577297"/>
              <a:gd name="connsiteX475" fmla="*/ 360162 w 591029"/>
              <a:gd name="connsiteY475" fmla="*/ 48453 h 577297"/>
              <a:gd name="connsiteX476" fmla="*/ 332697 w 591029"/>
              <a:gd name="connsiteY476" fmla="*/ 45085 h 577297"/>
              <a:gd name="connsiteX477" fmla="*/ 347207 w 591029"/>
              <a:gd name="connsiteY477" fmla="*/ 45085 h 577297"/>
              <a:gd name="connsiteX478" fmla="*/ 347207 w 591029"/>
              <a:gd name="connsiteY478" fmla="*/ 48453 h 577297"/>
              <a:gd name="connsiteX479" fmla="*/ 332697 w 591029"/>
              <a:gd name="connsiteY479" fmla="*/ 48453 h 577297"/>
              <a:gd name="connsiteX480" fmla="*/ 303676 w 591029"/>
              <a:gd name="connsiteY480" fmla="*/ 45085 h 577297"/>
              <a:gd name="connsiteX481" fmla="*/ 318186 w 591029"/>
              <a:gd name="connsiteY481" fmla="*/ 45085 h 577297"/>
              <a:gd name="connsiteX482" fmla="*/ 318186 w 591029"/>
              <a:gd name="connsiteY482" fmla="*/ 48453 h 577297"/>
              <a:gd name="connsiteX483" fmla="*/ 303676 w 591029"/>
              <a:gd name="connsiteY483" fmla="*/ 48453 h 577297"/>
              <a:gd name="connsiteX484" fmla="*/ 248745 w 591029"/>
              <a:gd name="connsiteY484" fmla="*/ 45085 h 577297"/>
              <a:gd name="connsiteX485" fmla="*/ 261700 w 591029"/>
              <a:gd name="connsiteY485" fmla="*/ 45085 h 577297"/>
              <a:gd name="connsiteX486" fmla="*/ 261700 w 591029"/>
              <a:gd name="connsiteY486" fmla="*/ 48453 h 577297"/>
              <a:gd name="connsiteX487" fmla="*/ 248745 w 591029"/>
              <a:gd name="connsiteY487" fmla="*/ 48453 h 577297"/>
              <a:gd name="connsiteX488" fmla="*/ 219725 w 591029"/>
              <a:gd name="connsiteY488" fmla="*/ 45085 h 577297"/>
              <a:gd name="connsiteX489" fmla="*/ 234235 w 591029"/>
              <a:gd name="connsiteY489" fmla="*/ 45085 h 577297"/>
              <a:gd name="connsiteX490" fmla="*/ 234235 w 591029"/>
              <a:gd name="connsiteY490" fmla="*/ 48453 h 577297"/>
              <a:gd name="connsiteX491" fmla="*/ 219725 w 591029"/>
              <a:gd name="connsiteY491" fmla="*/ 48453 h 577297"/>
              <a:gd name="connsiteX492" fmla="*/ 192259 w 591029"/>
              <a:gd name="connsiteY492" fmla="*/ 45085 h 577297"/>
              <a:gd name="connsiteX493" fmla="*/ 206769 w 591029"/>
              <a:gd name="connsiteY493" fmla="*/ 45085 h 577297"/>
              <a:gd name="connsiteX494" fmla="*/ 206769 w 591029"/>
              <a:gd name="connsiteY494" fmla="*/ 48453 h 577297"/>
              <a:gd name="connsiteX495" fmla="*/ 192259 w 591029"/>
              <a:gd name="connsiteY495" fmla="*/ 48453 h 577297"/>
              <a:gd name="connsiteX496" fmla="*/ 163239 w 591029"/>
              <a:gd name="connsiteY496" fmla="*/ 45085 h 577297"/>
              <a:gd name="connsiteX497" fmla="*/ 177749 w 591029"/>
              <a:gd name="connsiteY497" fmla="*/ 45085 h 577297"/>
              <a:gd name="connsiteX498" fmla="*/ 177749 w 591029"/>
              <a:gd name="connsiteY498" fmla="*/ 48453 h 577297"/>
              <a:gd name="connsiteX499" fmla="*/ 163239 w 591029"/>
              <a:gd name="connsiteY499" fmla="*/ 48453 h 577297"/>
              <a:gd name="connsiteX500" fmla="*/ 108308 w 591029"/>
              <a:gd name="connsiteY500" fmla="*/ 45085 h 577297"/>
              <a:gd name="connsiteX501" fmla="*/ 121004 w 591029"/>
              <a:gd name="connsiteY501" fmla="*/ 45085 h 577297"/>
              <a:gd name="connsiteX502" fmla="*/ 121004 w 591029"/>
              <a:gd name="connsiteY502" fmla="*/ 48453 h 577297"/>
              <a:gd name="connsiteX503" fmla="*/ 108308 w 591029"/>
              <a:gd name="connsiteY503" fmla="*/ 48453 h 577297"/>
              <a:gd name="connsiteX504" fmla="*/ 79028 w 591029"/>
              <a:gd name="connsiteY504" fmla="*/ 45085 h 577297"/>
              <a:gd name="connsiteX505" fmla="*/ 93797 w 591029"/>
              <a:gd name="connsiteY505" fmla="*/ 45085 h 577297"/>
              <a:gd name="connsiteX506" fmla="*/ 93797 w 591029"/>
              <a:gd name="connsiteY506" fmla="*/ 48453 h 577297"/>
              <a:gd name="connsiteX507" fmla="*/ 79028 w 591029"/>
              <a:gd name="connsiteY507" fmla="*/ 48453 h 577297"/>
              <a:gd name="connsiteX508" fmla="*/ 51563 w 591029"/>
              <a:gd name="connsiteY508" fmla="*/ 45085 h 577297"/>
              <a:gd name="connsiteX509" fmla="*/ 66332 w 591029"/>
              <a:gd name="connsiteY509" fmla="*/ 45085 h 577297"/>
              <a:gd name="connsiteX510" fmla="*/ 66332 w 591029"/>
              <a:gd name="connsiteY510" fmla="*/ 48453 h 577297"/>
              <a:gd name="connsiteX511" fmla="*/ 51563 w 591029"/>
              <a:gd name="connsiteY511" fmla="*/ 48453 h 577297"/>
              <a:gd name="connsiteX512" fmla="*/ 30575 w 591029"/>
              <a:gd name="connsiteY512" fmla="*/ 45085 h 577297"/>
              <a:gd name="connsiteX513" fmla="*/ 37053 w 591029"/>
              <a:gd name="connsiteY513" fmla="*/ 45085 h 577297"/>
              <a:gd name="connsiteX514" fmla="*/ 37053 w 591029"/>
              <a:gd name="connsiteY514" fmla="*/ 48453 h 577297"/>
              <a:gd name="connsiteX515" fmla="*/ 30575 w 591029"/>
              <a:gd name="connsiteY515" fmla="*/ 48453 h 577297"/>
              <a:gd name="connsiteX516" fmla="*/ 272842 w 591029"/>
              <a:gd name="connsiteY516" fmla="*/ 43530 h 577297"/>
              <a:gd name="connsiteX517" fmla="*/ 277718 w 591029"/>
              <a:gd name="connsiteY517" fmla="*/ 43530 h 577297"/>
              <a:gd name="connsiteX518" fmla="*/ 277718 w 591029"/>
              <a:gd name="connsiteY518" fmla="*/ 45142 h 577297"/>
              <a:gd name="connsiteX519" fmla="*/ 290721 w 591029"/>
              <a:gd name="connsiteY519" fmla="*/ 45142 h 577297"/>
              <a:gd name="connsiteX520" fmla="*/ 290721 w 591029"/>
              <a:gd name="connsiteY520" fmla="*/ 48367 h 577297"/>
              <a:gd name="connsiteX521" fmla="*/ 277718 w 591029"/>
              <a:gd name="connsiteY521" fmla="*/ 48367 h 577297"/>
              <a:gd name="connsiteX522" fmla="*/ 277718 w 591029"/>
              <a:gd name="connsiteY522" fmla="*/ 58040 h 577297"/>
              <a:gd name="connsiteX523" fmla="*/ 272842 w 591029"/>
              <a:gd name="connsiteY523" fmla="*/ 58040 h 577297"/>
              <a:gd name="connsiteX524" fmla="*/ 537814 w 591029"/>
              <a:gd name="connsiteY524" fmla="*/ 38607 h 577297"/>
              <a:gd name="connsiteX525" fmla="*/ 540988 w 591029"/>
              <a:gd name="connsiteY525" fmla="*/ 38607 h 577297"/>
              <a:gd name="connsiteX526" fmla="*/ 540988 w 591029"/>
              <a:gd name="connsiteY526" fmla="*/ 45056 h 577297"/>
              <a:gd name="connsiteX527" fmla="*/ 542575 w 591029"/>
              <a:gd name="connsiteY527" fmla="*/ 45056 h 577297"/>
              <a:gd name="connsiteX528" fmla="*/ 542575 w 591029"/>
              <a:gd name="connsiteY528" fmla="*/ 48280 h 577297"/>
              <a:gd name="connsiteX529" fmla="*/ 540988 w 591029"/>
              <a:gd name="connsiteY529" fmla="*/ 48280 h 577297"/>
              <a:gd name="connsiteX530" fmla="*/ 540988 w 591029"/>
              <a:gd name="connsiteY530" fmla="*/ 53117 h 577297"/>
              <a:gd name="connsiteX531" fmla="*/ 537814 w 591029"/>
              <a:gd name="connsiteY531" fmla="*/ 53117 h 577297"/>
              <a:gd name="connsiteX532" fmla="*/ 537814 w 591029"/>
              <a:gd name="connsiteY532" fmla="*/ 48280 h 577297"/>
              <a:gd name="connsiteX533" fmla="*/ 529879 w 591029"/>
              <a:gd name="connsiteY533" fmla="*/ 48280 h 577297"/>
              <a:gd name="connsiteX534" fmla="*/ 529879 w 591029"/>
              <a:gd name="connsiteY534" fmla="*/ 45056 h 577297"/>
              <a:gd name="connsiteX535" fmla="*/ 537814 w 591029"/>
              <a:gd name="connsiteY535" fmla="*/ 45056 h 577297"/>
              <a:gd name="connsiteX536" fmla="*/ 137385 w 591029"/>
              <a:gd name="connsiteY536" fmla="*/ 38607 h 577297"/>
              <a:gd name="connsiteX537" fmla="*/ 140610 w 591029"/>
              <a:gd name="connsiteY537" fmla="*/ 38607 h 577297"/>
              <a:gd name="connsiteX538" fmla="*/ 140610 w 591029"/>
              <a:gd name="connsiteY538" fmla="*/ 45056 h 577297"/>
              <a:gd name="connsiteX539" fmla="*/ 150283 w 591029"/>
              <a:gd name="connsiteY539" fmla="*/ 45056 h 577297"/>
              <a:gd name="connsiteX540" fmla="*/ 150283 w 591029"/>
              <a:gd name="connsiteY540" fmla="*/ 48280 h 577297"/>
              <a:gd name="connsiteX541" fmla="*/ 140610 w 591029"/>
              <a:gd name="connsiteY541" fmla="*/ 48280 h 577297"/>
              <a:gd name="connsiteX542" fmla="*/ 140610 w 591029"/>
              <a:gd name="connsiteY542" fmla="*/ 53117 h 577297"/>
              <a:gd name="connsiteX543" fmla="*/ 137385 w 591029"/>
              <a:gd name="connsiteY543" fmla="*/ 53117 h 577297"/>
              <a:gd name="connsiteX544" fmla="*/ 137385 w 591029"/>
              <a:gd name="connsiteY544" fmla="*/ 48280 h 577297"/>
              <a:gd name="connsiteX545" fmla="*/ 135773 w 591029"/>
              <a:gd name="connsiteY545" fmla="*/ 48280 h 577297"/>
              <a:gd name="connsiteX546" fmla="*/ 135773 w 591029"/>
              <a:gd name="connsiteY546" fmla="*/ 45056 h 577297"/>
              <a:gd name="connsiteX547" fmla="*/ 137385 w 591029"/>
              <a:gd name="connsiteY547" fmla="*/ 45056 h 577297"/>
              <a:gd name="connsiteX548" fmla="*/ 402139 w 591029"/>
              <a:gd name="connsiteY548" fmla="*/ 33943 h 577297"/>
              <a:gd name="connsiteX549" fmla="*/ 405507 w 591029"/>
              <a:gd name="connsiteY549" fmla="*/ 33943 h 577297"/>
              <a:gd name="connsiteX550" fmla="*/ 405507 w 591029"/>
              <a:gd name="connsiteY550" fmla="*/ 48453 h 577297"/>
              <a:gd name="connsiteX551" fmla="*/ 402139 w 591029"/>
              <a:gd name="connsiteY551" fmla="*/ 48453 h 577297"/>
              <a:gd name="connsiteX552" fmla="*/ 389183 w 591029"/>
              <a:gd name="connsiteY552" fmla="*/ 48453 h 577297"/>
              <a:gd name="connsiteX553" fmla="*/ 389183 w 591029"/>
              <a:gd name="connsiteY553" fmla="*/ 45085 h 577297"/>
              <a:gd name="connsiteX554" fmla="*/ 402139 w 591029"/>
              <a:gd name="connsiteY554" fmla="*/ 45085 h 577297"/>
              <a:gd name="connsiteX555" fmla="*/ 272842 w 591029"/>
              <a:gd name="connsiteY555" fmla="*/ 12955 h 577297"/>
              <a:gd name="connsiteX556" fmla="*/ 277765 w 591029"/>
              <a:gd name="connsiteY556" fmla="*/ 12955 h 577297"/>
              <a:gd name="connsiteX557" fmla="*/ 277765 w 591029"/>
              <a:gd name="connsiteY557" fmla="*/ 27465 h 577297"/>
              <a:gd name="connsiteX558" fmla="*/ 272842 w 591029"/>
              <a:gd name="connsiteY558" fmla="*/ 27465 h 577297"/>
              <a:gd name="connsiteX559" fmla="*/ 537912 w 591029"/>
              <a:gd name="connsiteY559" fmla="*/ 11142 h 577297"/>
              <a:gd name="connsiteX560" fmla="*/ 541021 w 591029"/>
              <a:gd name="connsiteY560" fmla="*/ 11142 h 577297"/>
              <a:gd name="connsiteX561" fmla="*/ 541021 w 591029"/>
              <a:gd name="connsiteY561" fmla="*/ 25652 h 577297"/>
              <a:gd name="connsiteX562" fmla="*/ 537912 w 591029"/>
              <a:gd name="connsiteY562" fmla="*/ 25652 h 577297"/>
              <a:gd name="connsiteX563" fmla="*/ 137328 w 591029"/>
              <a:gd name="connsiteY563" fmla="*/ 11142 h 577297"/>
              <a:gd name="connsiteX564" fmla="*/ 140437 w 591029"/>
              <a:gd name="connsiteY564" fmla="*/ 11142 h 577297"/>
              <a:gd name="connsiteX565" fmla="*/ 140437 w 591029"/>
              <a:gd name="connsiteY565" fmla="*/ 25652 h 577297"/>
              <a:gd name="connsiteX566" fmla="*/ 137328 w 591029"/>
              <a:gd name="connsiteY566" fmla="*/ 25652 h 577297"/>
              <a:gd name="connsiteX567" fmla="*/ 402138 w 591029"/>
              <a:gd name="connsiteY567" fmla="*/ 6478 h 577297"/>
              <a:gd name="connsiteX568" fmla="*/ 405506 w 591029"/>
              <a:gd name="connsiteY568" fmla="*/ 6478 h 577297"/>
              <a:gd name="connsiteX569" fmla="*/ 405506 w 591029"/>
              <a:gd name="connsiteY569" fmla="*/ 19433 h 577297"/>
              <a:gd name="connsiteX570" fmla="*/ 402138 w 591029"/>
              <a:gd name="connsiteY570" fmla="*/ 19433 h 577297"/>
              <a:gd name="connsiteX571" fmla="*/ 0 w 591029"/>
              <a:gd name="connsiteY571" fmla="*/ 0 h 577297"/>
              <a:gd name="connsiteX572" fmla="*/ 27458 w 591029"/>
              <a:gd name="connsiteY572" fmla="*/ 0 h 577297"/>
              <a:gd name="connsiteX573" fmla="*/ 27458 w 591029"/>
              <a:gd name="connsiteY573" fmla="*/ 180607 h 577297"/>
              <a:gd name="connsiteX574" fmla="*/ 32303 w 591029"/>
              <a:gd name="connsiteY574" fmla="*/ 180607 h 577297"/>
              <a:gd name="connsiteX575" fmla="*/ 32303 w 591029"/>
              <a:gd name="connsiteY575" fmla="*/ 183832 h 577297"/>
              <a:gd name="connsiteX576" fmla="*/ 27458 w 591029"/>
              <a:gd name="connsiteY576" fmla="*/ 183832 h 577297"/>
              <a:gd name="connsiteX577" fmla="*/ 27458 w 591029"/>
              <a:gd name="connsiteY577" fmla="*/ 549884 h 577297"/>
              <a:gd name="connsiteX578" fmla="*/ 30688 w 591029"/>
              <a:gd name="connsiteY578" fmla="*/ 549884 h 577297"/>
              <a:gd name="connsiteX579" fmla="*/ 67837 w 591029"/>
              <a:gd name="connsiteY579" fmla="*/ 311224 h 577297"/>
              <a:gd name="connsiteX580" fmla="*/ 56531 w 591029"/>
              <a:gd name="connsiteY580" fmla="*/ 311224 h 577297"/>
              <a:gd name="connsiteX581" fmla="*/ 56531 w 591029"/>
              <a:gd name="connsiteY581" fmla="*/ 307999 h 577297"/>
              <a:gd name="connsiteX582" fmla="*/ 67837 w 591029"/>
              <a:gd name="connsiteY582" fmla="*/ 307999 h 577297"/>
              <a:gd name="connsiteX583" fmla="*/ 87219 w 591029"/>
              <a:gd name="connsiteY583" fmla="*/ 183832 h 577297"/>
              <a:gd name="connsiteX584" fmla="*/ 119522 w 591029"/>
              <a:gd name="connsiteY584" fmla="*/ 443454 h 577297"/>
              <a:gd name="connsiteX585" fmla="*/ 121137 w 591029"/>
              <a:gd name="connsiteY585" fmla="*/ 443454 h 577297"/>
              <a:gd name="connsiteX586" fmla="*/ 121137 w 591029"/>
              <a:gd name="connsiteY586" fmla="*/ 448292 h 577297"/>
              <a:gd name="connsiteX587" fmla="*/ 119522 w 591029"/>
              <a:gd name="connsiteY587" fmla="*/ 448292 h 577297"/>
              <a:gd name="connsiteX588" fmla="*/ 132444 w 591029"/>
              <a:gd name="connsiteY588" fmla="*/ 549884 h 577297"/>
              <a:gd name="connsiteX589" fmla="*/ 158286 w 591029"/>
              <a:gd name="connsiteY589" fmla="*/ 549884 h 577297"/>
              <a:gd name="connsiteX590" fmla="*/ 169592 w 591029"/>
              <a:gd name="connsiteY590" fmla="*/ 448292 h 577297"/>
              <a:gd name="connsiteX591" fmla="*/ 163132 w 591029"/>
              <a:gd name="connsiteY591" fmla="*/ 448292 h 577297"/>
              <a:gd name="connsiteX592" fmla="*/ 163132 w 591029"/>
              <a:gd name="connsiteY592" fmla="*/ 443454 h 577297"/>
              <a:gd name="connsiteX593" fmla="*/ 169592 w 591029"/>
              <a:gd name="connsiteY593" fmla="*/ 443454 h 577297"/>
              <a:gd name="connsiteX594" fmla="*/ 198665 w 591029"/>
              <a:gd name="connsiteY594" fmla="*/ 183832 h 577297"/>
              <a:gd name="connsiteX595" fmla="*/ 187359 w 591029"/>
              <a:gd name="connsiteY595" fmla="*/ 183832 h 577297"/>
              <a:gd name="connsiteX596" fmla="*/ 187359 w 591029"/>
              <a:gd name="connsiteY596" fmla="*/ 180607 h 577297"/>
              <a:gd name="connsiteX597" fmla="*/ 200280 w 591029"/>
              <a:gd name="connsiteY597" fmla="*/ 180607 h 577297"/>
              <a:gd name="connsiteX598" fmla="*/ 214817 w 591029"/>
              <a:gd name="connsiteY598" fmla="*/ 46764 h 577297"/>
              <a:gd name="connsiteX599" fmla="*/ 226123 w 591029"/>
              <a:gd name="connsiteY599" fmla="*/ 180607 h 577297"/>
              <a:gd name="connsiteX600" fmla="*/ 229353 w 591029"/>
              <a:gd name="connsiteY600" fmla="*/ 180607 h 577297"/>
              <a:gd name="connsiteX601" fmla="*/ 229353 w 591029"/>
              <a:gd name="connsiteY601" fmla="*/ 183832 h 577297"/>
              <a:gd name="connsiteX602" fmla="*/ 226123 w 591029"/>
              <a:gd name="connsiteY602" fmla="*/ 183832 h 577297"/>
              <a:gd name="connsiteX603" fmla="*/ 250351 w 591029"/>
              <a:gd name="connsiteY603" fmla="*/ 443454 h 577297"/>
              <a:gd name="connsiteX604" fmla="*/ 260042 w 591029"/>
              <a:gd name="connsiteY604" fmla="*/ 443454 h 577297"/>
              <a:gd name="connsiteX605" fmla="*/ 260042 w 591029"/>
              <a:gd name="connsiteY605" fmla="*/ 448292 h 577297"/>
              <a:gd name="connsiteX606" fmla="*/ 250351 w 591029"/>
              <a:gd name="connsiteY606" fmla="*/ 448292 h 577297"/>
              <a:gd name="connsiteX607" fmla="*/ 258426 w 591029"/>
              <a:gd name="connsiteY607" fmla="*/ 549884 h 577297"/>
              <a:gd name="connsiteX608" fmla="*/ 292345 w 591029"/>
              <a:gd name="connsiteY608" fmla="*/ 549884 h 577297"/>
              <a:gd name="connsiteX609" fmla="*/ 316572 w 591029"/>
              <a:gd name="connsiteY609" fmla="*/ 448292 h 577297"/>
              <a:gd name="connsiteX610" fmla="*/ 302036 w 591029"/>
              <a:gd name="connsiteY610" fmla="*/ 448292 h 577297"/>
              <a:gd name="connsiteX611" fmla="*/ 302036 w 591029"/>
              <a:gd name="connsiteY611" fmla="*/ 443454 h 577297"/>
              <a:gd name="connsiteX612" fmla="*/ 316572 w 591029"/>
              <a:gd name="connsiteY612" fmla="*/ 443454 h 577297"/>
              <a:gd name="connsiteX613" fmla="*/ 348876 w 591029"/>
              <a:gd name="connsiteY613" fmla="*/ 306387 h 577297"/>
              <a:gd name="connsiteX614" fmla="*/ 392485 w 591029"/>
              <a:gd name="connsiteY614" fmla="*/ 549884 h 577297"/>
              <a:gd name="connsiteX615" fmla="*/ 421558 w 591029"/>
              <a:gd name="connsiteY615" fmla="*/ 549884 h 577297"/>
              <a:gd name="connsiteX616" fmla="*/ 457092 w 591029"/>
              <a:gd name="connsiteY616" fmla="*/ 311224 h 577297"/>
              <a:gd name="connsiteX617" fmla="*/ 444170 w 591029"/>
              <a:gd name="connsiteY617" fmla="*/ 311224 h 577297"/>
              <a:gd name="connsiteX618" fmla="*/ 444170 w 591029"/>
              <a:gd name="connsiteY618" fmla="*/ 307999 h 577297"/>
              <a:gd name="connsiteX619" fmla="*/ 457092 w 591029"/>
              <a:gd name="connsiteY619" fmla="*/ 307999 h 577297"/>
              <a:gd name="connsiteX620" fmla="*/ 457092 w 591029"/>
              <a:gd name="connsiteY620" fmla="*/ 309612 h 577297"/>
              <a:gd name="connsiteX621" fmla="*/ 476474 w 591029"/>
              <a:gd name="connsiteY621" fmla="*/ 183832 h 577297"/>
              <a:gd name="connsiteX622" fmla="*/ 468398 w 591029"/>
              <a:gd name="connsiteY622" fmla="*/ 183832 h 577297"/>
              <a:gd name="connsiteX623" fmla="*/ 468398 w 591029"/>
              <a:gd name="connsiteY623" fmla="*/ 180607 h 577297"/>
              <a:gd name="connsiteX624" fmla="*/ 482934 w 591029"/>
              <a:gd name="connsiteY624" fmla="*/ 180607 h 577297"/>
              <a:gd name="connsiteX625" fmla="*/ 482934 w 591029"/>
              <a:gd name="connsiteY625" fmla="*/ 183832 h 577297"/>
              <a:gd name="connsiteX626" fmla="*/ 478089 w 591029"/>
              <a:gd name="connsiteY626" fmla="*/ 183832 h 577297"/>
              <a:gd name="connsiteX627" fmla="*/ 508777 w 591029"/>
              <a:gd name="connsiteY627" fmla="*/ 443454 h 577297"/>
              <a:gd name="connsiteX628" fmla="*/ 512007 w 591029"/>
              <a:gd name="connsiteY628" fmla="*/ 443454 h 577297"/>
              <a:gd name="connsiteX629" fmla="*/ 512007 w 591029"/>
              <a:gd name="connsiteY629" fmla="*/ 448292 h 577297"/>
              <a:gd name="connsiteX630" fmla="*/ 508777 w 591029"/>
              <a:gd name="connsiteY630" fmla="*/ 448292 h 577297"/>
              <a:gd name="connsiteX631" fmla="*/ 521698 w 591029"/>
              <a:gd name="connsiteY631" fmla="*/ 549884 h 577297"/>
              <a:gd name="connsiteX632" fmla="*/ 537850 w 591029"/>
              <a:gd name="connsiteY632" fmla="*/ 549884 h 577297"/>
              <a:gd name="connsiteX633" fmla="*/ 537850 w 591029"/>
              <a:gd name="connsiteY633" fmla="*/ 543433 h 577297"/>
              <a:gd name="connsiteX634" fmla="*/ 541080 w 591029"/>
              <a:gd name="connsiteY634" fmla="*/ 543433 h 577297"/>
              <a:gd name="connsiteX635" fmla="*/ 541080 w 591029"/>
              <a:gd name="connsiteY635" fmla="*/ 549884 h 577297"/>
              <a:gd name="connsiteX636" fmla="*/ 587920 w 591029"/>
              <a:gd name="connsiteY636" fmla="*/ 549884 h 577297"/>
              <a:gd name="connsiteX637" fmla="*/ 587920 w 591029"/>
              <a:gd name="connsiteY637" fmla="*/ 577297 h 577297"/>
              <a:gd name="connsiteX638" fmla="*/ 0 w 591029"/>
              <a:gd name="connsiteY638" fmla="*/ 577297 h 577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</a:cxnLst>
            <a:rect l="l" t="t" r="r" b="b"/>
            <a:pathLst>
              <a:path w="591029" h="577297">
                <a:moveTo>
                  <a:pt x="402138" y="540244"/>
                </a:moveTo>
                <a:lnTo>
                  <a:pt x="405506" y="540244"/>
                </a:lnTo>
                <a:lnTo>
                  <a:pt x="405506" y="546463"/>
                </a:lnTo>
                <a:lnTo>
                  <a:pt x="402138" y="546463"/>
                </a:lnTo>
                <a:close/>
                <a:moveTo>
                  <a:pt x="272842" y="540244"/>
                </a:moveTo>
                <a:lnTo>
                  <a:pt x="277765" y="540244"/>
                </a:lnTo>
                <a:lnTo>
                  <a:pt x="277765" y="546463"/>
                </a:lnTo>
                <a:lnTo>
                  <a:pt x="272842" y="546463"/>
                </a:lnTo>
                <a:close/>
                <a:moveTo>
                  <a:pt x="137328" y="540244"/>
                </a:moveTo>
                <a:lnTo>
                  <a:pt x="140437" y="540244"/>
                </a:lnTo>
                <a:lnTo>
                  <a:pt x="140437" y="546463"/>
                </a:lnTo>
                <a:lnTo>
                  <a:pt x="137328" y="546463"/>
                </a:lnTo>
                <a:close/>
                <a:moveTo>
                  <a:pt x="537912" y="515888"/>
                </a:moveTo>
                <a:lnTo>
                  <a:pt x="541021" y="515888"/>
                </a:lnTo>
                <a:lnTo>
                  <a:pt x="541021" y="530398"/>
                </a:lnTo>
                <a:lnTo>
                  <a:pt x="537912" y="530398"/>
                </a:lnTo>
                <a:close/>
                <a:moveTo>
                  <a:pt x="402138" y="512779"/>
                </a:moveTo>
                <a:lnTo>
                  <a:pt x="405506" y="512779"/>
                </a:lnTo>
                <a:lnTo>
                  <a:pt x="405506" y="527289"/>
                </a:lnTo>
                <a:lnTo>
                  <a:pt x="402138" y="527289"/>
                </a:lnTo>
                <a:close/>
                <a:moveTo>
                  <a:pt x="272842" y="512779"/>
                </a:moveTo>
                <a:lnTo>
                  <a:pt x="277765" y="512779"/>
                </a:lnTo>
                <a:lnTo>
                  <a:pt x="277765" y="527289"/>
                </a:lnTo>
                <a:lnTo>
                  <a:pt x="272842" y="527289"/>
                </a:lnTo>
                <a:close/>
                <a:moveTo>
                  <a:pt x="137328" y="512779"/>
                </a:moveTo>
                <a:lnTo>
                  <a:pt x="140437" y="512779"/>
                </a:lnTo>
                <a:lnTo>
                  <a:pt x="140437" y="527289"/>
                </a:lnTo>
                <a:lnTo>
                  <a:pt x="137328" y="527289"/>
                </a:lnTo>
                <a:close/>
                <a:moveTo>
                  <a:pt x="537912" y="488422"/>
                </a:moveTo>
                <a:lnTo>
                  <a:pt x="541021" y="488422"/>
                </a:lnTo>
                <a:lnTo>
                  <a:pt x="541021" y="502932"/>
                </a:lnTo>
                <a:lnTo>
                  <a:pt x="537912" y="502932"/>
                </a:lnTo>
                <a:close/>
                <a:moveTo>
                  <a:pt x="402138" y="485313"/>
                </a:moveTo>
                <a:lnTo>
                  <a:pt x="405506" y="485313"/>
                </a:lnTo>
                <a:lnTo>
                  <a:pt x="405506" y="498268"/>
                </a:lnTo>
                <a:lnTo>
                  <a:pt x="402138" y="498268"/>
                </a:lnTo>
                <a:close/>
                <a:moveTo>
                  <a:pt x="272842" y="485313"/>
                </a:moveTo>
                <a:lnTo>
                  <a:pt x="277765" y="485313"/>
                </a:lnTo>
                <a:lnTo>
                  <a:pt x="277765" y="499823"/>
                </a:lnTo>
                <a:lnTo>
                  <a:pt x="272842" y="499823"/>
                </a:lnTo>
                <a:close/>
                <a:moveTo>
                  <a:pt x="137328" y="485313"/>
                </a:moveTo>
                <a:lnTo>
                  <a:pt x="140437" y="485313"/>
                </a:lnTo>
                <a:lnTo>
                  <a:pt x="140437" y="499823"/>
                </a:lnTo>
                <a:lnTo>
                  <a:pt x="137328" y="499823"/>
                </a:lnTo>
                <a:close/>
                <a:moveTo>
                  <a:pt x="537912" y="459402"/>
                </a:moveTo>
                <a:lnTo>
                  <a:pt x="541021" y="459402"/>
                </a:lnTo>
                <a:lnTo>
                  <a:pt x="541021" y="473912"/>
                </a:lnTo>
                <a:lnTo>
                  <a:pt x="537912" y="473912"/>
                </a:lnTo>
                <a:close/>
                <a:moveTo>
                  <a:pt x="272842" y="457847"/>
                </a:moveTo>
                <a:lnTo>
                  <a:pt x="277765" y="457847"/>
                </a:lnTo>
                <a:lnTo>
                  <a:pt x="277765" y="472357"/>
                </a:lnTo>
                <a:lnTo>
                  <a:pt x="272842" y="472357"/>
                </a:lnTo>
                <a:close/>
                <a:moveTo>
                  <a:pt x="137328" y="457847"/>
                </a:moveTo>
                <a:lnTo>
                  <a:pt x="140437" y="457847"/>
                </a:lnTo>
                <a:lnTo>
                  <a:pt x="140437" y="470802"/>
                </a:lnTo>
                <a:lnTo>
                  <a:pt x="137328" y="470802"/>
                </a:lnTo>
                <a:close/>
                <a:moveTo>
                  <a:pt x="402138" y="456293"/>
                </a:moveTo>
                <a:lnTo>
                  <a:pt x="405506" y="456293"/>
                </a:lnTo>
                <a:lnTo>
                  <a:pt x="405506" y="470803"/>
                </a:lnTo>
                <a:lnTo>
                  <a:pt x="402138" y="470803"/>
                </a:lnTo>
                <a:close/>
                <a:moveTo>
                  <a:pt x="581442" y="443337"/>
                </a:moveTo>
                <a:lnTo>
                  <a:pt x="587920" y="443337"/>
                </a:lnTo>
                <a:lnTo>
                  <a:pt x="587920" y="448260"/>
                </a:lnTo>
                <a:lnTo>
                  <a:pt x="581442" y="448260"/>
                </a:lnTo>
                <a:close/>
                <a:moveTo>
                  <a:pt x="553976" y="443337"/>
                </a:moveTo>
                <a:lnTo>
                  <a:pt x="568486" y="443337"/>
                </a:lnTo>
                <a:lnTo>
                  <a:pt x="568486" y="448260"/>
                </a:lnTo>
                <a:lnTo>
                  <a:pt x="553976" y="448260"/>
                </a:lnTo>
                <a:close/>
                <a:moveTo>
                  <a:pt x="415094" y="443337"/>
                </a:moveTo>
                <a:lnTo>
                  <a:pt x="428049" y="443337"/>
                </a:lnTo>
                <a:lnTo>
                  <a:pt x="428049" y="448260"/>
                </a:lnTo>
                <a:lnTo>
                  <a:pt x="415094" y="448260"/>
                </a:lnTo>
                <a:close/>
                <a:moveTo>
                  <a:pt x="386073" y="443337"/>
                </a:moveTo>
                <a:lnTo>
                  <a:pt x="400583" y="443337"/>
                </a:lnTo>
                <a:lnTo>
                  <a:pt x="400583" y="448260"/>
                </a:lnTo>
                <a:lnTo>
                  <a:pt x="386073" y="448260"/>
                </a:lnTo>
                <a:close/>
                <a:moveTo>
                  <a:pt x="30575" y="443337"/>
                </a:moveTo>
                <a:lnTo>
                  <a:pt x="37053" y="443337"/>
                </a:lnTo>
                <a:lnTo>
                  <a:pt x="37053" y="448260"/>
                </a:lnTo>
                <a:lnTo>
                  <a:pt x="30575" y="448260"/>
                </a:lnTo>
                <a:close/>
                <a:moveTo>
                  <a:pt x="537797" y="432195"/>
                </a:moveTo>
                <a:lnTo>
                  <a:pt x="541021" y="432195"/>
                </a:lnTo>
                <a:lnTo>
                  <a:pt x="541021" y="446654"/>
                </a:lnTo>
                <a:lnTo>
                  <a:pt x="539409" y="446654"/>
                </a:lnTo>
                <a:lnTo>
                  <a:pt x="539409" y="448260"/>
                </a:lnTo>
                <a:lnTo>
                  <a:pt x="526511" y="448260"/>
                </a:lnTo>
                <a:lnTo>
                  <a:pt x="526511" y="443441"/>
                </a:lnTo>
                <a:lnTo>
                  <a:pt x="537797" y="443441"/>
                </a:lnTo>
                <a:close/>
                <a:moveTo>
                  <a:pt x="272842" y="430382"/>
                </a:moveTo>
                <a:lnTo>
                  <a:pt x="277739" y="430382"/>
                </a:lnTo>
                <a:lnTo>
                  <a:pt x="277739" y="443385"/>
                </a:lnTo>
                <a:lnTo>
                  <a:pt x="289166" y="443385"/>
                </a:lnTo>
                <a:lnTo>
                  <a:pt x="289166" y="448261"/>
                </a:lnTo>
                <a:lnTo>
                  <a:pt x="274474" y="448261"/>
                </a:lnTo>
                <a:lnTo>
                  <a:pt x="274474" y="445010"/>
                </a:lnTo>
                <a:lnTo>
                  <a:pt x="272842" y="445010"/>
                </a:lnTo>
                <a:close/>
                <a:moveTo>
                  <a:pt x="402138" y="428827"/>
                </a:moveTo>
                <a:lnTo>
                  <a:pt x="405506" y="428827"/>
                </a:lnTo>
                <a:lnTo>
                  <a:pt x="405506" y="441782"/>
                </a:lnTo>
                <a:lnTo>
                  <a:pt x="402138" y="441782"/>
                </a:lnTo>
                <a:close/>
                <a:moveTo>
                  <a:pt x="137328" y="428827"/>
                </a:moveTo>
                <a:lnTo>
                  <a:pt x="140437" y="428827"/>
                </a:lnTo>
                <a:lnTo>
                  <a:pt x="140437" y="443337"/>
                </a:lnTo>
                <a:lnTo>
                  <a:pt x="148469" y="443337"/>
                </a:lnTo>
                <a:lnTo>
                  <a:pt x="148469" y="448260"/>
                </a:lnTo>
                <a:lnTo>
                  <a:pt x="135773" y="448260"/>
                </a:lnTo>
                <a:lnTo>
                  <a:pt x="135773" y="443337"/>
                </a:lnTo>
                <a:lnTo>
                  <a:pt x="137328" y="443337"/>
                </a:lnTo>
                <a:close/>
                <a:moveTo>
                  <a:pt x="537912" y="404730"/>
                </a:moveTo>
                <a:lnTo>
                  <a:pt x="541021" y="404730"/>
                </a:lnTo>
                <a:lnTo>
                  <a:pt x="541021" y="417685"/>
                </a:lnTo>
                <a:lnTo>
                  <a:pt x="537912" y="417685"/>
                </a:lnTo>
                <a:close/>
                <a:moveTo>
                  <a:pt x="272842" y="403175"/>
                </a:moveTo>
                <a:lnTo>
                  <a:pt x="277765" y="403175"/>
                </a:lnTo>
                <a:lnTo>
                  <a:pt x="277765" y="415871"/>
                </a:lnTo>
                <a:lnTo>
                  <a:pt x="272842" y="415871"/>
                </a:lnTo>
                <a:close/>
                <a:moveTo>
                  <a:pt x="137328" y="401361"/>
                </a:moveTo>
                <a:lnTo>
                  <a:pt x="140437" y="401361"/>
                </a:lnTo>
                <a:lnTo>
                  <a:pt x="140437" y="415871"/>
                </a:lnTo>
                <a:lnTo>
                  <a:pt x="137328" y="415871"/>
                </a:lnTo>
                <a:close/>
                <a:moveTo>
                  <a:pt x="402138" y="399807"/>
                </a:moveTo>
                <a:lnTo>
                  <a:pt x="405506" y="399807"/>
                </a:lnTo>
                <a:lnTo>
                  <a:pt x="405506" y="414317"/>
                </a:lnTo>
                <a:lnTo>
                  <a:pt x="402138" y="414317"/>
                </a:lnTo>
                <a:close/>
                <a:moveTo>
                  <a:pt x="537912" y="375709"/>
                </a:moveTo>
                <a:lnTo>
                  <a:pt x="541021" y="375709"/>
                </a:lnTo>
                <a:lnTo>
                  <a:pt x="541021" y="390219"/>
                </a:lnTo>
                <a:lnTo>
                  <a:pt x="537912" y="390219"/>
                </a:lnTo>
                <a:close/>
                <a:moveTo>
                  <a:pt x="272842" y="375709"/>
                </a:moveTo>
                <a:lnTo>
                  <a:pt x="277765" y="375709"/>
                </a:lnTo>
                <a:lnTo>
                  <a:pt x="277765" y="388664"/>
                </a:lnTo>
                <a:lnTo>
                  <a:pt x="272842" y="388664"/>
                </a:lnTo>
                <a:close/>
                <a:moveTo>
                  <a:pt x="137328" y="374155"/>
                </a:moveTo>
                <a:lnTo>
                  <a:pt x="140437" y="374155"/>
                </a:lnTo>
                <a:lnTo>
                  <a:pt x="140437" y="386851"/>
                </a:lnTo>
                <a:lnTo>
                  <a:pt x="137328" y="386851"/>
                </a:lnTo>
                <a:close/>
                <a:moveTo>
                  <a:pt x="402138" y="372341"/>
                </a:moveTo>
                <a:lnTo>
                  <a:pt x="405506" y="372341"/>
                </a:lnTo>
                <a:lnTo>
                  <a:pt x="405506" y="385296"/>
                </a:lnTo>
                <a:lnTo>
                  <a:pt x="402138" y="385296"/>
                </a:lnTo>
                <a:close/>
                <a:moveTo>
                  <a:pt x="537912" y="348244"/>
                </a:moveTo>
                <a:lnTo>
                  <a:pt x="541021" y="348244"/>
                </a:lnTo>
                <a:lnTo>
                  <a:pt x="541021" y="362754"/>
                </a:lnTo>
                <a:lnTo>
                  <a:pt x="537912" y="362754"/>
                </a:lnTo>
                <a:close/>
                <a:moveTo>
                  <a:pt x="272842" y="348244"/>
                </a:moveTo>
                <a:lnTo>
                  <a:pt x="277765" y="348244"/>
                </a:lnTo>
                <a:lnTo>
                  <a:pt x="277765" y="361199"/>
                </a:lnTo>
                <a:lnTo>
                  <a:pt x="272842" y="361199"/>
                </a:lnTo>
                <a:close/>
                <a:moveTo>
                  <a:pt x="137328" y="345134"/>
                </a:moveTo>
                <a:lnTo>
                  <a:pt x="140437" y="345134"/>
                </a:lnTo>
                <a:lnTo>
                  <a:pt x="140437" y="359644"/>
                </a:lnTo>
                <a:lnTo>
                  <a:pt x="137328" y="359644"/>
                </a:lnTo>
                <a:close/>
                <a:moveTo>
                  <a:pt x="402138" y="343321"/>
                </a:moveTo>
                <a:lnTo>
                  <a:pt x="405506" y="343321"/>
                </a:lnTo>
                <a:lnTo>
                  <a:pt x="405506" y="357831"/>
                </a:lnTo>
                <a:lnTo>
                  <a:pt x="402138" y="357831"/>
                </a:lnTo>
                <a:close/>
                <a:moveTo>
                  <a:pt x="272842" y="320778"/>
                </a:moveTo>
                <a:lnTo>
                  <a:pt x="277765" y="320778"/>
                </a:lnTo>
                <a:lnTo>
                  <a:pt x="277765" y="333733"/>
                </a:lnTo>
                <a:lnTo>
                  <a:pt x="272842" y="333733"/>
                </a:lnTo>
                <a:close/>
                <a:moveTo>
                  <a:pt x="537912" y="319223"/>
                </a:moveTo>
                <a:lnTo>
                  <a:pt x="541021" y="319223"/>
                </a:lnTo>
                <a:lnTo>
                  <a:pt x="541021" y="333733"/>
                </a:lnTo>
                <a:lnTo>
                  <a:pt x="537912" y="333733"/>
                </a:lnTo>
                <a:close/>
                <a:moveTo>
                  <a:pt x="137328" y="317669"/>
                </a:moveTo>
                <a:lnTo>
                  <a:pt x="140437" y="317669"/>
                </a:lnTo>
                <a:lnTo>
                  <a:pt x="140437" y="332179"/>
                </a:lnTo>
                <a:lnTo>
                  <a:pt x="137328" y="332179"/>
                </a:lnTo>
                <a:close/>
                <a:moveTo>
                  <a:pt x="402138" y="316114"/>
                </a:moveTo>
                <a:lnTo>
                  <a:pt x="405506" y="316114"/>
                </a:lnTo>
                <a:lnTo>
                  <a:pt x="405506" y="330624"/>
                </a:lnTo>
                <a:lnTo>
                  <a:pt x="402138" y="330624"/>
                </a:lnTo>
                <a:close/>
                <a:moveTo>
                  <a:pt x="581442" y="307823"/>
                </a:moveTo>
                <a:lnTo>
                  <a:pt x="587920" y="307823"/>
                </a:lnTo>
                <a:lnTo>
                  <a:pt x="587920" y="311191"/>
                </a:lnTo>
                <a:lnTo>
                  <a:pt x="581442" y="311191"/>
                </a:lnTo>
                <a:close/>
                <a:moveTo>
                  <a:pt x="553976" y="307823"/>
                </a:moveTo>
                <a:lnTo>
                  <a:pt x="568486" y="307823"/>
                </a:lnTo>
                <a:lnTo>
                  <a:pt x="568486" y="311191"/>
                </a:lnTo>
                <a:lnTo>
                  <a:pt x="553976" y="311191"/>
                </a:lnTo>
                <a:close/>
                <a:moveTo>
                  <a:pt x="526511" y="307823"/>
                </a:moveTo>
                <a:lnTo>
                  <a:pt x="541021" y="307823"/>
                </a:lnTo>
                <a:lnTo>
                  <a:pt x="541021" y="311191"/>
                </a:lnTo>
                <a:lnTo>
                  <a:pt x="526511" y="311191"/>
                </a:lnTo>
                <a:close/>
                <a:moveTo>
                  <a:pt x="499045" y="307823"/>
                </a:moveTo>
                <a:lnTo>
                  <a:pt x="512000" y="307823"/>
                </a:lnTo>
                <a:lnTo>
                  <a:pt x="512000" y="311191"/>
                </a:lnTo>
                <a:lnTo>
                  <a:pt x="499045" y="311191"/>
                </a:lnTo>
                <a:close/>
                <a:moveTo>
                  <a:pt x="416648" y="307823"/>
                </a:moveTo>
                <a:lnTo>
                  <a:pt x="429603" y="307823"/>
                </a:lnTo>
                <a:lnTo>
                  <a:pt x="429603" y="311191"/>
                </a:lnTo>
                <a:lnTo>
                  <a:pt x="416648" y="311191"/>
                </a:lnTo>
                <a:close/>
                <a:moveTo>
                  <a:pt x="387628" y="307823"/>
                </a:moveTo>
                <a:lnTo>
                  <a:pt x="402138" y="307823"/>
                </a:lnTo>
                <a:lnTo>
                  <a:pt x="402138" y="311191"/>
                </a:lnTo>
                <a:lnTo>
                  <a:pt x="387628" y="311191"/>
                </a:lnTo>
                <a:close/>
                <a:moveTo>
                  <a:pt x="360162" y="307823"/>
                </a:moveTo>
                <a:lnTo>
                  <a:pt x="374672" y="307823"/>
                </a:lnTo>
                <a:lnTo>
                  <a:pt x="374672" y="311191"/>
                </a:lnTo>
                <a:lnTo>
                  <a:pt x="360162" y="311191"/>
                </a:lnTo>
                <a:close/>
                <a:moveTo>
                  <a:pt x="332697" y="307823"/>
                </a:moveTo>
                <a:lnTo>
                  <a:pt x="347207" y="307823"/>
                </a:lnTo>
                <a:lnTo>
                  <a:pt x="347207" y="311191"/>
                </a:lnTo>
                <a:lnTo>
                  <a:pt x="332697" y="311191"/>
                </a:lnTo>
                <a:close/>
                <a:moveTo>
                  <a:pt x="305231" y="307823"/>
                </a:moveTo>
                <a:lnTo>
                  <a:pt x="319741" y="307823"/>
                </a:lnTo>
                <a:lnTo>
                  <a:pt x="319741" y="311191"/>
                </a:lnTo>
                <a:lnTo>
                  <a:pt x="305231" y="311191"/>
                </a:lnTo>
                <a:close/>
                <a:moveTo>
                  <a:pt x="277765" y="307823"/>
                </a:moveTo>
                <a:lnTo>
                  <a:pt x="292275" y="307823"/>
                </a:lnTo>
                <a:lnTo>
                  <a:pt x="292275" y="311191"/>
                </a:lnTo>
                <a:lnTo>
                  <a:pt x="277765" y="311191"/>
                </a:lnTo>
                <a:close/>
                <a:moveTo>
                  <a:pt x="250300" y="307823"/>
                </a:moveTo>
                <a:lnTo>
                  <a:pt x="263255" y="307823"/>
                </a:lnTo>
                <a:lnTo>
                  <a:pt x="263255" y="311191"/>
                </a:lnTo>
                <a:lnTo>
                  <a:pt x="250300" y="311191"/>
                </a:lnTo>
                <a:close/>
                <a:moveTo>
                  <a:pt x="167903" y="307823"/>
                </a:moveTo>
                <a:lnTo>
                  <a:pt x="180858" y="307823"/>
                </a:lnTo>
                <a:lnTo>
                  <a:pt x="180858" y="311191"/>
                </a:lnTo>
                <a:lnTo>
                  <a:pt x="167903" y="311191"/>
                </a:lnTo>
                <a:close/>
                <a:moveTo>
                  <a:pt x="138883" y="307823"/>
                </a:moveTo>
                <a:lnTo>
                  <a:pt x="153393" y="307823"/>
                </a:lnTo>
                <a:lnTo>
                  <a:pt x="153393" y="311191"/>
                </a:lnTo>
                <a:lnTo>
                  <a:pt x="138883" y="311191"/>
                </a:lnTo>
                <a:close/>
                <a:moveTo>
                  <a:pt x="111417" y="307823"/>
                </a:moveTo>
                <a:lnTo>
                  <a:pt x="125927" y="307823"/>
                </a:lnTo>
                <a:lnTo>
                  <a:pt x="125927" y="311191"/>
                </a:lnTo>
                <a:lnTo>
                  <a:pt x="111417" y="311191"/>
                </a:lnTo>
                <a:close/>
                <a:moveTo>
                  <a:pt x="35498" y="307823"/>
                </a:moveTo>
                <a:lnTo>
                  <a:pt x="41976" y="307823"/>
                </a:lnTo>
                <a:lnTo>
                  <a:pt x="41976" y="311191"/>
                </a:lnTo>
                <a:lnTo>
                  <a:pt x="35498" y="311191"/>
                </a:lnTo>
                <a:close/>
                <a:moveTo>
                  <a:pt x="537912" y="291758"/>
                </a:moveTo>
                <a:lnTo>
                  <a:pt x="541021" y="291758"/>
                </a:lnTo>
                <a:lnTo>
                  <a:pt x="541021" y="306268"/>
                </a:lnTo>
                <a:lnTo>
                  <a:pt x="537912" y="306268"/>
                </a:lnTo>
                <a:close/>
                <a:moveTo>
                  <a:pt x="272842" y="291758"/>
                </a:moveTo>
                <a:lnTo>
                  <a:pt x="277765" y="291758"/>
                </a:lnTo>
                <a:lnTo>
                  <a:pt x="277765" y="306268"/>
                </a:lnTo>
                <a:lnTo>
                  <a:pt x="272842" y="306268"/>
                </a:lnTo>
                <a:close/>
                <a:moveTo>
                  <a:pt x="137328" y="290203"/>
                </a:moveTo>
                <a:lnTo>
                  <a:pt x="140437" y="290203"/>
                </a:lnTo>
                <a:lnTo>
                  <a:pt x="140437" y="304713"/>
                </a:lnTo>
                <a:lnTo>
                  <a:pt x="137328" y="304713"/>
                </a:lnTo>
                <a:close/>
                <a:moveTo>
                  <a:pt x="402138" y="287094"/>
                </a:moveTo>
                <a:lnTo>
                  <a:pt x="405506" y="287094"/>
                </a:lnTo>
                <a:lnTo>
                  <a:pt x="405506" y="301604"/>
                </a:lnTo>
                <a:lnTo>
                  <a:pt x="402138" y="301604"/>
                </a:lnTo>
                <a:close/>
                <a:moveTo>
                  <a:pt x="537912" y="264292"/>
                </a:moveTo>
                <a:lnTo>
                  <a:pt x="541021" y="264292"/>
                </a:lnTo>
                <a:lnTo>
                  <a:pt x="541021" y="277247"/>
                </a:lnTo>
                <a:lnTo>
                  <a:pt x="537912" y="277247"/>
                </a:lnTo>
                <a:close/>
                <a:moveTo>
                  <a:pt x="272842" y="264292"/>
                </a:moveTo>
                <a:lnTo>
                  <a:pt x="277765" y="264292"/>
                </a:lnTo>
                <a:lnTo>
                  <a:pt x="277765" y="278802"/>
                </a:lnTo>
                <a:lnTo>
                  <a:pt x="272842" y="278802"/>
                </a:lnTo>
                <a:close/>
                <a:moveTo>
                  <a:pt x="137328" y="262738"/>
                </a:moveTo>
                <a:lnTo>
                  <a:pt x="140437" y="262738"/>
                </a:lnTo>
                <a:lnTo>
                  <a:pt x="140437" y="275693"/>
                </a:lnTo>
                <a:lnTo>
                  <a:pt x="137328" y="275693"/>
                </a:lnTo>
                <a:close/>
                <a:moveTo>
                  <a:pt x="402138" y="259628"/>
                </a:moveTo>
                <a:lnTo>
                  <a:pt x="405506" y="259628"/>
                </a:lnTo>
                <a:lnTo>
                  <a:pt x="405506" y="274138"/>
                </a:lnTo>
                <a:lnTo>
                  <a:pt x="402138" y="274138"/>
                </a:lnTo>
                <a:close/>
                <a:moveTo>
                  <a:pt x="272842" y="237086"/>
                </a:moveTo>
                <a:lnTo>
                  <a:pt x="277765" y="237086"/>
                </a:lnTo>
                <a:lnTo>
                  <a:pt x="277765" y="251596"/>
                </a:lnTo>
                <a:lnTo>
                  <a:pt x="272842" y="251596"/>
                </a:lnTo>
                <a:close/>
                <a:moveTo>
                  <a:pt x="537912" y="235272"/>
                </a:moveTo>
                <a:lnTo>
                  <a:pt x="541021" y="235272"/>
                </a:lnTo>
                <a:lnTo>
                  <a:pt x="541021" y="249782"/>
                </a:lnTo>
                <a:lnTo>
                  <a:pt x="537912" y="249782"/>
                </a:lnTo>
                <a:close/>
                <a:moveTo>
                  <a:pt x="137328" y="233717"/>
                </a:moveTo>
                <a:lnTo>
                  <a:pt x="140437" y="233717"/>
                </a:lnTo>
                <a:lnTo>
                  <a:pt x="140437" y="248227"/>
                </a:lnTo>
                <a:lnTo>
                  <a:pt x="137328" y="248227"/>
                </a:lnTo>
                <a:close/>
                <a:moveTo>
                  <a:pt x="402138" y="230608"/>
                </a:moveTo>
                <a:lnTo>
                  <a:pt x="405506" y="230608"/>
                </a:lnTo>
                <a:lnTo>
                  <a:pt x="405506" y="245118"/>
                </a:lnTo>
                <a:lnTo>
                  <a:pt x="402138" y="245118"/>
                </a:lnTo>
                <a:close/>
                <a:moveTo>
                  <a:pt x="272842" y="209620"/>
                </a:moveTo>
                <a:lnTo>
                  <a:pt x="277765" y="209620"/>
                </a:lnTo>
                <a:lnTo>
                  <a:pt x="277765" y="224130"/>
                </a:lnTo>
                <a:lnTo>
                  <a:pt x="272842" y="224130"/>
                </a:lnTo>
                <a:close/>
                <a:moveTo>
                  <a:pt x="537912" y="208065"/>
                </a:moveTo>
                <a:lnTo>
                  <a:pt x="541021" y="208065"/>
                </a:lnTo>
                <a:lnTo>
                  <a:pt x="541021" y="222575"/>
                </a:lnTo>
                <a:lnTo>
                  <a:pt x="537912" y="222575"/>
                </a:lnTo>
                <a:close/>
                <a:moveTo>
                  <a:pt x="137328" y="206252"/>
                </a:moveTo>
                <a:lnTo>
                  <a:pt x="140437" y="206252"/>
                </a:lnTo>
                <a:lnTo>
                  <a:pt x="140437" y="220762"/>
                </a:lnTo>
                <a:lnTo>
                  <a:pt x="137328" y="220762"/>
                </a:lnTo>
                <a:close/>
                <a:moveTo>
                  <a:pt x="402138" y="203142"/>
                </a:moveTo>
                <a:lnTo>
                  <a:pt x="405506" y="203142"/>
                </a:lnTo>
                <a:lnTo>
                  <a:pt x="405506" y="217652"/>
                </a:lnTo>
                <a:lnTo>
                  <a:pt x="402138" y="217652"/>
                </a:lnTo>
                <a:close/>
                <a:moveTo>
                  <a:pt x="74298" y="180607"/>
                </a:moveTo>
                <a:lnTo>
                  <a:pt x="88834" y="180607"/>
                </a:lnTo>
                <a:lnTo>
                  <a:pt x="88834" y="183832"/>
                </a:lnTo>
                <a:lnTo>
                  <a:pt x="87219" y="183832"/>
                </a:lnTo>
                <a:lnTo>
                  <a:pt x="74298" y="183832"/>
                </a:lnTo>
                <a:close/>
                <a:moveTo>
                  <a:pt x="581442" y="180600"/>
                </a:moveTo>
                <a:lnTo>
                  <a:pt x="587920" y="180600"/>
                </a:lnTo>
                <a:lnTo>
                  <a:pt x="587920" y="183709"/>
                </a:lnTo>
                <a:lnTo>
                  <a:pt x="581442" y="183709"/>
                </a:lnTo>
                <a:close/>
                <a:moveTo>
                  <a:pt x="553976" y="180600"/>
                </a:moveTo>
                <a:lnTo>
                  <a:pt x="568486" y="180600"/>
                </a:lnTo>
                <a:lnTo>
                  <a:pt x="568486" y="183709"/>
                </a:lnTo>
                <a:lnTo>
                  <a:pt x="553976" y="183709"/>
                </a:lnTo>
                <a:close/>
                <a:moveTo>
                  <a:pt x="524956" y="180600"/>
                </a:moveTo>
                <a:lnTo>
                  <a:pt x="537808" y="180600"/>
                </a:lnTo>
                <a:lnTo>
                  <a:pt x="541021" y="180600"/>
                </a:lnTo>
                <a:lnTo>
                  <a:pt x="541021" y="193555"/>
                </a:lnTo>
                <a:lnTo>
                  <a:pt x="537808" y="193555"/>
                </a:lnTo>
                <a:lnTo>
                  <a:pt x="537808" y="183839"/>
                </a:lnTo>
                <a:lnTo>
                  <a:pt x="524956" y="183839"/>
                </a:lnTo>
                <a:close/>
                <a:moveTo>
                  <a:pt x="497490" y="180600"/>
                </a:moveTo>
                <a:lnTo>
                  <a:pt x="512000" y="180600"/>
                </a:lnTo>
                <a:lnTo>
                  <a:pt x="512000" y="183709"/>
                </a:lnTo>
                <a:lnTo>
                  <a:pt x="497490" y="183709"/>
                </a:lnTo>
                <a:close/>
                <a:moveTo>
                  <a:pt x="441005" y="180600"/>
                </a:moveTo>
                <a:lnTo>
                  <a:pt x="455515" y="180600"/>
                </a:lnTo>
                <a:lnTo>
                  <a:pt x="455515" y="183709"/>
                </a:lnTo>
                <a:lnTo>
                  <a:pt x="441005" y="183709"/>
                </a:lnTo>
                <a:close/>
                <a:moveTo>
                  <a:pt x="413539" y="180600"/>
                </a:moveTo>
                <a:lnTo>
                  <a:pt x="426494" y="180600"/>
                </a:lnTo>
                <a:lnTo>
                  <a:pt x="426494" y="183709"/>
                </a:lnTo>
                <a:lnTo>
                  <a:pt x="413539" y="183709"/>
                </a:lnTo>
                <a:close/>
                <a:moveTo>
                  <a:pt x="384519" y="180600"/>
                </a:moveTo>
                <a:lnTo>
                  <a:pt x="399029" y="180600"/>
                </a:lnTo>
                <a:lnTo>
                  <a:pt x="399029" y="183709"/>
                </a:lnTo>
                <a:lnTo>
                  <a:pt x="384519" y="183709"/>
                </a:lnTo>
                <a:close/>
                <a:moveTo>
                  <a:pt x="357053" y="180600"/>
                </a:moveTo>
                <a:lnTo>
                  <a:pt x="369749" y="180600"/>
                </a:lnTo>
                <a:lnTo>
                  <a:pt x="369749" y="183709"/>
                </a:lnTo>
                <a:lnTo>
                  <a:pt x="357053" y="183709"/>
                </a:lnTo>
                <a:close/>
                <a:moveTo>
                  <a:pt x="327774" y="180600"/>
                </a:moveTo>
                <a:lnTo>
                  <a:pt x="342284" y="180600"/>
                </a:lnTo>
                <a:lnTo>
                  <a:pt x="342284" y="183709"/>
                </a:lnTo>
                <a:lnTo>
                  <a:pt x="327774" y="183709"/>
                </a:lnTo>
                <a:close/>
                <a:moveTo>
                  <a:pt x="300308" y="180600"/>
                </a:moveTo>
                <a:lnTo>
                  <a:pt x="313263" y="180600"/>
                </a:lnTo>
                <a:lnTo>
                  <a:pt x="313263" y="183709"/>
                </a:lnTo>
                <a:lnTo>
                  <a:pt x="300308" y="183709"/>
                </a:lnTo>
                <a:close/>
                <a:moveTo>
                  <a:pt x="271288" y="180600"/>
                </a:moveTo>
                <a:lnTo>
                  <a:pt x="285798" y="180600"/>
                </a:lnTo>
                <a:lnTo>
                  <a:pt x="285798" y="183813"/>
                </a:lnTo>
                <a:lnTo>
                  <a:pt x="277737" y="183813"/>
                </a:lnTo>
                <a:lnTo>
                  <a:pt x="277737" y="196665"/>
                </a:lnTo>
                <a:lnTo>
                  <a:pt x="272900" y="196665"/>
                </a:lnTo>
                <a:lnTo>
                  <a:pt x="272900" y="183813"/>
                </a:lnTo>
                <a:lnTo>
                  <a:pt x="271288" y="183813"/>
                </a:lnTo>
                <a:close/>
                <a:moveTo>
                  <a:pt x="243822" y="180600"/>
                </a:moveTo>
                <a:lnTo>
                  <a:pt x="258332" y="180600"/>
                </a:lnTo>
                <a:lnTo>
                  <a:pt x="258332" y="183709"/>
                </a:lnTo>
                <a:lnTo>
                  <a:pt x="243822" y="183709"/>
                </a:lnTo>
                <a:close/>
                <a:moveTo>
                  <a:pt x="158316" y="180600"/>
                </a:moveTo>
                <a:lnTo>
                  <a:pt x="172826" y="180600"/>
                </a:lnTo>
                <a:lnTo>
                  <a:pt x="172826" y="183709"/>
                </a:lnTo>
                <a:lnTo>
                  <a:pt x="158316" y="183709"/>
                </a:lnTo>
                <a:close/>
                <a:moveTo>
                  <a:pt x="101830" y="180600"/>
                </a:moveTo>
                <a:lnTo>
                  <a:pt x="116340" y="180600"/>
                </a:lnTo>
                <a:lnTo>
                  <a:pt x="116340" y="183709"/>
                </a:lnTo>
                <a:lnTo>
                  <a:pt x="101830" y="183709"/>
                </a:lnTo>
                <a:close/>
                <a:moveTo>
                  <a:pt x="46899" y="180600"/>
                </a:moveTo>
                <a:lnTo>
                  <a:pt x="59854" y="180600"/>
                </a:lnTo>
                <a:lnTo>
                  <a:pt x="59854" y="183709"/>
                </a:lnTo>
                <a:lnTo>
                  <a:pt x="46899" y="183709"/>
                </a:lnTo>
                <a:close/>
                <a:moveTo>
                  <a:pt x="137299" y="179045"/>
                </a:moveTo>
                <a:lnTo>
                  <a:pt x="140523" y="179045"/>
                </a:lnTo>
                <a:lnTo>
                  <a:pt x="140523" y="180632"/>
                </a:lnTo>
                <a:lnTo>
                  <a:pt x="145360" y="180632"/>
                </a:lnTo>
                <a:lnTo>
                  <a:pt x="145360" y="183806"/>
                </a:lnTo>
                <a:lnTo>
                  <a:pt x="140523" y="183806"/>
                </a:lnTo>
                <a:lnTo>
                  <a:pt x="140523" y="191741"/>
                </a:lnTo>
                <a:lnTo>
                  <a:pt x="137299" y="191741"/>
                </a:lnTo>
                <a:lnTo>
                  <a:pt x="137299" y="183806"/>
                </a:lnTo>
                <a:lnTo>
                  <a:pt x="130850" y="183806"/>
                </a:lnTo>
                <a:lnTo>
                  <a:pt x="130850" y="180632"/>
                </a:lnTo>
                <a:lnTo>
                  <a:pt x="137299" y="180632"/>
                </a:lnTo>
                <a:close/>
                <a:moveTo>
                  <a:pt x="402138" y="175677"/>
                </a:moveTo>
                <a:lnTo>
                  <a:pt x="405506" y="175677"/>
                </a:lnTo>
                <a:lnTo>
                  <a:pt x="405506" y="188632"/>
                </a:lnTo>
                <a:lnTo>
                  <a:pt x="402138" y="188632"/>
                </a:lnTo>
                <a:close/>
                <a:moveTo>
                  <a:pt x="272842" y="154689"/>
                </a:moveTo>
                <a:lnTo>
                  <a:pt x="277765" y="154689"/>
                </a:lnTo>
                <a:lnTo>
                  <a:pt x="277765" y="167644"/>
                </a:lnTo>
                <a:lnTo>
                  <a:pt x="272842" y="167644"/>
                </a:lnTo>
                <a:close/>
                <a:moveTo>
                  <a:pt x="537912" y="151579"/>
                </a:moveTo>
                <a:lnTo>
                  <a:pt x="541021" y="151579"/>
                </a:lnTo>
                <a:lnTo>
                  <a:pt x="541021" y="166089"/>
                </a:lnTo>
                <a:lnTo>
                  <a:pt x="537912" y="166089"/>
                </a:lnTo>
                <a:close/>
                <a:moveTo>
                  <a:pt x="137328" y="150025"/>
                </a:moveTo>
                <a:lnTo>
                  <a:pt x="140437" y="150025"/>
                </a:lnTo>
                <a:lnTo>
                  <a:pt x="140437" y="164535"/>
                </a:lnTo>
                <a:lnTo>
                  <a:pt x="137328" y="164535"/>
                </a:lnTo>
                <a:close/>
                <a:moveTo>
                  <a:pt x="402138" y="146656"/>
                </a:moveTo>
                <a:lnTo>
                  <a:pt x="405506" y="146656"/>
                </a:lnTo>
                <a:lnTo>
                  <a:pt x="405506" y="161166"/>
                </a:lnTo>
                <a:lnTo>
                  <a:pt x="402138" y="161166"/>
                </a:lnTo>
                <a:close/>
                <a:moveTo>
                  <a:pt x="272842" y="127223"/>
                </a:moveTo>
                <a:lnTo>
                  <a:pt x="277765" y="127223"/>
                </a:lnTo>
                <a:lnTo>
                  <a:pt x="277765" y="140178"/>
                </a:lnTo>
                <a:lnTo>
                  <a:pt x="272842" y="140178"/>
                </a:lnTo>
                <a:close/>
                <a:moveTo>
                  <a:pt x="537912" y="124114"/>
                </a:moveTo>
                <a:lnTo>
                  <a:pt x="541021" y="124114"/>
                </a:lnTo>
                <a:lnTo>
                  <a:pt x="541021" y="137069"/>
                </a:lnTo>
                <a:lnTo>
                  <a:pt x="537912" y="137069"/>
                </a:lnTo>
                <a:close/>
                <a:moveTo>
                  <a:pt x="137328" y="122559"/>
                </a:moveTo>
                <a:lnTo>
                  <a:pt x="140437" y="122559"/>
                </a:lnTo>
                <a:lnTo>
                  <a:pt x="140437" y="137069"/>
                </a:lnTo>
                <a:lnTo>
                  <a:pt x="137328" y="137069"/>
                </a:lnTo>
                <a:close/>
                <a:moveTo>
                  <a:pt x="402138" y="119191"/>
                </a:moveTo>
                <a:lnTo>
                  <a:pt x="405506" y="119191"/>
                </a:lnTo>
                <a:lnTo>
                  <a:pt x="405506" y="132146"/>
                </a:lnTo>
                <a:lnTo>
                  <a:pt x="402138" y="132146"/>
                </a:lnTo>
                <a:close/>
                <a:moveTo>
                  <a:pt x="272842" y="100016"/>
                </a:moveTo>
                <a:lnTo>
                  <a:pt x="277765" y="100016"/>
                </a:lnTo>
                <a:lnTo>
                  <a:pt x="277765" y="112712"/>
                </a:lnTo>
                <a:lnTo>
                  <a:pt x="272842" y="112712"/>
                </a:lnTo>
                <a:close/>
                <a:moveTo>
                  <a:pt x="537912" y="95093"/>
                </a:moveTo>
                <a:lnTo>
                  <a:pt x="541021" y="95093"/>
                </a:lnTo>
                <a:lnTo>
                  <a:pt x="541021" y="109603"/>
                </a:lnTo>
                <a:lnTo>
                  <a:pt x="537912" y="109603"/>
                </a:lnTo>
                <a:close/>
                <a:moveTo>
                  <a:pt x="137328" y="95093"/>
                </a:moveTo>
                <a:lnTo>
                  <a:pt x="140437" y="95093"/>
                </a:lnTo>
                <a:lnTo>
                  <a:pt x="140437" y="109603"/>
                </a:lnTo>
                <a:lnTo>
                  <a:pt x="137328" y="109603"/>
                </a:lnTo>
                <a:close/>
                <a:moveTo>
                  <a:pt x="402138" y="90170"/>
                </a:moveTo>
                <a:lnTo>
                  <a:pt x="405506" y="90170"/>
                </a:lnTo>
                <a:lnTo>
                  <a:pt x="405506" y="104680"/>
                </a:lnTo>
                <a:lnTo>
                  <a:pt x="402138" y="104680"/>
                </a:lnTo>
                <a:close/>
                <a:moveTo>
                  <a:pt x="272842" y="70996"/>
                </a:moveTo>
                <a:lnTo>
                  <a:pt x="277765" y="70996"/>
                </a:lnTo>
                <a:lnTo>
                  <a:pt x="277765" y="85506"/>
                </a:lnTo>
                <a:lnTo>
                  <a:pt x="272842" y="85506"/>
                </a:lnTo>
                <a:close/>
                <a:moveTo>
                  <a:pt x="537912" y="67628"/>
                </a:moveTo>
                <a:lnTo>
                  <a:pt x="541021" y="67628"/>
                </a:lnTo>
                <a:lnTo>
                  <a:pt x="541021" y="82138"/>
                </a:lnTo>
                <a:lnTo>
                  <a:pt x="537912" y="82138"/>
                </a:lnTo>
                <a:close/>
                <a:moveTo>
                  <a:pt x="137328" y="67628"/>
                </a:moveTo>
                <a:lnTo>
                  <a:pt x="140437" y="67628"/>
                </a:lnTo>
                <a:lnTo>
                  <a:pt x="140437" y="80583"/>
                </a:lnTo>
                <a:lnTo>
                  <a:pt x="137328" y="80583"/>
                </a:lnTo>
                <a:close/>
                <a:moveTo>
                  <a:pt x="402138" y="62964"/>
                </a:moveTo>
                <a:lnTo>
                  <a:pt x="405506" y="62964"/>
                </a:lnTo>
                <a:lnTo>
                  <a:pt x="405506" y="75660"/>
                </a:lnTo>
                <a:lnTo>
                  <a:pt x="402138" y="75660"/>
                </a:lnTo>
                <a:close/>
                <a:moveTo>
                  <a:pt x="584551" y="45085"/>
                </a:moveTo>
                <a:lnTo>
                  <a:pt x="591029" y="45085"/>
                </a:lnTo>
                <a:lnTo>
                  <a:pt x="591029" y="48453"/>
                </a:lnTo>
                <a:lnTo>
                  <a:pt x="584551" y="48453"/>
                </a:lnTo>
                <a:close/>
                <a:moveTo>
                  <a:pt x="557086" y="45085"/>
                </a:moveTo>
                <a:lnTo>
                  <a:pt x="571855" y="45085"/>
                </a:lnTo>
                <a:lnTo>
                  <a:pt x="571855" y="48453"/>
                </a:lnTo>
                <a:lnTo>
                  <a:pt x="557086" y="48453"/>
                </a:lnTo>
                <a:close/>
                <a:moveTo>
                  <a:pt x="500600" y="45085"/>
                </a:moveTo>
                <a:lnTo>
                  <a:pt x="515110" y="45085"/>
                </a:lnTo>
                <a:lnTo>
                  <a:pt x="515110" y="48453"/>
                </a:lnTo>
                <a:lnTo>
                  <a:pt x="500600" y="48453"/>
                </a:lnTo>
                <a:close/>
                <a:moveTo>
                  <a:pt x="473134" y="45085"/>
                </a:moveTo>
                <a:lnTo>
                  <a:pt x="487644" y="45085"/>
                </a:lnTo>
                <a:lnTo>
                  <a:pt x="487644" y="48453"/>
                </a:lnTo>
                <a:lnTo>
                  <a:pt x="473134" y="48453"/>
                </a:lnTo>
                <a:close/>
                <a:moveTo>
                  <a:pt x="444114" y="45085"/>
                </a:moveTo>
                <a:lnTo>
                  <a:pt x="458624" y="45085"/>
                </a:lnTo>
                <a:lnTo>
                  <a:pt x="458624" y="48453"/>
                </a:lnTo>
                <a:lnTo>
                  <a:pt x="444114" y="48453"/>
                </a:lnTo>
                <a:close/>
                <a:moveTo>
                  <a:pt x="416648" y="45085"/>
                </a:moveTo>
                <a:lnTo>
                  <a:pt x="431158" y="45085"/>
                </a:lnTo>
                <a:lnTo>
                  <a:pt x="431158" y="48453"/>
                </a:lnTo>
                <a:lnTo>
                  <a:pt x="416648" y="48453"/>
                </a:lnTo>
                <a:close/>
                <a:moveTo>
                  <a:pt x="360162" y="45085"/>
                </a:moveTo>
                <a:lnTo>
                  <a:pt x="374672" y="45085"/>
                </a:lnTo>
                <a:lnTo>
                  <a:pt x="374672" y="48453"/>
                </a:lnTo>
                <a:lnTo>
                  <a:pt x="360162" y="48453"/>
                </a:lnTo>
                <a:close/>
                <a:moveTo>
                  <a:pt x="332697" y="45085"/>
                </a:moveTo>
                <a:lnTo>
                  <a:pt x="347207" y="45085"/>
                </a:lnTo>
                <a:lnTo>
                  <a:pt x="347207" y="48453"/>
                </a:lnTo>
                <a:lnTo>
                  <a:pt x="332697" y="48453"/>
                </a:lnTo>
                <a:close/>
                <a:moveTo>
                  <a:pt x="303676" y="45085"/>
                </a:moveTo>
                <a:lnTo>
                  <a:pt x="318186" y="45085"/>
                </a:lnTo>
                <a:lnTo>
                  <a:pt x="318186" y="48453"/>
                </a:lnTo>
                <a:lnTo>
                  <a:pt x="303676" y="48453"/>
                </a:lnTo>
                <a:close/>
                <a:moveTo>
                  <a:pt x="248745" y="45085"/>
                </a:moveTo>
                <a:lnTo>
                  <a:pt x="261700" y="45085"/>
                </a:lnTo>
                <a:lnTo>
                  <a:pt x="261700" y="48453"/>
                </a:lnTo>
                <a:lnTo>
                  <a:pt x="248745" y="48453"/>
                </a:lnTo>
                <a:close/>
                <a:moveTo>
                  <a:pt x="219725" y="45085"/>
                </a:moveTo>
                <a:lnTo>
                  <a:pt x="234235" y="45085"/>
                </a:lnTo>
                <a:lnTo>
                  <a:pt x="234235" y="48453"/>
                </a:lnTo>
                <a:lnTo>
                  <a:pt x="219725" y="48453"/>
                </a:lnTo>
                <a:close/>
                <a:moveTo>
                  <a:pt x="192259" y="45085"/>
                </a:moveTo>
                <a:lnTo>
                  <a:pt x="206769" y="45085"/>
                </a:lnTo>
                <a:lnTo>
                  <a:pt x="206769" y="48453"/>
                </a:lnTo>
                <a:lnTo>
                  <a:pt x="192259" y="48453"/>
                </a:lnTo>
                <a:close/>
                <a:moveTo>
                  <a:pt x="163239" y="45085"/>
                </a:moveTo>
                <a:lnTo>
                  <a:pt x="177749" y="45085"/>
                </a:lnTo>
                <a:lnTo>
                  <a:pt x="177749" y="48453"/>
                </a:lnTo>
                <a:lnTo>
                  <a:pt x="163239" y="48453"/>
                </a:lnTo>
                <a:close/>
                <a:moveTo>
                  <a:pt x="108308" y="45085"/>
                </a:moveTo>
                <a:lnTo>
                  <a:pt x="121004" y="45085"/>
                </a:lnTo>
                <a:lnTo>
                  <a:pt x="121004" y="48453"/>
                </a:lnTo>
                <a:lnTo>
                  <a:pt x="108308" y="48453"/>
                </a:lnTo>
                <a:close/>
                <a:moveTo>
                  <a:pt x="79028" y="45085"/>
                </a:moveTo>
                <a:lnTo>
                  <a:pt x="93797" y="45085"/>
                </a:lnTo>
                <a:lnTo>
                  <a:pt x="93797" y="48453"/>
                </a:lnTo>
                <a:lnTo>
                  <a:pt x="79028" y="48453"/>
                </a:lnTo>
                <a:close/>
                <a:moveTo>
                  <a:pt x="51563" y="45085"/>
                </a:moveTo>
                <a:lnTo>
                  <a:pt x="66332" y="45085"/>
                </a:lnTo>
                <a:lnTo>
                  <a:pt x="66332" y="48453"/>
                </a:lnTo>
                <a:lnTo>
                  <a:pt x="51563" y="48453"/>
                </a:lnTo>
                <a:close/>
                <a:moveTo>
                  <a:pt x="30575" y="45085"/>
                </a:moveTo>
                <a:lnTo>
                  <a:pt x="37053" y="45085"/>
                </a:lnTo>
                <a:lnTo>
                  <a:pt x="37053" y="48453"/>
                </a:lnTo>
                <a:lnTo>
                  <a:pt x="30575" y="48453"/>
                </a:lnTo>
                <a:close/>
                <a:moveTo>
                  <a:pt x="272842" y="43530"/>
                </a:moveTo>
                <a:lnTo>
                  <a:pt x="277718" y="43530"/>
                </a:lnTo>
                <a:lnTo>
                  <a:pt x="277718" y="45142"/>
                </a:lnTo>
                <a:lnTo>
                  <a:pt x="290721" y="45142"/>
                </a:lnTo>
                <a:lnTo>
                  <a:pt x="290721" y="48367"/>
                </a:lnTo>
                <a:lnTo>
                  <a:pt x="277718" y="48367"/>
                </a:lnTo>
                <a:lnTo>
                  <a:pt x="277718" y="58040"/>
                </a:lnTo>
                <a:lnTo>
                  <a:pt x="272842" y="58040"/>
                </a:lnTo>
                <a:close/>
                <a:moveTo>
                  <a:pt x="537814" y="38607"/>
                </a:moveTo>
                <a:lnTo>
                  <a:pt x="540988" y="38607"/>
                </a:lnTo>
                <a:lnTo>
                  <a:pt x="540988" y="45056"/>
                </a:lnTo>
                <a:lnTo>
                  <a:pt x="542575" y="45056"/>
                </a:lnTo>
                <a:lnTo>
                  <a:pt x="542575" y="48280"/>
                </a:lnTo>
                <a:lnTo>
                  <a:pt x="540988" y="48280"/>
                </a:lnTo>
                <a:lnTo>
                  <a:pt x="540988" y="53117"/>
                </a:lnTo>
                <a:lnTo>
                  <a:pt x="537814" y="53117"/>
                </a:lnTo>
                <a:lnTo>
                  <a:pt x="537814" y="48280"/>
                </a:lnTo>
                <a:lnTo>
                  <a:pt x="529879" y="48280"/>
                </a:lnTo>
                <a:lnTo>
                  <a:pt x="529879" y="45056"/>
                </a:lnTo>
                <a:lnTo>
                  <a:pt x="537814" y="45056"/>
                </a:lnTo>
                <a:close/>
                <a:moveTo>
                  <a:pt x="137385" y="38607"/>
                </a:moveTo>
                <a:lnTo>
                  <a:pt x="140610" y="38607"/>
                </a:lnTo>
                <a:lnTo>
                  <a:pt x="140610" y="45056"/>
                </a:lnTo>
                <a:lnTo>
                  <a:pt x="150283" y="45056"/>
                </a:lnTo>
                <a:lnTo>
                  <a:pt x="150283" y="48280"/>
                </a:lnTo>
                <a:lnTo>
                  <a:pt x="140610" y="48280"/>
                </a:lnTo>
                <a:lnTo>
                  <a:pt x="140610" y="53117"/>
                </a:lnTo>
                <a:lnTo>
                  <a:pt x="137385" y="53117"/>
                </a:lnTo>
                <a:lnTo>
                  <a:pt x="137385" y="48280"/>
                </a:lnTo>
                <a:lnTo>
                  <a:pt x="135773" y="48280"/>
                </a:lnTo>
                <a:lnTo>
                  <a:pt x="135773" y="45056"/>
                </a:lnTo>
                <a:lnTo>
                  <a:pt x="137385" y="45056"/>
                </a:lnTo>
                <a:close/>
                <a:moveTo>
                  <a:pt x="402139" y="33943"/>
                </a:moveTo>
                <a:lnTo>
                  <a:pt x="405507" y="33943"/>
                </a:lnTo>
                <a:lnTo>
                  <a:pt x="405507" y="48453"/>
                </a:lnTo>
                <a:lnTo>
                  <a:pt x="402139" y="48453"/>
                </a:lnTo>
                <a:lnTo>
                  <a:pt x="389183" y="48453"/>
                </a:lnTo>
                <a:lnTo>
                  <a:pt x="389183" y="45085"/>
                </a:lnTo>
                <a:lnTo>
                  <a:pt x="402139" y="45085"/>
                </a:lnTo>
                <a:close/>
                <a:moveTo>
                  <a:pt x="272842" y="12955"/>
                </a:moveTo>
                <a:lnTo>
                  <a:pt x="277765" y="12955"/>
                </a:lnTo>
                <a:lnTo>
                  <a:pt x="277765" y="27465"/>
                </a:lnTo>
                <a:lnTo>
                  <a:pt x="272842" y="27465"/>
                </a:lnTo>
                <a:close/>
                <a:moveTo>
                  <a:pt x="537912" y="11142"/>
                </a:moveTo>
                <a:lnTo>
                  <a:pt x="541021" y="11142"/>
                </a:lnTo>
                <a:lnTo>
                  <a:pt x="541021" y="25652"/>
                </a:lnTo>
                <a:lnTo>
                  <a:pt x="537912" y="25652"/>
                </a:lnTo>
                <a:close/>
                <a:moveTo>
                  <a:pt x="137328" y="11142"/>
                </a:moveTo>
                <a:lnTo>
                  <a:pt x="140437" y="11142"/>
                </a:lnTo>
                <a:lnTo>
                  <a:pt x="140437" y="25652"/>
                </a:lnTo>
                <a:lnTo>
                  <a:pt x="137328" y="25652"/>
                </a:lnTo>
                <a:close/>
                <a:moveTo>
                  <a:pt x="402138" y="6478"/>
                </a:moveTo>
                <a:lnTo>
                  <a:pt x="405506" y="6478"/>
                </a:lnTo>
                <a:lnTo>
                  <a:pt x="405506" y="19433"/>
                </a:lnTo>
                <a:lnTo>
                  <a:pt x="402138" y="19433"/>
                </a:lnTo>
                <a:close/>
                <a:moveTo>
                  <a:pt x="0" y="0"/>
                </a:moveTo>
                <a:lnTo>
                  <a:pt x="27458" y="0"/>
                </a:lnTo>
                <a:lnTo>
                  <a:pt x="27458" y="180607"/>
                </a:lnTo>
                <a:lnTo>
                  <a:pt x="32303" y="180607"/>
                </a:lnTo>
                <a:lnTo>
                  <a:pt x="32303" y="183832"/>
                </a:lnTo>
                <a:lnTo>
                  <a:pt x="27458" y="183832"/>
                </a:lnTo>
                <a:lnTo>
                  <a:pt x="27458" y="549884"/>
                </a:lnTo>
                <a:lnTo>
                  <a:pt x="30688" y="549884"/>
                </a:lnTo>
                <a:lnTo>
                  <a:pt x="67837" y="311224"/>
                </a:lnTo>
                <a:lnTo>
                  <a:pt x="56531" y="311224"/>
                </a:lnTo>
                <a:lnTo>
                  <a:pt x="56531" y="307999"/>
                </a:lnTo>
                <a:lnTo>
                  <a:pt x="67837" y="307999"/>
                </a:lnTo>
                <a:lnTo>
                  <a:pt x="87219" y="183832"/>
                </a:lnTo>
                <a:lnTo>
                  <a:pt x="119522" y="443454"/>
                </a:lnTo>
                <a:lnTo>
                  <a:pt x="121137" y="443454"/>
                </a:lnTo>
                <a:lnTo>
                  <a:pt x="121137" y="448292"/>
                </a:lnTo>
                <a:lnTo>
                  <a:pt x="119522" y="448292"/>
                </a:lnTo>
                <a:lnTo>
                  <a:pt x="132444" y="549884"/>
                </a:lnTo>
                <a:lnTo>
                  <a:pt x="158286" y="549884"/>
                </a:lnTo>
                <a:lnTo>
                  <a:pt x="169592" y="448292"/>
                </a:lnTo>
                <a:lnTo>
                  <a:pt x="163132" y="448292"/>
                </a:lnTo>
                <a:lnTo>
                  <a:pt x="163132" y="443454"/>
                </a:lnTo>
                <a:lnTo>
                  <a:pt x="169592" y="443454"/>
                </a:lnTo>
                <a:lnTo>
                  <a:pt x="198665" y="183832"/>
                </a:lnTo>
                <a:lnTo>
                  <a:pt x="187359" y="183832"/>
                </a:lnTo>
                <a:lnTo>
                  <a:pt x="187359" y="180607"/>
                </a:lnTo>
                <a:lnTo>
                  <a:pt x="200280" y="180607"/>
                </a:lnTo>
                <a:lnTo>
                  <a:pt x="214817" y="46764"/>
                </a:lnTo>
                <a:lnTo>
                  <a:pt x="226123" y="180607"/>
                </a:lnTo>
                <a:lnTo>
                  <a:pt x="229353" y="180607"/>
                </a:lnTo>
                <a:lnTo>
                  <a:pt x="229353" y="183832"/>
                </a:lnTo>
                <a:lnTo>
                  <a:pt x="226123" y="183832"/>
                </a:lnTo>
                <a:lnTo>
                  <a:pt x="250351" y="443454"/>
                </a:lnTo>
                <a:lnTo>
                  <a:pt x="260042" y="443454"/>
                </a:lnTo>
                <a:lnTo>
                  <a:pt x="260042" y="448292"/>
                </a:lnTo>
                <a:lnTo>
                  <a:pt x="250351" y="448292"/>
                </a:lnTo>
                <a:lnTo>
                  <a:pt x="258426" y="549884"/>
                </a:lnTo>
                <a:lnTo>
                  <a:pt x="292345" y="549884"/>
                </a:lnTo>
                <a:lnTo>
                  <a:pt x="316572" y="448292"/>
                </a:lnTo>
                <a:lnTo>
                  <a:pt x="302036" y="448292"/>
                </a:lnTo>
                <a:lnTo>
                  <a:pt x="302036" y="443454"/>
                </a:lnTo>
                <a:lnTo>
                  <a:pt x="316572" y="443454"/>
                </a:lnTo>
                <a:lnTo>
                  <a:pt x="348876" y="306387"/>
                </a:lnTo>
                <a:lnTo>
                  <a:pt x="392485" y="549884"/>
                </a:lnTo>
                <a:lnTo>
                  <a:pt x="421558" y="549884"/>
                </a:lnTo>
                <a:lnTo>
                  <a:pt x="457092" y="311224"/>
                </a:lnTo>
                <a:lnTo>
                  <a:pt x="444170" y="311224"/>
                </a:lnTo>
                <a:lnTo>
                  <a:pt x="444170" y="307999"/>
                </a:lnTo>
                <a:lnTo>
                  <a:pt x="457092" y="307999"/>
                </a:lnTo>
                <a:lnTo>
                  <a:pt x="457092" y="309612"/>
                </a:lnTo>
                <a:lnTo>
                  <a:pt x="476474" y="183832"/>
                </a:lnTo>
                <a:lnTo>
                  <a:pt x="468398" y="183832"/>
                </a:lnTo>
                <a:lnTo>
                  <a:pt x="468398" y="180607"/>
                </a:lnTo>
                <a:lnTo>
                  <a:pt x="482934" y="180607"/>
                </a:lnTo>
                <a:lnTo>
                  <a:pt x="482934" y="183832"/>
                </a:lnTo>
                <a:lnTo>
                  <a:pt x="478089" y="183832"/>
                </a:lnTo>
                <a:lnTo>
                  <a:pt x="508777" y="443454"/>
                </a:lnTo>
                <a:lnTo>
                  <a:pt x="512007" y="443454"/>
                </a:lnTo>
                <a:lnTo>
                  <a:pt x="512007" y="448292"/>
                </a:lnTo>
                <a:lnTo>
                  <a:pt x="508777" y="448292"/>
                </a:lnTo>
                <a:lnTo>
                  <a:pt x="521698" y="549884"/>
                </a:lnTo>
                <a:lnTo>
                  <a:pt x="537850" y="549884"/>
                </a:lnTo>
                <a:lnTo>
                  <a:pt x="537850" y="543433"/>
                </a:lnTo>
                <a:lnTo>
                  <a:pt x="541080" y="543433"/>
                </a:lnTo>
                <a:lnTo>
                  <a:pt x="541080" y="549884"/>
                </a:lnTo>
                <a:lnTo>
                  <a:pt x="587920" y="549884"/>
                </a:lnTo>
                <a:lnTo>
                  <a:pt x="587920" y="577297"/>
                </a:lnTo>
                <a:lnTo>
                  <a:pt x="0" y="5772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5" name="booklet-text_73579">
            <a:extLst>
              <a:ext uri="{FF2B5EF4-FFF2-40B4-BE49-F238E27FC236}">
                <a16:creationId xmlns="" xmlns:a16="http://schemas.microsoft.com/office/drawing/2014/main" id="{5693892D-5302-4403-9F38-B8D97963B45E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3479972"/>
            <a:ext cx="368754" cy="260722"/>
          </a:xfrm>
          <a:custGeom>
            <a:avLst/>
            <a:gdLst>
              <a:gd name="T0" fmla="*/ 0 w 2778"/>
              <a:gd name="T1" fmla="*/ 185 h 1967"/>
              <a:gd name="T2" fmla="*/ 837 w 2778"/>
              <a:gd name="T3" fmla="*/ 1967 h 1967"/>
              <a:gd name="T4" fmla="*/ 711 w 2778"/>
              <a:gd name="T5" fmla="*/ 1714 h 1967"/>
              <a:gd name="T6" fmla="*/ 181 w 2778"/>
              <a:gd name="T7" fmla="*/ 1708 h 1967"/>
              <a:gd name="T8" fmla="*/ 654 w 2778"/>
              <a:gd name="T9" fmla="*/ 1639 h 1967"/>
              <a:gd name="T10" fmla="*/ 199 w 2778"/>
              <a:gd name="T11" fmla="*/ 1249 h 1967"/>
              <a:gd name="T12" fmla="*/ 548 w 2778"/>
              <a:gd name="T13" fmla="*/ 1431 h 1967"/>
              <a:gd name="T14" fmla="*/ 124 w 2778"/>
              <a:gd name="T15" fmla="*/ 1306 h 1967"/>
              <a:gd name="T16" fmla="*/ 635 w 2778"/>
              <a:gd name="T17" fmla="*/ 1103 h 1967"/>
              <a:gd name="T18" fmla="*/ 199 w 2778"/>
              <a:gd name="T19" fmla="*/ 908 h 1967"/>
              <a:gd name="T20" fmla="*/ 711 w 2778"/>
              <a:gd name="T21" fmla="*/ 712 h 1967"/>
              <a:gd name="T22" fmla="*/ 181 w 2778"/>
              <a:gd name="T23" fmla="*/ 706 h 1967"/>
              <a:gd name="T24" fmla="*/ 654 w 2778"/>
              <a:gd name="T25" fmla="*/ 637 h 1967"/>
              <a:gd name="T26" fmla="*/ 645 w 2778"/>
              <a:gd name="T27" fmla="*/ 435 h 1967"/>
              <a:gd name="T28" fmla="*/ 124 w 2778"/>
              <a:gd name="T29" fmla="*/ 297 h 1967"/>
              <a:gd name="T30" fmla="*/ 711 w 2778"/>
              <a:gd name="T31" fmla="*/ 378 h 1967"/>
              <a:gd name="T32" fmla="*/ 1941 w 2778"/>
              <a:gd name="T33" fmla="*/ 1848 h 1967"/>
              <a:gd name="T34" fmla="*/ 2778 w 2778"/>
              <a:gd name="T35" fmla="*/ 1781 h 1967"/>
              <a:gd name="T36" fmla="*/ 2653 w 2778"/>
              <a:gd name="T37" fmla="*/ 1676 h 1967"/>
              <a:gd name="T38" fmla="*/ 2123 w 2778"/>
              <a:gd name="T39" fmla="*/ 1670 h 1967"/>
              <a:gd name="T40" fmla="*/ 2596 w 2778"/>
              <a:gd name="T41" fmla="*/ 1600 h 1967"/>
              <a:gd name="T42" fmla="*/ 2142 w 2778"/>
              <a:gd name="T43" fmla="*/ 1214 h 1967"/>
              <a:gd name="T44" fmla="*/ 2412 w 2778"/>
              <a:gd name="T45" fmla="*/ 1385 h 1967"/>
              <a:gd name="T46" fmla="*/ 2066 w 2778"/>
              <a:gd name="T47" fmla="*/ 1271 h 1967"/>
              <a:gd name="T48" fmla="*/ 2578 w 2778"/>
              <a:gd name="T49" fmla="*/ 1085 h 1967"/>
              <a:gd name="T50" fmla="*/ 2142 w 2778"/>
              <a:gd name="T51" fmla="*/ 890 h 1967"/>
              <a:gd name="T52" fmla="*/ 2066 w 2778"/>
              <a:gd name="T53" fmla="*/ 623 h 1967"/>
              <a:gd name="T54" fmla="*/ 2338 w 2778"/>
              <a:gd name="T55" fmla="*/ 661 h 1967"/>
              <a:gd name="T56" fmla="*/ 2123 w 2778"/>
              <a:gd name="T57" fmla="*/ 698 h 1967"/>
              <a:gd name="T58" fmla="*/ 2587 w 2778"/>
              <a:gd name="T59" fmla="*/ 438 h 1967"/>
              <a:gd name="T60" fmla="*/ 2066 w 2778"/>
              <a:gd name="T61" fmla="*/ 299 h 1967"/>
              <a:gd name="T62" fmla="*/ 2653 w 2778"/>
              <a:gd name="T63" fmla="*/ 381 h 1967"/>
              <a:gd name="T64" fmla="*/ 1808 w 2778"/>
              <a:gd name="T65" fmla="*/ 1848 h 1967"/>
              <a:gd name="T66" fmla="*/ 1120 w 2778"/>
              <a:gd name="T67" fmla="*/ 329 h 1967"/>
              <a:gd name="T68" fmla="*/ 1657 w 2778"/>
              <a:gd name="T69" fmla="*/ 220 h 1967"/>
              <a:gd name="T70" fmla="*/ 1622 w 2778"/>
              <a:gd name="T71" fmla="*/ 1017 h 1967"/>
              <a:gd name="T72" fmla="*/ 1143 w 2778"/>
              <a:gd name="T73" fmla="*/ 1060 h 1967"/>
              <a:gd name="T74" fmla="*/ 1650 w 2778"/>
              <a:gd name="T75" fmla="*/ 1670 h 1967"/>
              <a:gd name="T76" fmla="*/ 1121 w 2778"/>
              <a:gd name="T77" fmla="*/ 1676 h 1967"/>
              <a:gd name="T78" fmla="*/ 1707 w 2778"/>
              <a:gd name="T79" fmla="*/ 1594 h 1967"/>
              <a:gd name="T80" fmla="*/ 1196 w 2778"/>
              <a:gd name="T81" fmla="*/ 1429 h 1967"/>
              <a:gd name="T82" fmla="*/ 1178 w 2778"/>
              <a:gd name="T83" fmla="*/ 1297 h 1967"/>
              <a:gd name="T84" fmla="*/ 1650 w 2778"/>
              <a:gd name="T85" fmla="*/ 1366 h 1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78" h="1967">
                <a:moveTo>
                  <a:pt x="184" y="26"/>
                </a:moveTo>
                <a:cubicBezTo>
                  <a:pt x="176" y="25"/>
                  <a:pt x="168" y="24"/>
                  <a:pt x="161" y="24"/>
                </a:cubicBezTo>
                <a:cubicBezTo>
                  <a:pt x="72" y="24"/>
                  <a:pt x="0" y="96"/>
                  <a:pt x="0" y="185"/>
                </a:cubicBezTo>
                <a:lnTo>
                  <a:pt x="0" y="1708"/>
                </a:lnTo>
                <a:cubicBezTo>
                  <a:pt x="0" y="1788"/>
                  <a:pt x="60" y="1856"/>
                  <a:pt x="139" y="1867"/>
                </a:cubicBezTo>
                <a:lnTo>
                  <a:pt x="837" y="1967"/>
                </a:lnTo>
                <a:lnTo>
                  <a:pt x="837" y="118"/>
                </a:lnTo>
                <a:lnTo>
                  <a:pt x="184" y="26"/>
                </a:lnTo>
                <a:close/>
                <a:moveTo>
                  <a:pt x="711" y="1714"/>
                </a:moveTo>
                <a:cubicBezTo>
                  <a:pt x="706" y="1747"/>
                  <a:pt x="677" y="1772"/>
                  <a:pt x="645" y="1772"/>
                </a:cubicBezTo>
                <a:cubicBezTo>
                  <a:pt x="642" y="1772"/>
                  <a:pt x="639" y="1771"/>
                  <a:pt x="635" y="1771"/>
                </a:cubicBezTo>
                <a:lnTo>
                  <a:pt x="181" y="1708"/>
                </a:lnTo>
                <a:cubicBezTo>
                  <a:pt x="145" y="1703"/>
                  <a:pt x="119" y="1669"/>
                  <a:pt x="124" y="1633"/>
                </a:cubicBezTo>
                <a:cubicBezTo>
                  <a:pt x="129" y="1596"/>
                  <a:pt x="163" y="1571"/>
                  <a:pt x="199" y="1576"/>
                </a:cubicBezTo>
                <a:lnTo>
                  <a:pt x="654" y="1639"/>
                </a:lnTo>
                <a:cubicBezTo>
                  <a:pt x="690" y="1644"/>
                  <a:pt x="716" y="1678"/>
                  <a:pt x="711" y="1714"/>
                </a:cubicBezTo>
                <a:close/>
                <a:moveTo>
                  <a:pt x="124" y="1306"/>
                </a:moveTo>
                <a:cubicBezTo>
                  <a:pt x="129" y="1269"/>
                  <a:pt x="163" y="1244"/>
                  <a:pt x="199" y="1249"/>
                </a:cubicBezTo>
                <a:lnTo>
                  <a:pt x="557" y="1298"/>
                </a:lnTo>
                <a:cubicBezTo>
                  <a:pt x="594" y="1303"/>
                  <a:pt x="619" y="1337"/>
                  <a:pt x="614" y="1373"/>
                </a:cubicBezTo>
                <a:cubicBezTo>
                  <a:pt x="610" y="1406"/>
                  <a:pt x="581" y="1431"/>
                  <a:pt x="548" y="1431"/>
                </a:cubicBezTo>
                <a:cubicBezTo>
                  <a:pt x="545" y="1431"/>
                  <a:pt x="542" y="1430"/>
                  <a:pt x="539" y="1430"/>
                </a:cubicBezTo>
                <a:lnTo>
                  <a:pt x="181" y="1381"/>
                </a:lnTo>
                <a:cubicBezTo>
                  <a:pt x="145" y="1376"/>
                  <a:pt x="119" y="1342"/>
                  <a:pt x="124" y="1306"/>
                </a:cubicBezTo>
                <a:close/>
                <a:moveTo>
                  <a:pt x="711" y="1046"/>
                </a:moveTo>
                <a:cubicBezTo>
                  <a:pt x="706" y="1079"/>
                  <a:pt x="677" y="1103"/>
                  <a:pt x="645" y="1103"/>
                </a:cubicBezTo>
                <a:cubicBezTo>
                  <a:pt x="642" y="1103"/>
                  <a:pt x="639" y="1103"/>
                  <a:pt x="635" y="1103"/>
                </a:cubicBezTo>
                <a:lnTo>
                  <a:pt x="181" y="1040"/>
                </a:lnTo>
                <a:cubicBezTo>
                  <a:pt x="145" y="1035"/>
                  <a:pt x="119" y="1001"/>
                  <a:pt x="124" y="965"/>
                </a:cubicBezTo>
                <a:cubicBezTo>
                  <a:pt x="129" y="928"/>
                  <a:pt x="163" y="903"/>
                  <a:pt x="199" y="908"/>
                </a:cubicBezTo>
                <a:lnTo>
                  <a:pt x="654" y="971"/>
                </a:lnTo>
                <a:cubicBezTo>
                  <a:pt x="690" y="976"/>
                  <a:pt x="716" y="1009"/>
                  <a:pt x="711" y="1046"/>
                </a:cubicBezTo>
                <a:close/>
                <a:moveTo>
                  <a:pt x="711" y="712"/>
                </a:moveTo>
                <a:cubicBezTo>
                  <a:pt x="706" y="745"/>
                  <a:pt x="677" y="769"/>
                  <a:pt x="645" y="769"/>
                </a:cubicBezTo>
                <a:cubicBezTo>
                  <a:pt x="642" y="769"/>
                  <a:pt x="639" y="769"/>
                  <a:pt x="635" y="769"/>
                </a:cubicBezTo>
                <a:lnTo>
                  <a:pt x="181" y="706"/>
                </a:lnTo>
                <a:cubicBezTo>
                  <a:pt x="145" y="701"/>
                  <a:pt x="119" y="667"/>
                  <a:pt x="124" y="631"/>
                </a:cubicBezTo>
                <a:cubicBezTo>
                  <a:pt x="129" y="594"/>
                  <a:pt x="163" y="568"/>
                  <a:pt x="199" y="574"/>
                </a:cubicBezTo>
                <a:lnTo>
                  <a:pt x="654" y="637"/>
                </a:lnTo>
                <a:cubicBezTo>
                  <a:pt x="690" y="642"/>
                  <a:pt x="716" y="675"/>
                  <a:pt x="711" y="712"/>
                </a:cubicBezTo>
                <a:close/>
                <a:moveTo>
                  <a:pt x="711" y="378"/>
                </a:moveTo>
                <a:cubicBezTo>
                  <a:pt x="706" y="411"/>
                  <a:pt x="677" y="435"/>
                  <a:pt x="645" y="435"/>
                </a:cubicBezTo>
                <a:cubicBezTo>
                  <a:pt x="642" y="435"/>
                  <a:pt x="639" y="435"/>
                  <a:pt x="635" y="435"/>
                </a:cubicBezTo>
                <a:lnTo>
                  <a:pt x="181" y="372"/>
                </a:lnTo>
                <a:cubicBezTo>
                  <a:pt x="145" y="367"/>
                  <a:pt x="119" y="333"/>
                  <a:pt x="124" y="297"/>
                </a:cubicBezTo>
                <a:cubicBezTo>
                  <a:pt x="129" y="260"/>
                  <a:pt x="163" y="234"/>
                  <a:pt x="199" y="240"/>
                </a:cubicBezTo>
                <a:lnTo>
                  <a:pt x="654" y="303"/>
                </a:lnTo>
                <a:cubicBezTo>
                  <a:pt x="690" y="308"/>
                  <a:pt x="716" y="341"/>
                  <a:pt x="711" y="378"/>
                </a:cubicBezTo>
                <a:close/>
                <a:moveTo>
                  <a:pt x="2640" y="99"/>
                </a:moveTo>
                <a:lnTo>
                  <a:pt x="1941" y="0"/>
                </a:lnTo>
                <a:lnTo>
                  <a:pt x="1941" y="1848"/>
                </a:lnTo>
                <a:lnTo>
                  <a:pt x="2594" y="1940"/>
                </a:lnTo>
                <a:cubicBezTo>
                  <a:pt x="2602" y="1941"/>
                  <a:pt x="2610" y="1942"/>
                  <a:pt x="2617" y="1942"/>
                </a:cubicBezTo>
                <a:cubicBezTo>
                  <a:pt x="2706" y="1942"/>
                  <a:pt x="2778" y="1870"/>
                  <a:pt x="2778" y="1781"/>
                </a:cubicBezTo>
                <a:lnTo>
                  <a:pt x="2778" y="258"/>
                </a:lnTo>
                <a:cubicBezTo>
                  <a:pt x="2778" y="179"/>
                  <a:pt x="2719" y="110"/>
                  <a:pt x="2640" y="99"/>
                </a:cubicBezTo>
                <a:close/>
                <a:moveTo>
                  <a:pt x="2653" y="1676"/>
                </a:moveTo>
                <a:cubicBezTo>
                  <a:pt x="2648" y="1709"/>
                  <a:pt x="2620" y="1733"/>
                  <a:pt x="2587" y="1733"/>
                </a:cubicBezTo>
                <a:cubicBezTo>
                  <a:pt x="2584" y="1733"/>
                  <a:pt x="2581" y="1733"/>
                  <a:pt x="2578" y="1733"/>
                </a:cubicBezTo>
                <a:lnTo>
                  <a:pt x="2123" y="1670"/>
                </a:lnTo>
                <a:cubicBezTo>
                  <a:pt x="2087" y="1665"/>
                  <a:pt x="2061" y="1631"/>
                  <a:pt x="2066" y="1594"/>
                </a:cubicBezTo>
                <a:cubicBezTo>
                  <a:pt x="2071" y="1558"/>
                  <a:pt x="2105" y="1532"/>
                  <a:pt x="2142" y="1538"/>
                </a:cubicBezTo>
                <a:lnTo>
                  <a:pt x="2596" y="1600"/>
                </a:lnTo>
                <a:cubicBezTo>
                  <a:pt x="2632" y="1606"/>
                  <a:pt x="2658" y="1639"/>
                  <a:pt x="2653" y="1676"/>
                </a:cubicBezTo>
                <a:close/>
                <a:moveTo>
                  <a:pt x="2066" y="1271"/>
                </a:moveTo>
                <a:cubicBezTo>
                  <a:pt x="2071" y="1234"/>
                  <a:pt x="2105" y="1209"/>
                  <a:pt x="2142" y="1214"/>
                </a:cubicBezTo>
                <a:lnTo>
                  <a:pt x="2421" y="1252"/>
                </a:lnTo>
                <a:cubicBezTo>
                  <a:pt x="2457" y="1258"/>
                  <a:pt x="2483" y="1291"/>
                  <a:pt x="2478" y="1328"/>
                </a:cubicBezTo>
                <a:cubicBezTo>
                  <a:pt x="2473" y="1361"/>
                  <a:pt x="2445" y="1385"/>
                  <a:pt x="2412" y="1385"/>
                </a:cubicBezTo>
                <a:cubicBezTo>
                  <a:pt x="2409" y="1385"/>
                  <a:pt x="2406" y="1385"/>
                  <a:pt x="2403" y="1385"/>
                </a:cubicBezTo>
                <a:lnTo>
                  <a:pt x="2123" y="1346"/>
                </a:lnTo>
                <a:cubicBezTo>
                  <a:pt x="2087" y="1341"/>
                  <a:pt x="2061" y="1307"/>
                  <a:pt x="2066" y="1271"/>
                </a:cubicBezTo>
                <a:close/>
                <a:moveTo>
                  <a:pt x="2653" y="1028"/>
                </a:moveTo>
                <a:cubicBezTo>
                  <a:pt x="2648" y="1061"/>
                  <a:pt x="2620" y="1086"/>
                  <a:pt x="2587" y="1086"/>
                </a:cubicBezTo>
                <a:cubicBezTo>
                  <a:pt x="2584" y="1086"/>
                  <a:pt x="2581" y="1085"/>
                  <a:pt x="2578" y="1085"/>
                </a:cubicBezTo>
                <a:lnTo>
                  <a:pt x="2123" y="1022"/>
                </a:lnTo>
                <a:cubicBezTo>
                  <a:pt x="2087" y="1017"/>
                  <a:pt x="2061" y="983"/>
                  <a:pt x="2066" y="947"/>
                </a:cubicBezTo>
                <a:cubicBezTo>
                  <a:pt x="2071" y="910"/>
                  <a:pt x="2105" y="885"/>
                  <a:pt x="2142" y="890"/>
                </a:cubicBezTo>
                <a:lnTo>
                  <a:pt x="2596" y="953"/>
                </a:lnTo>
                <a:cubicBezTo>
                  <a:pt x="2632" y="958"/>
                  <a:pt x="2658" y="992"/>
                  <a:pt x="2653" y="1028"/>
                </a:cubicBezTo>
                <a:close/>
                <a:moveTo>
                  <a:pt x="2066" y="623"/>
                </a:moveTo>
                <a:cubicBezTo>
                  <a:pt x="2071" y="587"/>
                  <a:pt x="2105" y="561"/>
                  <a:pt x="2142" y="566"/>
                </a:cubicBezTo>
                <a:lnTo>
                  <a:pt x="2281" y="586"/>
                </a:lnTo>
                <a:cubicBezTo>
                  <a:pt x="2318" y="591"/>
                  <a:pt x="2343" y="624"/>
                  <a:pt x="2338" y="661"/>
                </a:cubicBezTo>
                <a:cubicBezTo>
                  <a:pt x="2334" y="694"/>
                  <a:pt x="2305" y="718"/>
                  <a:pt x="2272" y="718"/>
                </a:cubicBezTo>
                <a:cubicBezTo>
                  <a:pt x="2269" y="718"/>
                  <a:pt x="2266" y="718"/>
                  <a:pt x="2263" y="718"/>
                </a:cubicBezTo>
                <a:lnTo>
                  <a:pt x="2123" y="698"/>
                </a:lnTo>
                <a:cubicBezTo>
                  <a:pt x="2087" y="693"/>
                  <a:pt x="2061" y="660"/>
                  <a:pt x="2066" y="623"/>
                </a:cubicBezTo>
                <a:close/>
                <a:moveTo>
                  <a:pt x="2653" y="381"/>
                </a:moveTo>
                <a:cubicBezTo>
                  <a:pt x="2648" y="414"/>
                  <a:pt x="2620" y="438"/>
                  <a:pt x="2587" y="438"/>
                </a:cubicBezTo>
                <a:cubicBezTo>
                  <a:pt x="2584" y="438"/>
                  <a:pt x="2581" y="438"/>
                  <a:pt x="2578" y="437"/>
                </a:cubicBezTo>
                <a:lnTo>
                  <a:pt x="2123" y="374"/>
                </a:lnTo>
                <a:cubicBezTo>
                  <a:pt x="2087" y="369"/>
                  <a:pt x="2061" y="336"/>
                  <a:pt x="2066" y="299"/>
                </a:cubicBezTo>
                <a:cubicBezTo>
                  <a:pt x="2071" y="263"/>
                  <a:pt x="2105" y="237"/>
                  <a:pt x="2142" y="242"/>
                </a:cubicBezTo>
                <a:lnTo>
                  <a:pt x="2596" y="305"/>
                </a:lnTo>
                <a:cubicBezTo>
                  <a:pt x="2632" y="310"/>
                  <a:pt x="2658" y="344"/>
                  <a:pt x="2653" y="381"/>
                </a:cubicBezTo>
                <a:close/>
                <a:moveTo>
                  <a:pt x="971" y="118"/>
                </a:moveTo>
                <a:lnTo>
                  <a:pt x="971" y="1967"/>
                </a:lnTo>
                <a:lnTo>
                  <a:pt x="1808" y="1848"/>
                </a:lnTo>
                <a:lnTo>
                  <a:pt x="1808" y="0"/>
                </a:lnTo>
                <a:lnTo>
                  <a:pt x="971" y="118"/>
                </a:lnTo>
                <a:close/>
                <a:moveTo>
                  <a:pt x="1120" y="329"/>
                </a:moveTo>
                <a:cubicBezTo>
                  <a:pt x="1120" y="296"/>
                  <a:pt x="1145" y="268"/>
                  <a:pt x="1178" y="263"/>
                </a:cubicBezTo>
                <a:lnTo>
                  <a:pt x="1604" y="205"/>
                </a:lnTo>
                <a:cubicBezTo>
                  <a:pt x="1623" y="202"/>
                  <a:pt x="1642" y="208"/>
                  <a:pt x="1657" y="220"/>
                </a:cubicBezTo>
                <a:cubicBezTo>
                  <a:pt x="1671" y="233"/>
                  <a:pt x="1679" y="251"/>
                  <a:pt x="1679" y="271"/>
                </a:cubicBezTo>
                <a:lnTo>
                  <a:pt x="1679" y="951"/>
                </a:lnTo>
                <a:cubicBezTo>
                  <a:pt x="1679" y="984"/>
                  <a:pt x="1655" y="1012"/>
                  <a:pt x="1622" y="1017"/>
                </a:cubicBezTo>
                <a:lnTo>
                  <a:pt x="1196" y="1076"/>
                </a:lnTo>
                <a:cubicBezTo>
                  <a:pt x="1193" y="1076"/>
                  <a:pt x="1190" y="1076"/>
                  <a:pt x="1187" y="1076"/>
                </a:cubicBezTo>
                <a:cubicBezTo>
                  <a:pt x="1171" y="1076"/>
                  <a:pt x="1155" y="1071"/>
                  <a:pt x="1143" y="1060"/>
                </a:cubicBezTo>
                <a:cubicBezTo>
                  <a:pt x="1129" y="1047"/>
                  <a:pt x="1120" y="1029"/>
                  <a:pt x="1120" y="1010"/>
                </a:cubicBezTo>
                <a:lnTo>
                  <a:pt x="1120" y="329"/>
                </a:lnTo>
                <a:close/>
                <a:moveTo>
                  <a:pt x="1650" y="1670"/>
                </a:moveTo>
                <a:lnTo>
                  <a:pt x="1196" y="1733"/>
                </a:lnTo>
                <a:cubicBezTo>
                  <a:pt x="1193" y="1733"/>
                  <a:pt x="1190" y="1733"/>
                  <a:pt x="1187" y="1733"/>
                </a:cubicBezTo>
                <a:cubicBezTo>
                  <a:pt x="1154" y="1733"/>
                  <a:pt x="1126" y="1709"/>
                  <a:pt x="1121" y="1676"/>
                </a:cubicBezTo>
                <a:cubicBezTo>
                  <a:pt x="1116" y="1639"/>
                  <a:pt x="1141" y="1606"/>
                  <a:pt x="1178" y="1601"/>
                </a:cubicBezTo>
                <a:lnTo>
                  <a:pt x="1632" y="1538"/>
                </a:lnTo>
                <a:cubicBezTo>
                  <a:pt x="1669" y="1533"/>
                  <a:pt x="1702" y="1558"/>
                  <a:pt x="1707" y="1594"/>
                </a:cubicBezTo>
                <a:cubicBezTo>
                  <a:pt x="1712" y="1631"/>
                  <a:pt x="1687" y="1665"/>
                  <a:pt x="1650" y="1670"/>
                </a:cubicBezTo>
                <a:close/>
                <a:moveTo>
                  <a:pt x="1650" y="1366"/>
                </a:moveTo>
                <a:lnTo>
                  <a:pt x="1196" y="1429"/>
                </a:lnTo>
                <a:cubicBezTo>
                  <a:pt x="1193" y="1430"/>
                  <a:pt x="1190" y="1430"/>
                  <a:pt x="1187" y="1430"/>
                </a:cubicBezTo>
                <a:cubicBezTo>
                  <a:pt x="1154" y="1430"/>
                  <a:pt x="1126" y="1406"/>
                  <a:pt x="1121" y="1372"/>
                </a:cubicBezTo>
                <a:cubicBezTo>
                  <a:pt x="1116" y="1336"/>
                  <a:pt x="1141" y="1302"/>
                  <a:pt x="1178" y="1297"/>
                </a:cubicBezTo>
                <a:lnTo>
                  <a:pt x="1632" y="1234"/>
                </a:lnTo>
                <a:cubicBezTo>
                  <a:pt x="1669" y="1229"/>
                  <a:pt x="1702" y="1255"/>
                  <a:pt x="1707" y="1291"/>
                </a:cubicBezTo>
                <a:cubicBezTo>
                  <a:pt x="1712" y="1328"/>
                  <a:pt x="1687" y="1361"/>
                  <a:pt x="1650" y="13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6" name="board_342244">
            <a:extLst>
              <a:ext uri="{FF2B5EF4-FFF2-40B4-BE49-F238E27FC236}">
                <a16:creationId xmlns="" xmlns:a16="http://schemas.microsoft.com/office/drawing/2014/main" id="{9902BC9A-8348-4E11-8AD0-5FC206959A49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3513967"/>
            <a:ext cx="368754" cy="364786"/>
          </a:xfrm>
          <a:custGeom>
            <a:avLst/>
            <a:gdLst>
              <a:gd name="connsiteX0" fmla="*/ 181719 w 609685"/>
              <a:gd name="connsiteY0" fmla="*/ 240396 h 603123"/>
              <a:gd name="connsiteX1" fmla="*/ 181719 w 609685"/>
              <a:gd name="connsiteY1" fmla="*/ 249493 h 603123"/>
              <a:gd name="connsiteX2" fmla="*/ 260955 w 609685"/>
              <a:gd name="connsiteY2" fmla="*/ 249493 h 603123"/>
              <a:gd name="connsiteX3" fmla="*/ 260955 w 609685"/>
              <a:gd name="connsiteY3" fmla="*/ 240396 h 603123"/>
              <a:gd name="connsiteX4" fmla="*/ 181719 w 609685"/>
              <a:gd name="connsiteY4" fmla="*/ 210927 h 603123"/>
              <a:gd name="connsiteX5" fmla="*/ 181719 w 609685"/>
              <a:gd name="connsiteY5" fmla="*/ 219929 h 603123"/>
              <a:gd name="connsiteX6" fmla="*/ 260955 w 609685"/>
              <a:gd name="connsiteY6" fmla="*/ 219929 h 603123"/>
              <a:gd name="connsiteX7" fmla="*/ 260955 w 609685"/>
              <a:gd name="connsiteY7" fmla="*/ 210927 h 603123"/>
              <a:gd name="connsiteX8" fmla="*/ 138257 w 609685"/>
              <a:gd name="connsiteY8" fmla="*/ 205628 h 603123"/>
              <a:gd name="connsiteX9" fmla="*/ 157054 w 609685"/>
              <a:gd name="connsiteY9" fmla="*/ 227221 h 603123"/>
              <a:gd name="connsiteX10" fmla="*/ 117562 w 609685"/>
              <a:gd name="connsiteY10" fmla="*/ 227221 h 603123"/>
              <a:gd name="connsiteX11" fmla="*/ 138257 w 609685"/>
              <a:gd name="connsiteY11" fmla="*/ 205628 h 603123"/>
              <a:gd name="connsiteX12" fmla="*/ 440871 w 609685"/>
              <a:gd name="connsiteY12" fmla="*/ 196335 h 603123"/>
              <a:gd name="connsiteX13" fmla="*/ 401016 w 609685"/>
              <a:gd name="connsiteY13" fmla="*/ 234995 h 603123"/>
              <a:gd name="connsiteX14" fmla="*/ 438024 w 609685"/>
              <a:gd name="connsiteY14" fmla="*/ 272234 h 603123"/>
              <a:gd name="connsiteX15" fmla="*/ 459280 w 609685"/>
              <a:gd name="connsiteY15" fmla="*/ 267970 h 603123"/>
              <a:gd name="connsiteX16" fmla="*/ 457003 w 609685"/>
              <a:gd name="connsiteY16" fmla="*/ 258021 h 603123"/>
              <a:gd name="connsiteX17" fmla="*/ 440491 w 609685"/>
              <a:gd name="connsiteY17" fmla="*/ 261622 h 603123"/>
              <a:gd name="connsiteX18" fmla="*/ 414681 w 609685"/>
              <a:gd name="connsiteY18" fmla="*/ 234427 h 603123"/>
              <a:gd name="connsiteX19" fmla="*/ 440871 w 609685"/>
              <a:gd name="connsiteY19" fmla="*/ 206853 h 603123"/>
              <a:gd name="connsiteX20" fmla="*/ 456528 w 609685"/>
              <a:gd name="connsiteY20" fmla="*/ 210359 h 603123"/>
              <a:gd name="connsiteX21" fmla="*/ 459660 w 609685"/>
              <a:gd name="connsiteY21" fmla="*/ 200125 h 603123"/>
              <a:gd name="connsiteX22" fmla="*/ 440871 w 609685"/>
              <a:gd name="connsiteY22" fmla="*/ 196335 h 603123"/>
              <a:gd name="connsiteX23" fmla="*/ 313905 w 609685"/>
              <a:gd name="connsiteY23" fmla="*/ 196145 h 603123"/>
              <a:gd name="connsiteX24" fmla="*/ 290561 w 609685"/>
              <a:gd name="connsiteY24" fmla="*/ 209601 h 603123"/>
              <a:gd name="connsiteX25" fmla="*/ 290182 w 609685"/>
              <a:gd name="connsiteY25" fmla="*/ 209601 h 603123"/>
              <a:gd name="connsiteX26" fmla="*/ 289517 w 609685"/>
              <a:gd name="connsiteY26" fmla="*/ 197851 h 603123"/>
              <a:gd name="connsiteX27" fmla="*/ 277751 w 609685"/>
              <a:gd name="connsiteY27" fmla="*/ 197851 h 603123"/>
              <a:gd name="connsiteX28" fmla="*/ 278320 w 609685"/>
              <a:gd name="connsiteY28" fmla="*/ 217560 h 603123"/>
              <a:gd name="connsiteX29" fmla="*/ 278320 w 609685"/>
              <a:gd name="connsiteY29" fmla="*/ 270718 h 603123"/>
              <a:gd name="connsiteX30" fmla="*/ 291510 w 609685"/>
              <a:gd name="connsiteY30" fmla="*/ 270718 h 603123"/>
              <a:gd name="connsiteX31" fmla="*/ 291510 w 609685"/>
              <a:gd name="connsiteY31" fmla="*/ 226752 h 603123"/>
              <a:gd name="connsiteX32" fmla="*/ 292649 w 609685"/>
              <a:gd name="connsiteY32" fmla="*/ 220308 h 603123"/>
              <a:gd name="connsiteX33" fmla="*/ 309350 w 609685"/>
              <a:gd name="connsiteY33" fmla="*/ 207042 h 603123"/>
              <a:gd name="connsiteX34" fmla="*/ 324817 w 609685"/>
              <a:gd name="connsiteY34" fmla="*/ 227036 h 603123"/>
              <a:gd name="connsiteX35" fmla="*/ 324817 w 609685"/>
              <a:gd name="connsiteY35" fmla="*/ 270718 h 603123"/>
              <a:gd name="connsiteX36" fmla="*/ 338007 w 609685"/>
              <a:gd name="connsiteY36" fmla="*/ 270718 h 603123"/>
              <a:gd name="connsiteX37" fmla="*/ 338007 w 609685"/>
              <a:gd name="connsiteY37" fmla="*/ 225709 h 603123"/>
              <a:gd name="connsiteX38" fmla="*/ 339051 w 609685"/>
              <a:gd name="connsiteY38" fmla="*/ 219076 h 603123"/>
              <a:gd name="connsiteX39" fmla="*/ 355088 w 609685"/>
              <a:gd name="connsiteY39" fmla="*/ 207042 h 603123"/>
              <a:gd name="connsiteX40" fmla="*/ 371220 w 609685"/>
              <a:gd name="connsiteY40" fmla="*/ 229405 h 603123"/>
              <a:gd name="connsiteX41" fmla="*/ 371220 w 609685"/>
              <a:gd name="connsiteY41" fmla="*/ 270718 h 603123"/>
              <a:gd name="connsiteX42" fmla="*/ 384410 w 609685"/>
              <a:gd name="connsiteY42" fmla="*/ 270718 h 603123"/>
              <a:gd name="connsiteX43" fmla="*/ 384410 w 609685"/>
              <a:gd name="connsiteY43" fmla="*/ 227794 h 603123"/>
              <a:gd name="connsiteX44" fmla="*/ 359928 w 609685"/>
              <a:gd name="connsiteY44" fmla="*/ 196145 h 603123"/>
              <a:gd name="connsiteX45" fmla="*/ 343511 w 609685"/>
              <a:gd name="connsiteY45" fmla="*/ 201262 h 603123"/>
              <a:gd name="connsiteX46" fmla="*/ 335256 w 609685"/>
              <a:gd name="connsiteY46" fmla="*/ 210738 h 603123"/>
              <a:gd name="connsiteX47" fmla="*/ 334971 w 609685"/>
              <a:gd name="connsiteY47" fmla="*/ 210738 h 603123"/>
              <a:gd name="connsiteX48" fmla="*/ 313905 w 609685"/>
              <a:gd name="connsiteY48" fmla="*/ 196145 h 603123"/>
              <a:gd name="connsiteX49" fmla="*/ 139397 w 609685"/>
              <a:gd name="connsiteY49" fmla="*/ 196145 h 603123"/>
              <a:gd name="connsiteX50" fmla="*/ 104572 w 609685"/>
              <a:gd name="connsiteY50" fmla="*/ 235469 h 603123"/>
              <a:gd name="connsiteX51" fmla="*/ 141010 w 609685"/>
              <a:gd name="connsiteY51" fmla="*/ 272234 h 603123"/>
              <a:gd name="connsiteX52" fmla="*/ 165777 w 609685"/>
              <a:gd name="connsiteY52" fmla="*/ 267686 h 603123"/>
              <a:gd name="connsiteX53" fmla="*/ 163500 w 609685"/>
              <a:gd name="connsiteY53" fmla="*/ 258211 h 603123"/>
              <a:gd name="connsiteX54" fmla="*/ 142908 w 609685"/>
              <a:gd name="connsiteY54" fmla="*/ 262001 h 603123"/>
              <a:gd name="connsiteX55" fmla="*/ 117382 w 609685"/>
              <a:gd name="connsiteY55" fmla="*/ 236701 h 603123"/>
              <a:gd name="connsiteX56" fmla="*/ 169573 w 609685"/>
              <a:gd name="connsiteY56" fmla="*/ 236701 h 603123"/>
              <a:gd name="connsiteX57" fmla="*/ 170048 w 609685"/>
              <a:gd name="connsiteY57" fmla="*/ 230542 h 603123"/>
              <a:gd name="connsiteX58" fmla="*/ 139397 w 609685"/>
              <a:gd name="connsiteY58" fmla="*/ 196145 h 603123"/>
              <a:gd name="connsiteX59" fmla="*/ 485850 w 609685"/>
              <a:gd name="connsiteY59" fmla="*/ 162602 h 603123"/>
              <a:gd name="connsiteX60" fmla="*/ 469434 w 609685"/>
              <a:gd name="connsiteY60" fmla="*/ 168382 h 603123"/>
              <a:gd name="connsiteX61" fmla="*/ 471901 w 609685"/>
              <a:gd name="connsiteY61" fmla="*/ 173783 h 603123"/>
              <a:gd name="connsiteX62" fmla="*/ 484237 w 609685"/>
              <a:gd name="connsiteY62" fmla="*/ 168950 h 603123"/>
              <a:gd name="connsiteX63" fmla="*/ 495814 w 609685"/>
              <a:gd name="connsiteY63" fmla="*/ 180131 h 603123"/>
              <a:gd name="connsiteX64" fmla="*/ 474178 w 609685"/>
              <a:gd name="connsiteY64" fmla="*/ 209885 h 603123"/>
              <a:gd name="connsiteX65" fmla="*/ 468010 w 609685"/>
              <a:gd name="connsiteY65" fmla="*/ 215855 h 603123"/>
              <a:gd name="connsiteX66" fmla="*/ 468010 w 609685"/>
              <a:gd name="connsiteY66" fmla="*/ 220498 h 603123"/>
              <a:gd name="connsiteX67" fmla="*/ 505113 w 609685"/>
              <a:gd name="connsiteY67" fmla="*/ 220498 h 603123"/>
              <a:gd name="connsiteX68" fmla="*/ 505113 w 609685"/>
              <a:gd name="connsiteY68" fmla="*/ 214149 h 603123"/>
              <a:gd name="connsiteX69" fmla="*/ 479018 w 609685"/>
              <a:gd name="connsiteY69" fmla="*/ 214149 h 603123"/>
              <a:gd name="connsiteX70" fmla="*/ 479018 w 609685"/>
              <a:gd name="connsiteY70" fmla="*/ 213959 h 603123"/>
              <a:gd name="connsiteX71" fmla="*/ 483668 w 609685"/>
              <a:gd name="connsiteY71" fmla="*/ 209790 h 603123"/>
              <a:gd name="connsiteX72" fmla="*/ 503690 w 609685"/>
              <a:gd name="connsiteY72" fmla="*/ 179184 h 603123"/>
              <a:gd name="connsiteX73" fmla="*/ 485850 w 609685"/>
              <a:gd name="connsiteY73" fmla="*/ 162602 h 603123"/>
              <a:gd name="connsiteX74" fmla="*/ 9489 w 609685"/>
              <a:gd name="connsiteY74" fmla="*/ 0 h 603123"/>
              <a:gd name="connsiteX75" fmla="*/ 600196 w 609685"/>
              <a:gd name="connsiteY75" fmla="*/ 0 h 603123"/>
              <a:gd name="connsiteX76" fmla="*/ 609685 w 609685"/>
              <a:gd name="connsiteY76" fmla="*/ 9570 h 603123"/>
              <a:gd name="connsiteX77" fmla="*/ 609685 w 609685"/>
              <a:gd name="connsiteY77" fmla="*/ 57138 h 603123"/>
              <a:gd name="connsiteX78" fmla="*/ 600196 w 609685"/>
              <a:gd name="connsiteY78" fmla="*/ 66708 h 603123"/>
              <a:gd name="connsiteX79" fmla="*/ 566319 w 609685"/>
              <a:gd name="connsiteY79" fmla="*/ 66708 h 603123"/>
              <a:gd name="connsiteX80" fmla="*/ 566319 w 609685"/>
              <a:gd name="connsiteY80" fmla="*/ 368128 h 603123"/>
              <a:gd name="connsiteX81" fmla="*/ 600196 w 609685"/>
              <a:gd name="connsiteY81" fmla="*/ 368128 h 603123"/>
              <a:gd name="connsiteX82" fmla="*/ 609685 w 609685"/>
              <a:gd name="connsiteY82" fmla="*/ 377698 h 603123"/>
              <a:gd name="connsiteX83" fmla="*/ 609685 w 609685"/>
              <a:gd name="connsiteY83" fmla="*/ 425266 h 603123"/>
              <a:gd name="connsiteX84" fmla="*/ 600196 w 609685"/>
              <a:gd name="connsiteY84" fmla="*/ 434741 h 603123"/>
              <a:gd name="connsiteX85" fmla="*/ 314379 w 609685"/>
              <a:gd name="connsiteY85" fmla="*/ 434741 h 603123"/>
              <a:gd name="connsiteX86" fmla="*/ 314379 w 609685"/>
              <a:gd name="connsiteY86" fmla="*/ 490932 h 603123"/>
              <a:gd name="connsiteX87" fmla="*/ 422652 w 609685"/>
              <a:gd name="connsiteY87" fmla="*/ 589004 h 603123"/>
              <a:gd name="connsiteX88" fmla="*/ 409841 w 609685"/>
              <a:gd name="connsiteY88" fmla="*/ 603123 h 603123"/>
              <a:gd name="connsiteX89" fmla="*/ 314379 w 609685"/>
              <a:gd name="connsiteY89" fmla="*/ 516611 h 603123"/>
              <a:gd name="connsiteX90" fmla="*/ 314379 w 609685"/>
              <a:gd name="connsiteY90" fmla="*/ 599333 h 603123"/>
              <a:gd name="connsiteX91" fmla="*/ 295306 w 609685"/>
              <a:gd name="connsiteY91" fmla="*/ 599333 h 603123"/>
              <a:gd name="connsiteX92" fmla="*/ 295306 w 609685"/>
              <a:gd name="connsiteY92" fmla="*/ 516611 h 603123"/>
              <a:gd name="connsiteX93" fmla="*/ 199749 w 609685"/>
              <a:gd name="connsiteY93" fmla="*/ 603123 h 603123"/>
              <a:gd name="connsiteX94" fmla="*/ 187033 w 609685"/>
              <a:gd name="connsiteY94" fmla="*/ 589004 h 603123"/>
              <a:gd name="connsiteX95" fmla="*/ 295306 w 609685"/>
              <a:gd name="connsiteY95" fmla="*/ 490837 h 603123"/>
              <a:gd name="connsiteX96" fmla="*/ 295306 w 609685"/>
              <a:gd name="connsiteY96" fmla="*/ 434741 h 603123"/>
              <a:gd name="connsiteX97" fmla="*/ 9489 w 609685"/>
              <a:gd name="connsiteY97" fmla="*/ 434741 h 603123"/>
              <a:gd name="connsiteX98" fmla="*/ 0 w 609685"/>
              <a:gd name="connsiteY98" fmla="*/ 425266 h 603123"/>
              <a:gd name="connsiteX99" fmla="*/ 0 w 609685"/>
              <a:gd name="connsiteY99" fmla="*/ 377698 h 603123"/>
              <a:gd name="connsiteX100" fmla="*/ 9489 w 609685"/>
              <a:gd name="connsiteY100" fmla="*/ 368128 h 603123"/>
              <a:gd name="connsiteX101" fmla="*/ 43271 w 609685"/>
              <a:gd name="connsiteY101" fmla="*/ 368128 h 603123"/>
              <a:gd name="connsiteX102" fmla="*/ 43271 w 609685"/>
              <a:gd name="connsiteY102" fmla="*/ 66708 h 603123"/>
              <a:gd name="connsiteX103" fmla="*/ 9489 w 609685"/>
              <a:gd name="connsiteY103" fmla="*/ 66708 h 603123"/>
              <a:gd name="connsiteX104" fmla="*/ 0 w 609685"/>
              <a:gd name="connsiteY104" fmla="*/ 57138 h 603123"/>
              <a:gd name="connsiteX105" fmla="*/ 0 w 609685"/>
              <a:gd name="connsiteY105" fmla="*/ 9570 h 603123"/>
              <a:gd name="connsiteX106" fmla="*/ 9489 w 609685"/>
              <a:gd name="connsiteY106" fmla="*/ 0 h 60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9685" h="603123">
                <a:moveTo>
                  <a:pt x="181719" y="240396"/>
                </a:moveTo>
                <a:lnTo>
                  <a:pt x="181719" y="249493"/>
                </a:lnTo>
                <a:lnTo>
                  <a:pt x="260955" y="249493"/>
                </a:lnTo>
                <a:lnTo>
                  <a:pt x="260955" y="240396"/>
                </a:lnTo>
                <a:close/>
                <a:moveTo>
                  <a:pt x="181719" y="210927"/>
                </a:moveTo>
                <a:lnTo>
                  <a:pt x="181719" y="219929"/>
                </a:lnTo>
                <a:lnTo>
                  <a:pt x="260955" y="219929"/>
                </a:lnTo>
                <a:lnTo>
                  <a:pt x="260955" y="210927"/>
                </a:lnTo>
                <a:close/>
                <a:moveTo>
                  <a:pt x="138257" y="205628"/>
                </a:moveTo>
                <a:cubicBezTo>
                  <a:pt x="153447" y="205628"/>
                  <a:pt x="157149" y="218792"/>
                  <a:pt x="157054" y="227221"/>
                </a:cubicBezTo>
                <a:lnTo>
                  <a:pt x="117562" y="227221"/>
                </a:lnTo>
                <a:cubicBezTo>
                  <a:pt x="118606" y="218035"/>
                  <a:pt x="124587" y="205628"/>
                  <a:pt x="138257" y="205628"/>
                </a:cubicBezTo>
                <a:close/>
                <a:moveTo>
                  <a:pt x="440871" y="196335"/>
                </a:moveTo>
                <a:cubicBezTo>
                  <a:pt x="416673" y="196335"/>
                  <a:pt x="401016" y="212633"/>
                  <a:pt x="401016" y="234995"/>
                </a:cubicBezTo>
                <a:cubicBezTo>
                  <a:pt x="401016" y="257263"/>
                  <a:pt x="415535" y="272234"/>
                  <a:pt x="438024" y="272234"/>
                </a:cubicBezTo>
                <a:cubicBezTo>
                  <a:pt x="447988" y="272234"/>
                  <a:pt x="455769" y="269771"/>
                  <a:pt x="459280" y="267970"/>
                </a:cubicBezTo>
                <a:lnTo>
                  <a:pt x="457003" y="258021"/>
                </a:lnTo>
                <a:cubicBezTo>
                  <a:pt x="453207" y="259727"/>
                  <a:pt x="448083" y="261622"/>
                  <a:pt x="440491" y="261622"/>
                </a:cubicBezTo>
                <a:cubicBezTo>
                  <a:pt x="425688" y="261622"/>
                  <a:pt x="414681" y="251293"/>
                  <a:pt x="414681" y="234427"/>
                </a:cubicBezTo>
                <a:cubicBezTo>
                  <a:pt x="414681" y="219266"/>
                  <a:pt x="423885" y="206853"/>
                  <a:pt x="440871" y="206853"/>
                </a:cubicBezTo>
                <a:cubicBezTo>
                  <a:pt x="448273" y="206853"/>
                  <a:pt x="453302" y="208558"/>
                  <a:pt x="456528" y="210359"/>
                </a:cubicBezTo>
                <a:lnTo>
                  <a:pt x="459660" y="200125"/>
                </a:lnTo>
                <a:cubicBezTo>
                  <a:pt x="455959" y="198325"/>
                  <a:pt x="448842" y="196335"/>
                  <a:pt x="440871" y="196335"/>
                </a:cubicBezTo>
                <a:close/>
                <a:moveTo>
                  <a:pt x="313905" y="196145"/>
                </a:moveTo>
                <a:cubicBezTo>
                  <a:pt x="301664" y="196145"/>
                  <a:pt x="294736" y="202683"/>
                  <a:pt x="290561" y="209601"/>
                </a:cubicBezTo>
                <a:lnTo>
                  <a:pt x="290182" y="209601"/>
                </a:lnTo>
                <a:lnTo>
                  <a:pt x="289517" y="197851"/>
                </a:lnTo>
                <a:lnTo>
                  <a:pt x="277751" y="197851"/>
                </a:lnTo>
                <a:cubicBezTo>
                  <a:pt x="278130" y="203821"/>
                  <a:pt x="278320" y="210074"/>
                  <a:pt x="278320" y="217560"/>
                </a:cubicBezTo>
                <a:lnTo>
                  <a:pt x="278320" y="270718"/>
                </a:lnTo>
                <a:lnTo>
                  <a:pt x="291510" y="270718"/>
                </a:lnTo>
                <a:lnTo>
                  <a:pt x="291510" y="226752"/>
                </a:lnTo>
                <a:cubicBezTo>
                  <a:pt x="291510" y="224477"/>
                  <a:pt x="291795" y="222203"/>
                  <a:pt x="292649" y="220308"/>
                </a:cubicBezTo>
                <a:cubicBezTo>
                  <a:pt x="294736" y="213675"/>
                  <a:pt x="300904" y="207042"/>
                  <a:pt x="309350" y="207042"/>
                </a:cubicBezTo>
                <a:cubicBezTo>
                  <a:pt x="319598" y="207042"/>
                  <a:pt x="324817" y="215476"/>
                  <a:pt x="324817" y="227036"/>
                </a:cubicBezTo>
                <a:lnTo>
                  <a:pt x="324817" y="270718"/>
                </a:lnTo>
                <a:lnTo>
                  <a:pt x="338007" y="270718"/>
                </a:lnTo>
                <a:lnTo>
                  <a:pt x="338007" y="225709"/>
                </a:lnTo>
                <a:cubicBezTo>
                  <a:pt x="338007" y="223246"/>
                  <a:pt x="338482" y="220877"/>
                  <a:pt x="339051" y="219076"/>
                </a:cubicBezTo>
                <a:cubicBezTo>
                  <a:pt x="341424" y="212633"/>
                  <a:pt x="347402" y="207042"/>
                  <a:pt x="355088" y="207042"/>
                </a:cubicBezTo>
                <a:cubicBezTo>
                  <a:pt x="365906" y="207042"/>
                  <a:pt x="371220" y="215476"/>
                  <a:pt x="371220" y="229405"/>
                </a:cubicBezTo>
                <a:lnTo>
                  <a:pt x="371220" y="270718"/>
                </a:lnTo>
                <a:lnTo>
                  <a:pt x="384410" y="270718"/>
                </a:lnTo>
                <a:lnTo>
                  <a:pt x="384410" y="227794"/>
                </a:lnTo>
                <a:cubicBezTo>
                  <a:pt x="384410" y="202494"/>
                  <a:pt x="369796" y="196145"/>
                  <a:pt x="359928" y="196145"/>
                </a:cubicBezTo>
                <a:cubicBezTo>
                  <a:pt x="352906" y="196145"/>
                  <a:pt x="347971" y="197946"/>
                  <a:pt x="343511" y="201262"/>
                </a:cubicBezTo>
                <a:cubicBezTo>
                  <a:pt x="340475" y="203536"/>
                  <a:pt x="337533" y="206758"/>
                  <a:pt x="335256" y="210738"/>
                </a:cubicBezTo>
                <a:lnTo>
                  <a:pt x="334971" y="210738"/>
                </a:lnTo>
                <a:cubicBezTo>
                  <a:pt x="331745" y="202210"/>
                  <a:pt x="324058" y="196145"/>
                  <a:pt x="313905" y="196145"/>
                </a:cubicBezTo>
                <a:close/>
                <a:moveTo>
                  <a:pt x="139397" y="196145"/>
                </a:moveTo>
                <a:cubicBezTo>
                  <a:pt x="117762" y="196145"/>
                  <a:pt x="104572" y="213486"/>
                  <a:pt x="104572" y="235469"/>
                </a:cubicBezTo>
                <a:cubicBezTo>
                  <a:pt x="104572" y="257453"/>
                  <a:pt x="118141" y="272234"/>
                  <a:pt x="141010" y="272234"/>
                </a:cubicBezTo>
                <a:cubicBezTo>
                  <a:pt x="152872" y="272234"/>
                  <a:pt x="161033" y="269771"/>
                  <a:pt x="165777" y="267686"/>
                </a:cubicBezTo>
                <a:lnTo>
                  <a:pt x="163500" y="258211"/>
                </a:lnTo>
                <a:cubicBezTo>
                  <a:pt x="158376" y="260295"/>
                  <a:pt x="152587" y="262001"/>
                  <a:pt x="142908" y="262001"/>
                </a:cubicBezTo>
                <a:cubicBezTo>
                  <a:pt x="129339" y="262001"/>
                  <a:pt x="117762" y="254610"/>
                  <a:pt x="117382" y="236701"/>
                </a:cubicBezTo>
                <a:lnTo>
                  <a:pt x="169573" y="236701"/>
                </a:lnTo>
                <a:cubicBezTo>
                  <a:pt x="169763" y="235280"/>
                  <a:pt x="170048" y="233195"/>
                  <a:pt x="170048" y="230542"/>
                </a:cubicBezTo>
                <a:cubicBezTo>
                  <a:pt x="170048" y="217086"/>
                  <a:pt x="163595" y="196145"/>
                  <a:pt x="139397" y="196145"/>
                </a:cubicBezTo>
                <a:close/>
                <a:moveTo>
                  <a:pt x="485850" y="162602"/>
                </a:moveTo>
                <a:cubicBezTo>
                  <a:pt x="479208" y="162602"/>
                  <a:pt x="473419" y="165065"/>
                  <a:pt x="469434" y="168382"/>
                </a:cubicBezTo>
                <a:lnTo>
                  <a:pt x="471901" y="173783"/>
                </a:lnTo>
                <a:cubicBezTo>
                  <a:pt x="474653" y="171603"/>
                  <a:pt x="479018" y="168950"/>
                  <a:pt x="484237" y="168950"/>
                </a:cubicBezTo>
                <a:cubicBezTo>
                  <a:pt x="492967" y="168950"/>
                  <a:pt x="495814" y="174351"/>
                  <a:pt x="495814" y="180131"/>
                </a:cubicBezTo>
                <a:cubicBezTo>
                  <a:pt x="495719" y="188660"/>
                  <a:pt x="488982" y="196051"/>
                  <a:pt x="474178" y="209885"/>
                </a:cubicBezTo>
                <a:lnTo>
                  <a:pt x="468010" y="215855"/>
                </a:lnTo>
                <a:lnTo>
                  <a:pt x="468010" y="220498"/>
                </a:lnTo>
                <a:lnTo>
                  <a:pt x="505113" y="220498"/>
                </a:lnTo>
                <a:lnTo>
                  <a:pt x="505113" y="214149"/>
                </a:lnTo>
                <a:lnTo>
                  <a:pt x="479018" y="214149"/>
                </a:lnTo>
                <a:lnTo>
                  <a:pt x="479018" y="213959"/>
                </a:lnTo>
                <a:lnTo>
                  <a:pt x="483668" y="209790"/>
                </a:lnTo>
                <a:cubicBezTo>
                  <a:pt x="495909" y="198135"/>
                  <a:pt x="503690" y="189702"/>
                  <a:pt x="503690" y="179184"/>
                </a:cubicBezTo>
                <a:cubicBezTo>
                  <a:pt x="503690" y="171035"/>
                  <a:pt x="498376" y="162602"/>
                  <a:pt x="485850" y="162602"/>
                </a:cubicBezTo>
                <a:close/>
                <a:moveTo>
                  <a:pt x="9489" y="0"/>
                </a:moveTo>
                <a:lnTo>
                  <a:pt x="600196" y="0"/>
                </a:lnTo>
                <a:cubicBezTo>
                  <a:pt x="605415" y="0"/>
                  <a:pt x="609685" y="4169"/>
                  <a:pt x="609685" y="9570"/>
                </a:cubicBezTo>
                <a:lnTo>
                  <a:pt x="609685" y="57138"/>
                </a:lnTo>
                <a:cubicBezTo>
                  <a:pt x="609685" y="62444"/>
                  <a:pt x="605415" y="66708"/>
                  <a:pt x="600196" y="66708"/>
                </a:cubicBezTo>
                <a:lnTo>
                  <a:pt x="566319" y="66708"/>
                </a:lnTo>
                <a:lnTo>
                  <a:pt x="566319" y="368128"/>
                </a:lnTo>
                <a:lnTo>
                  <a:pt x="600196" y="368128"/>
                </a:lnTo>
                <a:cubicBezTo>
                  <a:pt x="605415" y="368128"/>
                  <a:pt x="609685" y="372297"/>
                  <a:pt x="609685" y="377698"/>
                </a:cubicBezTo>
                <a:lnTo>
                  <a:pt x="609685" y="425266"/>
                </a:lnTo>
                <a:cubicBezTo>
                  <a:pt x="609685" y="430572"/>
                  <a:pt x="605415" y="434741"/>
                  <a:pt x="600196" y="434741"/>
                </a:cubicBezTo>
                <a:lnTo>
                  <a:pt x="314379" y="434741"/>
                </a:lnTo>
                <a:lnTo>
                  <a:pt x="314379" y="490932"/>
                </a:lnTo>
                <a:lnTo>
                  <a:pt x="422652" y="589004"/>
                </a:lnTo>
                <a:lnTo>
                  <a:pt x="409841" y="603123"/>
                </a:lnTo>
                <a:lnTo>
                  <a:pt x="314379" y="516611"/>
                </a:lnTo>
                <a:lnTo>
                  <a:pt x="314379" y="599333"/>
                </a:lnTo>
                <a:lnTo>
                  <a:pt x="295306" y="599333"/>
                </a:lnTo>
                <a:lnTo>
                  <a:pt x="295306" y="516611"/>
                </a:lnTo>
                <a:lnTo>
                  <a:pt x="199749" y="603123"/>
                </a:lnTo>
                <a:lnTo>
                  <a:pt x="187033" y="589004"/>
                </a:lnTo>
                <a:lnTo>
                  <a:pt x="295306" y="490837"/>
                </a:lnTo>
                <a:lnTo>
                  <a:pt x="295306" y="434741"/>
                </a:lnTo>
                <a:lnTo>
                  <a:pt x="9489" y="434741"/>
                </a:lnTo>
                <a:cubicBezTo>
                  <a:pt x="4175" y="434741"/>
                  <a:pt x="0" y="430572"/>
                  <a:pt x="0" y="425266"/>
                </a:cubicBezTo>
                <a:lnTo>
                  <a:pt x="0" y="377698"/>
                </a:lnTo>
                <a:cubicBezTo>
                  <a:pt x="0" y="372297"/>
                  <a:pt x="4175" y="368128"/>
                  <a:pt x="9489" y="368128"/>
                </a:cubicBezTo>
                <a:lnTo>
                  <a:pt x="43271" y="368128"/>
                </a:lnTo>
                <a:lnTo>
                  <a:pt x="43271" y="66708"/>
                </a:lnTo>
                <a:lnTo>
                  <a:pt x="9489" y="66708"/>
                </a:lnTo>
                <a:cubicBezTo>
                  <a:pt x="4175" y="66708"/>
                  <a:pt x="0" y="62444"/>
                  <a:pt x="0" y="57138"/>
                </a:cubicBezTo>
                <a:lnTo>
                  <a:pt x="0" y="9570"/>
                </a:lnTo>
                <a:cubicBezTo>
                  <a:pt x="0" y="4169"/>
                  <a:pt x="4175" y="0"/>
                  <a:pt x="948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7" name="female-teacher-reading-with-eyeglasses_43386">
            <a:extLst>
              <a:ext uri="{FF2B5EF4-FFF2-40B4-BE49-F238E27FC236}">
                <a16:creationId xmlns="" xmlns:a16="http://schemas.microsoft.com/office/drawing/2014/main" id="{B0C360EC-ACB2-4954-84D8-06E5F85F49FC}"/>
              </a:ext>
            </a:extLst>
          </p:cNvPr>
          <p:cNvSpPr>
            <a:spLocks noChangeAspect="1"/>
          </p:cNvSpPr>
          <p:nvPr/>
        </p:nvSpPr>
        <p:spPr bwMode="auto">
          <a:xfrm>
            <a:off x="6374472" y="3515264"/>
            <a:ext cx="297764" cy="368754"/>
          </a:xfrm>
          <a:custGeom>
            <a:avLst/>
            <a:gdLst>
              <a:gd name="T0" fmla="*/ 231 w 342"/>
              <a:gd name="T1" fmla="*/ 191 h 424"/>
              <a:gd name="T2" fmla="*/ 254 w 342"/>
              <a:gd name="T3" fmla="*/ 167 h 424"/>
              <a:gd name="T4" fmla="*/ 226 w 342"/>
              <a:gd name="T5" fmla="*/ 145 h 424"/>
              <a:gd name="T6" fmla="*/ 163 w 342"/>
              <a:gd name="T7" fmla="*/ 0 h 424"/>
              <a:gd name="T8" fmla="*/ 136 w 342"/>
              <a:gd name="T9" fmla="*/ 9 h 424"/>
              <a:gd name="T10" fmla="*/ 93 w 342"/>
              <a:gd name="T11" fmla="*/ 69 h 424"/>
              <a:gd name="T12" fmla="*/ 73 w 342"/>
              <a:gd name="T13" fmla="*/ 169 h 424"/>
              <a:gd name="T14" fmla="*/ 95 w 342"/>
              <a:gd name="T15" fmla="*/ 193 h 424"/>
              <a:gd name="T16" fmla="*/ 0 w 342"/>
              <a:gd name="T17" fmla="*/ 221 h 424"/>
              <a:gd name="T18" fmla="*/ 28 w 342"/>
              <a:gd name="T19" fmla="*/ 266 h 424"/>
              <a:gd name="T20" fmla="*/ 313 w 342"/>
              <a:gd name="T21" fmla="*/ 424 h 424"/>
              <a:gd name="T22" fmla="*/ 342 w 342"/>
              <a:gd name="T23" fmla="*/ 266 h 424"/>
              <a:gd name="T24" fmla="*/ 234 w 342"/>
              <a:gd name="T25" fmla="*/ 221 h 424"/>
              <a:gd name="T26" fmla="*/ 120 w 342"/>
              <a:gd name="T27" fmla="*/ 206 h 424"/>
              <a:gd name="T28" fmla="*/ 126 w 342"/>
              <a:gd name="T29" fmla="*/ 193 h 424"/>
              <a:gd name="T30" fmla="*/ 120 w 342"/>
              <a:gd name="T31" fmla="*/ 169 h 424"/>
              <a:gd name="T32" fmla="*/ 164 w 342"/>
              <a:gd name="T33" fmla="*/ 149 h 424"/>
              <a:gd name="T34" fmla="*/ 208 w 342"/>
              <a:gd name="T35" fmla="*/ 167 h 424"/>
              <a:gd name="T36" fmla="*/ 201 w 342"/>
              <a:gd name="T37" fmla="*/ 191 h 424"/>
              <a:gd name="T38" fmla="*/ 208 w 342"/>
              <a:gd name="T39" fmla="*/ 206 h 424"/>
              <a:gd name="T40" fmla="*/ 179 w 342"/>
              <a:gd name="T41" fmla="*/ 122 h 424"/>
              <a:gd name="T42" fmla="*/ 164 w 342"/>
              <a:gd name="T43" fmla="*/ 136 h 424"/>
              <a:gd name="T44" fmla="*/ 147 w 342"/>
              <a:gd name="T45" fmla="*/ 121 h 424"/>
              <a:gd name="T46" fmla="*/ 123 w 342"/>
              <a:gd name="T47" fmla="*/ 73 h 424"/>
              <a:gd name="T48" fmla="*/ 162 w 342"/>
              <a:gd name="T49" fmla="*/ 82 h 424"/>
              <a:gd name="T50" fmla="*/ 169 w 342"/>
              <a:gd name="T51" fmla="*/ 76 h 424"/>
              <a:gd name="T52" fmla="*/ 208 w 342"/>
              <a:gd name="T53" fmla="*/ 82 h 424"/>
              <a:gd name="T54" fmla="*/ 220 w 342"/>
              <a:gd name="T55" fmla="*/ 72 h 424"/>
              <a:gd name="T56" fmla="*/ 127 w 342"/>
              <a:gd name="T57" fmla="*/ 78 h 424"/>
              <a:gd name="T58" fmla="*/ 158 w 342"/>
              <a:gd name="T59" fmla="*/ 62 h 424"/>
              <a:gd name="T60" fmla="*/ 127 w 342"/>
              <a:gd name="T61" fmla="*/ 78 h 424"/>
              <a:gd name="T62" fmla="*/ 173 w 342"/>
              <a:gd name="T63" fmla="*/ 62 h 424"/>
              <a:gd name="T64" fmla="*/ 204 w 342"/>
              <a:gd name="T65" fmla="*/ 78 h 424"/>
              <a:gd name="T66" fmla="*/ 108 w 342"/>
              <a:gd name="T67" fmla="*/ 61 h 424"/>
              <a:gd name="T68" fmla="*/ 215 w 342"/>
              <a:gd name="T69" fmla="*/ 50 h 424"/>
              <a:gd name="T70" fmla="*/ 208 w 342"/>
              <a:gd name="T71" fmla="*/ 67 h 424"/>
              <a:gd name="T72" fmla="*/ 169 w 342"/>
              <a:gd name="T73" fmla="*/ 58 h 424"/>
              <a:gd name="T74" fmla="*/ 162 w 342"/>
              <a:gd name="T75" fmla="*/ 67 h 424"/>
              <a:gd name="T76" fmla="*/ 123 w 342"/>
              <a:gd name="T77" fmla="*/ 58 h 424"/>
              <a:gd name="T78" fmla="*/ 108 w 342"/>
              <a:gd name="T79" fmla="*/ 64 h 424"/>
              <a:gd name="T80" fmla="*/ 115 w 342"/>
              <a:gd name="T81" fmla="*/ 219 h 424"/>
              <a:gd name="T82" fmla="*/ 115 w 342"/>
              <a:gd name="T83" fmla="*/ 221 h 424"/>
              <a:gd name="T84" fmla="*/ 200 w 342"/>
              <a:gd name="T85" fmla="*/ 221 h 424"/>
              <a:gd name="T86" fmla="*/ 211 w 342"/>
              <a:gd name="T87" fmla="*/ 221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2" h="424">
                <a:moveTo>
                  <a:pt x="234" y="221"/>
                </a:moveTo>
                <a:lnTo>
                  <a:pt x="231" y="191"/>
                </a:lnTo>
                <a:lnTo>
                  <a:pt x="254" y="191"/>
                </a:lnTo>
                <a:lnTo>
                  <a:pt x="254" y="167"/>
                </a:lnTo>
                <a:lnTo>
                  <a:pt x="226" y="148"/>
                </a:lnTo>
                <a:lnTo>
                  <a:pt x="226" y="145"/>
                </a:lnTo>
                <a:cubicBezTo>
                  <a:pt x="227" y="136"/>
                  <a:pt x="231" y="121"/>
                  <a:pt x="232" y="107"/>
                </a:cubicBezTo>
                <a:cubicBezTo>
                  <a:pt x="233" y="82"/>
                  <a:pt x="235" y="0"/>
                  <a:pt x="163" y="0"/>
                </a:cubicBezTo>
                <a:cubicBezTo>
                  <a:pt x="156" y="0"/>
                  <a:pt x="147" y="1"/>
                  <a:pt x="143" y="3"/>
                </a:cubicBezTo>
                <a:cubicBezTo>
                  <a:pt x="139" y="4"/>
                  <a:pt x="139" y="8"/>
                  <a:pt x="136" y="9"/>
                </a:cubicBezTo>
                <a:cubicBezTo>
                  <a:pt x="133" y="10"/>
                  <a:pt x="130" y="10"/>
                  <a:pt x="128" y="11"/>
                </a:cubicBezTo>
                <a:cubicBezTo>
                  <a:pt x="92" y="28"/>
                  <a:pt x="93" y="69"/>
                  <a:pt x="93" y="69"/>
                </a:cubicBezTo>
                <a:lnTo>
                  <a:pt x="98" y="151"/>
                </a:lnTo>
                <a:lnTo>
                  <a:pt x="73" y="169"/>
                </a:lnTo>
                <a:lnTo>
                  <a:pt x="73" y="193"/>
                </a:lnTo>
                <a:lnTo>
                  <a:pt x="95" y="193"/>
                </a:lnTo>
                <a:lnTo>
                  <a:pt x="92" y="221"/>
                </a:lnTo>
                <a:lnTo>
                  <a:pt x="0" y="221"/>
                </a:lnTo>
                <a:lnTo>
                  <a:pt x="0" y="266"/>
                </a:lnTo>
                <a:lnTo>
                  <a:pt x="28" y="266"/>
                </a:lnTo>
                <a:lnTo>
                  <a:pt x="28" y="424"/>
                </a:lnTo>
                <a:lnTo>
                  <a:pt x="313" y="424"/>
                </a:lnTo>
                <a:lnTo>
                  <a:pt x="313" y="266"/>
                </a:lnTo>
                <a:lnTo>
                  <a:pt x="342" y="266"/>
                </a:lnTo>
                <a:lnTo>
                  <a:pt x="342" y="221"/>
                </a:lnTo>
                <a:lnTo>
                  <a:pt x="234" y="221"/>
                </a:lnTo>
                <a:close/>
                <a:moveTo>
                  <a:pt x="164" y="215"/>
                </a:moveTo>
                <a:lnTo>
                  <a:pt x="120" y="206"/>
                </a:lnTo>
                <a:lnTo>
                  <a:pt x="120" y="193"/>
                </a:lnTo>
                <a:lnTo>
                  <a:pt x="126" y="193"/>
                </a:lnTo>
                <a:lnTo>
                  <a:pt x="126" y="169"/>
                </a:lnTo>
                <a:lnTo>
                  <a:pt x="120" y="169"/>
                </a:lnTo>
                <a:lnTo>
                  <a:pt x="120" y="141"/>
                </a:lnTo>
                <a:lnTo>
                  <a:pt x="164" y="149"/>
                </a:lnTo>
                <a:lnTo>
                  <a:pt x="208" y="141"/>
                </a:lnTo>
                <a:lnTo>
                  <a:pt x="208" y="167"/>
                </a:lnTo>
                <a:lnTo>
                  <a:pt x="201" y="167"/>
                </a:lnTo>
                <a:lnTo>
                  <a:pt x="201" y="191"/>
                </a:lnTo>
                <a:lnTo>
                  <a:pt x="208" y="191"/>
                </a:lnTo>
                <a:lnTo>
                  <a:pt x="208" y="206"/>
                </a:lnTo>
                <a:lnTo>
                  <a:pt x="164" y="215"/>
                </a:lnTo>
                <a:close/>
                <a:moveTo>
                  <a:pt x="179" y="122"/>
                </a:moveTo>
                <a:lnTo>
                  <a:pt x="179" y="133"/>
                </a:lnTo>
                <a:lnTo>
                  <a:pt x="164" y="136"/>
                </a:lnTo>
                <a:lnTo>
                  <a:pt x="147" y="133"/>
                </a:lnTo>
                <a:lnTo>
                  <a:pt x="147" y="121"/>
                </a:lnTo>
                <a:cubicBezTo>
                  <a:pt x="126" y="114"/>
                  <a:pt x="110" y="95"/>
                  <a:pt x="108" y="71"/>
                </a:cubicBezTo>
                <a:lnTo>
                  <a:pt x="123" y="73"/>
                </a:lnTo>
                <a:lnTo>
                  <a:pt x="123" y="82"/>
                </a:lnTo>
                <a:lnTo>
                  <a:pt x="162" y="82"/>
                </a:lnTo>
                <a:lnTo>
                  <a:pt x="162" y="76"/>
                </a:lnTo>
                <a:lnTo>
                  <a:pt x="169" y="76"/>
                </a:lnTo>
                <a:lnTo>
                  <a:pt x="169" y="82"/>
                </a:lnTo>
                <a:lnTo>
                  <a:pt x="208" y="82"/>
                </a:lnTo>
                <a:lnTo>
                  <a:pt x="208" y="73"/>
                </a:lnTo>
                <a:lnTo>
                  <a:pt x="220" y="72"/>
                </a:lnTo>
                <a:cubicBezTo>
                  <a:pt x="220" y="91"/>
                  <a:pt x="210" y="118"/>
                  <a:pt x="179" y="122"/>
                </a:cubicBezTo>
                <a:close/>
                <a:moveTo>
                  <a:pt x="127" y="78"/>
                </a:moveTo>
                <a:lnTo>
                  <a:pt x="127" y="62"/>
                </a:lnTo>
                <a:lnTo>
                  <a:pt x="158" y="62"/>
                </a:lnTo>
                <a:lnTo>
                  <a:pt x="158" y="78"/>
                </a:lnTo>
                <a:lnTo>
                  <a:pt x="127" y="78"/>
                </a:lnTo>
                <a:close/>
                <a:moveTo>
                  <a:pt x="173" y="78"/>
                </a:moveTo>
                <a:lnTo>
                  <a:pt x="173" y="62"/>
                </a:lnTo>
                <a:lnTo>
                  <a:pt x="204" y="62"/>
                </a:lnTo>
                <a:lnTo>
                  <a:pt x="204" y="78"/>
                </a:lnTo>
                <a:lnTo>
                  <a:pt x="173" y="78"/>
                </a:lnTo>
                <a:close/>
                <a:moveTo>
                  <a:pt x="108" y="61"/>
                </a:moveTo>
                <a:cubicBezTo>
                  <a:pt x="124" y="60"/>
                  <a:pt x="142" y="48"/>
                  <a:pt x="143" y="30"/>
                </a:cubicBezTo>
                <a:cubicBezTo>
                  <a:pt x="163" y="47"/>
                  <a:pt x="191" y="48"/>
                  <a:pt x="215" y="50"/>
                </a:cubicBezTo>
                <a:cubicBezTo>
                  <a:pt x="218" y="51"/>
                  <a:pt x="220" y="57"/>
                  <a:pt x="220" y="65"/>
                </a:cubicBezTo>
                <a:lnTo>
                  <a:pt x="208" y="67"/>
                </a:lnTo>
                <a:lnTo>
                  <a:pt x="208" y="58"/>
                </a:lnTo>
                <a:lnTo>
                  <a:pt x="169" y="58"/>
                </a:lnTo>
                <a:lnTo>
                  <a:pt x="169" y="67"/>
                </a:lnTo>
                <a:lnTo>
                  <a:pt x="162" y="67"/>
                </a:lnTo>
                <a:lnTo>
                  <a:pt x="162" y="58"/>
                </a:lnTo>
                <a:lnTo>
                  <a:pt x="123" y="58"/>
                </a:lnTo>
                <a:lnTo>
                  <a:pt x="123" y="67"/>
                </a:lnTo>
                <a:lnTo>
                  <a:pt x="108" y="64"/>
                </a:lnTo>
                <a:cubicBezTo>
                  <a:pt x="108" y="63"/>
                  <a:pt x="108" y="62"/>
                  <a:pt x="108" y="61"/>
                </a:cubicBezTo>
                <a:close/>
                <a:moveTo>
                  <a:pt x="115" y="219"/>
                </a:moveTo>
                <a:lnTo>
                  <a:pt x="128" y="221"/>
                </a:lnTo>
                <a:lnTo>
                  <a:pt x="115" y="221"/>
                </a:lnTo>
                <a:lnTo>
                  <a:pt x="115" y="219"/>
                </a:lnTo>
                <a:close/>
                <a:moveTo>
                  <a:pt x="200" y="221"/>
                </a:moveTo>
                <a:lnTo>
                  <a:pt x="211" y="220"/>
                </a:lnTo>
                <a:lnTo>
                  <a:pt x="211" y="221"/>
                </a:lnTo>
                <a:lnTo>
                  <a:pt x="200" y="2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8" name="graduate-student_81832">
            <a:extLst>
              <a:ext uri="{FF2B5EF4-FFF2-40B4-BE49-F238E27FC236}">
                <a16:creationId xmlns="" xmlns:a16="http://schemas.microsoft.com/office/drawing/2014/main" id="{05DB8EA4-831C-4534-A919-A75744E196E8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4" y="3495651"/>
            <a:ext cx="368754" cy="308716"/>
          </a:xfrm>
          <a:custGeom>
            <a:avLst/>
            <a:gdLst>
              <a:gd name="connsiteX0" fmla="*/ 116574 w 608605"/>
              <a:gd name="connsiteY0" fmla="*/ 296339 h 509517"/>
              <a:gd name="connsiteX1" fmla="*/ 166992 w 608605"/>
              <a:gd name="connsiteY1" fmla="*/ 323710 h 509517"/>
              <a:gd name="connsiteX2" fmla="*/ 166992 w 608605"/>
              <a:gd name="connsiteY2" fmla="*/ 421409 h 509517"/>
              <a:gd name="connsiteX3" fmla="*/ 301441 w 608605"/>
              <a:gd name="connsiteY3" fmla="*/ 459169 h 509517"/>
              <a:gd name="connsiteX4" fmla="*/ 435989 w 608605"/>
              <a:gd name="connsiteY4" fmla="*/ 421409 h 509517"/>
              <a:gd name="connsiteX5" fmla="*/ 435989 w 608605"/>
              <a:gd name="connsiteY5" fmla="*/ 323710 h 509517"/>
              <a:gd name="connsiteX6" fmla="*/ 486407 w 608605"/>
              <a:gd name="connsiteY6" fmla="*/ 296339 h 509517"/>
              <a:gd name="connsiteX7" fmla="*/ 486407 w 608605"/>
              <a:gd name="connsiteY7" fmla="*/ 421409 h 509517"/>
              <a:gd name="connsiteX8" fmla="*/ 301441 w 608605"/>
              <a:gd name="connsiteY8" fmla="*/ 509517 h 509517"/>
              <a:gd name="connsiteX9" fmla="*/ 116574 w 608605"/>
              <a:gd name="connsiteY9" fmla="*/ 421409 h 509517"/>
              <a:gd name="connsiteX10" fmla="*/ 301447 w 608605"/>
              <a:gd name="connsiteY10" fmla="*/ 53822 h 509517"/>
              <a:gd name="connsiteX11" fmla="*/ 77938 w 608605"/>
              <a:gd name="connsiteY11" fmla="*/ 175202 h 509517"/>
              <a:gd name="connsiteX12" fmla="*/ 301447 w 608605"/>
              <a:gd name="connsiteY12" fmla="*/ 296582 h 509517"/>
              <a:gd name="connsiteX13" fmla="*/ 524956 w 608605"/>
              <a:gd name="connsiteY13" fmla="*/ 175202 h 509517"/>
              <a:gd name="connsiteX14" fmla="*/ 289441 w 608605"/>
              <a:gd name="connsiteY14" fmla="*/ 3072 h 509517"/>
              <a:gd name="connsiteX15" fmla="*/ 313553 w 608605"/>
              <a:gd name="connsiteY15" fmla="*/ 3072 h 509517"/>
              <a:gd name="connsiteX16" fmla="*/ 589787 w 608605"/>
              <a:gd name="connsiteY16" fmla="*/ 153124 h 509517"/>
              <a:gd name="connsiteX17" fmla="*/ 602994 w 608605"/>
              <a:gd name="connsiteY17" fmla="*/ 175202 h 509517"/>
              <a:gd name="connsiteX18" fmla="*/ 589787 w 608605"/>
              <a:gd name="connsiteY18" fmla="*/ 197280 h 509517"/>
              <a:gd name="connsiteX19" fmla="*/ 567477 w 608605"/>
              <a:gd name="connsiteY19" fmla="*/ 209368 h 509517"/>
              <a:gd name="connsiteX20" fmla="*/ 567477 w 608605"/>
              <a:gd name="connsiteY20" fmla="*/ 299079 h 509517"/>
              <a:gd name="connsiteX21" fmla="*/ 589487 w 608605"/>
              <a:gd name="connsiteY21" fmla="*/ 329849 h 509517"/>
              <a:gd name="connsiteX22" fmla="*/ 577581 w 608605"/>
              <a:gd name="connsiteY22" fmla="*/ 354824 h 509517"/>
              <a:gd name="connsiteX23" fmla="*/ 607396 w 608605"/>
              <a:gd name="connsiteY23" fmla="*/ 449530 h 509517"/>
              <a:gd name="connsiteX24" fmla="*/ 603394 w 608605"/>
              <a:gd name="connsiteY24" fmla="*/ 473407 h 509517"/>
              <a:gd name="connsiteX25" fmla="*/ 581683 w 608605"/>
              <a:gd name="connsiteY25" fmla="*/ 484396 h 509517"/>
              <a:gd name="connsiteX26" fmla="*/ 531459 w 608605"/>
              <a:gd name="connsiteY26" fmla="*/ 484396 h 509517"/>
              <a:gd name="connsiteX27" fmla="*/ 509849 w 608605"/>
              <a:gd name="connsiteY27" fmla="*/ 473407 h 509517"/>
              <a:gd name="connsiteX28" fmla="*/ 505847 w 608605"/>
              <a:gd name="connsiteY28" fmla="*/ 449530 h 509517"/>
              <a:gd name="connsiteX29" fmla="*/ 535561 w 608605"/>
              <a:gd name="connsiteY29" fmla="*/ 354924 h 509517"/>
              <a:gd name="connsiteX30" fmla="*/ 523755 w 608605"/>
              <a:gd name="connsiteY30" fmla="*/ 329849 h 509517"/>
              <a:gd name="connsiteX31" fmla="*/ 545766 w 608605"/>
              <a:gd name="connsiteY31" fmla="*/ 298979 h 509517"/>
              <a:gd name="connsiteX32" fmla="*/ 545766 w 608605"/>
              <a:gd name="connsiteY32" fmla="*/ 221256 h 509517"/>
              <a:gd name="connsiteX33" fmla="*/ 313553 w 608605"/>
              <a:gd name="connsiteY33" fmla="*/ 347332 h 509517"/>
              <a:gd name="connsiteX34" fmla="*/ 301447 w 608605"/>
              <a:gd name="connsiteY34" fmla="*/ 350329 h 509517"/>
              <a:gd name="connsiteX35" fmla="*/ 289441 w 608605"/>
              <a:gd name="connsiteY35" fmla="*/ 347332 h 509517"/>
              <a:gd name="connsiteX36" fmla="*/ 13207 w 608605"/>
              <a:gd name="connsiteY36" fmla="*/ 197280 h 509517"/>
              <a:gd name="connsiteX37" fmla="*/ 0 w 608605"/>
              <a:gd name="connsiteY37" fmla="*/ 175202 h 509517"/>
              <a:gd name="connsiteX38" fmla="*/ 13207 w 608605"/>
              <a:gd name="connsiteY38" fmla="*/ 153124 h 50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605" h="509517">
                <a:moveTo>
                  <a:pt x="116574" y="296339"/>
                </a:moveTo>
                <a:lnTo>
                  <a:pt x="166992" y="323710"/>
                </a:lnTo>
                <a:lnTo>
                  <a:pt x="166992" y="421409"/>
                </a:lnTo>
                <a:cubicBezTo>
                  <a:pt x="166992" y="431099"/>
                  <a:pt x="213209" y="459169"/>
                  <a:pt x="301441" y="459169"/>
                </a:cubicBezTo>
                <a:cubicBezTo>
                  <a:pt x="389772" y="459169"/>
                  <a:pt x="435989" y="431099"/>
                  <a:pt x="435989" y="421409"/>
                </a:cubicBezTo>
                <a:lnTo>
                  <a:pt x="435989" y="323710"/>
                </a:lnTo>
                <a:lnTo>
                  <a:pt x="486407" y="296339"/>
                </a:lnTo>
                <a:lnTo>
                  <a:pt x="486407" y="421409"/>
                </a:lnTo>
                <a:cubicBezTo>
                  <a:pt x="486407" y="479249"/>
                  <a:pt x="393374" y="509517"/>
                  <a:pt x="301441" y="509517"/>
                </a:cubicBezTo>
                <a:cubicBezTo>
                  <a:pt x="209608" y="509517"/>
                  <a:pt x="116574" y="479249"/>
                  <a:pt x="116574" y="421409"/>
                </a:cubicBezTo>
                <a:close/>
                <a:moveTo>
                  <a:pt x="301447" y="53822"/>
                </a:moveTo>
                <a:lnTo>
                  <a:pt x="77938" y="175202"/>
                </a:lnTo>
                <a:lnTo>
                  <a:pt x="301447" y="296582"/>
                </a:lnTo>
                <a:lnTo>
                  <a:pt x="524956" y="175202"/>
                </a:lnTo>
                <a:close/>
                <a:moveTo>
                  <a:pt x="289441" y="3072"/>
                </a:moveTo>
                <a:cubicBezTo>
                  <a:pt x="296945" y="-1024"/>
                  <a:pt x="306049" y="-1024"/>
                  <a:pt x="313553" y="3072"/>
                </a:cubicBezTo>
                <a:lnTo>
                  <a:pt x="589787" y="153124"/>
                </a:lnTo>
                <a:cubicBezTo>
                  <a:pt x="597891" y="157519"/>
                  <a:pt x="602994" y="166011"/>
                  <a:pt x="602994" y="175202"/>
                </a:cubicBezTo>
                <a:cubicBezTo>
                  <a:pt x="602994" y="184393"/>
                  <a:pt x="597891" y="192884"/>
                  <a:pt x="589787" y="197280"/>
                </a:cubicBezTo>
                <a:lnTo>
                  <a:pt x="567477" y="209368"/>
                </a:lnTo>
                <a:lnTo>
                  <a:pt x="567477" y="299079"/>
                </a:lnTo>
                <a:cubicBezTo>
                  <a:pt x="580283" y="303575"/>
                  <a:pt x="589487" y="315563"/>
                  <a:pt x="589487" y="329849"/>
                </a:cubicBezTo>
                <a:cubicBezTo>
                  <a:pt x="589487" y="339939"/>
                  <a:pt x="584785" y="348830"/>
                  <a:pt x="577581" y="354824"/>
                </a:cubicBezTo>
                <a:lnTo>
                  <a:pt x="607396" y="449530"/>
                </a:lnTo>
                <a:cubicBezTo>
                  <a:pt x="609897" y="457722"/>
                  <a:pt x="608497" y="466514"/>
                  <a:pt x="603394" y="473407"/>
                </a:cubicBezTo>
                <a:cubicBezTo>
                  <a:pt x="598292" y="480300"/>
                  <a:pt x="590288" y="484396"/>
                  <a:pt x="581683" y="484396"/>
                </a:cubicBezTo>
                <a:lnTo>
                  <a:pt x="531459" y="484396"/>
                </a:lnTo>
                <a:cubicBezTo>
                  <a:pt x="522955" y="484396"/>
                  <a:pt x="514851" y="480300"/>
                  <a:pt x="509849" y="473407"/>
                </a:cubicBezTo>
                <a:cubicBezTo>
                  <a:pt x="504746" y="466514"/>
                  <a:pt x="503245" y="457622"/>
                  <a:pt x="505847" y="449530"/>
                </a:cubicBezTo>
                <a:lnTo>
                  <a:pt x="535561" y="354924"/>
                </a:lnTo>
                <a:cubicBezTo>
                  <a:pt x="528358" y="348830"/>
                  <a:pt x="523755" y="339939"/>
                  <a:pt x="523755" y="329849"/>
                </a:cubicBezTo>
                <a:cubicBezTo>
                  <a:pt x="523755" y="315563"/>
                  <a:pt x="532960" y="303475"/>
                  <a:pt x="545766" y="298979"/>
                </a:cubicBezTo>
                <a:lnTo>
                  <a:pt x="545766" y="221256"/>
                </a:lnTo>
                <a:lnTo>
                  <a:pt x="313553" y="347332"/>
                </a:lnTo>
                <a:cubicBezTo>
                  <a:pt x="309751" y="349330"/>
                  <a:pt x="305649" y="350329"/>
                  <a:pt x="301447" y="350329"/>
                </a:cubicBezTo>
                <a:cubicBezTo>
                  <a:pt x="297345" y="350329"/>
                  <a:pt x="293243" y="349330"/>
                  <a:pt x="289441" y="347332"/>
                </a:cubicBezTo>
                <a:lnTo>
                  <a:pt x="13207" y="197280"/>
                </a:lnTo>
                <a:cubicBezTo>
                  <a:pt x="5003" y="192884"/>
                  <a:pt x="0" y="184393"/>
                  <a:pt x="0" y="175202"/>
                </a:cubicBezTo>
                <a:cubicBezTo>
                  <a:pt x="0" y="166011"/>
                  <a:pt x="5003" y="157519"/>
                  <a:pt x="13207" y="1531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9" name="blackboard_342256">
            <a:extLst>
              <a:ext uri="{FF2B5EF4-FFF2-40B4-BE49-F238E27FC236}">
                <a16:creationId xmlns="" xmlns:a16="http://schemas.microsoft.com/office/drawing/2014/main" id="{67FF247B-7060-455B-B5D2-E182168F1136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3515095"/>
            <a:ext cx="368754" cy="368238"/>
          </a:xfrm>
          <a:custGeom>
            <a:avLst/>
            <a:gdLst>
              <a:gd name="connsiteX0" fmla="*/ 50774 w 605310"/>
              <a:gd name="connsiteY0" fmla="*/ 495511 h 604464"/>
              <a:gd name="connsiteX1" fmla="*/ 165416 w 605310"/>
              <a:gd name="connsiteY1" fmla="*/ 495511 h 604464"/>
              <a:gd name="connsiteX2" fmla="*/ 169655 w 605310"/>
              <a:gd name="connsiteY2" fmla="*/ 499839 h 604464"/>
              <a:gd name="connsiteX3" fmla="*/ 169655 w 605310"/>
              <a:gd name="connsiteY3" fmla="*/ 524396 h 604464"/>
              <a:gd name="connsiteX4" fmla="*/ 595819 w 605310"/>
              <a:gd name="connsiteY4" fmla="*/ 524396 h 604464"/>
              <a:gd name="connsiteX5" fmla="*/ 605239 w 605310"/>
              <a:gd name="connsiteY5" fmla="*/ 533899 h 604464"/>
              <a:gd name="connsiteX6" fmla="*/ 605239 w 605310"/>
              <a:gd name="connsiteY6" fmla="*/ 594961 h 604464"/>
              <a:gd name="connsiteX7" fmla="*/ 595819 w 605310"/>
              <a:gd name="connsiteY7" fmla="*/ 604464 h 604464"/>
              <a:gd name="connsiteX8" fmla="*/ 9420 w 605310"/>
              <a:gd name="connsiteY8" fmla="*/ 604464 h 604464"/>
              <a:gd name="connsiteX9" fmla="*/ 0 w 605310"/>
              <a:gd name="connsiteY9" fmla="*/ 594961 h 604464"/>
              <a:gd name="connsiteX10" fmla="*/ 0 w 605310"/>
              <a:gd name="connsiteY10" fmla="*/ 533899 h 604464"/>
              <a:gd name="connsiteX11" fmla="*/ 9420 w 605310"/>
              <a:gd name="connsiteY11" fmla="*/ 524396 h 604464"/>
              <a:gd name="connsiteX12" fmla="*/ 46535 w 605310"/>
              <a:gd name="connsiteY12" fmla="*/ 524396 h 604464"/>
              <a:gd name="connsiteX13" fmla="*/ 46535 w 605310"/>
              <a:gd name="connsiteY13" fmla="*/ 499839 h 604464"/>
              <a:gd name="connsiteX14" fmla="*/ 50774 w 605310"/>
              <a:gd name="connsiteY14" fmla="*/ 495511 h 604464"/>
              <a:gd name="connsiteX15" fmla="*/ 289374 w 605310"/>
              <a:gd name="connsiteY15" fmla="*/ 178335 h 604464"/>
              <a:gd name="connsiteX16" fmla="*/ 289374 w 605310"/>
              <a:gd name="connsiteY16" fmla="*/ 209852 h 604464"/>
              <a:gd name="connsiteX17" fmla="*/ 258665 w 605310"/>
              <a:gd name="connsiteY17" fmla="*/ 209852 h 604464"/>
              <a:gd name="connsiteX18" fmla="*/ 258665 w 605310"/>
              <a:gd name="connsiteY18" fmla="*/ 231396 h 604464"/>
              <a:gd name="connsiteX19" fmla="*/ 289374 w 605310"/>
              <a:gd name="connsiteY19" fmla="*/ 231396 h 604464"/>
              <a:gd name="connsiteX20" fmla="*/ 289374 w 605310"/>
              <a:gd name="connsiteY20" fmla="*/ 262913 h 604464"/>
              <a:gd name="connsiteX21" fmla="*/ 313488 w 605310"/>
              <a:gd name="connsiteY21" fmla="*/ 262913 h 604464"/>
              <a:gd name="connsiteX22" fmla="*/ 313488 w 605310"/>
              <a:gd name="connsiteY22" fmla="*/ 231396 h 604464"/>
              <a:gd name="connsiteX23" fmla="*/ 344197 w 605310"/>
              <a:gd name="connsiteY23" fmla="*/ 231396 h 604464"/>
              <a:gd name="connsiteX24" fmla="*/ 344197 w 605310"/>
              <a:gd name="connsiteY24" fmla="*/ 209852 h 604464"/>
              <a:gd name="connsiteX25" fmla="*/ 313488 w 605310"/>
              <a:gd name="connsiteY25" fmla="*/ 209852 h 604464"/>
              <a:gd name="connsiteX26" fmla="*/ 313488 w 605310"/>
              <a:gd name="connsiteY26" fmla="*/ 178335 h 604464"/>
              <a:gd name="connsiteX27" fmla="*/ 159852 w 605310"/>
              <a:gd name="connsiteY27" fmla="*/ 159612 h 604464"/>
              <a:gd name="connsiteX28" fmla="*/ 159852 w 605310"/>
              <a:gd name="connsiteY28" fmla="*/ 182944 h 604464"/>
              <a:gd name="connsiteX29" fmla="*/ 198190 w 605310"/>
              <a:gd name="connsiteY29" fmla="*/ 182944 h 604464"/>
              <a:gd name="connsiteX30" fmla="*/ 174735 w 605310"/>
              <a:gd name="connsiteY30" fmla="*/ 210604 h 604464"/>
              <a:gd name="connsiteX31" fmla="*/ 174735 w 605310"/>
              <a:gd name="connsiteY31" fmla="*/ 230738 h 604464"/>
              <a:gd name="connsiteX32" fmla="*/ 191031 w 605310"/>
              <a:gd name="connsiteY32" fmla="*/ 227351 h 604464"/>
              <a:gd name="connsiteX33" fmla="*/ 208081 w 605310"/>
              <a:gd name="connsiteY33" fmla="*/ 231867 h 604464"/>
              <a:gd name="connsiteX34" fmla="*/ 214204 w 605310"/>
              <a:gd name="connsiteY34" fmla="*/ 243909 h 604464"/>
              <a:gd name="connsiteX35" fmla="*/ 208835 w 605310"/>
              <a:gd name="connsiteY35" fmla="*/ 255575 h 604464"/>
              <a:gd name="connsiteX36" fmla="*/ 195270 w 605310"/>
              <a:gd name="connsiteY36" fmla="*/ 259620 h 604464"/>
              <a:gd name="connsiteX37" fmla="*/ 164185 w 605310"/>
              <a:gd name="connsiteY37" fmla="*/ 247296 h 604464"/>
              <a:gd name="connsiteX38" fmla="*/ 152976 w 605310"/>
              <a:gd name="connsiteY38" fmla="*/ 269028 h 604464"/>
              <a:gd name="connsiteX39" fmla="*/ 194234 w 605310"/>
              <a:gd name="connsiteY39" fmla="*/ 283423 h 604464"/>
              <a:gd name="connsiteX40" fmla="*/ 227580 w 605310"/>
              <a:gd name="connsiteY40" fmla="*/ 272415 h 604464"/>
              <a:gd name="connsiteX41" fmla="*/ 240674 w 605310"/>
              <a:gd name="connsiteY41" fmla="*/ 242215 h 604464"/>
              <a:gd name="connsiteX42" fmla="*/ 232573 w 605310"/>
              <a:gd name="connsiteY42" fmla="*/ 219448 h 604464"/>
              <a:gd name="connsiteX43" fmla="*/ 209777 w 605310"/>
              <a:gd name="connsiteY43" fmla="*/ 207029 h 604464"/>
              <a:gd name="connsiteX44" fmla="*/ 234833 w 605310"/>
              <a:gd name="connsiteY44" fmla="*/ 178523 h 604464"/>
              <a:gd name="connsiteX45" fmla="*/ 234833 w 605310"/>
              <a:gd name="connsiteY45" fmla="*/ 159612 h 604464"/>
              <a:gd name="connsiteX46" fmla="*/ 405613 w 605310"/>
              <a:gd name="connsiteY46" fmla="*/ 156884 h 604464"/>
              <a:gd name="connsiteX47" fmla="*/ 379521 w 605310"/>
              <a:gd name="connsiteY47" fmla="*/ 163658 h 604464"/>
              <a:gd name="connsiteX48" fmla="*/ 360681 w 605310"/>
              <a:gd name="connsiteY48" fmla="*/ 183791 h 604464"/>
              <a:gd name="connsiteX49" fmla="*/ 382535 w 605310"/>
              <a:gd name="connsiteY49" fmla="*/ 196774 h 604464"/>
              <a:gd name="connsiteX50" fmla="*/ 404483 w 605310"/>
              <a:gd name="connsiteY50" fmla="*/ 180310 h 604464"/>
              <a:gd name="connsiteX51" fmla="*/ 414751 w 605310"/>
              <a:gd name="connsiteY51" fmla="*/ 184450 h 604464"/>
              <a:gd name="connsiteX52" fmla="*/ 418801 w 605310"/>
              <a:gd name="connsiteY52" fmla="*/ 194611 h 604464"/>
              <a:gd name="connsiteX53" fmla="*/ 414185 w 605310"/>
              <a:gd name="connsiteY53" fmla="*/ 207311 h 604464"/>
              <a:gd name="connsiteX54" fmla="*/ 398643 w 605310"/>
              <a:gd name="connsiteY54" fmla="*/ 224905 h 604464"/>
              <a:gd name="connsiteX55" fmla="*/ 362754 w 605310"/>
              <a:gd name="connsiteY55" fmla="*/ 261690 h 604464"/>
              <a:gd name="connsiteX56" fmla="*/ 362754 w 605310"/>
              <a:gd name="connsiteY56" fmla="*/ 282012 h 604464"/>
              <a:gd name="connsiteX57" fmla="*/ 449133 w 605310"/>
              <a:gd name="connsiteY57" fmla="*/ 282012 h 604464"/>
              <a:gd name="connsiteX58" fmla="*/ 449133 w 605310"/>
              <a:gd name="connsiteY58" fmla="*/ 257457 h 604464"/>
              <a:gd name="connsiteX59" fmla="*/ 400809 w 605310"/>
              <a:gd name="connsiteY59" fmla="*/ 257457 h 604464"/>
              <a:gd name="connsiteX60" fmla="*/ 422852 w 605310"/>
              <a:gd name="connsiteY60" fmla="*/ 234595 h 604464"/>
              <a:gd name="connsiteX61" fmla="*/ 440655 w 605310"/>
              <a:gd name="connsiteY61" fmla="*/ 212392 h 604464"/>
              <a:gd name="connsiteX62" fmla="*/ 445459 w 605310"/>
              <a:gd name="connsiteY62" fmla="*/ 194328 h 604464"/>
              <a:gd name="connsiteX63" fmla="*/ 433496 w 605310"/>
              <a:gd name="connsiteY63" fmla="*/ 166951 h 604464"/>
              <a:gd name="connsiteX64" fmla="*/ 405613 w 605310"/>
              <a:gd name="connsiteY64" fmla="*/ 156884 h 604464"/>
              <a:gd name="connsiteX65" fmla="*/ 61604 w 605310"/>
              <a:gd name="connsiteY65" fmla="*/ 61392 h 604464"/>
              <a:gd name="connsiteX66" fmla="*/ 543707 w 605310"/>
              <a:gd name="connsiteY66" fmla="*/ 61392 h 604464"/>
              <a:gd name="connsiteX67" fmla="*/ 543707 w 605310"/>
              <a:gd name="connsiteY67" fmla="*/ 397637 h 604464"/>
              <a:gd name="connsiteX68" fmla="*/ 61604 w 605310"/>
              <a:gd name="connsiteY68" fmla="*/ 397637 h 604464"/>
              <a:gd name="connsiteX69" fmla="*/ 52091 w 605310"/>
              <a:gd name="connsiteY69" fmla="*/ 42611 h 604464"/>
              <a:gd name="connsiteX70" fmla="*/ 42671 w 605310"/>
              <a:gd name="connsiteY70" fmla="*/ 52017 h 604464"/>
              <a:gd name="connsiteX71" fmla="*/ 42671 w 605310"/>
              <a:gd name="connsiteY71" fmla="*/ 407012 h 604464"/>
              <a:gd name="connsiteX72" fmla="*/ 52091 w 605310"/>
              <a:gd name="connsiteY72" fmla="*/ 416418 h 604464"/>
              <a:gd name="connsiteX73" fmla="*/ 553125 w 605310"/>
              <a:gd name="connsiteY73" fmla="*/ 416418 h 604464"/>
              <a:gd name="connsiteX74" fmla="*/ 562639 w 605310"/>
              <a:gd name="connsiteY74" fmla="*/ 407012 h 604464"/>
              <a:gd name="connsiteX75" fmla="*/ 562639 w 605310"/>
              <a:gd name="connsiteY75" fmla="*/ 52017 h 604464"/>
              <a:gd name="connsiteX76" fmla="*/ 553125 w 605310"/>
              <a:gd name="connsiteY76" fmla="*/ 42611 h 604464"/>
              <a:gd name="connsiteX77" fmla="*/ 27317 w 605310"/>
              <a:gd name="connsiteY77" fmla="*/ 0 h 604464"/>
              <a:gd name="connsiteX78" fmla="*/ 577993 w 605310"/>
              <a:gd name="connsiteY78" fmla="*/ 0 h 604464"/>
              <a:gd name="connsiteX79" fmla="*/ 605310 w 605310"/>
              <a:gd name="connsiteY79" fmla="*/ 27278 h 604464"/>
              <a:gd name="connsiteX80" fmla="*/ 605310 w 605310"/>
              <a:gd name="connsiteY80" fmla="*/ 431751 h 604464"/>
              <a:gd name="connsiteX81" fmla="*/ 577993 w 605310"/>
              <a:gd name="connsiteY81" fmla="*/ 459029 h 604464"/>
              <a:gd name="connsiteX82" fmla="*/ 27317 w 605310"/>
              <a:gd name="connsiteY82" fmla="*/ 459029 h 604464"/>
              <a:gd name="connsiteX83" fmla="*/ 0 w 605310"/>
              <a:gd name="connsiteY83" fmla="*/ 431751 h 604464"/>
              <a:gd name="connsiteX84" fmla="*/ 0 w 605310"/>
              <a:gd name="connsiteY84" fmla="*/ 27278 h 604464"/>
              <a:gd name="connsiteX85" fmla="*/ 27317 w 605310"/>
              <a:gd name="connsiteY85" fmla="*/ 0 h 60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5310" h="604464">
                <a:moveTo>
                  <a:pt x="50774" y="495511"/>
                </a:moveTo>
                <a:lnTo>
                  <a:pt x="165416" y="495511"/>
                </a:lnTo>
                <a:cubicBezTo>
                  <a:pt x="167771" y="495511"/>
                  <a:pt x="169655" y="497393"/>
                  <a:pt x="169655" y="499839"/>
                </a:cubicBezTo>
                <a:lnTo>
                  <a:pt x="169655" y="524396"/>
                </a:lnTo>
                <a:lnTo>
                  <a:pt x="595819" y="524396"/>
                </a:lnTo>
                <a:cubicBezTo>
                  <a:pt x="601094" y="524396"/>
                  <a:pt x="605239" y="528630"/>
                  <a:pt x="605239" y="533899"/>
                </a:cubicBezTo>
                <a:lnTo>
                  <a:pt x="605239" y="594961"/>
                </a:lnTo>
                <a:cubicBezTo>
                  <a:pt x="605239" y="600136"/>
                  <a:pt x="601094" y="604464"/>
                  <a:pt x="595819" y="604464"/>
                </a:cubicBezTo>
                <a:lnTo>
                  <a:pt x="9420" y="604464"/>
                </a:lnTo>
                <a:cubicBezTo>
                  <a:pt x="4239" y="604464"/>
                  <a:pt x="0" y="600136"/>
                  <a:pt x="0" y="594961"/>
                </a:cubicBezTo>
                <a:lnTo>
                  <a:pt x="0" y="533899"/>
                </a:lnTo>
                <a:cubicBezTo>
                  <a:pt x="0" y="528630"/>
                  <a:pt x="4239" y="524396"/>
                  <a:pt x="9420" y="524396"/>
                </a:cubicBezTo>
                <a:lnTo>
                  <a:pt x="46535" y="524396"/>
                </a:lnTo>
                <a:lnTo>
                  <a:pt x="46535" y="499839"/>
                </a:lnTo>
                <a:cubicBezTo>
                  <a:pt x="46535" y="497393"/>
                  <a:pt x="48419" y="495511"/>
                  <a:pt x="50774" y="495511"/>
                </a:cubicBezTo>
                <a:close/>
                <a:moveTo>
                  <a:pt x="289374" y="178335"/>
                </a:moveTo>
                <a:lnTo>
                  <a:pt x="289374" y="209852"/>
                </a:lnTo>
                <a:lnTo>
                  <a:pt x="258665" y="209852"/>
                </a:lnTo>
                <a:lnTo>
                  <a:pt x="258665" y="231396"/>
                </a:lnTo>
                <a:lnTo>
                  <a:pt x="289374" y="231396"/>
                </a:lnTo>
                <a:lnTo>
                  <a:pt x="289374" y="262913"/>
                </a:lnTo>
                <a:lnTo>
                  <a:pt x="313488" y="262913"/>
                </a:lnTo>
                <a:lnTo>
                  <a:pt x="313488" y="231396"/>
                </a:lnTo>
                <a:lnTo>
                  <a:pt x="344197" y="231396"/>
                </a:lnTo>
                <a:lnTo>
                  <a:pt x="344197" y="209852"/>
                </a:lnTo>
                <a:lnTo>
                  <a:pt x="313488" y="209852"/>
                </a:lnTo>
                <a:lnTo>
                  <a:pt x="313488" y="178335"/>
                </a:lnTo>
                <a:close/>
                <a:moveTo>
                  <a:pt x="159852" y="159612"/>
                </a:moveTo>
                <a:lnTo>
                  <a:pt x="159852" y="182944"/>
                </a:lnTo>
                <a:lnTo>
                  <a:pt x="198190" y="182944"/>
                </a:lnTo>
                <a:lnTo>
                  <a:pt x="174735" y="210604"/>
                </a:lnTo>
                <a:lnTo>
                  <a:pt x="174735" y="230738"/>
                </a:lnTo>
                <a:cubicBezTo>
                  <a:pt x="181706" y="228480"/>
                  <a:pt x="187169" y="227351"/>
                  <a:pt x="191031" y="227351"/>
                </a:cubicBezTo>
                <a:cubicBezTo>
                  <a:pt x="198285" y="227351"/>
                  <a:pt x="203936" y="228856"/>
                  <a:pt x="208081" y="231867"/>
                </a:cubicBezTo>
                <a:cubicBezTo>
                  <a:pt x="212132" y="234783"/>
                  <a:pt x="214204" y="238829"/>
                  <a:pt x="214204" y="243909"/>
                </a:cubicBezTo>
                <a:cubicBezTo>
                  <a:pt x="214204" y="248989"/>
                  <a:pt x="212414" y="252847"/>
                  <a:pt x="208835" y="255575"/>
                </a:cubicBezTo>
                <a:cubicBezTo>
                  <a:pt x="205255" y="258209"/>
                  <a:pt x="200734" y="259620"/>
                  <a:pt x="195270" y="259620"/>
                </a:cubicBezTo>
                <a:cubicBezTo>
                  <a:pt x="186133" y="259620"/>
                  <a:pt x="175771" y="255481"/>
                  <a:pt x="164185" y="247296"/>
                </a:cubicBezTo>
                <a:lnTo>
                  <a:pt x="152976" y="269028"/>
                </a:lnTo>
                <a:cubicBezTo>
                  <a:pt x="166917" y="278625"/>
                  <a:pt x="180670" y="283423"/>
                  <a:pt x="194234" y="283423"/>
                </a:cubicBezTo>
                <a:cubicBezTo>
                  <a:pt x="207704" y="283423"/>
                  <a:pt x="218914" y="279754"/>
                  <a:pt x="227580" y="272415"/>
                </a:cubicBezTo>
                <a:cubicBezTo>
                  <a:pt x="236246" y="265171"/>
                  <a:pt x="240674" y="255105"/>
                  <a:pt x="240674" y="242215"/>
                </a:cubicBezTo>
                <a:cubicBezTo>
                  <a:pt x="240674" y="233654"/>
                  <a:pt x="237942" y="226034"/>
                  <a:pt x="232573" y="219448"/>
                </a:cubicBezTo>
                <a:cubicBezTo>
                  <a:pt x="227203" y="212862"/>
                  <a:pt x="219573" y="208723"/>
                  <a:pt x="209777" y="207029"/>
                </a:cubicBezTo>
                <a:lnTo>
                  <a:pt x="234833" y="178523"/>
                </a:lnTo>
                <a:lnTo>
                  <a:pt x="234833" y="159612"/>
                </a:lnTo>
                <a:close/>
                <a:moveTo>
                  <a:pt x="405613" y="156884"/>
                </a:moveTo>
                <a:cubicBezTo>
                  <a:pt x="395063" y="156884"/>
                  <a:pt x="386303" y="159142"/>
                  <a:pt x="379521" y="163658"/>
                </a:cubicBezTo>
                <a:cubicBezTo>
                  <a:pt x="372644" y="168174"/>
                  <a:pt x="366333" y="174948"/>
                  <a:pt x="360681" y="183791"/>
                </a:cubicBezTo>
                <a:lnTo>
                  <a:pt x="382535" y="196774"/>
                </a:lnTo>
                <a:cubicBezTo>
                  <a:pt x="389411" y="185767"/>
                  <a:pt x="396759" y="180310"/>
                  <a:pt x="404483" y="180310"/>
                </a:cubicBezTo>
                <a:cubicBezTo>
                  <a:pt x="408628" y="180310"/>
                  <a:pt x="412113" y="181627"/>
                  <a:pt x="414751" y="184450"/>
                </a:cubicBezTo>
                <a:cubicBezTo>
                  <a:pt x="417482" y="187178"/>
                  <a:pt x="418801" y="190565"/>
                  <a:pt x="418801" y="194611"/>
                </a:cubicBezTo>
                <a:cubicBezTo>
                  <a:pt x="418801" y="198750"/>
                  <a:pt x="417294" y="202984"/>
                  <a:pt x="414185" y="207311"/>
                </a:cubicBezTo>
                <a:cubicBezTo>
                  <a:pt x="411077" y="211733"/>
                  <a:pt x="405896" y="217566"/>
                  <a:pt x="398643" y="224905"/>
                </a:cubicBezTo>
                <a:lnTo>
                  <a:pt x="362754" y="261690"/>
                </a:lnTo>
                <a:lnTo>
                  <a:pt x="362754" y="282012"/>
                </a:lnTo>
                <a:lnTo>
                  <a:pt x="449133" y="282012"/>
                </a:lnTo>
                <a:lnTo>
                  <a:pt x="449133" y="257457"/>
                </a:lnTo>
                <a:lnTo>
                  <a:pt x="400809" y="257457"/>
                </a:lnTo>
                <a:lnTo>
                  <a:pt x="422852" y="234595"/>
                </a:lnTo>
                <a:cubicBezTo>
                  <a:pt x="431518" y="225563"/>
                  <a:pt x="437452" y="218225"/>
                  <a:pt x="440655" y="212392"/>
                </a:cubicBezTo>
                <a:cubicBezTo>
                  <a:pt x="443858" y="206653"/>
                  <a:pt x="445459" y="200632"/>
                  <a:pt x="445459" y="194328"/>
                </a:cubicBezTo>
                <a:cubicBezTo>
                  <a:pt x="445459" y="182756"/>
                  <a:pt x="441503" y="173630"/>
                  <a:pt x="433496" y="166951"/>
                </a:cubicBezTo>
                <a:cubicBezTo>
                  <a:pt x="425489" y="160177"/>
                  <a:pt x="416164" y="156884"/>
                  <a:pt x="405613" y="156884"/>
                </a:cubicBezTo>
                <a:close/>
                <a:moveTo>
                  <a:pt x="61604" y="61392"/>
                </a:moveTo>
                <a:lnTo>
                  <a:pt x="543707" y="61392"/>
                </a:lnTo>
                <a:lnTo>
                  <a:pt x="543707" y="397637"/>
                </a:lnTo>
                <a:lnTo>
                  <a:pt x="61604" y="397637"/>
                </a:lnTo>
                <a:close/>
                <a:moveTo>
                  <a:pt x="52091" y="42611"/>
                </a:moveTo>
                <a:cubicBezTo>
                  <a:pt x="46910" y="42611"/>
                  <a:pt x="42671" y="46844"/>
                  <a:pt x="42671" y="52017"/>
                </a:cubicBezTo>
                <a:lnTo>
                  <a:pt x="42671" y="407012"/>
                </a:lnTo>
                <a:cubicBezTo>
                  <a:pt x="42671" y="412185"/>
                  <a:pt x="46910" y="416418"/>
                  <a:pt x="52091" y="416418"/>
                </a:cubicBezTo>
                <a:lnTo>
                  <a:pt x="553125" y="416418"/>
                </a:lnTo>
                <a:cubicBezTo>
                  <a:pt x="558400" y="416418"/>
                  <a:pt x="562639" y="412185"/>
                  <a:pt x="562639" y="407012"/>
                </a:cubicBezTo>
                <a:lnTo>
                  <a:pt x="562639" y="52017"/>
                </a:lnTo>
                <a:cubicBezTo>
                  <a:pt x="562639" y="46844"/>
                  <a:pt x="558400" y="42611"/>
                  <a:pt x="553125" y="42611"/>
                </a:cubicBezTo>
                <a:close/>
                <a:moveTo>
                  <a:pt x="27317" y="0"/>
                </a:moveTo>
                <a:lnTo>
                  <a:pt x="577993" y="0"/>
                </a:lnTo>
                <a:cubicBezTo>
                  <a:pt x="593064" y="0"/>
                  <a:pt x="605216" y="12228"/>
                  <a:pt x="605310" y="27278"/>
                </a:cubicBezTo>
                <a:lnTo>
                  <a:pt x="605310" y="431751"/>
                </a:lnTo>
                <a:cubicBezTo>
                  <a:pt x="605310" y="446801"/>
                  <a:pt x="593064" y="459029"/>
                  <a:pt x="577993" y="459029"/>
                </a:cubicBezTo>
                <a:lnTo>
                  <a:pt x="27317" y="459029"/>
                </a:lnTo>
                <a:cubicBezTo>
                  <a:pt x="12246" y="459029"/>
                  <a:pt x="0" y="446801"/>
                  <a:pt x="0" y="431751"/>
                </a:cubicBezTo>
                <a:lnTo>
                  <a:pt x="0" y="27278"/>
                </a:lnTo>
                <a:cubicBezTo>
                  <a:pt x="0" y="12228"/>
                  <a:pt x="12246" y="0"/>
                  <a:pt x="273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0" name="earth-tool-for-education-with-maps_45166">
            <a:extLst>
              <a:ext uri="{FF2B5EF4-FFF2-40B4-BE49-F238E27FC236}">
                <a16:creationId xmlns="" xmlns:a16="http://schemas.microsoft.com/office/drawing/2014/main" id="{DBB37FBE-D518-41A0-B219-8D35082CD64A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3514956"/>
            <a:ext cx="368754" cy="367812"/>
          </a:xfrm>
          <a:custGeom>
            <a:avLst/>
            <a:gdLst>
              <a:gd name="connsiteX0" fmla="*/ 353905 w 608133"/>
              <a:gd name="connsiteY0" fmla="*/ 372216 h 606580"/>
              <a:gd name="connsiteX1" fmla="*/ 357698 w 608133"/>
              <a:gd name="connsiteY1" fmla="*/ 373425 h 606580"/>
              <a:gd name="connsiteX2" fmla="*/ 354188 w 608133"/>
              <a:gd name="connsiteY2" fmla="*/ 382408 h 606580"/>
              <a:gd name="connsiteX3" fmla="*/ 333146 w 608133"/>
              <a:gd name="connsiteY3" fmla="*/ 392715 h 606580"/>
              <a:gd name="connsiteX4" fmla="*/ 333146 w 608133"/>
              <a:gd name="connsiteY4" fmla="*/ 400756 h 606580"/>
              <a:gd name="connsiteX5" fmla="*/ 341831 w 608133"/>
              <a:gd name="connsiteY5" fmla="*/ 400756 h 606580"/>
              <a:gd name="connsiteX6" fmla="*/ 341831 w 608133"/>
              <a:gd name="connsiteY6" fmla="*/ 406245 h 606580"/>
              <a:gd name="connsiteX7" fmla="*/ 319097 w 608133"/>
              <a:gd name="connsiteY7" fmla="*/ 406245 h 606580"/>
              <a:gd name="connsiteX8" fmla="*/ 319097 w 608133"/>
              <a:gd name="connsiteY8" fmla="*/ 400756 h 606580"/>
              <a:gd name="connsiteX9" fmla="*/ 329187 w 608133"/>
              <a:gd name="connsiteY9" fmla="*/ 400756 h 606580"/>
              <a:gd name="connsiteX10" fmla="*/ 329187 w 608133"/>
              <a:gd name="connsiteY10" fmla="*/ 392715 h 606580"/>
              <a:gd name="connsiteX11" fmla="*/ 329187 w 608133"/>
              <a:gd name="connsiteY11" fmla="*/ 390162 h 606580"/>
              <a:gd name="connsiteX12" fmla="*/ 329187 w 608133"/>
              <a:gd name="connsiteY12" fmla="*/ 388631 h 606580"/>
              <a:gd name="connsiteX13" fmla="*/ 330464 w 608133"/>
              <a:gd name="connsiteY13" fmla="*/ 388758 h 606580"/>
              <a:gd name="connsiteX14" fmla="*/ 350484 w 608133"/>
              <a:gd name="connsiteY14" fmla="*/ 380430 h 606580"/>
              <a:gd name="connsiteX15" fmla="*/ 154231 w 608133"/>
              <a:gd name="connsiteY15" fmla="*/ 365050 h 606580"/>
              <a:gd name="connsiteX16" fmla="*/ 154668 w 608133"/>
              <a:gd name="connsiteY16" fmla="*/ 366964 h 606580"/>
              <a:gd name="connsiteX17" fmla="*/ 155372 w 608133"/>
              <a:gd name="connsiteY17" fmla="*/ 370090 h 606580"/>
              <a:gd name="connsiteX18" fmla="*/ 153754 w 608133"/>
              <a:gd name="connsiteY18" fmla="*/ 367178 h 606580"/>
              <a:gd name="connsiteX19" fmla="*/ 153213 w 608133"/>
              <a:gd name="connsiteY19" fmla="*/ 366194 h 606580"/>
              <a:gd name="connsiteX20" fmla="*/ 154228 w 608133"/>
              <a:gd name="connsiteY20" fmla="*/ 365035 h 606580"/>
              <a:gd name="connsiteX21" fmla="*/ 153198 w 608133"/>
              <a:gd name="connsiteY21" fmla="*/ 366178 h 606580"/>
              <a:gd name="connsiteX22" fmla="*/ 153754 w 608133"/>
              <a:gd name="connsiteY22" fmla="*/ 367178 h 606580"/>
              <a:gd name="connsiteX23" fmla="*/ 155385 w 608133"/>
              <a:gd name="connsiteY23" fmla="*/ 370149 h 606580"/>
              <a:gd name="connsiteX24" fmla="*/ 155372 w 608133"/>
              <a:gd name="connsiteY24" fmla="*/ 370090 h 606580"/>
              <a:gd name="connsiteX25" fmla="*/ 155386 w 608133"/>
              <a:gd name="connsiteY25" fmla="*/ 370116 h 606580"/>
              <a:gd name="connsiteX26" fmla="*/ 154668 w 608133"/>
              <a:gd name="connsiteY26" fmla="*/ 366964 h 606580"/>
              <a:gd name="connsiteX27" fmla="*/ 154235 w 608133"/>
              <a:gd name="connsiteY27" fmla="*/ 365045 h 606580"/>
              <a:gd name="connsiteX28" fmla="*/ 154231 w 608133"/>
              <a:gd name="connsiteY28" fmla="*/ 365050 h 606580"/>
              <a:gd name="connsiteX29" fmla="*/ 129357 w 608133"/>
              <a:gd name="connsiteY29" fmla="*/ 298669 h 606580"/>
              <a:gd name="connsiteX30" fmla="*/ 136291 w 608133"/>
              <a:gd name="connsiteY30" fmla="*/ 312738 h 606580"/>
              <a:gd name="connsiteX31" fmla="*/ 136471 w 608133"/>
              <a:gd name="connsiteY31" fmla="*/ 313109 h 606580"/>
              <a:gd name="connsiteX32" fmla="*/ 133402 w 608133"/>
              <a:gd name="connsiteY32" fmla="*/ 312982 h 606580"/>
              <a:gd name="connsiteX33" fmla="*/ 127529 w 608133"/>
              <a:gd name="connsiteY33" fmla="*/ 313873 h 606580"/>
              <a:gd name="connsiteX34" fmla="*/ 127529 w 608133"/>
              <a:gd name="connsiteY34" fmla="*/ 300738 h 606580"/>
              <a:gd name="connsiteX35" fmla="*/ 129305 w 608133"/>
              <a:gd name="connsiteY35" fmla="*/ 298562 h 606580"/>
              <a:gd name="connsiteX36" fmla="*/ 127512 w 608133"/>
              <a:gd name="connsiteY36" fmla="*/ 300731 h 606580"/>
              <a:gd name="connsiteX37" fmla="*/ 127512 w 608133"/>
              <a:gd name="connsiteY37" fmla="*/ 313875 h 606580"/>
              <a:gd name="connsiteX38" fmla="*/ 127529 w 608133"/>
              <a:gd name="connsiteY38" fmla="*/ 313873 h 606580"/>
              <a:gd name="connsiteX39" fmla="*/ 127529 w 608133"/>
              <a:gd name="connsiteY39" fmla="*/ 313880 h 606580"/>
              <a:gd name="connsiteX40" fmla="*/ 133407 w 608133"/>
              <a:gd name="connsiteY40" fmla="*/ 312987 h 606580"/>
              <a:gd name="connsiteX41" fmla="*/ 136473 w 608133"/>
              <a:gd name="connsiteY41" fmla="*/ 313115 h 606580"/>
              <a:gd name="connsiteX42" fmla="*/ 136471 w 608133"/>
              <a:gd name="connsiteY42" fmla="*/ 313109 h 606580"/>
              <a:gd name="connsiteX43" fmla="*/ 136474 w 608133"/>
              <a:gd name="connsiteY43" fmla="*/ 313109 h 606580"/>
              <a:gd name="connsiteX44" fmla="*/ 136291 w 608133"/>
              <a:gd name="connsiteY44" fmla="*/ 312738 h 606580"/>
              <a:gd name="connsiteX45" fmla="*/ 129445 w 608133"/>
              <a:gd name="connsiteY45" fmla="*/ 298569 h 606580"/>
              <a:gd name="connsiteX46" fmla="*/ 129357 w 608133"/>
              <a:gd name="connsiteY46" fmla="*/ 298669 h 606580"/>
              <a:gd name="connsiteX47" fmla="*/ 70350 w 608133"/>
              <a:gd name="connsiteY47" fmla="*/ 249152 h 606580"/>
              <a:gd name="connsiteX48" fmla="*/ 73599 w 608133"/>
              <a:gd name="connsiteY48" fmla="*/ 253747 h 606580"/>
              <a:gd name="connsiteX49" fmla="*/ 73003 w 608133"/>
              <a:gd name="connsiteY49" fmla="*/ 254932 h 606580"/>
              <a:gd name="connsiteX50" fmla="*/ 69753 w 608133"/>
              <a:gd name="connsiteY50" fmla="*/ 254932 h 606580"/>
              <a:gd name="connsiteX51" fmla="*/ 68611 w 608133"/>
              <a:gd name="connsiteY51" fmla="*/ 254900 h 606580"/>
              <a:gd name="connsiteX52" fmla="*/ 67343 w 608133"/>
              <a:gd name="connsiteY52" fmla="*/ 250596 h 606580"/>
              <a:gd name="connsiteX53" fmla="*/ 67374 w 608133"/>
              <a:gd name="connsiteY53" fmla="*/ 250579 h 606580"/>
              <a:gd name="connsiteX54" fmla="*/ 12543 w 608133"/>
              <a:gd name="connsiteY54" fmla="*/ 235433 h 606580"/>
              <a:gd name="connsiteX55" fmla="*/ 14960 w 608133"/>
              <a:gd name="connsiteY55" fmla="*/ 247257 h 606580"/>
              <a:gd name="connsiteX56" fmla="*/ 20187 w 608133"/>
              <a:gd name="connsiteY56" fmla="*/ 255668 h 606580"/>
              <a:gd name="connsiteX57" fmla="*/ 23757 w 608133"/>
              <a:gd name="connsiteY57" fmla="*/ 259618 h 606580"/>
              <a:gd name="connsiteX58" fmla="*/ 30131 w 608133"/>
              <a:gd name="connsiteY58" fmla="*/ 262039 h 606580"/>
              <a:gd name="connsiteX59" fmla="*/ 24139 w 608133"/>
              <a:gd name="connsiteY59" fmla="*/ 269048 h 606580"/>
              <a:gd name="connsiteX60" fmla="*/ 12537 w 608133"/>
              <a:gd name="connsiteY60" fmla="*/ 270195 h 606580"/>
              <a:gd name="connsiteX61" fmla="*/ 3740 w 608133"/>
              <a:gd name="connsiteY61" fmla="*/ 270195 h 606580"/>
              <a:gd name="connsiteX62" fmla="*/ 4760 w 608133"/>
              <a:gd name="connsiteY62" fmla="*/ 260001 h 606580"/>
              <a:gd name="connsiteX63" fmla="*/ 10311 w 608133"/>
              <a:gd name="connsiteY63" fmla="*/ 258832 h 606580"/>
              <a:gd name="connsiteX64" fmla="*/ 12012 w 608133"/>
              <a:gd name="connsiteY64" fmla="*/ 258505 h 606580"/>
              <a:gd name="connsiteX65" fmla="*/ 12008 w 608133"/>
              <a:gd name="connsiteY65" fmla="*/ 258475 h 606580"/>
              <a:gd name="connsiteX66" fmla="*/ 12027 w 608133"/>
              <a:gd name="connsiteY66" fmla="*/ 258471 h 606580"/>
              <a:gd name="connsiteX67" fmla="*/ 11390 w 608133"/>
              <a:gd name="connsiteY67" fmla="*/ 253756 h 606580"/>
              <a:gd name="connsiteX68" fmla="*/ 11386 w 608133"/>
              <a:gd name="connsiteY68" fmla="*/ 253754 h 606580"/>
              <a:gd name="connsiteX69" fmla="*/ 11373 w 608133"/>
              <a:gd name="connsiteY69" fmla="*/ 253656 h 606580"/>
              <a:gd name="connsiteX70" fmla="*/ 7285 w 608133"/>
              <a:gd name="connsiteY70" fmla="*/ 251138 h 606580"/>
              <a:gd name="connsiteX71" fmla="*/ 5398 w 608133"/>
              <a:gd name="connsiteY71" fmla="*/ 249933 h 606580"/>
              <a:gd name="connsiteX72" fmla="*/ 4888 w 608133"/>
              <a:gd name="connsiteY72" fmla="*/ 249679 h 606580"/>
              <a:gd name="connsiteX73" fmla="*/ 7565 w 608133"/>
              <a:gd name="connsiteY73" fmla="*/ 236426 h 606580"/>
              <a:gd name="connsiteX74" fmla="*/ 8330 w 608133"/>
              <a:gd name="connsiteY74" fmla="*/ 236298 h 606580"/>
              <a:gd name="connsiteX75" fmla="*/ 8443 w 608133"/>
              <a:gd name="connsiteY75" fmla="*/ 236274 h 606580"/>
              <a:gd name="connsiteX76" fmla="*/ 8434 w 608133"/>
              <a:gd name="connsiteY76" fmla="*/ 236304 h 606580"/>
              <a:gd name="connsiteX77" fmla="*/ 606846 w 608133"/>
              <a:gd name="connsiteY77" fmla="*/ 233360 h 606580"/>
              <a:gd name="connsiteX78" fmla="*/ 608133 w 608133"/>
              <a:gd name="connsiteY78" fmla="*/ 238441 h 606580"/>
              <a:gd name="connsiteX79" fmla="*/ 605945 w 608133"/>
              <a:gd name="connsiteY79" fmla="*/ 234376 h 606580"/>
              <a:gd name="connsiteX80" fmla="*/ 204076 w 608133"/>
              <a:gd name="connsiteY80" fmla="*/ 166111 h 606580"/>
              <a:gd name="connsiteX81" fmla="*/ 204076 w 608133"/>
              <a:gd name="connsiteY81" fmla="*/ 171954 h 606580"/>
              <a:gd name="connsiteX82" fmla="*/ 199732 w 608133"/>
              <a:gd name="connsiteY82" fmla="*/ 176272 h 606580"/>
              <a:gd name="connsiteX83" fmla="*/ 189892 w 608133"/>
              <a:gd name="connsiteY83" fmla="*/ 176272 h 606580"/>
              <a:gd name="connsiteX84" fmla="*/ 191426 w 608133"/>
              <a:gd name="connsiteY84" fmla="*/ 169668 h 606580"/>
              <a:gd name="connsiteX85" fmla="*/ 196026 w 608133"/>
              <a:gd name="connsiteY85" fmla="*/ 169286 h 606580"/>
              <a:gd name="connsiteX86" fmla="*/ 197048 w 608133"/>
              <a:gd name="connsiteY86" fmla="*/ 167000 h 606580"/>
              <a:gd name="connsiteX87" fmla="*/ 581533 w 608133"/>
              <a:gd name="connsiteY87" fmla="*/ 165335 h 606580"/>
              <a:gd name="connsiteX88" fmla="*/ 588657 w 608133"/>
              <a:gd name="connsiteY88" fmla="*/ 180163 h 606580"/>
              <a:gd name="connsiteX89" fmla="*/ 585604 w 608133"/>
              <a:gd name="connsiteY89" fmla="*/ 180035 h 606580"/>
              <a:gd name="connsiteX90" fmla="*/ 579625 w 608133"/>
              <a:gd name="connsiteY90" fmla="*/ 180930 h 606580"/>
              <a:gd name="connsiteX91" fmla="*/ 579625 w 608133"/>
              <a:gd name="connsiteY91" fmla="*/ 167380 h 606580"/>
              <a:gd name="connsiteX92" fmla="*/ 208944 w 608133"/>
              <a:gd name="connsiteY92" fmla="*/ 160607 h 606580"/>
              <a:gd name="connsiteX93" fmla="*/ 209708 w 608133"/>
              <a:gd name="connsiteY93" fmla="*/ 160607 h 606580"/>
              <a:gd name="connsiteX94" fmla="*/ 221293 w 608133"/>
              <a:gd name="connsiteY94" fmla="*/ 164052 h 606580"/>
              <a:gd name="connsiteX95" fmla="*/ 221293 w 608133"/>
              <a:gd name="connsiteY95" fmla="*/ 169922 h 606580"/>
              <a:gd name="connsiteX96" fmla="*/ 211618 w 608133"/>
              <a:gd name="connsiteY96" fmla="*/ 169922 h 606580"/>
              <a:gd name="connsiteX97" fmla="*/ 208944 w 608133"/>
              <a:gd name="connsiteY97" fmla="*/ 166094 h 606580"/>
              <a:gd name="connsiteX98" fmla="*/ 179788 w 608133"/>
              <a:gd name="connsiteY98" fmla="*/ 153974 h 606580"/>
              <a:gd name="connsiteX99" fmla="*/ 189892 w 608133"/>
              <a:gd name="connsiteY99" fmla="*/ 153974 h 606580"/>
              <a:gd name="connsiteX100" fmla="*/ 176846 w 608133"/>
              <a:gd name="connsiteY100" fmla="*/ 171968 h 606580"/>
              <a:gd name="connsiteX101" fmla="*/ 171474 w 608133"/>
              <a:gd name="connsiteY101" fmla="*/ 169161 h 606580"/>
              <a:gd name="connsiteX102" fmla="*/ 172625 w 608133"/>
              <a:gd name="connsiteY102" fmla="*/ 161504 h 606580"/>
              <a:gd name="connsiteX103" fmla="*/ 196031 w 608133"/>
              <a:gd name="connsiteY103" fmla="*/ 153974 h 606580"/>
              <a:gd name="connsiteX104" fmla="*/ 206334 w 608133"/>
              <a:gd name="connsiteY104" fmla="*/ 153974 h 606580"/>
              <a:gd name="connsiteX105" fmla="*/ 206334 w 608133"/>
              <a:gd name="connsiteY105" fmla="*/ 159972 h 606580"/>
              <a:gd name="connsiteX106" fmla="*/ 201747 w 608133"/>
              <a:gd name="connsiteY106" fmla="*/ 162936 h 606580"/>
              <a:gd name="connsiteX107" fmla="*/ 196031 w 608133"/>
              <a:gd name="connsiteY107" fmla="*/ 164065 h 606580"/>
              <a:gd name="connsiteX108" fmla="*/ 215085 w 608133"/>
              <a:gd name="connsiteY108" fmla="*/ 152986 h 606580"/>
              <a:gd name="connsiteX109" fmla="*/ 219811 w 608133"/>
              <a:gd name="connsiteY109" fmla="*/ 155921 h 606580"/>
              <a:gd name="connsiteX110" fmla="*/ 216107 w 608133"/>
              <a:gd name="connsiteY110" fmla="*/ 158984 h 606580"/>
              <a:gd name="connsiteX111" fmla="*/ 212402 w 608133"/>
              <a:gd name="connsiteY111" fmla="*/ 155921 h 606580"/>
              <a:gd name="connsiteX112" fmla="*/ 201253 w 608133"/>
              <a:gd name="connsiteY112" fmla="*/ 144306 h 606580"/>
              <a:gd name="connsiteX113" fmla="*/ 207533 w 608133"/>
              <a:gd name="connsiteY113" fmla="*/ 150044 h 606580"/>
              <a:gd name="connsiteX114" fmla="*/ 201253 w 608133"/>
              <a:gd name="connsiteY114" fmla="*/ 151574 h 606580"/>
              <a:gd name="connsiteX115" fmla="*/ 48012 w 608133"/>
              <a:gd name="connsiteY115" fmla="*/ 142895 h 606580"/>
              <a:gd name="connsiteX116" fmla="*/ 48267 w 608133"/>
              <a:gd name="connsiteY116" fmla="*/ 146335 h 606580"/>
              <a:gd name="connsiteX117" fmla="*/ 39587 w 608133"/>
              <a:gd name="connsiteY117" fmla="*/ 156655 h 606580"/>
              <a:gd name="connsiteX118" fmla="*/ 48012 w 608133"/>
              <a:gd name="connsiteY118" fmla="*/ 142895 h 606580"/>
              <a:gd name="connsiteX119" fmla="*/ 183223 w 608133"/>
              <a:gd name="connsiteY119" fmla="*/ 141625 h 606580"/>
              <a:gd name="connsiteX120" fmla="*/ 195249 w 608133"/>
              <a:gd name="connsiteY120" fmla="*/ 141625 h 606580"/>
              <a:gd name="connsiteX121" fmla="*/ 195249 w 608133"/>
              <a:gd name="connsiteY121" fmla="*/ 145325 h 606580"/>
              <a:gd name="connsiteX122" fmla="*/ 197936 w 608133"/>
              <a:gd name="connsiteY122" fmla="*/ 145325 h 606580"/>
              <a:gd name="connsiteX123" fmla="*/ 197936 w 608133"/>
              <a:gd name="connsiteY123" fmla="*/ 151575 h 606580"/>
              <a:gd name="connsiteX124" fmla="*/ 179512 w 608133"/>
              <a:gd name="connsiteY124" fmla="*/ 151575 h 606580"/>
              <a:gd name="connsiteX125" fmla="*/ 172603 w 608133"/>
              <a:gd name="connsiteY125" fmla="*/ 149662 h 606580"/>
              <a:gd name="connsiteX126" fmla="*/ 174394 w 608133"/>
              <a:gd name="connsiteY126" fmla="*/ 145325 h 606580"/>
              <a:gd name="connsiteX127" fmla="*/ 163284 w 608133"/>
              <a:gd name="connsiteY127" fmla="*/ 118762 h 606580"/>
              <a:gd name="connsiteX128" fmla="*/ 170557 w 608133"/>
              <a:gd name="connsiteY128" fmla="*/ 120418 h 606580"/>
              <a:gd name="connsiteX129" fmla="*/ 168005 w 608133"/>
              <a:gd name="connsiteY129" fmla="*/ 130101 h 606580"/>
              <a:gd name="connsiteX130" fmla="*/ 160221 w 608133"/>
              <a:gd name="connsiteY130" fmla="*/ 132522 h 606580"/>
              <a:gd name="connsiteX131" fmla="*/ 155244 w 608133"/>
              <a:gd name="connsiteY131" fmla="*/ 122584 h 606580"/>
              <a:gd name="connsiteX132" fmla="*/ 531175 w 608133"/>
              <a:gd name="connsiteY132" fmla="*/ 94910 h 606580"/>
              <a:gd name="connsiteX133" fmla="*/ 546388 w 608133"/>
              <a:gd name="connsiteY133" fmla="*/ 112005 h 606580"/>
              <a:gd name="connsiteX134" fmla="*/ 540380 w 608133"/>
              <a:gd name="connsiteY134" fmla="*/ 120807 h 606580"/>
              <a:gd name="connsiteX135" fmla="*/ 519286 w 608133"/>
              <a:gd name="connsiteY135" fmla="*/ 120679 h 606580"/>
              <a:gd name="connsiteX136" fmla="*/ 517880 w 608133"/>
              <a:gd name="connsiteY136" fmla="*/ 116342 h 606580"/>
              <a:gd name="connsiteX137" fmla="*/ 531175 w 608133"/>
              <a:gd name="connsiteY137" fmla="*/ 109708 h 606580"/>
              <a:gd name="connsiteX138" fmla="*/ 144924 w 608133"/>
              <a:gd name="connsiteY138" fmla="*/ 86584 h 606580"/>
              <a:gd name="connsiteX139" fmla="*/ 144924 w 608133"/>
              <a:gd name="connsiteY139" fmla="*/ 93238 h 606580"/>
              <a:gd name="connsiteX140" fmla="*/ 129693 w 608133"/>
              <a:gd name="connsiteY140" fmla="*/ 94134 h 606580"/>
              <a:gd name="connsiteX141" fmla="*/ 126877 w 608133"/>
              <a:gd name="connsiteY141" fmla="*/ 90807 h 606580"/>
              <a:gd name="connsiteX142" fmla="*/ 137629 w 608133"/>
              <a:gd name="connsiteY142" fmla="*/ 87736 h 606580"/>
              <a:gd name="connsiteX143" fmla="*/ 144924 w 608133"/>
              <a:gd name="connsiteY143" fmla="*/ 86584 h 606580"/>
              <a:gd name="connsiteX144" fmla="*/ 134155 w 608133"/>
              <a:gd name="connsiteY144" fmla="*/ 70142 h 606580"/>
              <a:gd name="connsiteX145" fmla="*/ 145154 w 608133"/>
              <a:gd name="connsiteY145" fmla="*/ 70142 h 606580"/>
              <a:gd name="connsiteX146" fmla="*/ 145154 w 608133"/>
              <a:gd name="connsiteY146" fmla="*/ 74879 h 606580"/>
              <a:gd name="connsiteX147" fmla="*/ 141957 w 608133"/>
              <a:gd name="connsiteY147" fmla="*/ 79104 h 606580"/>
              <a:gd name="connsiteX148" fmla="*/ 126736 w 608133"/>
              <a:gd name="connsiteY148" fmla="*/ 79104 h 606580"/>
              <a:gd name="connsiteX149" fmla="*/ 126736 w 608133"/>
              <a:gd name="connsiteY149" fmla="*/ 72959 h 606580"/>
              <a:gd name="connsiteX150" fmla="*/ 126736 w 608133"/>
              <a:gd name="connsiteY150" fmla="*/ 72447 h 606580"/>
              <a:gd name="connsiteX151" fmla="*/ 133515 w 608133"/>
              <a:gd name="connsiteY151" fmla="*/ 72447 h 606580"/>
              <a:gd name="connsiteX152" fmla="*/ 310515 w 608133"/>
              <a:gd name="connsiteY152" fmla="*/ 0 h 606580"/>
              <a:gd name="connsiteX153" fmla="*/ 345017 w 608133"/>
              <a:gd name="connsiteY153" fmla="*/ 2042 h 606580"/>
              <a:gd name="connsiteX154" fmla="*/ 362268 w 608133"/>
              <a:gd name="connsiteY154" fmla="*/ 4338 h 606580"/>
              <a:gd name="connsiteX155" fmla="*/ 365973 w 608133"/>
              <a:gd name="connsiteY155" fmla="*/ 5104 h 606580"/>
              <a:gd name="connsiteX156" fmla="*/ 510625 w 608133"/>
              <a:gd name="connsiteY156" fmla="*/ 75408 h 606580"/>
              <a:gd name="connsiteX157" fmla="*/ 507047 w 608133"/>
              <a:gd name="connsiteY157" fmla="*/ 81788 h 606580"/>
              <a:gd name="connsiteX158" fmla="*/ 492863 w 608133"/>
              <a:gd name="connsiteY158" fmla="*/ 87274 h 606580"/>
              <a:gd name="connsiteX159" fmla="*/ 486857 w 608133"/>
              <a:gd name="connsiteY159" fmla="*/ 93654 h 606580"/>
              <a:gd name="connsiteX160" fmla="*/ 488263 w 608133"/>
              <a:gd name="connsiteY160" fmla="*/ 101182 h 606580"/>
              <a:gd name="connsiteX161" fmla="*/ 495546 w 608133"/>
              <a:gd name="connsiteY161" fmla="*/ 102203 h 606580"/>
              <a:gd name="connsiteX162" fmla="*/ 500019 w 608133"/>
              <a:gd name="connsiteY162" fmla="*/ 113048 h 606580"/>
              <a:gd name="connsiteX163" fmla="*/ 512542 w 608133"/>
              <a:gd name="connsiteY163" fmla="*/ 108072 h 606580"/>
              <a:gd name="connsiteX164" fmla="*/ 514714 w 608133"/>
              <a:gd name="connsiteY164" fmla="*/ 122618 h 606580"/>
              <a:gd name="connsiteX165" fmla="*/ 510880 w 608133"/>
              <a:gd name="connsiteY165" fmla="*/ 122618 h 606580"/>
              <a:gd name="connsiteX166" fmla="*/ 500530 w 608133"/>
              <a:gd name="connsiteY166" fmla="*/ 121086 h 606580"/>
              <a:gd name="connsiteX167" fmla="*/ 489029 w 608133"/>
              <a:gd name="connsiteY167" fmla="*/ 123000 h 606580"/>
              <a:gd name="connsiteX168" fmla="*/ 477912 w 608133"/>
              <a:gd name="connsiteY168" fmla="*/ 138439 h 606580"/>
              <a:gd name="connsiteX169" fmla="*/ 461939 w 608133"/>
              <a:gd name="connsiteY169" fmla="*/ 140991 h 606580"/>
              <a:gd name="connsiteX170" fmla="*/ 459639 w 608133"/>
              <a:gd name="connsiteY170" fmla="*/ 154388 h 606580"/>
              <a:gd name="connsiteX171" fmla="*/ 466412 w 608133"/>
              <a:gd name="connsiteY171" fmla="*/ 155920 h 606580"/>
              <a:gd name="connsiteX172" fmla="*/ 464495 w 608133"/>
              <a:gd name="connsiteY172" fmla="*/ 164596 h 606580"/>
              <a:gd name="connsiteX173" fmla="*/ 448650 w 608133"/>
              <a:gd name="connsiteY173" fmla="*/ 161406 h 606580"/>
              <a:gd name="connsiteX174" fmla="*/ 434210 w 608133"/>
              <a:gd name="connsiteY174" fmla="*/ 164596 h 606580"/>
              <a:gd name="connsiteX175" fmla="*/ 431143 w 608133"/>
              <a:gd name="connsiteY175" fmla="*/ 172507 h 606580"/>
              <a:gd name="connsiteX176" fmla="*/ 433571 w 608133"/>
              <a:gd name="connsiteY176" fmla="*/ 189221 h 606580"/>
              <a:gd name="connsiteX177" fmla="*/ 442133 w 608133"/>
              <a:gd name="connsiteY177" fmla="*/ 193177 h 606580"/>
              <a:gd name="connsiteX178" fmla="*/ 456444 w 608133"/>
              <a:gd name="connsiteY178" fmla="*/ 193049 h 606580"/>
              <a:gd name="connsiteX179" fmla="*/ 466028 w 608133"/>
              <a:gd name="connsiteY179" fmla="*/ 192284 h 606580"/>
              <a:gd name="connsiteX180" fmla="*/ 468967 w 608133"/>
              <a:gd name="connsiteY180" fmla="*/ 184628 h 606580"/>
              <a:gd name="connsiteX181" fmla="*/ 484046 w 608133"/>
              <a:gd name="connsiteY181" fmla="*/ 165362 h 606580"/>
              <a:gd name="connsiteX182" fmla="*/ 493885 w 608133"/>
              <a:gd name="connsiteY182" fmla="*/ 167403 h 606580"/>
              <a:gd name="connsiteX183" fmla="*/ 503724 w 608133"/>
              <a:gd name="connsiteY183" fmla="*/ 158727 h 606580"/>
              <a:gd name="connsiteX184" fmla="*/ 505513 w 608133"/>
              <a:gd name="connsiteY184" fmla="*/ 165489 h 606580"/>
              <a:gd name="connsiteX185" fmla="*/ 529537 w 608133"/>
              <a:gd name="connsiteY185" fmla="*/ 181438 h 606580"/>
              <a:gd name="connsiteX186" fmla="*/ 526598 w 608133"/>
              <a:gd name="connsiteY186" fmla="*/ 185394 h 606580"/>
              <a:gd name="connsiteX187" fmla="*/ 515736 w 608133"/>
              <a:gd name="connsiteY187" fmla="*/ 184756 h 606580"/>
              <a:gd name="connsiteX188" fmla="*/ 519953 w 608133"/>
              <a:gd name="connsiteY188" fmla="*/ 190625 h 606580"/>
              <a:gd name="connsiteX189" fmla="*/ 526598 w 608133"/>
              <a:gd name="connsiteY189" fmla="*/ 192029 h 606580"/>
              <a:gd name="connsiteX190" fmla="*/ 534393 w 608133"/>
              <a:gd name="connsiteY190" fmla="*/ 188839 h 606580"/>
              <a:gd name="connsiteX191" fmla="*/ 534265 w 608133"/>
              <a:gd name="connsiteY191" fmla="*/ 179524 h 606580"/>
              <a:gd name="connsiteX192" fmla="*/ 537715 w 608133"/>
              <a:gd name="connsiteY192" fmla="*/ 177866 h 606580"/>
              <a:gd name="connsiteX193" fmla="*/ 534904 w 608133"/>
              <a:gd name="connsiteY193" fmla="*/ 174931 h 606580"/>
              <a:gd name="connsiteX194" fmla="*/ 518931 w 608133"/>
              <a:gd name="connsiteY194" fmla="*/ 166127 h 606580"/>
              <a:gd name="connsiteX195" fmla="*/ 514714 w 608133"/>
              <a:gd name="connsiteY195" fmla="*/ 154388 h 606580"/>
              <a:gd name="connsiteX196" fmla="*/ 528003 w 608133"/>
              <a:gd name="connsiteY196" fmla="*/ 154388 h 606580"/>
              <a:gd name="connsiteX197" fmla="*/ 532220 w 608133"/>
              <a:gd name="connsiteY197" fmla="*/ 158599 h 606580"/>
              <a:gd name="connsiteX198" fmla="*/ 543721 w 608133"/>
              <a:gd name="connsiteY198" fmla="*/ 168296 h 606580"/>
              <a:gd name="connsiteX199" fmla="*/ 544232 w 608133"/>
              <a:gd name="connsiteY199" fmla="*/ 180162 h 606580"/>
              <a:gd name="connsiteX200" fmla="*/ 556116 w 608133"/>
              <a:gd name="connsiteY200" fmla="*/ 192539 h 606580"/>
              <a:gd name="connsiteX201" fmla="*/ 560588 w 608133"/>
              <a:gd name="connsiteY201" fmla="*/ 175441 h 606580"/>
              <a:gd name="connsiteX202" fmla="*/ 568766 w 608133"/>
              <a:gd name="connsiteY202" fmla="*/ 171103 h 606580"/>
              <a:gd name="connsiteX203" fmla="*/ 570300 w 608133"/>
              <a:gd name="connsiteY203" fmla="*/ 185011 h 606580"/>
              <a:gd name="connsiteX204" fmla="*/ 578350 w 608133"/>
              <a:gd name="connsiteY204" fmla="*/ 193815 h 606580"/>
              <a:gd name="connsiteX205" fmla="*/ 594323 w 608133"/>
              <a:gd name="connsiteY205" fmla="*/ 193432 h 606580"/>
              <a:gd name="connsiteX206" fmla="*/ 602629 w 608133"/>
              <a:gd name="connsiteY206" fmla="*/ 217547 h 606580"/>
              <a:gd name="connsiteX207" fmla="*/ 600968 w 608133"/>
              <a:gd name="connsiteY207" fmla="*/ 219078 h 606580"/>
              <a:gd name="connsiteX208" fmla="*/ 576434 w 608133"/>
              <a:gd name="connsiteY208" fmla="*/ 219078 h 606580"/>
              <a:gd name="connsiteX209" fmla="*/ 561483 w 608133"/>
              <a:gd name="connsiteY209" fmla="*/ 208105 h 606580"/>
              <a:gd name="connsiteX210" fmla="*/ 545765 w 608133"/>
              <a:gd name="connsiteY210" fmla="*/ 209636 h 606580"/>
              <a:gd name="connsiteX211" fmla="*/ 545765 w 608133"/>
              <a:gd name="connsiteY211" fmla="*/ 219078 h 606580"/>
              <a:gd name="connsiteX212" fmla="*/ 540782 w 608133"/>
              <a:gd name="connsiteY212" fmla="*/ 219078 h 606580"/>
              <a:gd name="connsiteX213" fmla="*/ 535415 w 608133"/>
              <a:gd name="connsiteY213" fmla="*/ 215251 h 606580"/>
              <a:gd name="connsiteX214" fmla="*/ 508197 w 608133"/>
              <a:gd name="connsiteY214" fmla="*/ 208488 h 606580"/>
              <a:gd name="connsiteX215" fmla="*/ 508197 w 608133"/>
              <a:gd name="connsiteY215" fmla="*/ 191008 h 606580"/>
              <a:gd name="connsiteX216" fmla="*/ 473567 w 608133"/>
              <a:gd name="connsiteY216" fmla="*/ 193687 h 606580"/>
              <a:gd name="connsiteX217" fmla="*/ 462961 w 608133"/>
              <a:gd name="connsiteY217" fmla="*/ 199429 h 606580"/>
              <a:gd name="connsiteX218" fmla="*/ 449161 w 608133"/>
              <a:gd name="connsiteY218" fmla="*/ 199429 h 606580"/>
              <a:gd name="connsiteX219" fmla="*/ 442516 w 608133"/>
              <a:gd name="connsiteY219" fmla="*/ 198791 h 606580"/>
              <a:gd name="connsiteX220" fmla="*/ 425904 w 608133"/>
              <a:gd name="connsiteY220" fmla="*/ 207850 h 606580"/>
              <a:gd name="connsiteX221" fmla="*/ 425904 w 608133"/>
              <a:gd name="connsiteY221" fmla="*/ 224948 h 606580"/>
              <a:gd name="connsiteX222" fmla="*/ 391914 w 608133"/>
              <a:gd name="connsiteY222" fmla="*/ 249190 h 606580"/>
              <a:gd name="connsiteX223" fmla="*/ 394725 w 608133"/>
              <a:gd name="connsiteY223" fmla="*/ 259526 h 606580"/>
              <a:gd name="connsiteX224" fmla="*/ 401625 w 608133"/>
              <a:gd name="connsiteY224" fmla="*/ 259526 h 606580"/>
              <a:gd name="connsiteX225" fmla="*/ 399836 w 608133"/>
              <a:gd name="connsiteY225" fmla="*/ 269350 h 606580"/>
              <a:gd name="connsiteX226" fmla="*/ 394853 w 608133"/>
              <a:gd name="connsiteY226" fmla="*/ 271136 h 606580"/>
              <a:gd name="connsiteX227" fmla="*/ 394725 w 608133"/>
              <a:gd name="connsiteY227" fmla="*/ 296910 h 606580"/>
              <a:gd name="connsiteX228" fmla="*/ 423987 w 608133"/>
              <a:gd name="connsiteY228" fmla="*/ 329957 h 606580"/>
              <a:gd name="connsiteX229" fmla="*/ 436893 w 608133"/>
              <a:gd name="connsiteY229" fmla="*/ 329957 h 606580"/>
              <a:gd name="connsiteX230" fmla="*/ 437660 w 608133"/>
              <a:gd name="connsiteY230" fmla="*/ 327916 h 606580"/>
              <a:gd name="connsiteX231" fmla="*/ 460661 w 608133"/>
              <a:gd name="connsiteY231" fmla="*/ 327916 h 606580"/>
              <a:gd name="connsiteX232" fmla="*/ 467306 w 608133"/>
              <a:gd name="connsiteY232" fmla="*/ 321791 h 606580"/>
              <a:gd name="connsiteX233" fmla="*/ 480340 w 608133"/>
              <a:gd name="connsiteY233" fmla="*/ 321791 h 606580"/>
              <a:gd name="connsiteX234" fmla="*/ 487496 w 608133"/>
              <a:gd name="connsiteY234" fmla="*/ 328936 h 606580"/>
              <a:gd name="connsiteX235" fmla="*/ 506919 w 608133"/>
              <a:gd name="connsiteY235" fmla="*/ 330850 h 606580"/>
              <a:gd name="connsiteX236" fmla="*/ 504363 w 608133"/>
              <a:gd name="connsiteY236" fmla="*/ 356369 h 606580"/>
              <a:gd name="connsiteX237" fmla="*/ 525959 w 608133"/>
              <a:gd name="connsiteY237" fmla="*/ 394009 h 606580"/>
              <a:gd name="connsiteX238" fmla="*/ 514586 w 608133"/>
              <a:gd name="connsiteY238" fmla="*/ 415445 h 606580"/>
              <a:gd name="connsiteX239" fmla="*/ 515353 w 608133"/>
              <a:gd name="connsiteY239" fmla="*/ 425525 h 606580"/>
              <a:gd name="connsiteX240" fmla="*/ 524298 w 608133"/>
              <a:gd name="connsiteY240" fmla="*/ 434329 h 606580"/>
              <a:gd name="connsiteX241" fmla="*/ 524298 w 608133"/>
              <a:gd name="connsiteY241" fmla="*/ 458571 h 606580"/>
              <a:gd name="connsiteX242" fmla="*/ 536054 w 608133"/>
              <a:gd name="connsiteY242" fmla="*/ 474265 h 606580"/>
              <a:gd name="connsiteX243" fmla="*/ 536054 w 608133"/>
              <a:gd name="connsiteY243" fmla="*/ 494425 h 606580"/>
              <a:gd name="connsiteX244" fmla="*/ 546149 w 608133"/>
              <a:gd name="connsiteY244" fmla="*/ 494425 h 606580"/>
              <a:gd name="connsiteX245" fmla="*/ 307576 w 608133"/>
              <a:gd name="connsiteY245" fmla="*/ 606580 h 606580"/>
              <a:gd name="connsiteX246" fmla="*/ 0 w 608133"/>
              <a:gd name="connsiteY246" fmla="*/ 304694 h 606580"/>
              <a:gd name="connsiteX247" fmla="*/ 5367 w 608133"/>
              <a:gd name="connsiteY247" fmla="*/ 249956 h 606580"/>
              <a:gd name="connsiteX248" fmla="*/ 7285 w 608133"/>
              <a:gd name="connsiteY248" fmla="*/ 251138 h 606580"/>
              <a:gd name="connsiteX249" fmla="*/ 11386 w 608133"/>
              <a:gd name="connsiteY249" fmla="*/ 253754 h 606580"/>
              <a:gd name="connsiteX250" fmla="*/ 12008 w 608133"/>
              <a:gd name="connsiteY250" fmla="*/ 258475 h 606580"/>
              <a:gd name="connsiteX251" fmla="*/ 10311 w 608133"/>
              <a:gd name="connsiteY251" fmla="*/ 258832 h 606580"/>
              <a:gd name="connsiteX252" fmla="*/ 4728 w 608133"/>
              <a:gd name="connsiteY252" fmla="*/ 259908 h 606580"/>
              <a:gd name="connsiteX253" fmla="*/ 3705 w 608133"/>
              <a:gd name="connsiteY253" fmla="*/ 270243 h 606580"/>
              <a:gd name="connsiteX254" fmla="*/ 12651 w 608133"/>
              <a:gd name="connsiteY254" fmla="*/ 270243 h 606580"/>
              <a:gd name="connsiteX255" fmla="*/ 24279 w 608133"/>
              <a:gd name="connsiteY255" fmla="*/ 269095 h 606580"/>
              <a:gd name="connsiteX256" fmla="*/ 30285 w 608133"/>
              <a:gd name="connsiteY256" fmla="*/ 262077 h 606580"/>
              <a:gd name="connsiteX257" fmla="*/ 23896 w 608133"/>
              <a:gd name="connsiteY257" fmla="*/ 259653 h 606580"/>
              <a:gd name="connsiteX258" fmla="*/ 20446 w 608133"/>
              <a:gd name="connsiteY258" fmla="*/ 255570 h 606580"/>
              <a:gd name="connsiteX259" fmla="*/ 15079 w 608133"/>
              <a:gd name="connsiteY259" fmla="*/ 247277 h 606580"/>
              <a:gd name="connsiteX260" fmla="*/ 12651 w 608133"/>
              <a:gd name="connsiteY260" fmla="*/ 235410 h 606580"/>
              <a:gd name="connsiteX261" fmla="*/ 12543 w 608133"/>
              <a:gd name="connsiteY261" fmla="*/ 235433 h 606580"/>
              <a:gd name="connsiteX262" fmla="*/ 12537 w 608133"/>
              <a:gd name="connsiteY262" fmla="*/ 235406 h 606580"/>
              <a:gd name="connsiteX263" fmla="*/ 8443 w 608133"/>
              <a:gd name="connsiteY263" fmla="*/ 236274 h 606580"/>
              <a:gd name="connsiteX264" fmla="*/ 24663 w 608133"/>
              <a:gd name="connsiteY264" fmla="*/ 186925 h 606580"/>
              <a:gd name="connsiteX265" fmla="*/ 24663 w 608133"/>
              <a:gd name="connsiteY265" fmla="*/ 201470 h 606580"/>
              <a:gd name="connsiteX266" fmla="*/ 37441 w 608133"/>
              <a:gd name="connsiteY266" fmla="*/ 207595 h 606580"/>
              <a:gd name="connsiteX267" fmla="*/ 37441 w 608133"/>
              <a:gd name="connsiteY267" fmla="*/ 231583 h 606580"/>
              <a:gd name="connsiteX268" fmla="*/ 49708 w 608133"/>
              <a:gd name="connsiteY268" fmla="*/ 252253 h 606580"/>
              <a:gd name="connsiteX269" fmla="*/ 59675 w 608133"/>
              <a:gd name="connsiteY269" fmla="*/ 253784 h 606580"/>
              <a:gd name="connsiteX270" fmla="*/ 60953 w 608133"/>
              <a:gd name="connsiteY270" fmla="*/ 246639 h 606580"/>
              <a:gd name="connsiteX271" fmla="*/ 49197 w 608133"/>
              <a:gd name="connsiteY271" fmla="*/ 228775 h 606580"/>
              <a:gd name="connsiteX272" fmla="*/ 46897 w 608133"/>
              <a:gd name="connsiteY272" fmla="*/ 211295 h 606580"/>
              <a:gd name="connsiteX273" fmla="*/ 53797 w 608133"/>
              <a:gd name="connsiteY273" fmla="*/ 211295 h 606580"/>
              <a:gd name="connsiteX274" fmla="*/ 56736 w 608133"/>
              <a:gd name="connsiteY274" fmla="*/ 229286 h 606580"/>
              <a:gd name="connsiteX275" fmla="*/ 70537 w 608133"/>
              <a:gd name="connsiteY275" fmla="*/ 249063 h 606580"/>
              <a:gd name="connsiteX276" fmla="*/ 70350 w 608133"/>
              <a:gd name="connsiteY276" fmla="*/ 249152 h 606580"/>
              <a:gd name="connsiteX277" fmla="*/ 70260 w 608133"/>
              <a:gd name="connsiteY277" fmla="*/ 249025 h 606580"/>
              <a:gd name="connsiteX278" fmla="*/ 67374 w 608133"/>
              <a:gd name="connsiteY278" fmla="*/ 250579 h 606580"/>
              <a:gd name="connsiteX279" fmla="*/ 67342 w 608133"/>
              <a:gd name="connsiteY279" fmla="*/ 250594 h 606580"/>
              <a:gd name="connsiteX280" fmla="*/ 67343 w 608133"/>
              <a:gd name="connsiteY280" fmla="*/ 250596 h 606580"/>
              <a:gd name="connsiteX281" fmla="*/ 67178 w 608133"/>
              <a:gd name="connsiteY281" fmla="*/ 250684 h 606580"/>
              <a:gd name="connsiteX282" fmla="*/ 68462 w 608133"/>
              <a:gd name="connsiteY282" fmla="*/ 254896 h 606580"/>
              <a:gd name="connsiteX283" fmla="*/ 68611 w 608133"/>
              <a:gd name="connsiteY283" fmla="*/ 254900 h 606580"/>
              <a:gd name="connsiteX284" fmla="*/ 68620 w 608133"/>
              <a:gd name="connsiteY284" fmla="*/ 254932 h 606580"/>
              <a:gd name="connsiteX285" fmla="*/ 69753 w 608133"/>
              <a:gd name="connsiteY285" fmla="*/ 254932 h 606580"/>
              <a:gd name="connsiteX286" fmla="*/ 72957 w 608133"/>
              <a:gd name="connsiteY286" fmla="*/ 255023 h 606580"/>
              <a:gd name="connsiteX287" fmla="*/ 73003 w 608133"/>
              <a:gd name="connsiteY287" fmla="*/ 254932 h 606580"/>
              <a:gd name="connsiteX288" fmla="*/ 73093 w 608133"/>
              <a:gd name="connsiteY288" fmla="*/ 254932 h 606580"/>
              <a:gd name="connsiteX289" fmla="*/ 69387 w 608133"/>
              <a:gd name="connsiteY289" fmla="*/ 261695 h 606580"/>
              <a:gd name="connsiteX290" fmla="*/ 80121 w 608133"/>
              <a:gd name="connsiteY290" fmla="*/ 277899 h 606580"/>
              <a:gd name="connsiteX291" fmla="*/ 106955 w 608133"/>
              <a:gd name="connsiteY291" fmla="*/ 284534 h 606580"/>
              <a:gd name="connsiteX292" fmla="*/ 106955 w 608133"/>
              <a:gd name="connsiteY292" fmla="*/ 280196 h 606580"/>
              <a:gd name="connsiteX293" fmla="*/ 117689 w 608133"/>
              <a:gd name="connsiteY293" fmla="*/ 281727 h 606580"/>
              <a:gd name="connsiteX294" fmla="*/ 116667 w 608133"/>
              <a:gd name="connsiteY294" fmla="*/ 289255 h 606580"/>
              <a:gd name="connsiteX295" fmla="*/ 125101 w 608133"/>
              <a:gd name="connsiteY295" fmla="*/ 290786 h 606580"/>
              <a:gd name="connsiteX296" fmla="*/ 138135 w 608133"/>
              <a:gd name="connsiteY296" fmla="*/ 294358 h 606580"/>
              <a:gd name="connsiteX297" fmla="*/ 156536 w 608133"/>
              <a:gd name="connsiteY297" fmla="*/ 315029 h 606580"/>
              <a:gd name="connsiteX298" fmla="*/ 180048 w 608133"/>
              <a:gd name="connsiteY298" fmla="*/ 316815 h 606580"/>
              <a:gd name="connsiteX299" fmla="*/ 182348 w 608133"/>
              <a:gd name="connsiteY299" fmla="*/ 335699 h 606580"/>
              <a:gd name="connsiteX300" fmla="*/ 166247 w 608133"/>
              <a:gd name="connsiteY300" fmla="*/ 346799 h 606580"/>
              <a:gd name="connsiteX301" fmla="*/ 165480 w 608133"/>
              <a:gd name="connsiteY301" fmla="*/ 363769 h 606580"/>
              <a:gd name="connsiteX302" fmla="*/ 163180 w 608133"/>
              <a:gd name="connsiteY302" fmla="*/ 374104 h 606580"/>
              <a:gd name="connsiteX303" fmla="*/ 186437 w 608133"/>
              <a:gd name="connsiteY303" fmla="*/ 402813 h 606580"/>
              <a:gd name="connsiteX304" fmla="*/ 188226 w 608133"/>
              <a:gd name="connsiteY304" fmla="*/ 412638 h 606580"/>
              <a:gd name="connsiteX305" fmla="*/ 197682 w 608133"/>
              <a:gd name="connsiteY305" fmla="*/ 414934 h 606580"/>
              <a:gd name="connsiteX306" fmla="*/ 216722 w 608133"/>
              <a:gd name="connsiteY306" fmla="*/ 428332 h 606580"/>
              <a:gd name="connsiteX307" fmla="*/ 216722 w 608133"/>
              <a:gd name="connsiteY307" fmla="*/ 480262 h 606580"/>
              <a:gd name="connsiteX308" fmla="*/ 222983 w 608133"/>
              <a:gd name="connsiteY308" fmla="*/ 482049 h 606580"/>
              <a:gd name="connsiteX309" fmla="*/ 218639 w 608133"/>
              <a:gd name="connsiteY309" fmla="*/ 506036 h 606580"/>
              <a:gd name="connsiteX310" fmla="*/ 229372 w 608133"/>
              <a:gd name="connsiteY310" fmla="*/ 520199 h 606580"/>
              <a:gd name="connsiteX311" fmla="*/ 227456 w 608133"/>
              <a:gd name="connsiteY311" fmla="*/ 543932 h 606580"/>
              <a:gd name="connsiteX312" fmla="*/ 241640 w 608133"/>
              <a:gd name="connsiteY312" fmla="*/ 568557 h 606580"/>
              <a:gd name="connsiteX313" fmla="*/ 259785 w 608133"/>
              <a:gd name="connsiteY313" fmla="*/ 584251 h 606580"/>
              <a:gd name="connsiteX314" fmla="*/ 278058 w 608133"/>
              <a:gd name="connsiteY314" fmla="*/ 584506 h 606580"/>
              <a:gd name="connsiteX315" fmla="*/ 279847 w 608133"/>
              <a:gd name="connsiteY315" fmla="*/ 578765 h 606580"/>
              <a:gd name="connsiteX316" fmla="*/ 266430 w 608133"/>
              <a:gd name="connsiteY316" fmla="*/ 567536 h 606580"/>
              <a:gd name="connsiteX317" fmla="*/ 267196 w 608133"/>
              <a:gd name="connsiteY317" fmla="*/ 562050 h 606580"/>
              <a:gd name="connsiteX318" fmla="*/ 269624 w 608133"/>
              <a:gd name="connsiteY318" fmla="*/ 555287 h 606580"/>
              <a:gd name="connsiteX319" fmla="*/ 270135 w 608133"/>
              <a:gd name="connsiteY319" fmla="*/ 548270 h 606580"/>
              <a:gd name="connsiteX320" fmla="*/ 261063 w 608133"/>
              <a:gd name="connsiteY320" fmla="*/ 548015 h 606580"/>
              <a:gd name="connsiteX321" fmla="*/ 256463 w 608133"/>
              <a:gd name="connsiteY321" fmla="*/ 542273 h 606580"/>
              <a:gd name="connsiteX322" fmla="*/ 264002 w 608133"/>
              <a:gd name="connsiteY322" fmla="*/ 535128 h 606580"/>
              <a:gd name="connsiteX323" fmla="*/ 265024 w 608133"/>
              <a:gd name="connsiteY323" fmla="*/ 529769 h 606580"/>
              <a:gd name="connsiteX324" fmla="*/ 256590 w 608133"/>
              <a:gd name="connsiteY324" fmla="*/ 527344 h 606580"/>
              <a:gd name="connsiteX325" fmla="*/ 257102 w 608133"/>
              <a:gd name="connsiteY325" fmla="*/ 522241 h 606580"/>
              <a:gd name="connsiteX326" fmla="*/ 269113 w 608133"/>
              <a:gd name="connsiteY326" fmla="*/ 520454 h 606580"/>
              <a:gd name="connsiteX327" fmla="*/ 287386 w 608133"/>
              <a:gd name="connsiteY327" fmla="*/ 511778 h 606580"/>
              <a:gd name="connsiteX328" fmla="*/ 293520 w 608133"/>
              <a:gd name="connsiteY328" fmla="*/ 500677 h 606580"/>
              <a:gd name="connsiteX329" fmla="*/ 312688 w 608133"/>
              <a:gd name="connsiteY329" fmla="*/ 476562 h 606580"/>
              <a:gd name="connsiteX330" fmla="*/ 308343 w 608133"/>
              <a:gd name="connsiteY330" fmla="*/ 457551 h 606580"/>
              <a:gd name="connsiteX331" fmla="*/ 314221 w 608133"/>
              <a:gd name="connsiteY331" fmla="*/ 447471 h 606580"/>
              <a:gd name="connsiteX332" fmla="*/ 331855 w 608133"/>
              <a:gd name="connsiteY332" fmla="*/ 447981 h 606580"/>
              <a:gd name="connsiteX333" fmla="*/ 343739 w 608133"/>
              <a:gd name="connsiteY333" fmla="*/ 438667 h 606580"/>
              <a:gd name="connsiteX334" fmla="*/ 347573 w 608133"/>
              <a:gd name="connsiteY334" fmla="*/ 402175 h 606580"/>
              <a:gd name="connsiteX335" fmla="*/ 360734 w 608133"/>
              <a:gd name="connsiteY335" fmla="*/ 385715 h 606580"/>
              <a:gd name="connsiteX336" fmla="*/ 363034 w 608133"/>
              <a:gd name="connsiteY336" fmla="*/ 375125 h 606580"/>
              <a:gd name="connsiteX337" fmla="*/ 357698 w 608133"/>
              <a:gd name="connsiteY337" fmla="*/ 373425 h 606580"/>
              <a:gd name="connsiteX338" fmla="*/ 362777 w 608133"/>
              <a:gd name="connsiteY338" fmla="*/ 360422 h 606580"/>
              <a:gd name="connsiteX339" fmla="*/ 330464 w 608133"/>
              <a:gd name="connsiteY339" fmla="*/ 328129 h 606580"/>
              <a:gd name="connsiteX340" fmla="*/ 328421 w 608133"/>
              <a:gd name="connsiteY340" fmla="*/ 328257 h 606580"/>
              <a:gd name="connsiteX341" fmla="*/ 328421 w 608133"/>
              <a:gd name="connsiteY341" fmla="*/ 332341 h 606580"/>
              <a:gd name="connsiteX342" fmla="*/ 330464 w 608133"/>
              <a:gd name="connsiteY342" fmla="*/ 332214 h 606580"/>
              <a:gd name="connsiteX343" fmla="*/ 358818 w 608133"/>
              <a:gd name="connsiteY343" fmla="*/ 360422 h 606580"/>
              <a:gd name="connsiteX344" fmla="*/ 353905 w 608133"/>
              <a:gd name="connsiteY344" fmla="*/ 372216 h 606580"/>
              <a:gd name="connsiteX345" fmla="*/ 351023 w 608133"/>
              <a:gd name="connsiteY345" fmla="*/ 371297 h 606580"/>
              <a:gd name="connsiteX346" fmla="*/ 343100 w 608133"/>
              <a:gd name="connsiteY346" fmla="*/ 358410 h 606580"/>
              <a:gd name="connsiteX347" fmla="*/ 316010 w 608133"/>
              <a:gd name="connsiteY347" fmla="*/ 358155 h 606580"/>
              <a:gd name="connsiteX348" fmla="*/ 294542 w 608133"/>
              <a:gd name="connsiteY348" fmla="*/ 350117 h 606580"/>
              <a:gd name="connsiteX349" fmla="*/ 293520 w 608133"/>
              <a:gd name="connsiteY349" fmla="*/ 334933 h 606580"/>
              <a:gd name="connsiteX350" fmla="*/ 286236 w 608133"/>
              <a:gd name="connsiteY350" fmla="*/ 322557 h 606580"/>
              <a:gd name="connsiteX351" fmla="*/ 266813 w 608133"/>
              <a:gd name="connsiteY351" fmla="*/ 322301 h 606580"/>
              <a:gd name="connsiteX352" fmla="*/ 255568 w 608133"/>
              <a:gd name="connsiteY352" fmla="*/ 304949 h 606580"/>
              <a:gd name="connsiteX353" fmla="*/ 245601 w 608133"/>
              <a:gd name="connsiteY353" fmla="*/ 300100 h 606580"/>
              <a:gd name="connsiteX354" fmla="*/ 245090 w 608133"/>
              <a:gd name="connsiteY354" fmla="*/ 305459 h 606580"/>
              <a:gd name="connsiteX355" fmla="*/ 226944 w 608133"/>
              <a:gd name="connsiteY355" fmla="*/ 306480 h 606580"/>
              <a:gd name="connsiteX356" fmla="*/ 220300 w 608133"/>
              <a:gd name="connsiteY356" fmla="*/ 297421 h 606580"/>
              <a:gd name="connsiteX357" fmla="*/ 201388 w 608133"/>
              <a:gd name="connsiteY357" fmla="*/ 293593 h 606580"/>
              <a:gd name="connsiteX358" fmla="*/ 185798 w 608133"/>
              <a:gd name="connsiteY358" fmla="*/ 311328 h 606580"/>
              <a:gd name="connsiteX359" fmla="*/ 163691 w 608133"/>
              <a:gd name="connsiteY359" fmla="*/ 307628 h 606580"/>
              <a:gd name="connsiteX360" fmla="*/ 163564 w 608133"/>
              <a:gd name="connsiteY360" fmla="*/ 307628 h 606580"/>
              <a:gd name="connsiteX361" fmla="*/ 161264 w 608133"/>
              <a:gd name="connsiteY361" fmla="*/ 307245 h 606580"/>
              <a:gd name="connsiteX362" fmla="*/ 159475 w 608133"/>
              <a:gd name="connsiteY362" fmla="*/ 279940 h 606580"/>
              <a:gd name="connsiteX363" fmla="*/ 141585 w 608133"/>
              <a:gd name="connsiteY363" fmla="*/ 277006 h 606580"/>
              <a:gd name="connsiteX364" fmla="*/ 148741 w 608133"/>
              <a:gd name="connsiteY364" fmla="*/ 263608 h 606580"/>
              <a:gd name="connsiteX365" fmla="*/ 146696 w 608133"/>
              <a:gd name="connsiteY365" fmla="*/ 255825 h 606580"/>
              <a:gd name="connsiteX366" fmla="*/ 123184 w 608133"/>
              <a:gd name="connsiteY366" fmla="*/ 271392 h 606580"/>
              <a:gd name="connsiteX367" fmla="*/ 108361 w 608133"/>
              <a:gd name="connsiteY367" fmla="*/ 269605 h 606580"/>
              <a:gd name="connsiteX368" fmla="*/ 103122 w 608133"/>
              <a:gd name="connsiteY368" fmla="*/ 258250 h 606580"/>
              <a:gd name="connsiteX369" fmla="*/ 106316 w 608133"/>
              <a:gd name="connsiteY369" fmla="*/ 246383 h 606580"/>
              <a:gd name="connsiteX370" fmla="*/ 114495 w 608133"/>
              <a:gd name="connsiteY370" fmla="*/ 231583 h 606580"/>
              <a:gd name="connsiteX371" fmla="*/ 133279 w 608133"/>
              <a:gd name="connsiteY371" fmla="*/ 222268 h 606580"/>
              <a:gd name="connsiteX372" fmla="*/ 169570 w 608133"/>
              <a:gd name="connsiteY372" fmla="*/ 222268 h 606580"/>
              <a:gd name="connsiteX373" fmla="*/ 169442 w 608133"/>
              <a:gd name="connsiteY373" fmla="*/ 233114 h 606580"/>
              <a:gd name="connsiteX374" fmla="*/ 182476 w 608133"/>
              <a:gd name="connsiteY374" fmla="*/ 239111 h 606580"/>
              <a:gd name="connsiteX375" fmla="*/ 181453 w 608133"/>
              <a:gd name="connsiteY375" fmla="*/ 220482 h 606580"/>
              <a:gd name="connsiteX376" fmla="*/ 190909 w 608133"/>
              <a:gd name="connsiteY376" fmla="*/ 211168 h 606580"/>
              <a:gd name="connsiteX377" fmla="*/ 209821 w 608133"/>
              <a:gd name="connsiteY377" fmla="*/ 198791 h 606580"/>
              <a:gd name="connsiteX378" fmla="*/ 211099 w 608133"/>
              <a:gd name="connsiteY378" fmla="*/ 190242 h 606580"/>
              <a:gd name="connsiteX379" fmla="*/ 230011 w 608133"/>
              <a:gd name="connsiteY379" fmla="*/ 170720 h 606580"/>
              <a:gd name="connsiteX380" fmla="*/ 250201 w 608133"/>
              <a:gd name="connsiteY380" fmla="*/ 159747 h 606580"/>
              <a:gd name="connsiteX381" fmla="*/ 248412 w 608133"/>
              <a:gd name="connsiteY381" fmla="*/ 158344 h 606580"/>
              <a:gd name="connsiteX382" fmla="*/ 261957 w 608133"/>
              <a:gd name="connsiteY382" fmla="*/ 145712 h 606580"/>
              <a:gd name="connsiteX383" fmla="*/ 266941 w 608133"/>
              <a:gd name="connsiteY383" fmla="*/ 146988 h 606580"/>
              <a:gd name="connsiteX384" fmla="*/ 269241 w 608133"/>
              <a:gd name="connsiteY384" fmla="*/ 149795 h 606580"/>
              <a:gd name="connsiteX385" fmla="*/ 274480 w 608133"/>
              <a:gd name="connsiteY385" fmla="*/ 144181 h 606580"/>
              <a:gd name="connsiteX386" fmla="*/ 275758 w 608133"/>
              <a:gd name="connsiteY386" fmla="*/ 143543 h 606580"/>
              <a:gd name="connsiteX387" fmla="*/ 270008 w 608133"/>
              <a:gd name="connsiteY387" fmla="*/ 142777 h 606580"/>
              <a:gd name="connsiteX388" fmla="*/ 264257 w 608133"/>
              <a:gd name="connsiteY388" fmla="*/ 140991 h 606580"/>
              <a:gd name="connsiteX389" fmla="*/ 264257 w 608133"/>
              <a:gd name="connsiteY389" fmla="*/ 135505 h 606580"/>
              <a:gd name="connsiteX390" fmla="*/ 267324 w 608133"/>
              <a:gd name="connsiteY390" fmla="*/ 132953 h 606580"/>
              <a:gd name="connsiteX391" fmla="*/ 274097 w 608133"/>
              <a:gd name="connsiteY391" fmla="*/ 132953 h 606580"/>
              <a:gd name="connsiteX392" fmla="*/ 277164 w 608133"/>
              <a:gd name="connsiteY392" fmla="*/ 134356 h 606580"/>
              <a:gd name="connsiteX393" fmla="*/ 279719 w 608133"/>
              <a:gd name="connsiteY393" fmla="*/ 139588 h 606580"/>
              <a:gd name="connsiteX394" fmla="*/ 283042 w 608133"/>
              <a:gd name="connsiteY394" fmla="*/ 139077 h 606580"/>
              <a:gd name="connsiteX395" fmla="*/ 283042 w 608133"/>
              <a:gd name="connsiteY395" fmla="*/ 138694 h 606580"/>
              <a:gd name="connsiteX396" fmla="*/ 283936 w 608133"/>
              <a:gd name="connsiteY396" fmla="*/ 138950 h 606580"/>
              <a:gd name="connsiteX397" fmla="*/ 293392 w 608133"/>
              <a:gd name="connsiteY397" fmla="*/ 137546 h 606580"/>
              <a:gd name="connsiteX398" fmla="*/ 294670 w 608133"/>
              <a:gd name="connsiteY398" fmla="*/ 132953 h 606580"/>
              <a:gd name="connsiteX399" fmla="*/ 300165 w 608133"/>
              <a:gd name="connsiteY399" fmla="*/ 134356 h 606580"/>
              <a:gd name="connsiteX400" fmla="*/ 300165 w 608133"/>
              <a:gd name="connsiteY400" fmla="*/ 139205 h 606580"/>
              <a:gd name="connsiteX401" fmla="*/ 295181 w 608133"/>
              <a:gd name="connsiteY401" fmla="*/ 142650 h 606580"/>
              <a:gd name="connsiteX402" fmla="*/ 295820 w 608133"/>
              <a:gd name="connsiteY402" fmla="*/ 148009 h 606580"/>
              <a:gd name="connsiteX403" fmla="*/ 312943 w 608133"/>
              <a:gd name="connsiteY403" fmla="*/ 153240 h 606580"/>
              <a:gd name="connsiteX404" fmla="*/ 312943 w 608133"/>
              <a:gd name="connsiteY404" fmla="*/ 153495 h 606580"/>
              <a:gd name="connsiteX405" fmla="*/ 316904 w 608133"/>
              <a:gd name="connsiteY405" fmla="*/ 153113 h 606580"/>
              <a:gd name="connsiteX406" fmla="*/ 317160 w 608133"/>
              <a:gd name="connsiteY406" fmla="*/ 145840 h 606580"/>
              <a:gd name="connsiteX407" fmla="*/ 303615 w 608133"/>
              <a:gd name="connsiteY407" fmla="*/ 139715 h 606580"/>
              <a:gd name="connsiteX408" fmla="*/ 302848 w 608133"/>
              <a:gd name="connsiteY408" fmla="*/ 136270 h 606580"/>
              <a:gd name="connsiteX409" fmla="*/ 314093 w 608133"/>
              <a:gd name="connsiteY409" fmla="*/ 132442 h 606580"/>
              <a:gd name="connsiteX410" fmla="*/ 314604 w 608133"/>
              <a:gd name="connsiteY410" fmla="*/ 121852 h 606580"/>
              <a:gd name="connsiteX411" fmla="*/ 302848 w 608133"/>
              <a:gd name="connsiteY411" fmla="*/ 114834 h 606580"/>
              <a:gd name="connsiteX412" fmla="*/ 302081 w 608133"/>
              <a:gd name="connsiteY412" fmla="*/ 96844 h 606580"/>
              <a:gd name="connsiteX413" fmla="*/ 285981 w 608133"/>
              <a:gd name="connsiteY413" fmla="*/ 104754 h 606580"/>
              <a:gd name="connsiteX414" fmla="*/ 280103 w 608133"/>
              <a:gd name="connsiteY414" fmla="*/ 104754 h 606580"/>
              <a:gd name="connsiteX415" fmla="*/ 281636 w 608133"/>
              <a:gd name="connsiteY415" fmla="*/ 91102 h 606580"/>
              <a:gd name="connsiteX416" fmla="*/ 259785 w 608133"/>
              <a:gd name="connsiteY416" fmla="*/ 85998 h 606580"/>
              <a:gd name="connsiteX417" fmla="*/ 250712 w 608133"/>
              <a:gd name="connsiteY417" fmla="*/ 92761 h 606580"/>
              <a:gd name="connsiteX418" fmla="*/ 250712 w 608133"/>
              <a:gd name="connsiteY418" fmla="*/ 113303 h 606580"/>
              <a:gd name="connsiteX419" fmla="*/ 234356 w 608133"/>
              <a:gd name="connsiteY419" fmla="*/ 118407 h 606580"/>
              <a:gd name="connsiteX420" fmla="*/ 227839 w 608133"/>
              <a:gd name="connsiteY420" fmla="*/ 131932 h 606580"/>
              <a:gd name="connsiteX421" fmla="*/ 220683 w 608133"/>
              <a:gd name="connsiteY421" fmla="*/ 133080 h 606580"/>
              <a:gd name="connsiteX422" fmla="*/ 220683 w 608133"/>
              <a:gd name="connsiteY422" fmla="*/ 115855 h 606580"/>
              <a:gd name="connsiteX423" fmla="*/ 205349 w 608133"/>
              <a:gd name="connsiteY423" fmla="*/ 113686 h 606580"/>
              <a:gd name="connsiteX424" fmla="*/ 197682 w 608133"/>
              <a:gd name="connsiteY424" fmla="*/ 108837 h 606580"/>
              <a:gd name="connsiteX425" fmla="*/ 194743 w 608133"/>
              <a:gd name="connsiteY425" fmla="*/ 97609 h 606580"/>
              <a:gd name="connsiteX426" fmla="*/ 222089 w 608133"/>
              <a:gd name="connsiteY426" fmla="*/ 81788 h 606580"/>
              <a:gd name="connsiteX427" fmla="*/ 235506 w 608133"/>
              <a:gd name="connsiteY427" fmla="*/ 77832 h 606580"/>
              <a:gd name="connsiteX428" fmla="*/ 236912 w 608133"/>
              <a:gd name="connsiteY428" fmla="*/ 86636 h 606580"/>
              <a:gd name="connsiteX429" fmla="*/ 244323 w 608133"/>
              <a:gd name="connsiteY429" fmla="*/ 86253 h 606580"/>
              <a:gd name="connsiteX430" fmla="*/ 244962 w 608133"/>
              <a:gd name="connsiteY430" fmla="*/ 81788 h 606580"/>
              <a:gd name="connsiteX431" fmla="*/ 252757 w 608133"/>
              <a:gd name="connsiteY431" fmla="*/ 80767 h 606580"/>
              <a:gd name="connsiteX432" fmla="*/ 252885 w 608133"/>
              <a:gd name="connsiteY432" fmla="*/ 79108 h 606580"/>
              <a:gd name="connsiteX433" fmla="*/ 249562 w 608133"/>
              <a:gd name="connsiteY433" fmla="*/ 77832 h 606580"/>
              <a:gd name="connsiteX434" fmla="*/ 248796 w 608133"/>
              <a:gd name="connsiteY434" fmla="*/ 72984 h 606580"/>
              <a:gd name="connsiteX435" fmla="*/ 258379 w 608133"/>
              <a:gd name="connsiteY435" fmla="*/ 72218 h 606580"/>
              <a:gd name="connsiteX436" fmla="*/ 264130 w 608133"/>
              <a:gd name="connsiteY436" fmla="*/ 66221 h 606580"/>
              <a:gd name="connsiteX437" fmla="*/ 264513 w 608133"/>
              <a:gd name="connsiteY437" fmla="*/ 65838 h 606580"/>
              <a:gd name="connsiteX438" fmla="*/ 266302 w 608133"/>
              <a:gd name="connsiteY438" fmla="*/ 64052 h 606580"/>
              <a:gd name="connsiteX439" fmla="*/ 286492 w 608133"/>
              <a:gd name="connsiteY439" fmla="*/ 61500 h 606580"/>
              <a:gd name="connsiteX440" fmla="*/ 295437 w 608133"/>
              <a:gd name="connsiteY440" fmla="*/ 69028 h 606580"/>
              <a:gd name="connsiteX441" fmla="*/ 272052 w 608133"/>
              <a:gd name="connsiteY441" fmla="*/ 81405 h 606580"/>
              <a:gd name="connsiteX442" fmla="*/ 301826 w 608133"/>
              <a:gd name="connsiteY442" fmla="*/ 88295 h 606580"/>
              <a:gd name="connsiteX443" fmla="*/ 305659 w 608133"/>
              <a:gd name="connsiteY443" fmla="*/ 78470 h 606580"/>
              <a:gd name="connsiteX444" fmla="*/ 318693 w 608133"/>
              <a:gd name="connsiteY444" fmla="*/ 78470 h 606580"/>
              <a:gd name="connsiteX445" fmla="*/ 323294 w 608133"/>
              <a:gd name="connsiteY445" fmla="*/ 69921 h 606580"/>
              <a:gd name="connsiteX446" fmla="*/ 314093 w 608133"/>
              <a:gd name="connsiteY446" fmla="*/ 67625 h 606580"/>
              <a:gd name="connsiteX447" fmla="*/ 314093 w 608133"/>
              <a:gd name="connsiteY447" fmla="*/ 56779 h 606580"/>
              <a:gd name="connsiteX448" fmla="*/ 285214 w 608133"/>
              <a:gd name="connsiteY448" fmla="*/ 44147 h 606580"/>
              <a:gd name="connsiteX449" fmla="*/ 265280 w 608133"/>
              <a:gd name="connsiteY449" fmla="*/ 46444 h 606580"/>
              <a:gd name="connsiteX450" fmla="*/ 254035 w 608133"/>
              <a:gd name="connsiteY450" fmla="*/ 52186 h 606580"/>
              <a:gd name="connsiteX451" fmla="*/ 254801 w 608133"/>
              <a:gd name="connsiteY451" fmla="*/ 66349 h 606580"/>
              <a:gd name="connsiteX452" fmla="*/ 243045 w 608133"/>
              <a:gd name="connsiteY452" fmla="*/ 64562 h 606580"/>
              <a:gd name="connsiteX453" fmla="*/ 241256 w 608133"/>
              <a:gd name="connsiteY453" fmla="*/ 56779 h 606580"/>
              <a:gd name="connsiteX454" fmla="*/ 252501 w 608133"/>
              <a:gd name="connsiteY454" fmla="*/ 46572 h 606580"/>
              <a:gd name="connsiteX455" fmla="*/ 232056 w 608133"/>
              <a:gd name="connsiteY455" fmla="*/ 45679 h 606580"/>
              <a:gd name="connsiteX456" fmla="*/ 226178 w 608133"/>
              <a:gd name="connsiteY456" fmla="*/ 47337 h 606580"/>
              <a:gd name="connsiteX457" fmla="*/ 223622 w 608133"/>
              <a:gd name="connsiteY457" fmla="*/ 54227 h 606580"/>
              <a:gd name="connsiteX458" fmla="*/ 231289 w 608133"/>
              <a:gd name="connsiteY458" fmla="*/ 55503 h 606580"/>
              <a:gd name="connsiteX459" fmla="*/ 229756 w 608133"/>
              <a:gd name="connsiteY459" fmla="*/ 63031 h 606580"/>
              <a:gd name="connsiteX460" fmla="*/ 216722 w 608133"/>
              <a:gd name="connsiteY460" fmla="*/ 63797 h 606580"/>
              <a:gd name="connsiteX461" fmla="*/ 214677 w 608133"/>
              <a:gd name="connsiteY461" fmla="*/ 68773 h 606580"/>
              <a:gd name="connsiteX462" fmla="*/ 195765 w 608133"/>
              <a:gd name="connsiteY462" fmla="*/ 69283 h 606580"/>
              <a:gd name="connsiteX463" fmla="*/ 194487 w 608133"/>
              <a:gd name="connsiteY463" fmla="*/ 58693 h 606580"/>
              <a:gd name="connsiteX464" fmla="*/ 209310 w 608133"/>
              <a:gd name="connsiteY464" fmla="*/ 58438 h 606580"/>
              <a:gd name="connsiteX465" fmla="*/ 220555 w 608133"/>
              <a:gd name="connsiteY465" fmla="*/ 47593 h 606580"/>
              <a:gd name="connsiteX466" fmla="*/ 214422 w 608133"/>
              <a:gd name="connsiteY466" fmla="*/ 44658 h 606580"/>
              <a:gd name="connsiteX467" fmla="*/ 206244 w 608133"/>
              <a:gd name="connsiteY467" fmla="*/ 52441 h 606580"/>
              <a:gd name="connsiteX468" fmla="*/ 192698 w 608133"/>
              <a:gd name="connsiteY468" fmla="*/ 51676 h 606580"/>
              <a:gd name="connsiteX469" fmla="*/ 184520 w 608133"/>
              <a:gd name="connsiteY469" fmla="*/ 40575 h 606580"/>
              <a:gd name="connsiteX470" fmla="*/ 167142 w 608133"/>
              <a:gd name="connsiteY470" fmla="*/ 40575 h 606580"/>
              <a:gd name="connsiteX471" fmla="*/ 148996 w 608133"/>
              <a:gd name="connsiteY471" fmla="*/ 53972 h 606580"/>
              <a:gd name="connsiteX472" fmla="*/ 165608 w 608133"/>
              <a:gd name="connsiteY472" fmla="*/ 53972 h 606580"/>
              <a:gd name="connsiteX473" fmla="*/ 167142 w 608133"/>
              <a:gd name="connsiteY473" fmla="*/ 58693 h 606580"/>
              <a:gd name="connsiteX474" fmla="*/ 162797 w 608133"/>
              <a:gd name="connsiteY474" fmla="*/ 62776 h 606580"/>
              <a:gd name="connsiteX475" fmla="*/ 181198 w 608133"/>
              <a:gd name="connsiteY475" fmla="*/ 63287 h 606580"/>
              <a:gd name="connsiteX476" fmla="*/ 184009 w 608133"/>
              <a:gd name="connsiteY476" fmla="*/ 69794 h 606580"/>
              <a:gd name="connsiteX477" fmla="*/ 163308 w 608133"/>
              <a:gd name="connsiteY477" fmla="*/ 69028 h 606580"/>
              <a:gd name="connsiteX478" fmla="*/ 162286 w 608133"/>
              <a:gd name="connsiteY478" fmla="*/ 64052 h 606580"/>
              <a:gd name="connsiteX479" fmla="*/ 149252 w 608133"/>
              <a:gd name="connsiteY479" fmla="*/ 61245 h 606580"/>
              <a:gd name="connsiteX480" fmla="*/ 142352 w 608133"/>
              <a:gd name="connsiteY480" fmla="*/ 57545 h 606580"/>
              <a:gd name="connsiteX481" fmla="*/ 129445 w 608133"/>
              <a:gd name="connsiteY481" fmla="*/ 57545 h 606580"/>
              <a:gd name="connsiteX482" fmla="*/ 310515 w 608133"/>
              <a:gd name="connsiteY482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</a:cxnLst>
            <a:rect l="l" t="t" r="r" b="b"/>
            <a:pathLst>
              <a:path w="608133" h="606580">
                <a:moveTo>
                  <a:pt x="353905" y="372216"/>
                </a:moveTo>
                <a:lnTo>
                  <a:pt x="357698" y="373425"/>
                </a:lnTo>
                <a:lnTo>
                  <a:pt x="354188" y="382408"/>
                </a:lnTo>
                <a:cubicBezTo>
                  <a:pt x="348856" y="388184"/>
                  <a:pt x="341448" y="392013"/>
                  <a:pt x="333146" y="392715"/>
                </a:cubicBezTo>
                <a:lnTo>
                  <a:pt x="333146" y="400756"/>
                </a:lnTo>
                <a:lnTo>
                  <a:pt x="341831" y="400756"/>
                </a:lnTo>
                <a:lnTo>
                  <a:pt x="341831" y="406245"/>
                </a:lnTo>
                <a:lnTo>
                  <a:pt x="319097" y="406245"/>
                </a:lnTo>
                <a:lnTo>
                  <a:pt x="319097" y="400756"/>
                </a:lnTo>
                <a:lnTo>
                  <a:pt x="329187" y="400756"/>
                </a:lnTo>
                <a:lnTo>
                  <a:pt x="329187" y="392715"/>
                </a:lnTo>
                <a:lnTo>
                  <a:pt x="329187" y="390162"/>
                </a:lnTo>
                <a:lnTo>
                  <a:pt x="329187" y="388631"/>
                </a:lnTo>
                <a:cubicBezTo>
                  <a:pt x="329570" y="388631"/>
                  <a:pt x="330081" y="388758"/>
                  <a:pt x="330464" y="388758"/>
                </a:cubicBezTo>
                <a:cubicBezTo>
                  <a:pt x="338255" y="388758"/>
                  <a:pt x="345344" y="385567"/>
                  <a:pt x="350484" y="380430"/>
                </a:cubicBezTo>
                <a:close/>
                <a:moveTo>
                  <a:pt x="154231" y="365050"/>
                </a:moveTo>
                <a:lnTo>
                  <a:pt x="154668" y="366964"/>
                </a:lnTo>
                <a:lnTo>
                  <a:pt x="155372" y="370090"/>
                </a:lnTo>
                <a:lnTo>
                  <a:pt x="153754" y="367178"/>
                </a:lnTo>
                <a:lnTo>
                  <a:pt x="153213" y="366194"/>
                </a:lnTo>
                <a:close/>
                <a:moveTo>
                  <a:pt x="154228" y="365035"/>
                </a:moveTo>
                <a:lnTo>
                  <a:pt x="153198" y="366178"/>
                </a:lnTo>
                <a:lnTo>
                  <a:pt x="153754" y="367178"/>
                </a:lnTo>
                <a:lnTo>
                  <a:pt x="155385" y="370149"/>
                </a:lnTo>
                <a:lnTo>
                  <a:pt x="155372" y="370090"/>
                </a:lnTo>
                <a:lnTo>
                  <a:pt x="155386" y="370116"/>
                </a:lnTo>
                <a:lnTo>
                  <a:pt x="154668" y="366964"/>
                </a:lnTo>
                <a:lnTo>
                  <a:pt x="154235" y="365045"/>
                </a:lnTo>
                <a:lnTo>
                  <a:pt x="154231" y="365050"/>
                </a:lnTo>
                <a:close/>
                <a:moveTo>
                  <a:pt x="129357" y="298669"/>
                </a:moveTo>
                <a:lnTo>
                  <a:pt x="136291" y="312738"/>
                </a:lnTo>
                <a:lnTo>
                  <a:pt x="136471" y="313109"/>
                </a:lnTo>
                <a:lnTo>
                  <a:pt x="133402" y="312982"/>
                </a:lnTo>
                <a:lnTo>
                  <a:pt x="127529" y="313873"/>
                </a:lnTo>
                <a:lnTo>
                  <a:pt x="127529" y="300738"/>
                </a:lnTo>
                <a:close/>
                <a:moveTo>
                  <a:pt x="129305" y="298562"/>
                </a:moveTo>
                <a:lnTo>
                  <a:pt x="127512" y="300731"/>
                </a:lnTo>
                <a:lnTo>
                  <a:pt x="127512" y="313875"/>
                </a:lnTo>
                <a:lnTo>
                  <a:pt x="127529" y="313873"/>
                </a:lnTo>
                <a:lnTo>
                  <a:pt x="127529" y="313880"/>
                </a:lnTo>
                <a:lnTo>
                  <a:pt x="133407" y="312987"/>
                </a:lnTo>
                <a:lnTo>
                  <a:pt x="136473" y="313115"/>
                </a:lnTo>
                <a:lnTo>
                  <a:pt x="136471" y="313109"/>
                </a:lnTo>
                <a:lnTo>
                  <a:pt x="136474" y="313109"/>
                </a:lnTo>
                <a:lnTo>
                  <a:pt x="136291" y="312738"/>
                </a:lnTo>
                <a:lnTo>
                  <a:pt x="129445" y="298569"/>
                </a:lnTo>
                <a:lnTo>
                  <a:pt x="129357" y="298669"/>
                </a:lnTo>
                <a:close/>
                <a:moveTo>
                  <a:pt x="70350" y="249152"/>
                </a:moveTo>
                <a:lnTo>
                  <a:pt x="73599" y="253747"/>
                </a:lnTo>
                <a:lnTo>
                  <a:pt x="73003" y="254932"/>
                </a:lnTo>
                <a:lnTo>
                  <a:pt x="69753" y="254932"/>
                </a:lnTo>
                <a:lnTo>
                  <a:pt x="68611" y="254900"/>
                </a:lnTo>
                <a:lnTo>
                  <a:pt x="67343" y="250596"/>
                </a:lnTo>
                <a:lnTo>
                  <a:pt x="67374" y="250579"/>
                </a:lnTo>
                <a:close/>
                <a:moveTo>
                  <a:pt x="12543" y="235433"/>
                </a:moveTo>
                <a:lnTo>
                  <a:pt x="14960" y="247257"/>
                </a:lnTo>
                <a:lnTo>
                  <a:pt x="20187" y="255668"/>
                </a:lnTo>
                <a:lnTo>
                  <a:pt x="23757" y="259618"/>
                </a:lnTo>
                <a:lnTo>
                  <a:pt x="30131" y="262039"/>
                </a:lnTo>
                <a:lnTo>
                  <a:pt x="24139" y="269048"/>
                </a:lnTo>
                <a:lnTo>
                  <a:pt x="12537" y="270195"/>
                </a:lnTo>
                <a:lnTo>
                  <a:pt x="3740" y="270195"/>
                </a:lnTo>
                <a:lnTo>
                  <a:pt x="4760" y="260001"/>
                </a:lnTo>
                <a:lnTo>
                  <a:pt x="10311" y="258832"/>
                </a:lnTo>
                <a:lnTo>
                  <a:pt x="12012" y="258505"/>
                </a:lnTo>
                <a:lnTo>
                  <a:pt x="12008" y="258475"/>
                </a:lnTo>
                <a:lnTo>
                  <a:pt x="12027" y="258471"/>
                </a:lnTo>
                <a:lnTo>
                  <a:pt x="11390" y="253756"/>
                </a:lnTo>
                <a:lnTo>
                  <a:pt x="11386" y="253754"/>
                </a:lnTo>
                <a:lnTo>
                  <a:pt x="11373" y="253656"/>
                </a:lnTo>
                <a:lnTo>
                  <a:pt x="7285" y="251138"/>
                </a:lnTo>
                <a:lnTo>
                  <a:pt x="5398" y="249933"/>
                </a:lnTo>
                <a:lnTo>
                  <a:pt x="4888" y="249679"/>
                </a:lnTo>
                <a:cubicBezTo>
                  <a:pt x="5653" y="245218"/>
                  <a:pt x="6545" y="240758"/>
                  <a:pt x="7565" y="236426"/>
                </a:cubicBezTo>
                <a:lnTo>
                  <a:pt x="8330" y="236298"/>
                </a:lnTo>
                <a:lnTo>
                  <a:pt x="8443" y="236274"/>
                </a:lnTo>
                <a:lnTo>
                  <a:pt x="8434" y="236304"/>
                </a:lnTo>
                <a:close/>
                <a:moveTo>
                  <a:pt x="606846" y="233360"/>
                </a:moveTo>
                <a:cubicBezTo>
                  <a:pt x="607361" y="235011"/>
                  <a:pt x="607747" y="236663"/>
                  <a:pt x="608133" y="238441"/>
                </a:cubicBezTo>
                <a:lnTo>
                  <a:pt x="605945" y="234376"/>
                </a:lnTo>
                <a:close/>
                <a:moveTo>
                  <a:pt x="204076" y="166111"/>
                </a:moveTo>
                <a:lnTo>
                  <a:pt x="204076" y="171954"/>
                </a:lnTo>
                <a:lnTo>
                  <a:pt x="199732" y="176272"/>
                </a:lnTo>
                <a:lnTo>
                  <a:pt x="189892" y="176272"/>
                </a:lnTo>
                <a:lnTo>
                  <a:pt x="191426" y="169668"/>
                </a:lnTo>
                <a:lnTo>
                  <a:pt x="196026" y="169286"/>
                </a:lnTo>
                <a:lnTo>
                  <a:pt x="197048" y="167000"/>
                </a:lnTo>
                <a:close/>
                <a:moveTo>
                  <a:pt x="581533" y="165335"/>
                </a:moveTo>
                <a:cubicBezTo>
                  <a:pt x="584078" y="170193"/>
                  <a:pt x="586495" y="175178"/>
                  <a:pt x="588657" y="180163"/>
                </a:cubicBezTo>
                <a:lnTo>
                  <a:pt x="585604" y="180035"/>
                </a:lnTo>
                <a:lnTo>
                  <a:pt x="579625" y="180930"/>
                </a:lnTo>
                <a:lnTo>
                  <a:pt x="579625" y="167380"/>
                </a:lnTo>
                <a:close/>
                <a:moveTo>
                  <a:pt x="208944" y="160607"/>
                </a:moveTo>
                <a:lnTo>
                  <a:pt x="209708" y="160607"/>
                </a:lnTo>
                <a:lnTo>
                  <a:pt x="221293" y="164052"/>
                </a:lnTo>
                <a:lnTo>
                  <a:pt x="221293" y="169922"/>
                </a:lnTo>
                <a:lnTo>
                  <a:pt x="211618" y="169922"/>
                </a:lnTo>
                <a:lnTo>
                  <a:pt x="208944" y="166094"/>
                </a:lnTo>
                <a:close/>
                <a:moveTo>
                  <a:pt x="179788" y="153974"/>
                </a:moveTo>
                <a:lnTo>
                  <a:pt x="189892" y="153974"/>
                </a:lnTo>
                <a:lnTo>
                  <a:pt x="176846" y="171968"/>
                </a:lnTo>
                <a:lnTo>
                  <a:pt x="171474" y="169161"/>
                </a:lnTo>
                <a:lnTo>
                  <a:pt x="172625" y="161504"/>
                </a:lnTo>
                <a:close/>
                <a:moveTo>
                  <a:pt x="196031" y="153974"/>
                </a:moveTo>
                <a:lnTo>
                  <a:pt x="206334" y="153974"/>
                </a:lnTo>
                <a:lnTo>
                  <a:pt x="206334" y="159972"/>
                </a:lnTo>
                <a:lnTo>
                  <a:pt x="201747" y="162936"/>
                </a:lnTo>
                <a:lnTo>
                  <a:pt x="196031" y="164065"/>
                </a:lnTo>
                <a:close/>
                <a:moveTo>
                  <a:pt x="215085" y="152986"/>
                </a:moveTo>
                <a:lnTo>
                  <a:pt x="219811" y="155921"/>
                </a:lnTo>
                <a:lnTo>
                  <a:pt x="216107" y="158984"/>
                </a:lnTo>
                <a:lnTo>
                  <a:pt x="212402" y="155921"/>
                </a:lnTo>
                <a:close/>
                <a:moveTo>
                  <a:pt x="201253" y="144306"/>
                </a:moveTo>
                <a:lnTo>
                  <a:pt x="207533" y="150044"/>
                </a:lnTo>
                <a:lnTo>
                  <a:pt x="201253" y="151574"/>
                </a:lnTo>
                <a:close/>
                <a:moveTo>
                  <a:pt x="48012" y="142895"/>
                </a:moveTo>
                <a:lnTo>
                  <a:pt x="48267" y="146335"/>
                </a:lnTo>
                <a:lnTo>
                  <a:pt x="39587" y="156655"/>
                </a:lnTo>
                <a:cubicBezTo>
                  <a:pt x="42268" y="151941"/>
                  <a:pt x="45076" y="147354"/>
                  <a:pt x="48012" y="142895"/>
                </a:cubicBezTo>
                <a:close/>
                <a:moveTo>
                  <a:pt x="183223" y="141625"/>
                </a:moveTo>
                <a:lnTo>
                  <a:pt x="195249" y="141625"/>
                </a:lnTo>
                <a:lnTo>
                  <a:pt x="195249" y="145325"/>
                </a:lnTo>
                <a:lnTo>
                  <a:pt x="197936" y="145325"/>
                </a:lnTo>
                <a:lnTo>
                  <a:pt x="197936" y="151575"/>
                </a:lnTo>
                <a:lnTo>
                  <a:pt x="179512" y="151575"/>
                </a:lnTo>
                <a:lnTo>
                  <a:pt x="172603" y="149662"/>
                </a:lnTo>
                <a:lnTo>
                  <a:pt x="174394" y="145325"/>
                </a:lnTo>
                <a:close/>
                <a:moveTo>
                  <a:pt x="163284" y="118762"/>
                </a:moveTo>
                <a:lnTo>
                  <a:pt x="170557" y="120418"/>
                </a:lnTo>
                <a:lnTo>
                  <a:pt x="168005" y="130101"/>
                </a:lnTo>
                <a:lnTo>
                  <a:pt x="160221" y="132522"/>
                </a:lnTo>
                <a:lnTo>
                  <a:pt x="155244" y="122584"/>
                </a:lnTo>
                <a:close/>
                <a:moveTo>
                  <a:pt x="531175" y="94910"/>
                </a:moveTo>
                <a:cubicBezTo>
                  <a:pt x="536417" y="100396"/>
                  <a:pt x="541530" y="106136"/>
                  <a:pt x="546388" y="112005"/>
                </a:cubicBezTo>
                <a:lnTo>
                  <a:pt x="540380" y="120807"/>
                </a:lnTo>
                <a:lnTo>
                  <a:pt x="519286" y="120679"/>
                </a:lnTo>
                <a:lnTo>
                  <a:pt x="517880" y="116342"/>
                </a:lnTo>
                <a:lnTo>
                  <a:pt x="531175" y="109708"/>
                </a:lnTo>
                <a:close/>
                <a:moveTo>
                  <a:pt x="144924" y="86584"/>
                </a:moveTo>
                <a:cubicBezTo>
                  <a:pt x="145436" y="86584"/>
                  <a:pt x="144924" y="93238"/>
                  <a:pt x="144924" y="93238"/>
                </a:cubicBezTo>
                <a:lnTo>
                  <a:pt x="129693" y="94134"/>
                </a:lnTo>
                <a:lnTo>
                  <a:pt x="126877" y="90807"/>
                </a:lnTo>
                <a:lnTo>
                  <a:pt x="137629" y="87736"/>
                </a:lnTo>
                <a:cubicBezTo>
                  <a:pt x="137629" y="87736"/>
                  <a:pt x="144284" y="86584"/>
                  <a:pt x="144924" y="86584"/>
                </a:cubicBezTo>
                <a:close/>
                <a:moveTo>
                  <a:pt x="134155" y="70142"/>
                </a:moveTo>
                <a:lnTo>
                  <a:pt x="145154" y="70142"/>
                </a:lnTo>
                <a:lnTo>
                  <a:pt x="145154" y="74879"/>
                </a:lnTo>
                <a:lnTo>
                  <a:pt x="141957" y="79104"/>
                </a:lnTo>
                <a:lnTo>
                  <a:pt x="126736" y="79104"/>
                </a:lnTo>
                <a:lnTo>
                  <a:pt x="126736" y="72959"/>
                </a:lnTo>
                <a:lnTo>
                  <a:pt x="126736" y="72447"/>
                </a:lnTo>
                <a:lnTo>
                  <a:pt x="133515" y="72447"/>
                </a:lnTo>
                <a:close/>
                <a:moveTo>
                  <a:pt x="310515" y="0"/>
                </a:moveTo>
                <a:cubicBezTo>
                  <a:pt x="322144" y="0"/>
                  <a:pt x="333772" y="766"/>
                  <a:pt x="345017" y="2042"/>
                </a:cubicBezTo>
                <a:cubicBezTo>
                  <a:pt x="350895" y="2680"/>
                  <a:pt x="356645" y="3318"/>
                  <a:pt x="362268" y="4338"/>
                </a:cubicBezTo>
                <a:cubicBezTo>
                  <a:pt x="363546" y="4593"/>
                  <a:pt x="364696" y="4849"/>
                  <a:pt x="365973" y="5104"/>
                </a:cubicBezTo>
                <a:cubicBezTo>
                  <a:pt x="420793" y="15439"/>
                  <a:pt x="470373" y="40320"/>
                  <a:pt x="510625" y="75408"/>
                </a:cubicBezTo>
                <a:lnTo>
                  <a:pt x="507047" y="81788"/>
                </a:lnTo>
                <a:lnTo>
                  <a:pt x="492863" y="87274"/>
                </a:lnTo>
                <a:lnTo>
                  <a:pt x="486857" y="93654"/>
                </a:lnTo>
                <a:lnTo>
                  <a:pt x="488263" y="101182"/>
                </a:lnTo>
                <a:lnTo>
                  <a:pt x="495546" y="102203"/>
                </a:lnTo>
                <a:lnTo>
                  <a:pt x="500019" y="113048"/>
                </a:lnTo>
                <a:lnTo>
                  <a:pt x="512542" y="108072"/>
                </a:lnTo>
                <a:lnTo>
                  <a:pt x="514714" y="122618"/>
                </a:lnTo>
                <a:lnTo>
                  <a:pt x="510880" y="122618"/>
                </a:lnTo>
                <a:lnTo>
                  <a:pt x="500530" y="121086"/>
                </a:lnTo>
                <a:lnTo>
                  <a:pt x="489029" y="123000"/>
                </a:lnTo>
                <a:lnTo>
                  <a:pt x="477912" y="138439"/>
                </a:lnTo>
                <a:lnTo>
                  <a:pt x="461939" y="140991"/>
                </a:lnTo>
                <a:lnTo>
                  <a:pt x="459639" y="154388"/>
                </a:lnTo>
                <a:lnTo>
                  <a:pt x="466412" y="155920"/>
                </a:lnTo>
                <a:lnTo>
                  <a:pt x="464495" y="164596"/>
                </a:lnTo>
                <a:lnTo>
                  <a:pt x="448650" y="161406"/>
                </a:lnTo>
                <a:lnTo>
                  <a:pt x="434210" y="164596"/>
                </a:lnTo>
                <a:lnTo>
                  <a:pt x="431143" y="172507"/>
                </a:lnTo>
                <a:lnTo>
                  <a:pt x="433571" y="189221"/>
                </a:lnTo>
                <a:lnTo>
                  <a:pt x="442133" y="193177"/>
                </a:lnTo>
                <a:lnTo>
                  <a:pt x="456444" y="193049"/>
                </a:lnTo>
                <a:lnTo>
                  <a:pt x="466028" y="192284"/>
                </a:lnTo>
                <a:lnTo>
                  <a:pt x="468967" y="184628"/>
                </a:lnTo>
                <a:lnTo>
                  <a:pt x="484046" y="165362"/>
                </a:lnTo>
                <a:lnTo>
                  <a:pt x="493885" y="167403"/>
                </a:lnTo>
                <a:lnTo>
                  <a:pt x="503724" y="158727"/>
                </a:lnTo>
                <a:lnTo>
                  <a:pt x="505513" y="165489"/>
                </a:lnTo>
                <a:lnTo>
                  <a:pt x="529537" y="181438"/>
                </a:lnTo>
                <a:lnTo>
                  <a:pt x="526598" y="185394"/>
                </a:lnTo>
                <a:lnTo>
                  <a:pt x="515736" y="184756"/>
                </a:lnTo>
                <a:lnTo>
                  <a:pt x="519953" y="190625"/>
                </a:lnTo>
                <a:lnTo>
                  <a:pt x="526598" y="192029"/>
                </a:lnTo>
                <a:lnTo>
                  <a:pt x="534393" y="188839"/>
                </a:lnTo>
                <a:lnTo>
                  <a:pt x="534265" y="179524"/>
                </a:lnTo>
                <a:lnTo>
                  <a:pt x="537715" y="177866"/>
                </a:lnTo>
                <a:lnTo>
                  <a:pt x="534904" y="174931"/>
                </a:lnTo>
                <a:lnTo>
                  <a:pt x="518931" y="166127"/>
                </a:lnTo>
                <a:lnTo>
                  <a:pt x="514714" y="154388"/>
                </a:lnTo>
                <a:lnTo>
                  <a:pt x="528003" y="154388"/>
                </a:lnTo>
                <a:lnTo>
                  <a:pt x="532220" y="158599"/>
                </a:lnTo>
                <a:lnTo>
                  <a:pt x="543721" y="168296"/>
                </a:lnTo>
                <a:lnTo>
                  <a:pt x="544232" y="180162"/>
                </a:lnTo>
                <a:lnTo>
                  <a:pt x="556116" y="192539"/>
                </a:lnTo>
                <a:lnTo>
                  <a:pt x="560588" y="175441"/>
                </a:lnTo>
                <a:lnTo>
                  <a:pt x="568766" y="171103"/>
                </a:lnTo>
                <a:lnTo>
                  <a:pt x="570300" y="185011"/>
                </a:lnTo>
                <a:lnTo>
                  <a:pt x="578350" y="193815"/>
                </a:lnTo>
                <a:lnTo>
                  <a:pt x="594323" y="193432"/>
                </a:lnTo>
                <a:cubicBezTo>
                  <a:pt x="597518" y="201343"/>
                  <a:pt x="600201" y="209381"/>
                  <a:pt x="602629" y="217547"/>
                </a:cubicBezTo>
                <a:lnTo>
                  <a:pt x="600968" y="219078"/>
                </a:lnTo>
                <a:lnTo>
                  <a:pt x="576434" y="219078"/>
                </a:lnTo>
                <a:lnTo>
                  <a:pt x="561483" y="208105"/>
                </a:lnTo>
                <a:lnTo>
                  <a:pt x="545765" y="209636"/>
                </a:lnTo>
                <a:lnTo>
                  <a:pt x="545765" y="219078"/>
                </a:lnTo>
                <a:lnTo>
                  <a:pt x="540782" y="219078"/>
                </a:lnTo>
                <a:lnTo>
                  <a:pt x="535415" y="215251"/>
                </a:lnTo>
                <a:lnTo>
                  <a:pt x="508197" y="208488"/>
                </a:lnTo>
                <a:lnTo>
                  <a:pt x="508197" y="191008"/>
                </a:lnTo>
                <a:lnTo>
                  <a:pt x="473567" y="193687"/>
                </a:lnTo>
                <a:lnTo>
                  <a:pt x="462961" y="199429"/>
                </a:lnTo>
                <a:lnTo>
                  <a:pt x="449161" y="199429"/>
                </a:lnTo>
                <a:lnTo>
                  <a:pt x="442516" y="198791"/>
                </a:lnTo>
                <a:lnTo>
                  <a:pt x="425904" y="207850"/>
                </a:lnTo>
                <a:lnTo>
                  <a:pt x="425904" y="224948"/>
                </a:lnTo>
                <a:lnTo>
                  <a:pt x="391914" y="249190"/>
                </a:lnTo>
                <a:lnTo>
                  <a:pt x="394725" y="259526"/>
                </a:lnTo>
                <a:lnTo>
                  <a:pt x="401625" y="259526"/>
                </a:lnTo>
                <a:lnTo>
                  <a:pt x="399836" y="269350"/>
                </a:lnTo>
                <a:lnTo>
                  <a:pt x="394853" y="271136"/>
                </a:lnTo>
                <a:lnTo>
                  <a:pt x="394725" y="296910"/>
                </a:lnTo>
                <a:lnTo>
                  <a:pt x="423987" y="329957"/>
                </a:lnTo>
                <a:lnTo>
                  <a:pt x="436893" y="329957"/>
                </a:lnTo>
                <a:lnTo>
                  <a:pt x="437660" y="327916"/>
                </a:lnTo>
                <a:lnTo>
                  <a:pt x="460661" y="327916"/>
                </a:lnTo>
                <a:lnTo>
                  <a:pt x="467306" y="321791"/>
                </a:lnTo>
                <a:lnTo>
                  <a:pt x="480340" y="321791"/>
                </a:lnTo>
                <a:lnTo>
                  <a:pt x="487496" y="328936"/>
                </a:lnTo>
                <a:lnTo>
                  <a:pt x="506919" y="330850"/>
                </a:lnTo>
                <a:lnTo>
                  <a:pt x="504363" y="356369"/>
                </a:lnTo>
                <a:lnTo>
                  <a:pt x="525959" y="394009"/>
                </a:lnTo>
                <a:lnTo>
                  <a:pt x="514586" y="415445"/>
                </a:lnTo>
                <a:lnTo>
                  <a:pt x="515353" y="425525"/>
                </a:lnTo>
                <a:lnTo>
                  <a:pt x="524298" y="434329"/>
                </a:lnTo>
                <a:lnTo>
                  <a:pt x="524298" y="458571"/>
                </a:lnTo>
                <a:lnTo>
                  <a:pt x="536054" y="474265"/>
                </a:lnTo>
                <a:lnTo>
                  <a:pt x="536054" y="494425"/>
                </a:lnTo>
                <a:lnTo>
                  <a:pt x="546149" y="494425"/>
                </a:lnTo>
                <a:cubicBezTo>
                  <a:pt x="489668" y="562815"/>
                  <a:pt x="403670" y="606580"/>
                  <a:pt x="307576" y="606580"/>
                </a:cubicBezTo>
                <a:cubicBezTo>
                  <a:pt x="138518" y="606580"/>
                  <a:pt x="894" y="471331"/>
                  <a:pt x="0" y="304694"/>
                </a:cubicBezTo>
                <a:cubicBezTo>
                  <a:pt x="128" y="285937"/>
                  <a:pt x="1917" y="267691"/>
                  <a:pt x="5367" y="249956"/>
                </a:cubicBezTo>
                <a:lnTo>
                  <a:pt x="7285" y="251138"/>
                </a:lnTo>
                <a:lnTo>
                  <a:pt x="11386" y="253754"/>
                </a:lnTo>
                <a:lnTo>
                  <a:pt x="12008" y="258475"/>
                </a:lnTo>
                <a:lnTo>
                  <a:pt x="10311" y="258832"/>
                </a:lnTo>
                <a:lnTo>
                  <a:pt x="4728" y="259908"/>
                </a:lnTo>
                <a:lnTo>
                  <a:pt x="3705" y="270243"/>
                </a:lnTo>
                <a:lnTo>
                  <a:pt x="12651" y="270243"/>
                </a:lnTo>
                <a:lnTo>
                  <a:pt x="24279" y="269095"/>
                </a:lnTo>
                <a:lnTo>
                  <a:pt x="30285" y="262077"/>
                </a:lnTo>
                <a:lnTo>
                  <a:pt x="23896" y="259653"/>
                </a:lnTo>
                <a:lnTo>
                  <a:pt x="20446" y="255570"/>
                </a:lnTo>
                <a:lnTo>
                  <a:pt x="15079" y="247277"/>
                </a:lnTo>
                <a:lnTo>
                  <a:pt x="12651" y="235410"/>
                </a:lnTo>
                <a:lnTo>
                  <a:pt x="12543" y="235433"/>
                </a:lnTo>
                <a:lnTo>
                  <a:pt x="12537" y="235406"/>
                </a:lnTo>
                <a:lnTo>
                  <a:pt x="8443" y="236274"/>
                </a:lnTo>
                <a:lnTo>
                  <a:pt x="24663" y="186925"/>
                </a:lnTo>
                <a:lnTo>
                  <a:pt x="24663" y="201470"/>
                </a:lnTo>
                <a:lnTo>
                  <a:pt x="37441" y="207595"/>
                </a:lnTo>
                <a:lnTo>
                  <a:pt x="37441" y="231583"/>
                </a:lnTo>
                <a:lnTo>
                  <a:pt x="49708" y="252253"/>
                </a:lnTo>
                <a:lnTo>
                  <a:pt x="59675" y="253784"/>
                </a:lnTo>
                <a:lnTo>
                  <a:pt x="60953" y="246639"/>
                </a:lnTo>
                <a:lnTo>
                  <a:pt x="49197" y="228775"/>
                </a:lnTo>
                <a:lnTo>
                  <a:pt x="46897" y="211295"/>
                </a:lnTo>
                <a:lnTo>
                  <a:pt x="53797" y="211295"/>
                </a:lnTo>
                <a:lnTo>
                  <a:pt x="56736" y="229286"/>
                </a:lnTo>
                <a:lnTo>
                  <a:pt x="70537" y="249063"/>
                </a:lnTo>
                <a:lnTo>
                  <a:pt x="70350" y="249152"/>
                </a:lnTo>
                <a:lnTo>
                  <a:pt x="70260" y="249025"/>
                </a:lnTo>
                <a:lnTo>
                  <a:pt x="67374" y="250579"/>
                </a:lnTo>
                <a:lnTo>
                  <a:pt x="67342" y="250594"/>
                </a:lnTo>
                <a:lnTo>
                  <a:pt x="67343" y="250596"/>
                </a:lnTo>
                <a:lnTo>
                  <a:pt x="67178" y="250684"/>
                </a:lnTo>
                <a:lnTo>
                  <a:pt x="68462" y="254896"/>
                </a:lnTo>
                <a:lnTo>
                  <a:pt x="68611" y="254900"/>
                </a:lnTo>
                <a:lnTo>
                  <a:pt x="68620" y="254932"/>
                </a:lnTo>
                <a:lnTo>
                  <a:pt x="69753" y="254932"/>
                </a:lnTo>
                <a:lnTo>
                  <a:pt x="72957" y="255023"/>
                </a:lnTo>
                <a:lnTo>
                  <a:pt x="73003" y="254932"/>
                </a:lnTo>
                <a:lnTo>
                  <a:pt x="73093" y="254932"/>
                </a:lnTo>
                <a:lnTo>
                  <a:pt x="69387" y="261695"/>
                </a:lnTo>
                <a:lnTo>
                  <a:pt x="80121" y="277899"/>
                </a:lnTo>
                <a:lnTo>
                  <a:pt x="106955" y="284534"/>
                </a:lnTo>
                <a:lnTo>
                  <a:pt x="106955" y="280196"/>
                </a:lnTo>
                <a:lnTo>
                  <a:pt x="117689" y="281727"/>
                </a:lnTo>
                <a:lnTo>
                  <a:pt x="116667" y="289255"/>
                </a:lnTo>
                <a:lnTo>
                  <a:pt x="125101" y="290786"/>
                </a:lnTo>
                <a:lnTo>
                  <a:pt x="138135" y="294358"/>
                </a:lnTo>
                <a:lnTo>
                  <a:pt x="156536" y="315029"/>
                </a:lnTo>
                <a:lnTo>
                  <a:pt x="180048" y="316815"/>
                </a:lnTo>
                <a:lnTo>
                  <a:pt x="182348" y="335699"/>
                </a:lnTo>
                <a:lnTo>
                  <a:pt x="166247" y="346799"/>
                </a:lnTo>
                <a:lnTo>
                  <a:pt x="165480" y="363769"/>
                </a:lnTo>
                <a:lnTo>
                  <a:pt x="163180" y="374104"/>
                </a:lnTo>
                <a:lnTo>
                  <a:pt x="186437" y="402813"/>
                </a:lnTo>
                <a:lnTo>
                  <a:pt x="188226" y="412638"/>
                </a:lnTo>
                <a:cubicBezTo>
                  <a:pt x="188226" y="412638"/>
                  <a:pt x="196660" y="414934"/>
                  <a:pt x="197682" y="414934"/>
                </a:cubicBezTo>
                <a:cubicBezTo>
                  <a:pt x="198704" y="414934"/>
                  <a:pt x="216722" y="428332"/>
                  <a:pt x="216722" y="428332"/>
                </a:cubicBezTo>
                <a:lnTo>
                  <a:pt x="216722" y="480262"/>
                </a:lnTo>
                <a:lnTo>
                  <a:pt x="222983" y="482049"/>
                </a:lnTo>
                <a:lnTo>
                  <a:pt x="218639" y="506036"/>
                </a:lnTo>
                <a:lnTo>
                  <a:pt x="229372" y="520199"/>
                </a:lnTo>
                <a:lnTo>
                  <a:pt x="227456" y="543932"/>
                </a:lnTo>
                <a:lnTo>
                  <a:pt x="241640" y="568557"/>
                </a:lnTo>
                <a:lnTo>
                  <a:pt x="259785" y="584251"/>
                </a:lnTo>
                <a:lnTo>
                  <a:pt x="278058" y="584506"/>
                </a:lnTo>
                <a:lnTo>
                  <a:pt x="279847" y="578765"/>
                </a:lnTo>
                <a:lnTo>
                  <a:pt x="266430" y="567536"/>
                </a:lnTo>
                <a:lnTo>
                  <a:pt x="267196" y="562050"/>
                </a:lnTo>
                <a:lnTo>
                  <a:pt x="269624" y="555287"/>
                </a:lnTo>
                <a:lnTo>
                  <a:pt x="270135" y="548270"/>
                </a:lnTo>
                <a:lnTo>
                  <a:pt x="261063" y="548015"/>
                </a:lnTo>
                <a:lnTo>
                  <a:pt x="256463" y="542273"/>
                </a:lnTo>
                <a:lnTo>
                  <a:pt x="264002" y="535128"/>
                </a:lnTo>
                <a:lnTo>
                  <a:pt x="265024" y="529769"/>
                </a:lnTo>
                <a:lnTo>
                  <a:pt x="256590" y="527344"/>
                </a:lnTo>
                <a:lnTo>
                  <a:pt x="257102" y="522241"/>
                </a:lnTo>
                <a:lnTo>
                  <a:pt x="269113" y="520454"/>
                </a:lnTo>
                <a:lnTo>
                  <a:pt x="287386" y="511778"/>
                </a:lnTo>
                <a:lnTo>
                  <a:pt x="293520" y="500677"/>
                </a:lnTo>
                <a:lnTo>
                  <a:pt x="312688" y="476562"/>
                </a:lnTo>
                <a:lnTo>
                  <a:pt x="308343" y="457551"/>
                </a:lnTo>
                <a:lnTo>
                  <a:pt x="314221" y="447471"/>
                </a:lnTo>
                <a:lnTo>
                  <a:pt x="331855" y="447981"/>
                </a:lnTo>
                <a:lnTo>
                  <a:pt x="343739" y="438667"/>
                </a:lnTo>
                <a:lnTo>
                  <a:pt x="347573" y="402175"/>
                </a:lnTo>
                <a:lnTo>
                  <a:pt x="360734" y="385715"/>
                </a:lnTo>
                <a:lnTo>
                  <a:pt x="363034" y="375125"/>
                </a:lnTo>
                <a:lnTo>
                  <a:pt x="357698" y="373425"/>
                </a:lnTo>
                <a:lnTo>
                  <a:pt x="362777" y="360422"/>
                </a:lnTo>
                <a:cubicBezTo>
                  <a:pt x="362777" y="342680"/>
                  <a:pt x="348345" y="328129"/>
                  <a:pt x="330464" y="328129"/>
                </a:cubicBezTo>
                <a:cubicBezTo>
                  <a:pt x="329826" y="328129"/>
                  <a:pt x="329187" y="328129"/>
                  <a:pt x="328421" y="328257"/>
                </a:cubicBezTo>
                <a:lnTo>
                  <a:pt x="328421" y="332341"/>
                </a:lnTo>
                <a:cubicBezTo>
                  <a:pt x="329187" y="332214"/>
                  <a:pt x="329826" y="332214"/>
                  <a:pt x="330464" y="332214"/>
                </a:cubicBezTo>
                <a:cubicBezTo>
                  <a:pt x="346046" y="332214"/>
                  <a:pt x="358818" y="344850"/>
                  <a:pt x="358818" y="360422"/>
                </a:cubicBezTo>
                <a:lnTo>
                  <a:pt x="353905" y="372216"/>
                </a:lnTo>
                <a:lnTo>
                  <a:pt x="351023" y="371297"/>
                </a:lnTo>
                <a:lnTo>
                  <a:pt x="343100" y="358410"/>
                </a:lnTo>
                <a:lnTo>
                  <a:pt x="316010" y="358155"/>
                </a:lnTo>
                <a:lnTo>
                  <a:pt x="294542" y="350117"/>
                </a:lnTo>
                <a:lnTo>
                  <a:pt x="293520" y="334933"/>
                </a:lnTo>
                <a:lnTo>
                  <a:pt x="286236" y="322557"/>
                </a:lnTo>
                <a:lnTo>
                  <a:pt x="266813" y="322301"/>
                </a:lnTo>
                <a:lnTo>
                  <a:pt x="255568" y="304949"/>
                </a:lnTo>
                <a:lnTo>
                  <a:pt x="245601" y="300100"/>
                </a:lnTo>
                <a:lnTo>
                  <a:pt x="245090" y="305459"/>
                </a:lnTo>
                <a:lnTo>
                  <a:pt x="226944" y="306480"/>
                </a:lnTo>
                <a:lnTo>
                  <a:pt x="220300" y="297421"/>
                </a:lnTo>
                <a:lnTo>
                  <a:pt x="201388" y="293593"/>
                </a:lnTo>
                <a:lnTo>
                  <a:pt x="185798" y="311328"/>
                </a:lnTo>
                <a:lnTo>
                  <a:pt x="163691" y="307628"/>
                </a:lnTo>
                <a:lnTo>
                  <a:pt x="163564" y="307628"/>
                </a:lnTo>
                <a:lnTo>
                  <a:pt x="161264" y="307245"/>
                </a:lnTo>
                <a:lnTo>
                  <a:pt x="159475" y="279940"/>
                </a:lnTo>
                <a:lnTo>
                  <a:pt x="141585" y="277006"/>
                </a:lnTo>
                <a:lnTo>
                  <a:pt x="148741" y="263608"/>
                </a:lnTo>
                <a:lnTo>
                  <a:pt x="146696" y="255825"/>
                </a:lnTo>
                <a:lnTo>
                  <a:pt x="123184" y="271392"/>
                </a:lnTo>
                <a:lnTo>
                  <a:pt x="108361" y="269605"/>
                </a:lnTo>
                <a:lnTo>
                  <a:pt x="103122" y="258250"/>
                </a:lnTo>
                <a:lnTo>
                  <a:pt x="106316" y="246383"/>
                </a:lnTo>
                <a:lnTo>
                  <a:pt x="114495" y="231583"/>
                </a:lnTo>
                <a:lnTo>
                  <a:pt x="133279" y="222268"/>
                </a:lnTo>
                <a:lnTo>
                  <a:pt x="169570" y="222268"/>
                </a:lnTo>
                <a:lnTo>
                  <a:pt x="169442" y="233114"/>
                </a:lnTo>
                <a:lnTo>
                  <a:pt x="182476" y="239111"/>
                </a:lnTo>
                <a:lnTo>
                  <a:pt x="181453" y="220482"/>
                </a:lnTo>
                <a:lnTo>
                  <a:pt x="190909" y="211168"/>
                </a:lnTo>
                <a:lnTo>
                  <a:pt x="209821" y="198791"/>
                </a:lnTo>
                <a:lnTo>
                  <a:pt x="211099" y="190242"/>
                </a:lnTo>
                <a:lnTo>
                  <a:pt x="230011" y="170720"/>
                </a:lnTo>
                <a:lnTo>
                  <a:pt x="250201" y="159747"/>
                </a:lnTo>
                <a:lnTo>
                  <a:pt x="248412" y="158344"/>
                </a:lnTo>
                <a:lnTo>
                  <a:pt x="261957" y="145712"/>
                </a:lnTo>
                <a:lnTo>
                  <a:pt x="266941" y="146988"/>
                </a:lnTo>
                <a:lnTo>
                  <a:pt x="269241" y="149795"/>
                </a:lnTo>
                <a:lnTo>
                  <a:pt x="274480" y="144181"/>
                </a:lnTo>
                <a:lnTo>
                  <a:pt x="275758" y="143543"/>
                </a:lnTo>
                <a:lnTo>
                  <a:pt x="270008" y="142777"/>
                </a:lnTo>
                <a:lnTo>
                  <a:pt x="264257" y="140991"/>
                </a:lnTo>
                <a:lnTo>
                  <a:pt x="264257" y="135505"/>
                </a:lnTo>
                <a:lnTo>
                  <a:pt x="267324" y="132953"/>
                </a:lnTo>
                <a:lnTo>
                  <a:pt x="274097" y="132953"/>
                </a:lnTo>
                <a:lnTo>
                  <a:pt x="277164" y="134356"/>
                </a:lnTo>
                <a:lnTo>
                  <a:pt x="279719" y="139588"/>
                </a:lnTo>
                <a:lnTo>
                  <a:pt x="283042" y="139077"/>
                </a:lnTo>
                <a:lnTo>
                  <a:pt x="283042" y="138694"/>
                </a:lnTo>
                <a:lnTo>
                  <a:pt x="283936" y="138950"/>
                </a:lnTo>
                <a:lnTo>
                  <a:pt x="293392" y="137546"/>
                </a:lnTo>
                <a:lnTo>
                  <a:pt x="294670" y="132953"/>
                </a:lnTo>
                <a:lnTo>
                  <a:pt x="300165" y="134356"/>
                </a:lnTo>
                <a:lnTo>
                  <a:pt x="300165" y="139205"/>
                </a:lnTo>
                <a:lnTo>
                  <a:pt x="295181" y="142650"/>
                </a:lnTo>
                <a:lnTo>
                  <a:pt x="295820" y="148009"/>
                </a:lnTo>
                <a:lnTo>
                  <a:pt x="312943" y="153240"/>
                </a:lnTo>
                <a:cubicBezTo>
                  <a:pt x="312943" y="153240"/>
                  <a:pt x="312943" y="153368"/>
                  <a:pt x="312943" y="153495"/>
                </a:cubicBezTo>
                <a:lnTo>
                  <a:pt x="316904" y="153113"/>
                </a:lnTo>
                <a:lnTo>
                  <a:pt x="317160" y="145840"/>
                </a:lnTo>
                <a:lnTo>
                  <a:pt x="303615" y="139715"/>
                </a:lnTo>
                <a:lnTo>
                  <a:pt x="302848" y="136270"/>
                </a:lnTo>
                <a:lnTo>
                  <a:pt x="314093" y="132442"/>
                </a:lnTo>
                <a:lnTo>
                  <a:pt x="314604" y="121852"/>
                </a:lnTo>
                <a:lnTo>
                  <a:pt x="302848" y="114834"/>
                </a:lnTo>
                <a:lnTo>
                  <a:pt x="302081" y="96844"/>
                </a:lnTo>
                <a:lnTo>
                  <a:pt x="285981" y="104754"/>
                </a:lnTo>
                <a:lnTo>
                  <a:pt x="280103" y="104754"/>
                </a:lnTo>
                <a:lnTo>
                  <a:pt x="281636" y="91102"/>
                </a:lnTo>
                <a:lnTo>
                  <a:pt x="259785" y="85998"/>
                </a:lnTo>
                <a:lnTo>
                  <a:pt x="250712" y="92761"/>
                </a:lnTo>
                <a:lnTo>
                  <a:pt x="250712" y="113303"/>
                </a:lnTo>
                <a:lnTo>
                  <a:pt x="234356" y="118407"/>
                </a:lnTo>
                <a:lnTo>
                  <a:pt x="227839" y="131932"/>
                </a:lnTo>
                <a:lnTo>
                  <a:pt x="220683" y="133080"/>
                </a:lnTo>
                <a:lnTo>
                  <a:pt x="220683" y="115855"/>
                </a:lnTo>
                <a:lnTo>
                  <a:pt x="205349" y="113686"/>
                </a:lnTo>
                <a:lnTo>
                  <a:pt x="197682" y="108837"/>
                </a:lnTo>
                <a:lnTo>
                  <a:pt x="194743" y="97609"/>
                </a:lnTo>
                <a:lnTo>
                  <a:pt x="222089" y="81788"/>
                </a:lnTo>
                <a:lnTo>
                  <a:pt x="235506" y="77832"/>
                </a:lnTo>
                <a:lnTo>
                  <a:pt x="236912" y="86636"/>
                </a:lnTo>
                <a:lnTo>
                  <a:pt x="244323" y="86253"/>
                </a:lnTo>
                <a:lnTo>
                  <a:pt x="244962" y="81788"/>
                </a:lnTo>
                <a:lnTo>
                  <a:pt x="252757" y="80767"/>
                </a:lnTo>
                <a:lnTo>
                  <a:pt x="252885" y="79108"/>
                </a:lnTo>
                <a:lnTo>
                  <a:pt x="249562" y="77832"/>
                </a:lnTo>
                <a:lnTo>
                  <a:pt x="248796" y="72984"/>
                </a:lnTo>
                <a:lnTo>
                  <a:pt x="258379" y="72218"/>
                </a:lnTo>
                <a:lnTo>
                  <a:pt x="264130" y="66221"/>
                </a:lnTo>
                <a:lnTo>
                  <a:pt x="264513" y="65838"/>
                </a:lnTo>
                <a:lnTo>
                  <a:pt x="266302" y="64052"/>
                </a:lnTo>
                <a:lnTo>
                  <a:pt x="286492" y="61500"/>
                </a:lnTo>
                <a:lnTo>
                  <a:pt x="295437" y="69028"/>
                </a:lnTo>
                <a:lnTo>
                  <a:pt x="272052" y="81405"/>
                </a:lnTo>
                <a:lnTo>
                  <a:pt x="301826" y="88295"/>
                </a:lnTo>
                <a:lnTo>
                  <a:pt x="305659" y="78470"/>
                </a:lnTo>
                <a:lnTo>
                  <a:pt x="318693" y="78470"/>
                </a:lnTo>
                <a:lnTo>
                  <a:pt x="323294" y="69921"/>
                </a:lnTo>
                <a:lnTo>
                  <a:pt x="314093" y="67625"/>
                </a:lnTo>
                <a:lnTo>
                  <a:pt x="314093" y="56779"/>
                </a:lnTo>
                <a:lnTo>
                  <a:pt x="285214" y="44147"/>
                </a:lnTo>
                <a:lnTo>
                  <a:pt x="265280" y="46444"/>
                </a:lnTo>
                <a:lnTo>
                  <a:pt x="254035" y="52186"/>
                </a:lnTo>
                <a:lnTo>
                  <a:pt x="254801" y="66349"/>
                </a:lnTo>
                <a:lnTo>
                  <a:pt x="243045" y="64562"/>
                </a:lnTo>
                <a:lnTo>
                  <a:pt x="241256" y="56779"/>
                </a:lnTo>
                <a:lnTo>
                  <a:pt x="252501" y="46572"/>
                </a:lnTo>
                <a:lnTo>
                  <a:pt x="232056" y="45679"/>
                </a:lnTo>
                <a:lnTo>
                  <a:pt x="226178" y="47337"/>
                </a:lnTo>
                <a:lnTo>
                  <a:pt x="223622" y="54227"/>
                </a:lnTo>
                <a:lnTo>
                  <a:pt x="231289" y="55503"/>
                </a:lnTo>
                <a:lnTo>
                  <a:pt x="229756" y="63031"/>
                </a:lnTo>
                <a:lnTo>
                  <a:pt x="216722" y="63797"/>
                </a:lnTo>
                <a:lnTo>
                  <a:pt x="214677" y="68773"/>
                </a:lnTo>
                <a:lnTo>
                  <a:pt x="195765" y="69283"/>
                </a:lnTo>
                <a:cubicBezTo>
                  <a:pt x="195765" y="69283"/>
                  <a:pt x="195254" y="58693"/>
                  <a:pt x="194487" y="58693"/>
                </a:cubicBezTo>
                <a:cubicBezTo>
                  <a:pt x="193721" y="58693"/>
                  <a:pt x="209310" y="58438"/>
                  <a:pt x="209310" y="58438"/>
                </a:cubicBezTo>
                <a:lnTo>
                  <a:pt x="220555" y="47593"/>
                </a:lnTo>
                <a:lnTo>
                  <a:pt x="214422" y="44658"/>
                </a:lnTo>
                <a:lnTo>
                  <a:pt x="206244" y="52441"/>
                </a:lnTo>
                <a:lnTo>
                  <a:pt x="192698" y="51676"/>
                </a:lnTo>
                <a:lnTo>
                  <a:pt x="184520" y="40575"/>
                </a:lnTo>
                <a:lnTo>
                  <a:pt x="167142" y="40575"/>
                </a:lnTo>
                <a:lnTo>
                  <a:pt x="148996" y="53972"/>
                </a:lnTo>
                <a:lnTo>
                  <a:pt x="165608" y="53972"/>
                </a:lnTo>
                <a:lnTo>
                  <a:pt x="167142" y="58693"/>
                </a:lnTo>
                <a:lnTo>
                  <a:pt x="162797" y="62776"/>
                </a:lnTo>
                <a:lnTo>
                  <a:pt x="181198" y="63287"/>
                </a:lnTo>
                <a:lnTo>
                  <a:pt x="184009" y="69794"/>
                </a:lnTo>
                <a:lnTo>
                  <a:pt x="163308" y="69028"/>
                </a:lnTo>
                <a:lnTo>
                  <a:pt x="162286" y="64052"/>
                </a:lnTo>
                <a:lnTo>
                  <a:pt x="149252" y="61245"/>
                </a:lnTo>
                <a:lnTo>
                  <a:pt x="142352" y="57545"/>
                </a:lnTo>
                <a:lnTo>
                  <a:pt x="129445" y="57545"/>
                </a:lnTo>
                <a:cubicBezTo>
                  <a:pt x="180431" y="21436"/>
                  <a:pt x="242917" y="0"/>
                  <a:pt x="3105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1" name="computer-with-floating-letters-signs_42923">
            <a:extLst>
              <a:ext uri="{FF2B5EF4-FFF2-40B4-BE49-F238E27FC236}">
                <a16:creationId xmlns="" xmlns:a16="http://schemas.microsoft.com/office/drawing/2014/main" id="{4300188C-8532-4E00-B4A7-8DC90F99C341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8" y="3499838"/>
            <a:ext cx="368754" cy="321534"/>
          </a:xfrm>
          <a:custGeom>
            <a:avLst/>
            <a:gdLst>
              <a:gd name="connsiteX0" fmla="*/ 162199 w 565545"/>
              <a:gd name="connsiteY0" fmla="*/ 428621 h 493127"/>
              <a:gd name="connsiteX1" fmla="*/ 132056 w 565545"/>
              <a:gd name="connsiteY1" fmla="*/ 431488 h 493127"/>
              <a:gd name="connsiteX2" fmla="*/ 196649 w 565545"/>
              <a:gd name="connsiteY2" fmla="*/ 455857 h 493127"/>
              <a:gd name="connsiteX3" fmla="*/ 235405 w 565545"/>
              <a:gd name="connsiteY3" fmla="*/ 451556 h 493127"/>
              <a:gd name="connsiteX4" fmla="*/ 310101 w 565545"/>
              <a:gd name="connsiteY4" fmla="*/ 309494 h 493127"/>
              <a:gd name="connsiteX5" fmla="*/ 317294 w 565545"/>
              <a:gd name="connsiteY5" fmla="*/ 309494 h 493127"/>
              <a:gd name="connsiteX6" fmla="*/ 323049 w 565545"/>
              <a:gd name="connsiteY6" fmla="*/ 312360 h 493127"/>
              <a:gd name="connsiteX7" fmla="*/ 328804 w 565545"/>
              <a:gd name="connsiteY7" fmla="*/ 318092 h 493127"/>
              <a:gd name="connsiteX8" fmla="*/ 333120 w 565545"/>
              <a:gd name="connsiteY8" fmla="*/ 326690 h 493127"/>
              <a:gd name="connsiteX9" fmla="*/ 333120 w 565545"/>
              <a:gd name="connsiteY9" fmla="*/ 333856 h 493127"/>
              <a:gd name="connsiteX10" fmla="*/ 328804 w 565545"/>
              <a:gd name="connsiteY10" fmla="*/ 341021 h 493127"/>
              <a:gd name="connsiteX11" fmla="*/ 323049 w 565545"/>
              <a:gd name="connsiteY11" fmla="*/ 346753 h 493127"/>
              <a:gd name="connsiteX12" fmla="*/ 314417 w 565545"/>
              <a:gd name="connsiteY12" fmla="*/ 351052 h 493127"/>
              <a:gd name="connsiteX13" fmla="*/ 307223 w 565545"/>
              <a:gd name="connsiteY13" fmla="*/ 351052 h 493127"/>
              <a:gd name="connsiteX14" fmla="*/ 300030 w 565545"/>
              <a:gd name="connsiteY14" fmla="*/ 348186 h 493127"/>
              <a:gd name="connsiteX15" fmla="*/ 292836 w 565545"/>
              <a:gd name="connsiteY15" fmla="*/ 342454 h 493127"/>
              <a:gd name="connsiteX16" fmla="*/ 289959 w 565545"/>
              <a:gd name="connsiteY16" fmla="*/ 328123 h 493127"/>
              <a:gd name="connsiteX17" fmla="*/ 297152 w 565545"/>
              <a:gd name="connsiteY17" fmla="*/ 316659 h 493127"/>
              <a:gd name="connsiteX18" fmla="*/ 302907 w 565545"/>
              <a:gd name="connsiteY18" fmla="*/ 328123 h 493127"/>
              <a:gd name="connsiteX19" fmla="*/ 301468 w 565545"/>
              <a:gd name="connsiteY19" fmla="*/ 330990 h 493127"/>
              <a:gd name="connsiteX20" fmla="*/ 301468 w 565545"/>
              <a:gd name="connsiteY20" fmla="*/ 333856 h 493127"/>
              <a:gd name="connsiteX21" fmla="*/ 301468 w 565545"/>
              <a:gd name="connsiteY21" fmla="*/ 336722 h 493127"/>
              <a:gd name="connsiteX22" fmla="*/ 304346 w 565545"/>
              <a:gd name="connsiteY22" fmla="*/ 339588 h 493127"/>
              <a:gd name="connsiteX23" fmla="*/ 308662 w 565545"/>
              <a:gd name="connsiteY23" fmla="*/ 339588 h 493127"/>
              <a:gd name="connsiteX24" fmla="*/ 311539 w 565545"/>
              <a:gd name="connsiteY24" fmla="*/ 338155 h 493127"/>
              <a:gd name="connsiteX25" fmla="*/ 315855 w 565545"/>
              <a:gd name="connsiteY25" fmla="*/ 336722 h 493127"/>
              <a:gd name="connsiteX26" fmla="*/ 318733 w 565545"/>
              <a:gd name="connsiteY26" fmla="*/ 333856 h 493127"/>
              <a:gd name="connsiteX27" fmla="*/ 321610 w 565545"/>
              <a:gd name="connsiteY27" fmla="*/ 330990 h 493127"/>
              <a:gd name="connsiteX28" fmla="*/ 321610 w 565545"/>
              <a:gd name="connsiteY28" fmla="*/ 326690 h 493127"/>
              <a:gd name="connsiteX29" fmla="*/ 321610 w 565545"/>
              <a:gd name="connsiteY29" fmla="*/ 323824 h 493127"/>
              <a:gd name="connsiteX30" fmla="*/ 318733 w 565545"/>
              <a:gd name="connsiteY30" fmla="*/ 322391 h 493127"/>
              <a:gd name="connsiteX31" fmla="*/ 317294 w 565545"/>
              <a:gd name="connsiteY31" fmla="*/ 320958 h 493127"/>
              <a:gd name="connsiteX32" fmla="*/ 314417 w 565545"/>
              <a:gd name="connsiteY32" fmla="*/ 320958 h 493127"/>
              <a:gd name="connsiteX33" fmla="*/ 311539 w 565545"/>
              <a:gd name="connsiteY33" fmla="*/ 322391 h 493127"/>
              <a:gd name="connsiteX34" fmla="*/ 304346 w 565545"/>
              <a:gd name="connsiteY34" fmla="*/ 310927 h 493127"/>
              <a:gd name="connsiteX35" fmla="*/ 310101 w 565545"/>
              <a:gd name="connsiteY35" fmla="*/ 309494 h 493127"/>
              <a:gd name="connsiteX36" fmla="*/ 137853 w 565545"/>
              <a:gd name="connsiteY36" fmla="*/ 295266 h 493127"/>
              <a:gd name="connsiteX37" fmla="*/ 133537 w 565545"/>
              <a:gd name="connsiteY37" fmla="*/ 296695 h 493127"/>
              <a:gd name="connsiteX38" fmla="*/ 130660 w 565545"/>
              <a:gd name="connsiteY38" fmla="*/ 299554 h 493127"/>
              <a:gd name="connsiteX39" fmla="*/ 129222 w 565545"/>
              <a:gd name="connsiteY39" fmla="*/ 302413 h 493127"/>
              <a:gd name="connsiteX40" fmla="*/ 129222 w 565545"/>
              <a:gd name="connsiteY40" fmla="*/ 306701 h 493127"/>
              <a:gd name="connsiteX41" fmla="*/ 129222 w 565545"/>
              <a:gd name="connsiteY41" fmla="*/ 310989 h 493127"/>
              <a:gd name="connsiteX42" fmla="*/ 130660 w 565545"/>
              <a:gd name="connsiteY42" fmla="*/ 315277 h 493127"/>
              <a:gd name="connsiteX43" fmla="*/ 133537 w 565545"/>
              <a:gd name="connsiteY43" fmla="*/ 318136 h 493127"/>
              <a:gd name="connsiteX44" fmla="*/ 137853 w 565545"/>
              <a:gd name="connsiteY44" fmla="*/ 318136 h 493127"/>
              <a:gd name="connsiteX45" fmla="*/ 140730 w 565545"/>
              <a:gd name="connsiteY45" fmla="*/ 318136 h 493127"/>
              <a:gd name="connsiteX46" fmla="*/ 143607 w 565545"/>
              <a:gd name="connsiteY46" fmla="*/ 315277 h 493127"/>
              <a:gd name="connsiteX47" fmla="*/ 145045 w 565545"/>
              <a:gd name="connsiteY47" fmla="*/ 310989 h 493127"/>
              <a:gd name="connsiteX48" fmla="*/ 145045 w 565545"/>
              <a:gd name="connsiteY48" fmla="*/ 306701 h 493127"/>
              <a:gd name="connsiteX49" fmla="*/ 145045 w 565545"/>
              <a:gd name="connsiteY49" fmla="*/ 302413 h 493127"/>
              <a:gd name="connsiteX50" fmla="*/ 143607 w 565545"/>
              <a:gd name="connsiteY50" fmla="*/ 299554 h 493127"/>
              <a:gd name="connsiteX51" fmla="*/ 140730 w 565545"/>
              <a:gd name="connsiteY51" fmla="*/ 296695 h 493127"/>
              <a:gd name="connsiteX52" fmla="*/ 137853 w 565545"/>
              <a:gd name="connsiteY52" fmla="*/ 295266 h 493127"/>
              <a:gd name="connsiteX53" fmla="*/ 401842 w 565545"/>
              <a:gd name="connsiteY53" fmla="*/ 283745 h 493127"/>
              <a:gd name="connsiteX54" fmla="*/ 413332 w 565545"/>
              <a:gd name="connsiteY54" fmla="*/ 318123 h 493127"/>
              <a:gd name="connsiteX55" fmla="*/ 430566 w 565545"/>
              <a:gd name="connsiteY55" fmla="*/ 305231 h 493127"/>
              <a:gd name="connsiteX56" fmla="*/ 403278 w 565545"/>
              <a:gd name="connsiteY56" fmla="*/ 283745 h 493127"/>
              <a:gd name="connsiteX57" fmla="*/ 111960 w 565545"/>
              <a:gd name="connsiteY57" fmla="*/ 266679 h 493127"/>
              <a:gd name="connsiteX58" fmla="*/ 129222 w 565545"/>
              <a:gd name="connsiteY58" fmla="*/ 266679 h 493127"/>
              <a:gd name="connsiteX59" fmla="*/ 129222 w 565545"/>
              <a:gd name="connsiteY59" fmla="*/ 289549 h 493127"/>
              <a:gd name="connsiteX60" fmla="*/ 130660 w 565545"/>
              <a:gd name="connsiteY60" fmla="*/ 289549 h 493127"/>
              <a:gd name="connsiteX61" fmla="*/ 134976 w 565545"/>
              <a:gd name="connsiteY61" fmla="*/ 283831 h 493127"/>
              <a:gd name="connsiteX62" fmla="*/ 143607 w 565545"/>
              <a:gd name="connsiteY62" fmla="*/ 282402 h 493127"/>
              <a:gd name="connsiteX63" fmla="*/ 152238 w 565545"/>
              <a:gd name="connsiteY63" fmla="*/ 285261 h 493127"/>
              <a:gd name="connsiteX64" fmla="*/ 159430 w 565545"/>
              <a:gd name="connsiteY64" fmla="*/ 290978 h 493127"/>
              <a:gd name="connsiteX65" fmla="*/ 162307 w 565545"/>
              <a:gd name="connsiteY65" fmla="*/ 298125 h 493127"/>
              <a:gd name="connsiteX66" fmla="*/ 162307 w 565545"/>
              <a:gd name="connsiteY66" fmla="*/ 306701 h 493127"/>
              <a:gd name="connsiteX67" fmla="*/ 162307 w 565545"/>
              <a:gd name="connsiteY67" fmla="*/ 315277 h 493127"/>
              <a:gd name="connsiteX68" fmla="*/ 157992 w 565545"/>
              <a:gd name="connsiteY68" fmla="*/ 323853 h 493127"/>
              <a:gd name="connsiteX69" fmla="*/ 152238 w 565545"/>
              <a:gd name="connsiteY69" fmla="*/ 329570 h 493127"/>
              <a:gd name="connsiteX70" fmla="*/ 143607 w 565545"/>
              <a:gd name="connsiteY70" fmla="*/ 332429 h 493127"/>
              <a:gd name="connsiteX71" fmla="*/ 137853 w 565545"/>
              <a:gd name="connsiteY71" fmla="*/ 331000 h 493127"/>
              <a:gd name="connsiteX72" fmla="*/ 133537 w 565545"/>
              <a:gd name="connsiteY72" fmla="*/ 329570 h 493127"/>
              <a:gd name="connsiteX73" fmla="*/ 130660 w 565545"/>
              <a:gd name="connsiteY73" fmla="*/ 328141 h 493127"/>
              <a:gd name="connsiteX74" fmla="*/ 129222 w 565545"/>
              <a:gd name="connsiteY74" fmla="*/ 325282 h 493127"/>
              <a:gd name="connsiteX75" fmla="*/ 129222 w 565545"/>
              <a:gd name="connsiteY75" fmla="*/ 331000 h 493127"/>
              <a:gd name="connsiteX76" fmla="*/ 111960 w 565545"/>
              <a:gd name="connsiteY76" fmla="*/ 331000 h 493127"/>
              <a:gd name="connsiteX77" fmla="*/ 50258 w 565545"/>
              <a:gd name="connsiteY77" fmla="*/ 250870 h 493127"/>
              <a:gd name="connsiteX78" fmla="*/ 57451 w 565545"/>
              <a:gd name="connsiteY78" fmla="*/ 250870 h 493127"/>
              <a:gd name="connsiteX79" fmla="*/ 64645 w 565545"/>
              <a:gd name="connsiteY79" fmla="*/ 253736 h 493127"/>
              <a:gd name="connsiteX80" fmla="*/ 70400 w 565545"/>
              <a:gd name="connsiteY80" fmla="*/ 259468 h 493127"/>
              <a:gd name="connsiteX81" fmla="*/ 73277 w 565545"/>
              <a:gd name="connsiteY81" fmla="*/ 266633 h 493127"/>
              <a:gd name="connsiteX82" fmla="*/ 73277 w 565545"/>
              <a:gd name="connsiteY82" fmla="*/ 275232 h 493127"/>
              <a:gd name="connsiteX83" fmla="*/ 70400 w 565545"/>
              <a:gd name="connsiteY83" fmla="*/ 282397 h 493127"/>
              <a:gd name="connsiteX84" fmla="*/ 63206 w 565545"/>
              <a:gd name="connsiteY84" fmla="*/ 288129 h 493127"/>
              <a:gd name="connsiteX85" fmla="*/ 56013 w 565545"/>
              <a:gd name="connsiteY85" fmla="*/ 292428 h 493127"/>
              <a:gd name="connsiteX86" fmla="*/ 47381 w 565545"/>
              <a:gd name="connsiteY86" fmla="*/ 292428 h 493127"/>
              <a:gd name="connsiteX87" fmla="*/ 40187 w 565545"/>
              <a:gd name="connsiteY87" fmla="*/ 289562 h 493127"/>
              <a:gd name="connsiteX88" fmla="*/ 34432 w 565545"/>
              <a:gd name="connsiteY88" fmla="*/ 283830 h 493127"/>
              <a:gd name="connsiteX89" fmla="*/ 30116 w 565545"/>
              <a:gd name="connsiteY89" fmla="*/ 269499 h 493127"/>
              <a:gd name="connsiteX90" fmla="*/ 37310 w 565545"/>
              <a:gd name="connsiteY90" fmla="*/ 258035 h 493127"/>
              <a:gd name="connsiteX91" fmla="*/ 44503 w 565545"/>
              <a:gd name="connsiteY91" fmla="*/ 268066 h 493127"/>
              <a:gd name="connsiteX92" fmla="*/ 43064 w 565545"/>
              <a:gd name="connsiteY92" fmla="*/ 269499 h 493127"/>
              <a:gd name="connsiteX93" fmla="*/ 41626 w 565545"/>
              <a:gd name="connsiteY93" fmla="*/ 272366 h 493127"/>
              <a:gd name="connsiteX94" fmla="*/ 41626 w 565545"/>
              <a:gd name="connsiteY94" fmla="*/ 275232 h 493127"/>
              <a:gd name="connsiteX95" fmla="*/ 43064 w 565545"/>
              <a:gd name="connsiteY95" fmla="*/ 278098 h 493127"/>
              <a:gd name="connsiteX96" fmla="*/ 45942 w 565545"/>
              <a:gd name="connsiteY96" fmla="*/ 279531 h 493127"/>
              <a:gd name="connsiteX97" fmla="*/ 48819 w 565545"/>
              <a:gd name="connsiteY97" fmla="*/ 280964 h 493127"/>
              <a:gd name="connsiteX98" fmla="*/ 53135 w 565545"/>
              <a:gd name="connsiteY98" fmla="*/ 279531 h 493127"/>
              <a:gd name="connsiteX99" fmla="*/ 56013 w 565545"/>
              <a:gd name="connsiteY99" fmla="*/ 278098 h 493127"/>
              <a:gd name="connsiteX100" fmla="*/ 60329 w 565545"/>
              <a:gd name="connsiteY100" fmla="*/ 275232 h 493127"/>
              <a:gd name="connsiteX101" fmla="*/ 61768 w 565545"/>
              <a:gd name="connsiteY101" fmla="*/ 272366 h 493127"/>
              <a:gd name="connsiteX102" fmla="*/ 63206 w 565545"/>
              <a:gd name="connsiteY102" fmla="*/ 268066 h 493127"/>
              <a:gd name="connsiteX103" fmla="*/ 61768 w 565545"/>
              <a:gd name="connsiteY103" fmla="*/ 265200 h 493127"/>
              <a:gd name="connsiteX104" fmla="*/ 58890 w 565545"/>
              <a:gd name="connsiteY104" fmla="*/ 262334 h 493127"/>
              <a:gd name="connsiteX105" fmla="*/ 57451 w 565545"/>
              <a:gd name="connsiteY105" fmla="*/ 262334 h 493127"/>
              <a:gd name="connsiteX106" fmla="*/ 54574 w 565545"/>
              <a:gd name="connsiteY106" fmla="*/ 262334 h 493127"/>
              <a:gd name="connsiteX107" fmla="*/ 51697 w 565545"/>
              <a:gd name="connsiteY107" fmla="*/ 263767 h 493127"/>
              <a:gd name="connsiteX108" fmla="*/ 44503 w 565545"/>
              <a:gd name="connsiteY108" fmla="*/ 252303 h 493127"/>
              <a:gd name="connsiteX109" fmla="*/ 50258 w 565545"/>
              <a:gd name="connsiteY109" fmla="*/ 250870 h 493127"/>
              <a:gd name="connsiteX110" fmla="*/ 394661 w 565545"/>
              <a:gd name="connsiteY110" fmla="*/ 245069 h 493127"/>
              <a:gd name="connsiteX111" fmla="*/ 489449 w 565545"/>
              <a:gd name="connsiteY111" fmla="*/ 309528 h 493127"/>
              <a:gd name="connsiteX112" fmla="*/ 462162 w 565545"/>
              <a:gd name="connsiteY112" fmla="*/ 331015 h 493127"/>
              <a:gd name="connsiteX113" fmla="*/ 449236 w 565545"/>
              <a:gd name="connsiteY113" fmla="*/ 320988 h 493127"/>
              <a:gd name="connsiteX114" fmla="*/ 420513 w 565545"/>
              <a:gd name="connsiteY114" fmla="*/ 341042 h 493127"/>
              <a:gd name="connsiteX115" fmla="*/ 426257 w 565545"/>
              <a:gd name="connsiteY115" fmla="*/ 355366 h 493127"/>
              <a:gd name="connsiteX116" fmla="*/ 398970 w 565545"/>
              <a:gd name="connsiteY116" fmla="*/ 375420 h 493127"/>
              <a:gd name="connsiteX117" fmla="*/ 367374 w 565545"/>
              <a:gd name="connsiteY117" fmla="*/ 263691 h 493127"/>
              <a:gd name="connsiteX118" fmla="*/ 314418 w 565545"/>
              <a:gd name="connsiteY118" fmla="*/ 212079 h 493127"/>
              <a:gd name="connsiteX119" fmla="*/ 310103 w 565545"/>
              <a:gd name="connsiteY119" fmla="*/ 213516 h 493127"/>
              <a:gd name="connsiteX120" fmla="*/ 307227 w 565545"/>
              <a:gd name="connsiteY120" fmla="*/ 214953 h 493127"/>
              <a:gd name="connsiteX121" fmla="*/ 304351 w 565545"/>
              <a:gd name="connsiteY121" fmla="*/ 219263 h 493127"/>
              <a:gd name="connsiteX122" fmla="*/ 302912 w 565545"/>
              <a:gd name="connsiteY122" fmla="*/ 222137 h 493127"/>
              <a:gd name="connsiteX123" fmla="*/ 301474 w 565545"/>
              <a:gd name="connsiteY123" fmla="*/ 226447 h 493127"/>
              <a:gd name="connsiteX124" fmla="*/ 302912 w 565545"/>
              <a:gd name="connsiteY124" fmla="*/ 229321 h 493127"/>
              <a:gd name="connsiteX125" fmla="*/ 305789 w 565545"/>
              <a:gd name="connsiteY125" fmla="*/ 233632 h 493127"/>
              <a:gd name="connsiteX126" fmla="*/ 308665 w 565545"/>
              <a:gd name="connsiteY126" fmla="*/ 233632 h 493127"/>
              <a:gd name="connsiteX127" fmla="*/ 312980 w 565545"/>
              <a:gd name="connsiteY127" fmla="*/ 233632 h 493127"/>
              <a:gd name="connsiteX128" fmla="*/ 315856 w 565545"/>
              <a:gd name="connsiteY128" fmla="*/ 230758 h 493127"/>
              <a:gd name="connsiteX129" fmla="*/ 318732 w 565545"/>
              <a:gd name="connsiteY129" fmla="*/ 227884 h 493127"/>
              <a:gd name="connsiteX130" fmla="*/ 320171 w 565545"/>
              <a:gd name="connsiteY130" fmla="*/ 223574 h 493127"/>
              <a:gd name="connsiteX131" fmla="*/ 321609 w 565545"/>
              <a:gd name="connsiteY131" fmla="*/ 219263 h 493127"/>
              <a:gd name="connsiteX132" fmla="*/ 320171 w 565545"/>
              <a:gd name="connsiteY132" fmla="*/ 216390 h 493127"/>
              <a:gd name="connsiteX133" fmla="*/ 317294 w 565545"/>
              <a:gd name="connsiteY133" fmla="*/ 213516 h 493127"/>
              <a:gd name="connsiteX134" fmla="*/ 314418 w 565545"/>
              <a:gd name="connsiteY134" fmla="*/ 212079 h 493127"/>
              <a:gd name="connsiteX135" fmla="*/ 311541 w 565545"/>
              <a:gd name="connsiteY135" fmla="*/ 174721 h 493127"/>
              <a:gd name="connsiteX136" fmla="*/ 327362 w 565545"/>
              <a:gd name="connsiteY136" fmla="*/ 184779 h 493127"/>
              <a:gd name="connsiteX137" fmla="*/ 314418 w 565545"/>
              <a:gd name="connsiteY137" fmla="*/ 203458 h 493127"/>
              <a:gd name="connsiteX138" fmla="*/ 315856 w 565545"/>
              <a:gd name="connsiteY138" fmla="*/ 203458 h 493127"/>
              <a:gd name="connsiteX139" fmla="*/ 323047 w 565545"/>
              <a:gd name="connsiteY139" fmla="*/ 202021 h 493127"/>
              <a:gd name="connsiteX140" fmla="*/ 330238 w 565545"/>
              <a:gd name="connsiteY140" fmla="*/ 204895 h 493127"/>
              <a:gd name="connsiteX141" fmla="*/ 337429 w 565545"/>
              <a:gd name="connsiteY141" fmla="*/ 212079 h 493127"/>
              <a:gd name="connsiteX142" fmla="*/ 338867 w 565545"/>
              <a:gd name="connsiteY142" fmla="*/ 220700 h 493127"/>
              <a:gd name="connsiteX143" fmla="*/ 337429 w 565545"/>
              <a:gd name="connsiteY143" fmla="*/ 229321 h 493127"/>
              <a:gd name="connsiteX144" fmla="*/ 333114 w 565545"/>
              <a:gd name="connsiteY144" fmla="*/ 236505 h 493127"/>
              <a:gd name="connsiteX145" fmla="*/ 327362 w 565545"/>
              <a:gd name="connsiteY145" fmla="*/ 243690 h 493127"/>
              <a:gd name="connsiteX146" fmla="*/ 320171 w 565545"/>
              <a:gd name="connsiteY146" fmla="*/ 248000 h 493127"/>
              <a:gd name="connsiteX147" fmla="*/ 311541 w 565545"/>
              <a:gd name="connsiteY147" fmla="*/ 249437 h 493127"/>
              <a:gd name="connsiteX148" fmla="*/ 302912 w 565545"/>
              <a:gd name="connsiteY148" fmla="*/ 246563 h 493127"/>
              <a:gd name="connsiteX149" fmla="*/ 298598 w 565545"/>
              <a:gd name="connsiteY149" fmla="*/ 243690 h 493127"/>
              <a:gd name="connsiteX150" fmla="*/ 297160 w 565545"/>
              <a:gd name="connsiteY150" fmla="*/ 240816 h 493127"/>
              <a:gd name="connsiteX151" fmla="*/ 295721 w 565545"/>
              <a:gd name="connsiteY151" fmla="*/ 237942 h 493127"/>
              <a:gd name="connsiteX152" fmla="*/ 295721 w 565545"/>
              <a:gd name="connsiteY152" fmla="*/ 235069 h 493127"/>
              <a:gd name="connsiteX153" fmla="*/ 292845 w 565545"/>
              <a:gd name="connsiteY153" fmla="*/ 239379 h 493127"/>
              <a:gd name="connsiteX154" fmla="*/ 277025 w 565545"/>
              <a:gd name="connsiteY154" fmla="*/ 229321 h 493127"/>
              <a:gd name="connsiteX155" fmla="*/ 28601 w 565545"/>
              <a:gd name="connsiteY155" fmla="*/ 157593 h 493127"/>
              <a:gd name="connsiteX156" fmla="*/ 30037 w 565545"/>
              <a:gd name="connsiteY156" fmla="*/ 170525 h 493127"/>
              <a:gd name="connsiteX157" fmla="*/ 50136 w 565545"/>
              <a:gd name="connsiteY157" fmla="*/ 161904 h 493127"/>
              <a:gd name="connsiteX158" fmla="*/ 255500 w 565545"/>
              <a:gd name="connsiteY158" fmla="*/ 149094 h 493127"/>
              <a:gd name="connsiteX159" fmla="*/ 213874 w 565545"/>
              <a:gd name="connsiteY159" fmla="*/ 362681 h 493127"/>
              <a:gd name="connsiteX160" fmla="*/ 472244 w 565545"/>
              <a:gd name="connsiteY160" fmla="*/ 435788 h 493127"/>
              <a:gd name="connsiteX161" fmla="*/ 532531 w 565545"/>
              <a:gd name="connsiteY161" fmla="*/ 182064 h 493127"/>
              <a:gd name="connsiteX162" fmla="*/ 152130 w 565545"/>
              <a:gd name="connsiteY162" fmla="*/ 144835 h 493127"/>
              <a:gd name="connsiteX163" fmla="*/ 170746 w 565545"/>
              <a:gd name="connsiteY163" fmla="*/ 156283 h 493127"/>
              <a:gd name="connsiteX164" fmla="*/ 154994 w 565545"/>
              <a:gd name="connsiteY164" fmla="*/ 167731 h 493127"/>
              <a:gd name="connsiteX165" fmla="*/ 152130 w 565545"/>
              <a:gd name="connsiteY165" fmla="*/ 166300 h 493127"/>
              <a:gd name="connsiteX166" fmla="*/ 149265 w 565545"/>
              <a:gd name="connsiteY166" fmla="*/ 163438 h 493127"/>
              <a:gd name="connsiteX167" fmla="*/ 144969 w 565545"/>
              <a:gd name="connsiteY167" fmla="*/ 163438 h 493127"/>
              <a:gd name="connsiteX168" fmla="*/ 140673 w 565545"/>
              <a:gd name="connsiteY168" fmla="*/ 164869 h 493127"/>
              <a:gd name="connsiteX169" fmla="*/ 136377 w 565545"/>
              <a:gd name="connsiteY169" fmla="*/ 170593 h 493127"/>
              <a:gd name="connsiteX170" fmla="*/ 134945 w 565545"/>
              <a:gd name="connsiteY170" fmla="*/ 174886 h 493127"/>
              <a:gd name="connsiteX171" fmla="*/ 136377 w 565545"/>
              <a:gd name="connsiteY171" fmla="*/ 182040 h 493127"/>
              <a:gd name="connsiteX172" fmla="*/ 140673 w 565545"/>
              <a:gd name="connsiteY172" fmla="*/ 187764 h 493127"/>
              <a:gd name="connsiteX173" fmla="*/ 144969 w 565545"/>
              <a:gd name="connsiteY173" fmla="*/ 192057 h 493127"/>
              <a:gd name="connsiteX174" fmla="*/ 149265 w 565545"/>
              <a:gd name="connsiteY174" fmla="*/ 196350 h 493127"/>
              <a:gd name="connsiteX175" fmla="*/ 154994 w 565545"/>
              <a:gd name="connsiteY175" fmla="*/ 197781 h 493127"/>
              <a:gd name="connsiteX176" fmla="*/ 160722 w 565545"/>
              <a:gd name="connsiteY176" fmla="*/ 194919 h 493127"/>
              <a:gd name="connsiteX177" fmla="*/ 163586 w 565545"/>
              <a:gd name="connsiteY177" fmla="*/ 192057 h 493127"/>
              <a:gd name="connsiteX178" fmla="*/ 165018 w 565545"/>
              <a:gd name="connsiteY178" fmla="*/ 187764 h 493127"/>
              <a:gd name="connsiteX179" fmla="*/ 165018 w 565545"/>
              <a:gd name="connsiteY179" fmla="*/ 184902 h 493127"/>
              <a:gd name="connsiteX180" fmla="*/ 163586 w 565545"/>
              <a:gd name="connsiteY180" fmla="*/ 180609 h 493127"/>
              <a:gd name="connsiteX181" fmla="*/ 179339 w 565545"/>
              <a:gd name="connsiteY181" fmla="*/ 169162 h 493127"/>
              <a:gd name="connsiteX182" fmla="*/ 183635 w 565545"/>
              <a:gd name="connsiteY182" fmla="*/ 177748 h 493127"/>
              <a:gd name="connsiteX183" fmla="*/ 183635 w 565545"/>
              <a:gd name="connsiteY183" fmla="*/ 189195 h 493127"/>
              <a:gd name="connsiteX184" fmla="*/ 179339 w 565545"/>
              <a:gd name="connsiteY184" fmla="*/ 199212 h 493127"/>
              <a:gd name="connsiteX185" fmla="*/ 170746 w 565545"/>
              <a:gd name="connsiteY185" fmla="*/ 207798 h 493127"/>
              <a:gd name="connsiteX186" fmla="*/ 157858 w 565545"/>
              <a:gd name="connsiteY186" fmla="*/ 213522 h 493127"/>
              <a:gd name="connsiteX187" fmla="*/ 144969 w 565545"/>
              <a:gd name="connsiteY187" fmla="*/ 213522 h 493127"/>
              <a:gd name="connsiteX188" fmla="*/ 133513 w 565545"/>
              <a:gd name="connsiteY188" fmla="*/ 209229 h 493127"/>
              <a:gd name="connsiteX189" fmla="*/ 123488 w 565545"/>
              <a:gd name="connsiteY189" fmla="*/ 199212 h 493127"/>
              <a:gd name="connsiteX190" fmla="*/ 117760 w 565545"/>
              <a:gd name="connsiteY190" fmla="*/ 186333 h 493127"/>
              <a:gd name="connsiteX191" fmla="*/ 116328 w 565545"/>
              <a:gd name="connsiteY191" fmla="*/ 173455 h 493127"/>
              <a:gd name="connsiteX192" fmla="*/ 122056 w 565545"/>
              <a:gd name="connsiteY192" fmla="*/ 162007 h 493127"/>
              <a:gd name="connsiteX193" fmla="*/ 132081 w 565545"/>
              <a:gd name="connsiteY193" fmla="*/ 151990 h 493127"/>
              <a:gd name="connsiteX194" fmla="*/ 152130 w 565545"/>
              <a:gd name="connsiteY194" fmla="*/ 144835 h 493127"/>
              <a:gd name="connsiteX195" fmla="*/ 2759 w 565545"/>
              <a:gd name="connsiteY195" fmla="*/ 131730 h 493127"/>
              <a:gd name="connsiteX196" fmla="*/ 71671 w 565545"/>
              <a:gd name="connsiteY196" fmla="*/ 150409 h 493127"/>
              <a:gd name="connsiteX197" fmla="*/ 73107 w 565545"/>
              <a:gd name="connsiteY197" fmla="*/ 170525 h 493127"/>
              <a:gd name="connsiteX198" fmla="*/ 8502 w 565545"/>
              <a:gd name="connsiteY198" fmla="*/ 200699 h 493127"/>
              <a:gd name="connsiteX199" fmla="*/ 7066 w 565545"/>
              <a:gd name="connsiteY199" fmla="*/ 179146 h 493127"/>
              <a:gd name="connsiteX200" fmla="*/ 15680 w 565545"/>
              <a:gd name="connsiteY200" fmla="*/ 176272 h 493127"/>
              <a:gd name="connsiteX201" fmla="*/ 14244 w 565545"/>
              <a:gd name="connsiteY201" fmla="*/ 154720 h 493127"/>
              <a:gd name="connsiteX202" fmla="*/ 4195 w 565545"/>
              <a:gd name="connsiteY202" fmla="*/ 153283 h 493127"/>
              <a:gd name="connsiteX203" fmla="*/ 242581 w 565545"/>
              <a:gd name="connsiteY203" fmla="*/ 127592 h 493127"/>
              <a:gd name="connsiteX204" fmla="*/ 565545 w 565545"/>
              <a:gd name="connsiteY204" fmla="*/ 159128 h 493127"/>
              <a:gd name="connsiteX205" fmla="*/ 493775 w 565545"/>
              <a:gd name="connsiteY205" fmla="*/ 461591 h 493127"/>
              <a:gd name="connsiteX206" fmla="*/ 261242 w 565545"/>
              <a:gd name="connsiteY206" fmla="*/ 493127 h 493127"/>
              <a:gd name="connsiteX207" fmla="*/ 0 w 565545"/>
              <a:gd name="connsiteY207" fmla="*/ 399951 h 493127"/>
              <a:gd name="connsiteX208" fmla="*/ 195214 w 565545"/>
              <a:gd name="connsiteY208" fmla="*/ 369849 h 493127"/>
              <a:gd name="connsiteX209" fmla="*/ 345994 w 565545"/>
              <a:gd name="connsiteY209" fmla="*/ 77420 h 493127"/>
              <a:gd name="connsiteX210" fmla="*/ 344557 w 565545"/>
              <a:gd name="connsiteY210" fmla="*/ 80289 h 493127"/>
              <a:gd name="connsiteX211" fmla="*/ 341684 w 565545"/>
              <a:gd name="connsiteY211" fmla="*/ 83157 h 493127"/>
              <a:gd name="connsiteX212" fmla="*/ 337373 w 565545"/>
              <a:gd name="connsiteY212" fmla="*/ 87459 h 493127"/>
              <a:gd name="connsiteX213" fmla="*/ 338810 w 565545"/>
              <a:gd name="connsiteY213" fmla="*/ 90327 h 493127"/>
              <a:gd name="connsiteX214" fmla="*/ 341684 w 565545"/>
              <a:gd name="connsiteY214" fmla="*/ 93196 h 493127"/>
              <a:gd name="connsiteX215" fmla="*/ 345994 w 565545"/>
              <a:gd name="connsiteY215" fmla="*/ 91762 h 493127"/>
              <a:gd name="connsiteX216" fmla="*/ 350305 w 565545"/>
              <a:gd name="connsiteY216" fmla="*/ 87459 h 493127"/>
              <a:gd name="connsiteX217" fmla="*/ 348868 w 565545"/>
              <a:gd name="connsiteY217" fmla="*/ 81723 h 493127"/>
              <a:gd name="connsiteX218" fmla="*/ 192358 w 565545"/>
              <a:gd name="connsiteY218" fmla="*/ 57297 h 493127"/>
              <a:gd name="connsiteX219" fmla="*/ 180893 w 565545"/>
              <a:gd name="connsiteY219" fmla="*/ 70189 h 493127"/>
              <a:gd name="connsiteX220" fmla="*/ 192358 w 565545"/>
              <a:gd name="connsiteY220" fmla="*/ 81648 h 493127"/>
              <a:gd name="connsiteX221" fmla="*/ 196657 w 565545"/>
              <a:gd name="connsiteY221" fmla="*/ 83081 h 493127"/>
              <a:gd name="connsiteX222" fmla="*/ 199523 w 565545"/>
              <a:gd name="connsiteY222" fmla="*/ 84513 h 493127"/>
              <a:gd name="connsiteX223" fmla="*/ 203823 w 565545"/>
              <a:gd name="connsiteY223" fmla="*/ 84513 h 493127"/>
              <a:gd name="connsiteX224" fmla="*/ 206689 w 565545"/>
              <a:gd name="connsiteY224" fmla="*/ 81648 h 493127"/>
              <a:gd name="connsiteX225" fmla="*/ 205256 w 565545"/>
              <a:gd name="connsiteY225" fmla="*/ 68756 h 493127"/>
              <a:gd name="connsiteX226" fmla="*/ 340247 w 565545"/>
              <a:gd name="connsiteY226" fmla="*/ 50172 h 493127"/>
              <a:gd name="connsiteX227" fmla="*/ 347431 w 565545"/>
              <a:gd name="connsiteY227" fmla="*/ 50172 h 493127"/>
              <a:gd name="connsiteX228" fmla="*/ 353178 w 565545"/>
              <a:gd name="connsiteY228" fmla="*/ 54474 h 493127"/>
              <a:gd name="connsiteX229" fmla="*/ 357489 w 565545"/>
              <a:gd name="connsiteY229" fmla="*/ 60211 h 493127"/>
              <a:gd name="connsiteX230" fmla="*/ 367547 w 565545"/>
              <a:gd name="connsiteY230" fmla="*/ 77420 h 493127"/>
              <a:gd name="connsiteX231" fmla="*/ 370420 w 565545"/>
              <a:gd name="connsiteY231" fmla="*/ 81723 h 493127"/>
              <a:gd name="connsiteX232" fmla="*/ 374731 w 565545"/>
              <a:gd name="connsiteY232" fmla="*/ 86025 h 493127"/>
              <a:gd name="connsiteX233" fmla="*/ 358926 w 565545"/>
              <a:gd name="connsiteY233" fmla="*/ 96064 h 493127"/>
              <a:gd name="connsiteX234" fmla="*/ 357489 w 565545"/>
              <a:gd name="connsiteY234" fmla="*/ 94630 h 493127"/>
              <a:gd name="connsiteX235" fmla="*/ 356052 w 565545"/>
              <a:gd name="connsiteY235" fmla="*/ 91762 h 493127"/>
              <a:gd name="connsiteX236" fmla="*/ 351742 w 565545"/>
              <a:gd name="connsiteY236" fmla="*/ 100366 h 493127"/>
              <a:gd name="connsiteX237" fmla="*/ 344557 w 565545"/>
              <a:gd name="connsiteY237" fmla="*/ 106103 h 493127"/>
              <a:gd name="connsiteX238" fmla="*/ 338810 w 565545"/>
              <a:gd name="connsiteY238" fmla="*/ 107537 h 493127"/>
              <a:gd name="connsiteX239" fmla="*/ 333063 w 565545"/>
              <a:gd name="connsiteY239" fmla="*/ 108971 h 493127"/>
              <a:gd name="connsiteX240" fmla="*/ 327315 w 565545"/>
              <a:gd name="connsiteY240" fmla="*/ 106103 h 493127"/>
              <a:gd name="connsiteX241" fmla="*/ 321568 w 565545"/>
              <a:gd name="connsiteY241" fmla="*/ 101800 h 493127"/>
              <a:gd name="connsiteX242" fmla="*/ 320131 w 565545"/>
              <a:gd name="connsiteY242" fmla="*/ 94630 h 493127"/>
              <a:gd name="connsiteX243" fmla="*/ 321568 w 565545"/>
              <a:gd name="connsiteY243" fmla="*/ 88893 h 493127"/>
              <a:gd name="connsiteX244" fmla="*/ 324442 w 565545"/>
              <a:gd name="connsiteY244" fmla="*/ 84591 h 493127"/>
              <a:gd name="connsiteX245" fmla="*/ 328752 w 565545"/>
              <a:gd name="connsiteY245" fmla="*/ 80289 h 493127"/>
              <a:gd name="connsiteX246" fmla="*/ 333063 w 565545"/>
              <a:gd name="connsiteY246" fmla="*/ 75986 h 493127"/>
              <a:gd name="connsiteX247" fmla="*/ 337373 w 565545"/>
              <a:gd name="connsiteY247" fmla="*/ 73118 h 493127"/>
              <a:gd name="connsiteX248" fmla="*/ 340247 w 565545"/>
              <a:gd name="connsiteY248" fmla="*/ 70250 h 493127"/>
              <a:gd name="connsiteX249" fmla="*/ 340247 w 565545"/>
              <a:gd name="connsiteY249" fmla="*/ 65947 h 493127"/>
              <a:gd name="connsiteX250" fmla="*/ 335936 w 565545"/>
              <a:gd name="connsiteY250" fmla="*/ 64513 h 493127"/>
              <a:gd name="connsiteX251" fmla="*/ 331626 w 565545"/>
              <a:gd name="connsiteY251" fmla="*/ 65947 h 493127"/>
              <a:gd name="connsiteX252" fmla="*/ 328752 w 565545"/>
              <a:gd name="connsiteY252" fmla="*/ 67382 h 493127"/>
              <a:gd name="connsiteX253" fmla="*/ 328752 w 565545"/>
              <a:gd name="connsiteY253" fmla="*/ 70250 h 493127"/>
              <a:gd name="connsiteX254" fmla="*/ 327315 w 565545"/>
              <a:gd name="connsiteY254" fmla="*/ 71684 h 493127"/>
              <a:gd name="connsiteX255" fmla="*/ 328752 w 565545"/>
              <a:gd name="connsiteY255" fmla="*/ 73118 h 493127"/>
              <a:gd name="connsiteX256" fmla="*/ 312947 w 565545"/>
              <a:gd name="connsiteY256" fmla="*/ 83157 h 493127"/>
              <a:gd name="connsiteX257" fmla="*/ 311510 w 565545"/>
              <a:gd name="connsiteY257" fmla="*/ 74552 h 493127"/>
              <a:gd name="connsiteX258" fmla="*/ 314384 w 565545"/>
              <a:gd name="connsiteY258" fmla="*/ 65947 h 493127"/>
              <a:gd name="connsiteX259" fmla="*/ 320131 w 565545"/>
              <a:gd name="connsiteY259" fmla="*/ 60211 h 493127"/>
              <a:gd name="connsiteX260" fmla="*/ 327315 w 565545"/>
              <a:gd name="connsiteY260" fmla="*/ 55909 h 493127"/>
              <a:gd name="connsiteX261" fmla="*/ 340247 w 565545"/>
              <a:gd name="connsiteY261" fmla="*/ 50172 h 493127"/>
              <a:gd name="connsiteX262" fmla="*/ 57416 w 565545"/>
              <a:gd name="connsiteY262" fmla="*/ 48693 h 493127"/>
              <a:gd name="connsiteX263" fmla="*/ 53106 w 565545"/>
              <a:gd name="connsiteY263" fmla="*/ 50126 h 493127"/>
              <a:gd name="connsiteX264" fmla="*/ 51669 w 565545"/>
              <a:gd name="connsiteY264" fmla="*/ 54424 h 493127"/>
              <a:gd name="connsiteX265" fmla="*/ 53106 w 565545"/>
              <a:gd name="connsiteY265" fmla="*/ 58722 h 493127"/>
              <a:gd name="connsiteX266" fmla="*/ 60290 w 565545"/>
              <a:gd name="connsiteY266" fmla="*/ 63020 h 493127"/>
              <a:gd name="connsiteX267" fmla="*/ 67474 w 565545"/>
              <a:gd name="connsiteY267" fmla="*/ 60155 h 493127"/>
              <a:gd name="connsiteX268" fmla="*/ 71785 w 565545"/>
              <a:gd name="connsiteY268" fmla="*/ 55856 h 493127"/>
              <a:gd name="connsiteX269" fmla="*/ 67474 w 565545"/>
              <a:gd name="connsiteY269" fmla="*/ 54424 h 493127"/>
              <a:gd name="connsiteX270" fmla="*/ 63163 w 565545"/>
              <a:gd name="connsiteY270" fmla="*/ 51558 h 493127"/>
              <a:gd name="connsiteX271" fmla="*/ 57416 w 565545"/>
              <a:gd name="connsiteY271" fmla="*/ 48693 h 493127"/>
              <a:gd name="connsiteX272" fmla="*/ 212421 w 565545"/>
              <a:gd name="connsiteY272" fmla="*/ 34378 h 493127"/>
              <a:gd name="connsiteX273" fmla="*/ 203823 w 565545"/>
              <a:gd name="connsiteY273" fmla="*/ 45838 h 493127"/>
              <a:gd name="connsiteX274" fmla="*/ 213855 w 565545"/>
              <a:gd name="connsiteY274" fmla="*/ 54432 h 493127"/>
              <a:gd name="connsiteX275" fmla="*/ 221020 w 565545"/>
              <a:gd name="connsiteY275" fmla="*/ 58729 h 493127"/>
              <a:gd name="connsiteX276" fmla="*/ 226753 w 565545"/>
              <a:gd name="connsiteY276" fmla="*/ 55864 h 493127"/>
              <a:gd name="connsiteX277" fmla="*/ 228186 w 565545"/>
              <a:gd name="connsiteY277" fmla="*/ 50135 h 493127"/>
              <a:gd name="connsiteX278" fmla="*/ 223886 w 565545"/>
              <a:gd name="connsiteY278" fmla="*/ 44405 h 493127"/>
              <a:gd name="connsiteX279" fmla="*/ 511087 w 565545"/>
              <a:gd name="connsiteY279" fmla="*/ 34255 h 493127"/>
              <a:gd name="connsiteX280" fmla="*/ 525446 w 565545"/>
              <a:gd name="connsiteY280" fmla="*/ 35692 h 493127"/>
              <a:gd name="connsiteX281" fmla="*/ 536933 w 565545"/>
              <a:gd name="connsiteY281" fmla="*/ 41439 h 493127"/>
              <a:gd name="connsiteX282" fmla="*/ 545548 w 565545"/>
              <a:gd name="connsiteY282" fmla="*/ 51497 h 493127"/>
              <a:gd name="connsiteX283" fmla="*/ 549855 w 565545"/>
              <a:gd name="connsiteY283" fmla="*/ 65866 h 493127"/>
              <a:gd name="connsiteX284" fmla="*/ 522574 w 565545"/>
              <a:gd name="connsiteY284" fmla="*/ 65866 h 493127"/>
              <a:gd name="connsiteX285" fmla="*/ 518267 w 565545"/>
              <a:gd name="connsiteY285" fmla="*/ 58682 h 493127"/>
              <a:gd name="connsiteX286" fmla="*/ 511087 w 565545"/>
              <a:gd name="connsiteY286" fmla="*/ 55808 h 493127"/>
              <a:gd name="connsiteX287" fmla="*/ 503908 w 565545"/>
              <a:gd name="connsiteY287" fmla="*/ 57245 h 493127"/>
              <a:gd name="connsiteX288" fmla="*/ 501037 w 565545"/>
              <a:gd name="connsiteY288" fmla="*/ 61555 h 493127"/>
              <a:gd name="connsiteX289" fmla="*/ 498165 w 565545"/>
              <a:gd name="connsiteY289" fmla="*/ 67303 h 493127"/>
              <a:gd name="connsiteX290" fmla="*/ 498165 w 565545"/>
              <a:gd name="connsiteY290" fmla="*/ 74487 h 493127"/>
              <a:gd name="connsiteX291" fmla="*/ 498165 w 565545"/>
              <a:gd name="connsiteY291" fmla="*/ 81671 h 493127"/>
              <a:gd name="connsiteX292" fmla="*/ 501037 w 565545"/>
              <a:gd name="connsiteY292" fmla="*/ 87419 h 493127"/>
              <a:gd name="connsiteX293" fmla="*/ 503908 w 565545"/>
              <a:gd name="connsiteY293" fmla="*/ 91729 h 493127"/>
              <a:gd name="connsiteX294" fmla="*/ 511087 w 565545"/>
              <a:gd name="connsiteY294" fmla="*/ 93166 h 493127"/>
              <a:gd name="connsiteX295" fmla="*/ 519702 w 565545"/>
              <a:gd name="connsiteY295" fmla="*/ 90292 h 493127"/>
              <a:gd name="connsiteX296" fmla="*/ 522574 w 565545"/>
              <a:gd name="connsiteY296" fmla="*/ 83108 h 493127"/>
              <a:gd name="connsiteX297" fmla="*/ 551291 w 565545"/>
              <a:gd name="connsiteY297" fmla="*/ 83108 h 493127"/>
              <a:gd name="connsiteX298" fmla="*/ 545548 w 565545"/>
              <a:gd name="connsiteY298" fmla="*/ 96040 h 493127"/>
              <a:gd name="connsiteX299" fmla="*/ 536933 w 565545"/>
              <a:gd name="connsiteY299" fmla="*/ 106098 h 493127"/>
              <a:gd name="connsiteX300" fmla="*/ 525446 w 565545"/>
              <a:gd name="connsiteY300" fmla="*/ 113282 h 493127"/>
              <a:gd name="connsiteX301" fmla="*/ 511087 w 565545"/>
              <a:gd name="connsiteY301" fmla="*/ 114719 h 493127"/>
              <a:gd name="connsiteX302" fmla="*/ 493857 w 565545"/>
              <a:gd name="connsiteY302" fmla="*/ 111845 h 493127"/>
              <a:gd name="connsiteX303" fmla="*/ 480935 w 565545"/>
              <a:gd name="connsiteY303" fmla="*/ 104661 h 493127"/>
              <a:gd name="connsiteX304" fmla="*/ 472320 w 565545"/>
              <a:gd name="connsiteY304" fmla="*/ 91729 h 493127"/>
              <a:gd name="connsiteX305" fmla="*/ 469448 w 565545"/>
              <a:gd name="connsiteY305" fmla="*/ 74487 h 493127"/>
              <a:gd name="connsiteX306" fmla="*/ 472320 w 565545"/>
              <a:gd name="connsiteY306" fmla="*/ 58682 h 493127"/>
              <a:gd name="connsiteX307" fmla="*/ 480935 w 565545"/>
              <a:gd name="connsiteY307" fmla="*/ 45750 h 493127"/>
              <a:gd name="connsiteX308" fmla="*/ 493857 w 565545"/>
              <a:gd name="connsiteY308" fmla="*/ 37129 h 493127"/>
              <a:gd name="connsiteX309" fmla="*/ 511087 w 565545"/>
              <a:gd name="connsiteY309" fmla="*/ 34255 h 493127"/>
              <a:gd name="connsiteX310" fmla="*/ 417704 w 565545"/>
              <a:gd name="connsiteY310" fmla="*/ 17158 h 493127"/>
              <a:gd name="connsiteX311" fmla="*/ 413406 w 565545"/>
              <a:gd name="connsiteY311" fmla="*/ 18588 h 493127"/>
              <a:gd name="connsiteX312" fmla="*/ 411974 w 565545"/>
              <a:gd name="connsiteY312" fmla="*/ 21447 h 493127"/>
              <a:gd name="connsiteX313" fmla="*/ 410542 w 565545"/>
              <a:gd name="connsiteY313" fmla="*/ 25737 h 493127"/>
              <a:gd name="connsiteX314" fmla="*/ 411974 w 565545"/>
              <a:gd name="connsiteY314" fmla="*/ 28597 h 493127"/>
              <a:gd name="connsiteX315" fmla="*/ 414839 w 565545"/>
              <a:gd name="connsiteY315" fmla="*/ 31456 h 493127"/>
              <a:gd name="connsiteX316" fmla="*/ 419136 w 565545"/>
              <a:gd name="connsiteY316" fmla="*/ 34316 h 493127"/>
              <a:gd name="connsiteX317" fmla="*/ 422001 w 565545"/>
              <a:gd name="connsiteY317" fmla="*/ 35746 h 493127"/>
              <a:gd name="connsiteX318" fmla="*/ 426298 w 565545"/>
              <a:gd name="connsiteY318" fmla="*/ 35746 h 493127"/>
              <a:gd name="connsiteX319" fmla="*/ 430596 w 565545"/>
              <a:gd name="connsiteY319" fmla="*/ 34316 h 493127"/>
              <a:gd name="connsiteX320" fmla="*/ 432028 w 565545"/>
              <a:gd name="connsiteY320" fmla="*/ 31456 h 493127"/>
              <a:gd name="connsiteX321" fmla="*/ 433460 w 565545"/>
              <a:gd name="connsiteY321" fmla="*/ 27167 h 493127"/>
              <a:gd name="connsiteX322" fmla="*/ 432028 w 565545"/>
              <a:gd name="connsiteY322" fmla="*/ 24307 h 493127"/>
              <a:gd name="connsiteX323" fmla="*/ 429163 w 565545"/>
              <a:gd name="connsiteY323" fmla="*/ 21447 h 493127"/>
              <a:gd name="connsiteX324" fmla="*/ 424866 w 565545"/>
              <a:gd name="connsiteY324" fmla="*/ 20018 h 493127"/>
              <a:gd name="connsiteX325" fmla="*/ 422001 w 565545"/>
              <a:gd name="connsiteY325" fmla="*/ 18588 h 493127"/>
              <a:gd name="connsiteX326" fmla="*/ 417704 w 565545"/>
              <a:gd name="connsiteY326" fmla="*/ 17158 h 493127"/>
              <a:gd name="connsiteX327" fmla="*/ 66037 w 565545"/>
              <a:gd name="connsiteY327" fmla="*/ 12874 h 493127"/>
              <a:gd name="connsiteX328" fmla="*/ 76095 w 565545"/>
              <a:gd name="connsiteY328" fmla="*/ 14307 h 493127"/>
              <a:gd name="connsiteX329" fmla="*/ 84716 w 565545"/>
              <a:gd name="connsiteY329" fmla="*/ 20038 h 493127"/>
              <a:gd name="connsiteX330" fmla="*/ 93337 w 565545"/>
              <a:gd name="connsiteY330" fmla="*/ 27202 h 493127"/>
              <a:gd name="connsiteX331" fmla="*/ 101958 w 565545"/>
              <a:gd name="connsiteY331" fmla="*/ 41529 h 493127"/>
              <a:gd name="connsiteX332" fmla="*/ 104832 w 565545"/>
              <a:gd name="connsiteY332" fmla="*/ 51558 h 493127"/>
              <a:gd name="connsiteX333" fmla="*/ 100521 w 565545"/>
              <a:gd name="connsiteY333" fmla="*/ 58722 h 493127"/>
              <a:gd name="connsiteX334" fmla="*/ 94774 w 565545"/>
              <a:gd name="connsiteY334" fmla="*/ 64453 h 493127"/>
              <a:gd name="connsiteX335" fmla="*/ 76095 w 565545"/>
              <a:gd name="connsiteY335" fmla="*/ 81646 h 493127"/>
              <a:gd name="connsiteX336" fmla="*/ 70348 w 565545"/>
              <a:gd name="connsiteY336" fmla="*/ 87377 h 493127"/>
              <a:gd name="connsiteX337" fmla="*/ 67474 w 565545"/>
              <a:gd name="connsiteY337" fmla="*/ 93108 h 493127"/>
              <a:gd name="connsiteX338" fmla="*/ 51669 w 565545"/>
              <a:gd name="connsiteY338" fmla="*/ 75915 h 493127"/>
              <a:gd name="connsiteX339" fmla="*/ 53106 w 565545"/>
              <a:gd name="connsiteY339" fmla="*/ 73050 h 493127"/>
              <a:gd name="connsiteX340" fmla="*/ 55979 w 565545"/>
              <a:gd name="connsiteY340" fmla="*/ 71617 h 493127"/>
              <a:gd name="connsiteX341" fmla="*/ 55979 w 565545"/>
              <a:gd name="connsiteY341" fmla="*/ 70184 h 493127"/>
              <a:gd name="connsiteX342" fmla="*/ 44484 w 565545"/>
              <a:gd name="connsiteY342" fmla="*/ 68751 h 493127"/>
              <a:gd name="connsiteX343" fmla="*/ 37300 w 565545"/>
              <a:gd name="connsiteY343" fmla="*/ 61588 h 493127"/>
              <a:gd name="connsiteX344" fmla="*/ 31553 w 565545"/>
              <a:gd name="connsiteY344" fmla="*/ 54424 h 493127"/>
              <a:gd name="connsiteX345" fmla="*/ 30116 w 565545"/>
              <a:gd name="connsiteY345" fmla="*/ 47260 h 493127"/>
              <a:gd name="connsiteX346" fmla="*/ 31553 w 565545"/>
              <a:gd name="connsiteY346" fmla="*/ 40096 h 493127"/>
              <a:gd name="connsiteX347" fmla="*/ 35863 w 565545"/>
              <a:gd name="connsiteY347" fmla="*/ 32932 h 493127"/>
              <a:gd name="connsiteX348" fmla="*/ 43048 w 565545"/>
              <a:gd name="connsiteY348" fmla="*/ 28634 h 493127"/>
              <a:gd name="connsiteX349" fmla="*/ 50232 w 565545"/>
              <a:gd name="connsiteY349" fmla="*/ 28634 h 493127"/>
              <a:gd name="connsiteX350" fmla="*/ 57416 w 565545"/>
              <a:gd name="connsiteY350" fmla="*/ 31500 h 493127"/>
              <a:gd name="connsiteX351" fmla="*/ 63163 w 565545"/>
              <a:gd name="connsiteY351" fmla="*/ 35798 h 493127"/>
              <a:gd name="connsiteX352" fmla="*/ 68911 w 565545"/>
              <a:gd name="connsiteY352" fmla="*/ 40096 h 493127"/>
              <a:gd name="connsiteX353" fmla="*/ 74658 w 565545"/>
              <a:gd name="connsiteY353" fmla="*/ 44394 h 493127"/>
              <a:gd name="connsiteX354" fmla="*/ 78969 w 565545"/>
              <a:gd name="connsiteY354" fmla="*/ 47260 h 493127"/>
              <a:gd name="connsiteX355" fmla="*/ 83279 w 565545"/>
              <a:gd name="connsiteY355" fmla="*/ 45827 h 493127"/>
              <a:gd name="connsiteX356" fmla="*/ 84716 w 565545"/>
              <a:gd name="connsiteY356" fmla="*/ 41529 h 493127"/>
              <a:gd name="connsiteX357" fmla="*/ 81842 w 565545"/>
              <a:gd name="connsiteY357" fmla="*/ 35798 h 493127"/>
              <a:gd name="connsiteX358" fmla="*/ 78969 w 565545"/>
              <a:gd name="connsiteY358" fmla="*/ 32932 h 493127"/>
              <a:gd name="connsiteX359" fmla="*/ 76095 w 565545"/>
              <a:gd name="connsiteY359" fmla="*/ 32932 h 493127"/>
              <a:gd name="connsiteX360" fmla="*/ 73221 w 565545"/>
              <a:gd name="connsiteY360" fmla="*/ 32932 h 493127"/>
              <a:gd name="connsiteX361" fmla="*/ 71785 w 565545"/>
              <a:gd name="connsiteY361" fmla="*/ 34365 h 493127"/>
              <a:gd name="connsiteX362" fmla="*/ 57416 w 565545"/>
              <a:gd name="connsiteY362" fmla="*/ 18605 h 493127"/>
              <a:gd name="connsiteX363" fmla="*/ 66037 w 565545"/>
              <a:gd name="connsiteY363" fmla="*/ 12874 h 493127"/>
              <a:gd name="connsiteX364" fmla="*/ 416271 w 565545"/>
              <a:gd name="connsiteY364" fmla="*/ 0 h 493127"/>
              <a:gd name="connsiteX365" fmla="*/ 424866 w 565545"/>
              <a:gd name="connsiteY365" fmla="*/ 0 h 493127"/>
              <a:gd name="connsiteX366" fmla="*/ 432028 w 565545"/>
              <a:gd name="connsiteY366" fmla="*/ 2860 h 493127"/>
              <a:gd name="connsiteX367" fmla="*/ 440622 w 565545"/>
              <a:gd name="connsiteY367" fmla="*/ 7149 h 493127"/>
              <a:gd name="connsiteX368" fmla="*/ 446352 w 565545"/>
              <a:gd name="connsiteY368" fmla="*/ 14298 h 493127"/>
              <a:gd name="connsiteX369" fmla="*/ 449217 w 565545"/>
              <a:gd name="connsiteY369" fmla="*/ 22877 h 493127"/>
              <a:gd name="connsiteX370" fmla="*/ 446352 w 565545"/>
              <a:gd name="connsiteY370" fmla="*/ 31456 h 493127"/>
              <a:gd name="connsiteX371" fmla="*/ 444920 w 565545"/>
              <a:gd name="connsiteY371" fmla="*/ 35746 h 493127"/>
              <a:gd name="connsiteX372" fmla="*/ 440622 w 565545"/>
              <a:gd name="connsiteY372" fmla="*/ 38605 h 493127"/>
              <a:gd name="connsiteX373" fmla="*/ 437758 w 565545"/>
              <a:gd name="connsiteY373" fmla="*/ 40035 h 493127"/>
              <a:gd name="connsiteX374" fmla="*/ 434893 w 565545"/>
              <a:gd name="connsiteY374" fmla="*/ 41465 h 493127"/>
              <a:gd name="connsiteX375" fmla="*/ 440622 w 565545"/>
              <a:gd name="connsiteY375" fmla="*/ 42895 h 493127"/>
              <a:gd name="connsiteX376" fmla="*/ 433460 w 565545"/>
              <a:gd name="connsiteY376" fmla="*/ 58623 h 493127"/>
              <a:gd name="connsiteX377" fmla="*/ 374731 w 565545"/>
              <a:gd name="connsiteY377" fmla="*/ 32886 h 493127"/>
              <a:gd name="connsiteX378" fmla="*/ 381893 w 565545"/>
              <a:gd name="connsiteY378" fmla="*/ 15728 h 493127"/>
              <a:gd name="connsiteX379" fmla="*/ 401947 w 565545"/>
              <a:gd name="connsiteY379" fmla="*/ 25737 h 493127"/>
              <a:gd name="connsiteX380" fmla="*/ 400515 w 565545"/>
              <a:gd name="connsiteY380" fmla="*/ 18588 h 493127"/>
              <a:gd name="connsiteX381" fmla="*/ 401947 w 565545"/>
              <a:gd name="connsiteY381" fmla="*/ 11439 h 493127"/>
              <a:gd name="connsiteX382" fmla="*/ 407677 w 565545"/>
              <a:gd name="connsiteY382" fmla="*/ 2860 h 493127"/>
              <a:gd name="connsiteX383" fmla="*/ 416271 w 565545"/>
              <a:gd name="connsiteY383" fmla="*/ 0 h 493127"/>
              <a:gd name="connsiteX384" fmla="*/ 206689 w 565545"/>
              <a:gd name="connsiteY384" fmla="*/ 0 h 493127"/>
              <a:gd name="connsiteX385" fmla="*/ 243950 w 565545"/>
              <a:gd name="connsiteY385" fmla="*/ 34378 h 493127"/>
              <a:gd name="connsiteX386" fmla="*/ 252549 w 565545"/>
              <a:gd name="connsiteY386" fmla="*/ 44405 h 493127"/>
              <a:gd name="connsiteX387" fmla="*/ 255415 w 565545"/>
              <a:gd name="connsiteY387" fmla="*/ 55864 h 493127"/>
              <a:gd name="connsiteX388" fmla="*/ 253982 w 565545"/>
              <a:gd name="connsiteY388" fmla="*/ 63027 h 493127"/>
              <a:gd name="connsiteX389" fmla="*/ 249683 w 565545"/>
              <a:gd name="connsiteY389" fmla="*/ 70189 h 493127"/>
              <a:gd name="connsiteX390" fmla="*/ 239651 w 565545"/>
              <a:gd name="connsiteY390" fmla="*/ 75918 h 493127"/>
              <a:gd name="connsiteX391" fmla="*/ 229619 w 565545"/>
              <a:gd name="connsiteY391" fmla="*/ 75918 h 493127"/>
              <a:gd name="connsiteX392" fmla="*/ 231052 w 565545"/>
              <a:gd name="connsiteY392" fmla="*/ 81648 h 493127"/>
              <a:gd name="connsiteX393" fmla="*/ 232485 w 565545"/>
              <a:gd name="connsiteY393" fmla="*/ 88810 h 493127"/>
              <a:gd name="connsiteX394" fmla="*/ 231052 w 565545"/>
              <a:gd name="connsiteY394" fmla="*/ 95972 h 493127"/>
              <a:gd name="connsiteX395" fmla="*/ 225320 w 565545"/>
              <a:gd name="connsiteY395" fmla="*/ 103134 h 493127"/>
              <a:gd name="connsiteX396" fmla="*/ 215288 w 565545"/>
              <a:gd name="connsiteY396" fmla="*/ 110297 h 493127"/>
              <a:gd name="connsiteX397" fmla="*/ 205256 w 565545"/>
              <a:gd name="connsiteY397" fmla="*/ 111729 h 493127"/>
              <a:gd name="connsiteX398" fmla="*/ 193791 w 565545"/>
              <a:gd name="connsiteY398" fmla="*/ 108864 h 493127"/>
              <a:gd name="connsiteX399" fmla="*/ 183759 w 565545"/>
              <a:gd name="connsiteY399" fmla="*/ 101702 h 493127"/>
              <a:gd name="connsiteX400" fmla="*/ 145065 w 565545"/>
              <a:gd name="connsiteY400" fmla="*/ 67324 h 49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</a:cxnLst>
            <a:rect l="l" t="t" r="r" b="b"/>
            <a:pathLst>
              <a:path w="565545" h="493127">
                <a:moveTo>
                  <a:pt x="162199" y="428621"/>
                </a:moveTo>
                <a:lnTo>
                  <a:pt x="132056" y="431488"/>
                </a:lnTo>
                <a:lnTo>
                  <a:pt x="196649" y="455857"/>
                </a:lnTo>
                <a:lnTo>
                  <a:pt x="235405" y="451556"/>
                </a:lnTo>
                <a:close/>
                <a:moveTo>
                  <a:pt x="310101" y="309494"/>
                </a:moveTo>
                <a:cubicBezTo>
                  <a:pt x="312978" y="308061"/>
                  <a:pt x="314417" y="308061"/>
                  <a:pt x="317294" y="309494"/>
                </a:cubicBezTo>
                <a:cubicBezTo>
                  <a:pt x="318733" y="309494"/>
                  <a:pt x="321610" y="310927"/>
                  <a:pt x="323049" y="312360"/>
                </a:cubicBezTo>
                <a:cubicBezTo>
                  <a:pt x="325926" y="313793"/>
                  <a:pt x="327365" y="315226"/>
                  <a:pt x="328804" y="318092"/>
                </a:cubicBezTo>
                <a:cubicBezTo>
                  <a:pt x="331681" y="320958"/>
                  <a:pt x="333120" y="323824"/>
                  <a:pt x="333120" y="326690"/>
                </a:cubicBezTo>
                <a:cubicBezTo>
                  <a:pt x="333120" y="329556"/>
                  <a:pt x="333120" y="330990"/>
                  <a:pt x="333120" y="333856"/>
                </a:cubicBezTo>
                <a:cubicBezTo>
                  <a:pt x="331681" y="336722"/>
                  <a:pt x="331681" y="339588"/>
                  <a:pt x="328804" y="341021"/>
                </a:cubicBezTo>
                <a:cubicBezTo>
                  <a:pt x="327365" y="343887"/>
                  <a:pt x="325926" y="345320"/>
                  <a:pt x="323049" y="346753"/>
                </a:cubicBezTo>
                <a:cubicBezTo>
                  <a:pt x="320172" y="349619"/>
                  <a:pt x="317294" y="349619"/>
                  <a:pt x="314417" y="351052"/>
                </a:cubicBezTo>
                <a:cubicBezTo>
                  <a:pt x="311539" y="351052"/>
                  <a:pt x="308662" y="351052"/>
                  <a:pt x="307223" y="351052"/>
                </a:cubicBezTo>
                <a:cubicBezTo>
                  <a:pt x="304346" y="351052"/>
                  <a:pt x="301468" y="349619"/>
                  <a:pt x="300030" y="348186"/>
                </a:cubicBezTo>
                <a:cubicBezTo>
                  <a:pt x="297152" y="346753"/>
                  <a:pt x="295714" y="343887"/>
                  <a:pt x="292836" y="342454"/>
                </a:cubicBezTo>
                <a:cubicBezTo>
                  <a:pt x="289959" y="336722"/>
                  <a:pt x="288520" y="332423"/>
                  <a:pt x="289959" y="328123"/>
                </a:cubicBezTo>
                <a:cubicBezTo>
                  <a:pt x="289959" y="323824"/>
                  <a:pt x="292836" y="320958"/>
                  <a:pt x="297152" y="316659"/>
                </a:cubicBezTo>
                <a:lnTo>
                  <a:pt x="302907" y="328123"/>
                </a:lnTo>
                <a:cubicBezTo>
                  <a:pt x="301468" y="329556"/>
                  <a:pt x="301468" y="329556"/>
                  <a:pt x="301468" y="330990"/>
                </a:cubicBezTo>
                <a:cubicBezTo>
                  <a:pt x="301468" y="330990"/>
                  <a:pt x="301468" y="332423"/>
                  <a:pt x="301468" y="333856"/>
                </a:cubicBezTo>
                <a:cubicBezTo>
                  <a:pt x="301468" y="333856"/>
                  <a:pt x="301468" y="335289"/>
                  <a:pt x="301468" y="336722"/>
                </a:cubicBezTo>
                <a:cubicBezTo>
                  <a:pt x="302907" y="338155"/>
                  <a:pt x="304346" y="338155"/>
                  <a:pt x="304346" y="339588"/>
                </a:cubicBezTo>
                <a:cubicBezTo>
                  <a:pt x="305785" y="339588"/>
                  <a:pt x="307223" y="339588"/>
                  <a:pt x="308662" y="339588"/>
                </a:cubicBezTo>
                <a:cubicBezTo>
                  <a:pt x="310101" y="339588"/>
                  <a:pt x="311539" y="339588"/>
                  <a:pt x="311539" y="338155"/>
                </a:cubicBezTo>
                <a:cubicBezTo>
                  <a:pt x="312978" y="338155"/>
                  <a:pt x="314417" y="336722"/>
                  <a:pt x="315855" y="336722"/>
                </a:cubicBezTo>
                <a:cubicBezTo>
                  <a:pt x="317294" y="335289"/>
                  <a:pt x="318733" y="335289"/>
                  <a:pt x="318733" y="333856"/>
                </a:cubicBezTo>
                <a:cubicBezTo>
                  <a:pt x="320172" y="332423"/>
                  <a:pt x="320172" y="332423"/>
                  <a:pt x="321610" y="330990"/>
                </a:cubicBezTo>
                <a:cubicBezTo>
                  <a:pt x="321610" y="329556"/>
                  <a:pt x="321610" y="328123"/>
                  <a:pt x="321610" y="326690"/>
                </a:cubicBezTo>
                <a:cubicBezTo>
                  <a:pt x="321610" y="326690"/>
                  <a:pt x="321610" y="325257"/>
                  <a:pt x="321610" y="323824"/>
                </a:cubicBezTo>
                <a:cubicBezTo>
                  <a:pt x="320172" y="322391"/>
                  <a:pt x="320172" y="322391"/>
                  <a:pt x="318733" y="322391"/>
                </a:cubicBezTo>
                <a:cubicBezTo>
                  <a:pt x="318733" y="320958"/>
                  <a:pt x="317294" y="320958"/>
                  <a:pt x="317294" y="320958"/>
                </a:cubicBezTo>
                <a:cubicBezTo>
                  <a:pt x="315855" y="320958"/>
                  <a:pt x="314417" y="320958"/>
                  <a:pt x="314417" y="320958"/>
                </a:cubicBezTo>
                <a:cubicBezTo>
                  <a:pt x="312978" y="320958"/>
                  <a:pt x="312978" y="320958"/>
                  <a:pt x="311539" y="322391"/>
                </a:cubicBezTo>
                <a:lnTo>
                  <a:pt x="304346" y="310927"/>
                </a:lnTo>
                <a:cubicBezTo>
                  <a:pt x="305785" y="310927"/>
                  <a:pt x="308662" y="309494"/>
                  <a:pt x="310101" y="309494"/>
                </a:cubicBezTo>
                <a:close/>
                <a:moveTo>
                  <a:pt x="137853" y="295266"/>
                </a:moveTo>
                <a:cubicBezTo>
                  <a:pt x="134976" y="295266"/>
                  <a:pt x="133537" y="295266"/>
                  <a:pt x="133537" y="296695"/>
                </a:cubicBezTo>
                <a:cubicBezTo>
                  <a:pt x="132099" y="296695"/>
                  <a:pt x="130660" y="298125"/>
                  <a:pt x="130660" y="299554"/>
                </a:cubicBezTo>
                <a:cubicBezTo>
                  <a:pt x="130660" y="300983"/>
                  <a:pt x="129222" y="300983"/>
                  <a:pt x="129222" y="302413"/>
                </a:cubicBezTo>
                <a:cubicBezTo>
                  <a:pt x="129222" y="303842"/>
                  <a:pt x="129222" y="305271"/>
                  <a:pt x="129222" y="306701"/>
                </a:cubicBezTo>
                <a:cubicBezTo>
                  <a:pt x="129222" y="308130"/>
                  <a:pt x="129222" y="309559"/>
                  <a:pt x="129222" y="310989"/>
                </a:cubicBezTo>
                <a:cubicBezTo>
                  <a:pt x="129222" y="312418"/>
                  <a:pt x="130660" y="313847"/>
                  <a:pt x="130660" y="315277"/>
                </a:cubicBezTo>
                <a:cubicBezTo>
                  <a:pt x="130660" y="316706"/>
                  <a:pt x="132099" y="316706"/>
                  <a:pt x="133537" y="318136"/>
                </a:cubicBezTo>
                <a:cubicBezTo>
                  <a:pt x="133537" y="318136"/>
                  <a:pt x="134976" y="318136"/>
                  <a:pt x="137853" y="318136"/>
                </a:cubicBezTo>
                <a:cubicBezTo>
                  <a:pt x="139291" y="318136"/>
                  <a:pt x="140730" y="318136"/>
                  <a:pt x="140730" y="318136"/>
                </a:cubicBezTo>
                <a:cubicBezTo>
                  <a:pt x="142168" y="316706"/>
                  <a:pt x="143607" y="316706"/>
                  <a:pt x="143607" y="315277"/>
                </a:cubicBezTo>
                <a:cubicBezTo>
                  <a:pt x="143607" y="313847"/>
                  <a:pt x="145045" y="312418"/>
                  <a:pt x="145045" y="310989"/>
                </a:cubicBezTo>
                <a:cubicBezTo>
                  <a:pt x="145045" y="309559"/>
                  <a:pt x="145045" y="308130"/>
                  <a:pt x="145045" y="306701"/>
                </a:cubicBezTo>
                <a:cubicBezTo>
                  <a:pt x="145045" y="305271"/>
                  <a:pt x="145045" y="303842"/>
                  <a:pt x="145045" y="302413"/>
                </a:cubicBezTo>
                <a:cubicBezTo>
                  <a:pt x="145045" y="300983"/>
                  <a:pt x="143607" y="300983"/>
                  <a:pt x="143607" y="299554"/>
                </a:cubicBezTo>
                <a:cubicBezTo>
                  <a:pt x="143607" y="298125"/>
                  <a:pt x="142168" y="296695"/>
                  <a:pt x="140730" y="296695"/>
                </a:cubicBezTo>
                <a:cubicBezTo>
                  <a:pt x="140730" y="295266"/>
                  <a:pt x="139291" y="295266"/>
                  <a:pt x="137853" y="295266"/>
                </a:cubicBezTo>
                <a:close/>
                <a:moveTo>
                  <a:pt x="401842" y="283745"/>
                </a:moveTo>
                <a:lnTo>
                  <a:pt x="413332" y="318123"/>
                </a:lnTo>
                <a:lnTo>
                  <a:pt x="430566" y="305231"/>
                </a:lnTo>
                <a:lnTo>
                  <a:pt x="403278" y="283745"/>
                </a:lnTo>
                <a:close/>
                <a:moveTo>
                  <a:pt x="111960" y="266679"/>
                </a:moveTo>
                <a:lnTo>
                  <a:pt x="129222" y="266679"/>
                </a:lnTo>
                <a:lnTo>
                  <a:pt x="129222" y="289549"/>
                </a:lnTo>
                <a:lnTo>
                  <a:pt x="130660" y="289549"/>
                </a:lnTo>
                <a:cubicBezTo>
                  <a:pt x="132099" y="286690"/>
                  <a:pt x="133537" y="285261"/>
                  <a:pt x="134976" y="283831"/>
                </a:cubicBezTo>
                <a:cubicBezTo>
                  <a:pt x="137853" y="282402"/>
                  <a:pt x="140730" y="282402"/>
                  <a:pt x="143607" y="282402"/>
                </a:cubicBezTo>
                <a:cubicBezTo>
                  <a:pt x="146484" y="282402"/>
                  <a:pt x="150799" y="283831"/>
                  <a:pt x="152238" y="285261"/>
                </a:cubicBezTo>
                <a:cubicBezTo>
                  <a:pt x="155115" y="286690"/>
                  <a:pt x="157992" y="288119"/>
                  <a:pt x="159430" y="290978"/>
                </a:cubicBezTo>
                <a:cubicBezTo>
                  <a:pt x="160869" y="292407"/>
                  <a:pt x="160869" y="295266"/>
                  <a:pt x="162307" y="298125"/>
                </a:cubicBezTo>
                <a:cubicBezTo>
                  <a:pt x="162307" y="300983"/>
                  <a:pt x="162307" y="303842"/>
                  <a:pt x="162307" y="306701"/>
                </a:cubicBezTo>
                <a:cubicBezTo>
                  <a:pt x="162307" y="309559"/>
                  <a:pt x="162307" y="312418"/>
                  <a:pt x="162307" y="315277"/>
                </a:cubicBezTo>
                <a:cubicBezTo>
                  <a:pt x="160869" y="318136"/>
                  <a:pt x="159430" y="320994"/>
                  <a:pt x="157992" y="323853"/>
                </a:cubicBezTo>
                <a:cubicBezTo>
                  <a:pt x="156553" y="326712"/>
                  <a:pt x="155115" y="328141"/>
                  <a:pt x="152238" y="329570"/>
                </a:cubicBezTo>
                <a:cubicBezTo>
                  <a:pt x="149361" y="331000"/>
                  <a:pt x="146484" y="332429"/>
                  <a:pt x="143607" y="332429"/>
                </a:cubicBezTo>
                <a:cubicBezTo>
                  <a:pt x="140730" y="332429"/>
                  <a:pt x="139291" y="331000"/>
                  <a:pt x="137853" y="331000"/>
                </a:cubicBezTo>
                <a:cubicBezTo>
                  <a:pt x="136414" y="331000"/>
                  <a:pt x="134976" y="331000"/>
                  <a:pt x="133537" y="329570"/>
                </a:cubicBezTo>
                <a:cubicBezTo>
                  <a:pt x="133537" y="329570"/>
                  <a:pt x="132099" y="328141"/>
                  <a:pt x="130660" y="328141"/>
                </a:cubicBezTo>
                <a:cubicBezTo>
                  <a:pt x="130660" y="326712"/>
                  <a:pt x="130660" y="326712"/>
                  <a:pt x="129222" y="325282"/>
                </a:cubicBezTo>
                <a:lnTo>
                  <a:pt x="129222" y="331000"/>
                </a:lnTo>
                <a:lnTo>
                  <a:pt x="111960" y="331000"/>
                </a:lnTo>
                <a:close/>
                <a:moveTo>
                  <a:pt x="50258" y="250870"/>
                </a:moveTo>
                <a:cubicBezTo>
                  <a:pt x="53135" y="249437"/>
                  <a:pt x="56013" y="249437"/>
                  <a:pt x="57451" y="250870"/>
                </a:cubicBezTo>
                <a:cubicBezTo>
                  <a:pt x="60329" y="250870"/>
                  <a:pt x="61768" y="252303"/>
                  <a:pt x="64645" y="253736"/>
                </a:cubicBezTo>
                <a:cubicBezTo>
                  <a:pt x="66084" y="255169"/>
                  <a:pt x="68961" y="256602"/>
                  <a:pt x="70400" y="259468"/>
                </a:cubicBezTo>
                <a:cubicBezTo>
                  <a:pt x="71839" y="262334"/>
                  <a:pt x="73277" y="265200"/>
                  <a:pt x="73277" y="266633"/>
                </a:cubicBezTo>
                <a:cubicBezTo>
                  <a:pt x="74716" y="269499"/>
                  <a:pt x="74716" y="272366"/>
                  <a:pt x="73277" y="275232"/>
                </a:cubicBezTo>
                <a:cubicBezTo>
                  <a:pt x="73277" y="278098"/>
                  <a:pt x="71839" y="280964"/>
                  <a:pt x="70400" y="282397"/>
                </a:cubicBezTo>
                <a:cubicBezTo>
                  <a:pt x="68961" y="285263"/>
                  <a:pt x="66084" y="286696"/>
                  <a:pt x="63206" y="288129"/>
                </a:cubicBezTo>
                <a:cubicBezTo>
                  <a:pt x="60329" y="289562"/>
                  <a:pt x="58890" y="290995"/>
                  <a:pt x="56013" y="292428"/>
                </a:cubicBezTo>
                <a:cubicBezTo>
                  <a:pt x="53135" y="292428"/>
                  <a:pt x="50258" y="292428"/>
                  <a:pt x="47381" y="292428"/>
                </a:cubicBezTo>
                <a:cubicBezTo>
                  <a:pt x="44503" y="292428"/>
                  <a:pt x="41626" y="290995"/>
                  <a:pt x="40187" y="289562"/>
                </a:cubicBezTo>
                <a:cubicBezTo>
                  <a:pt x="37310" y="288129"/>
                  <a:pt x="35871" y="285263"/>
                  <a:pt x="34432" y="283830"/>
                </a:cubicBezTo>
                <a:cubicBezTo>
                  <a:pt x="30116" y="278098"/>
                  <a:pt x="30116" y="273799"/>
                  <a:pt x="30116" y="269499"/>
                </a:cubicBezTo>
                <a:cubicBezTo>
                  <a:pt x="30116" y="265200"/>
                  <a:pt x="32993" y="262334"/>
                  <a:pt x="37310" y="258035"/>
                </a:cubicBezTo>
                <a:lnTo>
                  <a:pt x="44503" y="268066"/>
                </a:lnTo>
                <a:cubicBezTo>
                  <a:pt x="43064" y="269499"/>
                  <a:pt x="43064" y="269499"/>
                  <a:pt x="43064" y="269499"/>
                </a:cubicBezTo>
                <a:cubicBezTo>
                  <a:pt x="43064" y="270932"/>
                  <a:pt x="41626" y="270932"/>
                  <a:pt x="41626" y="272366"/>
                </a:cubicBezTo>
                <a:cubicBezTo>
                  <a:pt x="41626" y="272366"/>
                  <a:pt x="41626" y="273799"/>
                  <a:pt x="41626" y="275232"/>
                </a:cubicBezTo>
                <a:cubicBezTo>
                  <a:pt x="41626" y="275232"/>
                  <a:pt x="41626" y="276665"/>
                  <a:pt x="43064" y="278098"/>
                </a:cubicBezTo>
                <a:cubicBezTo>
                  <a:pt x="43064" y="279531"/>
                  <a:pt x="44503" y="279531"/>
                  <a:pt x="45942" y="279531"/>
                </a:cubicBezTo>
                <a:cubicBezTo>
                  <a:pt x="45942" y="280964"/>
                  <a:pt x="47381" y="280964"/>
                  <a:pt x="48819" y="280964"/>
                </a:cubicBezTo>
                <a:cubicBezTo>
                  <a:pt x="50258" y="280964"/>
                  <a:pt x="51697" y="280964"/>
                  <a:pt x="53135" y="279531"/>
                </a:cubicBezTo>
                <a:cubicBezTo>
                  <a:pt x="54574" y="279531"/>
                  <a:pt x="56013" y="278098"/>
                  <a:pt x="56013" y="278098"/>
                </a:cubicBezTo>
                <a:cubicBezTo>
                  <a:pt x="57451" y="276665"/>
                  <a:pt x="58890" y="276665"/>
                  <a:pt x="60329" y="275232"/>
                </a:cubicBezTo>
                <a:cubicBezTo>
                  <a:pt x="60329" y="273799"/>
                  <a:pt x="61768" y="273799"/>
                  <a:pt x="61768" y="272366"/>
                </a:cubicBezTo>
                <a:cubicBezTo>
                  <a:pt x="63206" y="270932"/>
                  <a:pt x="63206" y="269499"/>
                  <a:pt x="63206" y="268066"/>
                </a:cubicBezTo>
                <a:cubicBezTo>
                  <a:pt x="63206" y="268066"/>
                  <a:pt x="61768" y="266633"/>
                  <a:pt x="61768" y="265200"/>
                </a:cubicBezTo>
                <a:cubicBezTo>
                  <a:pt x="60329" y="263767"/>
                  <a:pt x="60329" y="263767"/>
                  <a:pt x="58890" y="262334"/>
                </a:cubicBezTo>
                <a:cubicBezTo>
                  <a:pt x="58890" y="262334"/>
                  <a:pt x="57451" y="262334"/>
                  <a:pt x="57451" y="262334"/>
                </a:cubicBezTo>
                <a:cubicBezTo>
                  <a:pt x="56013" y="262334"/>
                  <a:pt x="56013" y="262334"/>
                  <a:pt x="54574" y="262334"/>
                </a:cubicBezTo>
                <a:cubicBezTo>
                  <a:pt x="54574" y="262334"/>
                  <a:pt x="53135" y="262334"/>
                  <a:pt x="51697" y="263767"/>
                </a:cubicBezTo>
                <a:lnTo>
                  <a:pt x="44503" y="252303"/>
                </a:lnTo>
                <a:cubicBezTo>
                  <a:pt x="47381" y="252303"/>
                  <a:pt x="48819" y="250870"/>
                  <a:pt x="50258" y="250870"/>
                </a:cubicBezTo>
                <a:close/>
                <a:moveTo>
                  <a:pt x="394661" y="245069"/>
                </a:moveTo>
                <a:lnTo>
                  <a:pt x="489449" y="309528"/>
                </a:lnTo>
                <a:lnTo>
                  <a:pt x="462162" y="331015"/>
                </a:lnTo>
                <a:lnTo>
                  <a:pt x="449236" y="320988"/>
                </a:lnTo>
                <a:lnTo>
                  <a:pt x="420513" y="341042"/>
                </a:lnTo>
                <a:lnTo>
                  <a:pt x="426257" y="355366"/>
                </a:lnTo>
                <a:lnTo>
                  <a:pt x="398970" y="375420"/>
                </a:lnTo>
                <a:lnTo>
                  <a:pt x="367374" y="263691"/>
                </a:lnTo>
                <a:close/>
                <a:moveTo>
                  <a:pt x="314418" y="212079"/>
                </a:moveTo>
                <a:cubicBezTo>
                  <a:pt x="312980" y="212079"/>
                  <a:pt x="311541" y="212079"/>
                  <a:pt x="310103" y="213516"/>
                </a:cubicBezTo>
                <a:cubicBezTo>
                  <a:pt x="308665" y="213516"/>
                  <a:pt x="308665" y="214953"/>
                  <a:pt x="307227" y="214953"/>
                </a:cubicBezTo>
                <a:cubicBezTo>
                  <a:pt x="305789" y="216390"/>
                  <a:pt x="305789" y="217826"/>
                  <a:pt x="304351" y="219263"/>
                </a:cubicBezTo>
                <a:cubicBezTo>
                  <a:pt x="304351" y="220700"/>
                  <a:pt x="302912" y="220700"/>
                  <a:pt x="302912" y="222137"/>
                </a:cubicBezTo>
                <a:cubicBezTo>
                  <a:pt x="302912" y="223574"/>
                  <a:pt x="301474" y="225011"/>
                  <a:pt x="301474" y="226447"/>
                </a:cubicBezTo>
                <a:cubicBezTo>
                  <a:pt x="301474" y="227884"/>
                  <a:pt x="301474" y="229321"/>
                  <a:pt x="302912" y="229321"/>
                </a:cubicBezTo>
                <a:cubicBezTo>
                  <a:pt x="302912" y="230758"/>
                  <a:pt x="304351" y="232195"/>
                  <a:pt x="305789" y="233632"/>
                </a:cubicBezTo>
                <a:cubicBezTo>
                  <a:pt x="307227" y="233632"/>
                  <a:pt x="308665" y="233632"/>
                  <a:pt x="308665" y="233632"/>
                </a:cubicBezTo>
                <a:cubicBezTo>
                  <a:pt x="310103" y="233632"/>
                  <a:pt x="311541" y="233632"/>
                  <a:pt x="312980" y="233632"/>
                </a:cubicBezTo>
                <a:cubicBezTo>
                  <a:pt x="314418" y="232195"/>
                  <a:pt x="314418" y="232195"/>
                  <a:pt x="315856" y="230758"/>
                </a:cubicBezTo>
                <a:cubicBezTo>
                  <a:pt x="317294" y="229321"/>
                  <a:pt x="317294" y="227884"/>
                  <a:pt x="318732" y="227884"/>
                </a:cubicBezTo>
                <a:cubicBezTo>
                  <a:pt x="318732" y="226447"/>
                  <a:pt x="320171" y="225011"/>
                  <a:pt x="320171" y="223574"/>
                </a:cubicBezTo>
                <a:cubicBezTo>
                  <a:pt x="320171" y="222137"/>
                  <a:pt x="321609" y="220700"/>
                  <a:pt x="321609" y="219263"/>
                </a:cubicBezTo>
                <a:cubicBezTo>
                  <a:pt x="321609" y="217826"/>
                  <a:pt x="321609" y="217826"/>
                  <a:pt x="320171" y="216390"/>
                </a:cubicBezTo>
                <a:cubicBezTo>
                  <a:pt x="320171" y="214953"/>
                  <a:pt x="318732" y="213516"/>
                  <a:pt x="317294" y="213516"/>
                </a:cubicBezTo>
                <a:cubicBezTo>
                  <a:pt x="315856" y="212079"/>
                  <a:pt x="314418" y="212079"/>
                  <a:pt x="314418" y="212079"/>
                </a:cubicBezTo>
                <a:close/>
                <a:moveTo>
                  <a:pt x="311541" y="174721"/>
                </a:moveTo>
                <a:lnTo>
                  <a:pt x="327362" y="184779"/>
                </a:lnTo>
                <a:lnTo>
                  <a:pt x="314418" y="203458"/>
                </a:lnTo>
                <a:lnTo>
                  <a:pt x="315856" y="203458"/>
                </a:lnTo>
                <a:cubicBezTo>
                  <a:pt x="317294" y="203458"/>
                  <a:pt x="320171" y="202021"/>
                  <a:pt x="323047" y="202021"/>
                </a:cubicBezTo>
                <a:cubicBezTo>
                  <a:pt x="324485" y="203458"/>
                  <a:pt x="327362" y="203458"/>
                  <a:pt x="330238" y="204895"/>
                </a:cubicBezTo>
                <a:cubicBezTo>
                  <a:pt x="333114" y="207768"/>
                  <a:pt x="335991" y="209205"/>
                  <a:pt x="337429" y="212079"/>
                </a:cubicBezTo>
                <a:cubicBezTo>
                  <a:pt x="338867" y="214953"/>
                  <a:pt x="338867" y="217826"/>
                  <a:pt x="338867" y="220700"/>
                </a:cubicBezTo>
                <a:cubicBezTo>
                  <a:pt x="338867" y="223574"/>
                  <a:pt x="338867" y="226447"/>
                  <a:pt x="337429" y="229321"/>
                </a:cubicBezTo>
                <a:cubicBezTo>
                  <a:pt x="335991" y="232195"/>
                  <a:pt x="334552" y="233632"/>
                  <a:pt x="333114" y="236505"/>
                </a:cubicBezTo>
                <a:cubicBezTo>
                  <a:pt x="331676" y="239379"/>
                  <a:pt x="330238" y="240816"/>
                  <a:pt x="327362" y="243690"/>
                </a:cubicBezTo>
                <a:cubicBezTo>
                  <a:pt x="325923" y="245126"/>
                  <a:pt x="323047" y="246563"/>
                  <a:pt x="320171" y="248000"/>
                </a:cubicBezTo>
                <a:cubicBezTo>
                  <a:pt x="317294" y="249437"/>
                  <a:pt x="314418" y="249437"/>
                  <a:pt x="311541" y="249437"/>
                </a:cubicBezTo>
                <a:cubicBezTo>
                  <a:pt x="308665" y="249437"/>
                  <a:pt x="305789" y="249437"/>
                  <a:pt x="302912" y="246563"/>
                </a:cubicBezTo>
                <a:cubicBezTo>
                  <a:pt x="301474" y="246563"/>
                  <a:pt x="300036" y="245126"/>
                  <a:pt x="298598" y="243690"/>
                </a:cubicBezTo>
                <a:cubicBezTo>
                  <a:pt x="298598" y="242253"/>
                  <a:pt x="297160" y="242253"/>
                  <a:pt x="297160" y="240816"/>
                </a:cubicBezTo>
                <a:cubicBezTo>
                  <a:pt x="295721" y="239379"/>
                  <a:pt x="295721" y="237942"/>
                  <a:pt x="295721" y="237942"/>
                </a:cubicBezTo>
                <a:cubicBezTo>
                  <a:pt x="295721" y="236505"/>
                  <a:pt x="295721" y="235069"/>
                  <a:pt x="295721" y="235069"/>
                </a:cubicBezTo>
                <a:lnTo>
                  <a:pt x="292845" y="239379"/>
                </a:lnTo>
                <a:lnTo>
                  <a:pt x="277025" y="229321"/>
                </a:lnTo>
                <a:close/>
                <a:moveTo>
                  <a:pt x="28601" y="157593"/>
                </a:moveTo>
                <a:lnTo>
                  <a:pt x="30037" y="170525"/>
                </a:lnTo>
                <a:lnTo>
                  <a:pt x="50136" y="161904"/>
                </a:lnTo>
                <a:close/>
                <a:moveTo>
                  <a:pt x="255500" y="149094"/>
                </a:moveTo>
                <a:lnTo>
                  <a:pt x="213874" y="362681"/>
                </a:lnTo>
                <a:lnTo>
                  <a:pt x="472244" y="435788"/>
                </a:lnTo>
                <a:lnTo>
                  <a:pt x="532531" y="182064"/>
                </a:lnTo>
                <a:close/>
                <a:moveTo>
                  <a:pt x="152130" y="144835"/>
                </a:moveTo>
                <a:cubicBezTo>
                  <a:pt x="159290" y="146266"/>
                  <a:pt x="165018" y="150559"/>
                  <a:pt x="170746" y="156283"/>
                </a:cubicBezTo>
                <a:lnTo>
                  <a:pt x="154994" y="167731"/>
                </a:lnTo>
                <a:cubicBezTo>
                  <a:pt x="153562" y="166300"/>
                  <a:pt x="153562" y="166300"/>
                  <a:pt x="152130" y="166300"/>
                </a:cubicBezTo>
                <a:cubicBezTo>
                  <a:pt x="152130" y="164869"/>
                  <a:pt x="150698" y="164869"/>
                  <a:pt x="149265" y="163438"/>
                </a:cubicBezTo>
                <a:cubicBezTo>
                  <a:pt x="147833" y="163438"/>
                  <a:pt x="146401" y="163438"/>
                  <a:pt x="144969" y="163438"/>
                </a:cubicBezTo>
                <a:cubicBezTo>
                  <a:pt x="143537" y="163438"/>
                  <a:pt x="142105" y="164869"/>
                  <a:pt x="140673" y="164869"/>
                </a:cubicBezTo>
                <a:cubicBezTo>
                  <a:pt x="137809" y="166300"/>
                  <a:pt x="136377" y="167731"/>
                  <a:pt x="136377" y="170593"/>
                </a:cubicBezTo>
                <a:cubicBezTo>
                  <a:pt x="134945" y="172024"/>
                  <a:pt x="134945" y="173455"/>
                  <a:pt x="134945" y="174886"/>
                </a:cubicBezTo>
                <a:cubicBezTo>
                  <a:pt x="136377" y="177748"/>
                  <a:pt x="136377" y="179179"/>
                  <a:pt x="136377" y="182040"/>
                </a:cubicBezTo>
                <a:cubicBezTo>
                  <a:pt x="137809" y="183471"/>
                  <a:pt x="139241" y="184902"/>
                  <a:pt x="140673" y="187764"/>
                </a:cubicBezTo>
                <a:cubicBezTo>
                  <a:pt x="142105" y="189195"/>
                  <a:pt x="143537" y="190626"/>
                  <a:pt x="144969" y="192057"/>
                </a:cubicBezTo>
                <a:cubicBezTo>
                  <a:pt x="146401" y="193488"/>
                  <a:pt x="147833" y="194919"/>
                  <a:pt x="149265" y="196350"/>
                </a:cubicBezTo>
                <a:cubicBezTo>
                  <a:pt x="150698" y="196350"/>
                  <a:pt x="153562" y="197781"/>
                  <a:pt x="154994" y="197781"/>
                </a:cubicBezTo>
                <a:cubicBezTo>
                  <a:pt x="156426" y="196350"/>
                  <a:pt x="159290" y="196350"/>
                  <a:pt x="160722" y="194919"/>
                </a:cubicBezTo>
                <a:cubicBezTo>
                  <a:pt x="162154" y="193488"/>
                  <a:pt x="163586" y="193488"/>
                  <a:pt x="163586" y="192057"/>
                </a:cubicBezTo>
                <a:cubicBezTo>
                  <a:pt x="165018" y="190626"/>
                  <a:pt x="165018" y="189195"/>
                  <a:pt x="165018" y="187764"/>
                </a:cubicBezTo>
                <a:cubicBezTo>
                  <a:pt x="165018" y="186333"/>
                  <a:pt x="165018" y="186333"/>
                  <a:pt x="165018" y="184902"/>
                </a:cubicBezTo>
                <a:cubicBezTo>
                  <a:pt x="165018" y="183471"/>
                  <a:pt x="163586" y="182040"/>
                  <a:pt x="163586" y="180609"/>
                </a:cubicBezTo>
                <a:lnTo>
                  <a:pt x="179339" y="169162"/>
                </a:lnTo>
                <a:cubicBezTo>
                  <a:pt x="182203" y="172024"/>
                  <a:pt x="182203" y="174886"/>
                  <a:pt x="183635" y="177748"/>
                </a:cubicBezTo>
                <a:cubicBezTo>
                  <a:pt x="183635" y="182040"/>
                  <a:pt x="185067" y="184902"/>
                  <a:pt x="183635" y="189195"/>
                </a:cubicBezTo>
                <a:cubicBezTo>
                  <a:pt x="183635" y="192057"/>
                  <a:pt x="182203" y="194919"/>
                  <a:pt x="179339" y="199212"/>
                </a:cubicBezTo>
                <a:cubicBezTo>
                  <a:pt x="177907" y="202074"/>
                  <a:pt x="173610" y="204936"/>
                  <a:pt x="170746" y="207798"/>
                </a:cubicBezTo>
                <a:cubicBezTo>
                  <a:pt x="166450" y="210660"/>
                  <a:pt x="162154" y="213522"/>
                  <a:pt x="157858" y="213522"/>
                </a:cubicBezTo>
                <a:cubicBezTo>
                  <a:pt x="152130" y="214953"/>
                  <a:pt x="147833" y="214953"/>
                  <a:pt x="144969" y="213522"/>
                </a:cubicBezTo>
                <a:cubicBezTo>
                  <a:pt x="140673" y="213522"/>
                  <a:pt x="136377" y="210660"/>
                  <a:pt x="133513" y="209229"/>
                </a:cubicBezTo>
                <a:cubicBezTo>
                  <a:pt x="129217" y="206367"/>
                  <a:pt x="126352" y="202074"/>
                  <a:pt x="123488" y="199212"/>
                </a:cubicBezTo>
                <a:cubicBezTo>
                  <a:pt x="120624" y="194919"/>
                  <a:pt x="119192" y="190626"/>
                  <a:pt x="117760" y="186333"/>
                </a:cubicBezTo>
                <a:cubicBezTo>
                  <a:pt x="116328" y="180609"/>
                  <a:pt x="116328" y="177748"/>
                  <a:pt x="116328" y="173455"/>
                </a:cubicBezTo>
                <a:cubicBezTo>
                  <a:pt x="117760" y="169162"/>
                  <a:pt x="119192" y="164869"/>
                  <a:pt x="122056" y="162007"/>
                </a:cubicBezTo>
                <a:cubicBezTo>
                  <a:pt x="123488" y="157714"/>
                  <a:pt x="127784" y="154852"/>
                  <a:pt x="132081" y="151990"/>
                </a:cubicBezTo>
                <a:cubicBezTo>
                  <a:pt x="139241" y="146266"/>
                  <a:pt x="146401" y="144835"/>
                  <a:pt x="152130" y="144835"/>
                </a:cubicBezTo>
                <a:close/>
                <a:moveTo>
                  <a:pt x="2759" y="131730"/>
                </a:moveTo>
                <a:lnTo>
                  <a:pt x="71671" y="150409"/>
                </a:lnTo>
                <a:lnTo>
                  <a:pt x="73107" y="170525"/>
                </a:lnTo>
                <a:lnTo>
                  <a:pt x="8502" y="200699"/>
                </a:lnTo>
                <a:lnTo>
                  <a:pt x="7066" y="179146"/>
                </a:lnTo>
                <a:lnTo>
                  <a:pt x="15680" y="176272"/>
                </a:lnTo>
                <a:lnTo>
                  <a:pt x="14244" y="154720"/>
                </a:lnTo>
                <a:lnTo>
                  <a:pt x="4195" y="153283"/>
                </a:lnTo>
                <a:close/>
                <a:moveTo>
                  <a:pt x="242581" y="127592"/>
                </a:moveTo>
                <a:lnTo>
                  <a:pt x="565545" y="159128"/>
                </a:lnTo>
                <a:lnTo>
                  <a:pt x="493775" y="461591"/>
                </a:lnTo>
                <a:lnTo>
                  <a:pt x="261242" y="493127"/>
                </a:lnTo>
                <a:lnTo>
                  <a:pt x="0" y="399951"/>
                </a:lnTo>
                <a:lnTo>
                  <a:pt x="195214" y="369849"/>
                </a:lnTo>
                <a:close/>
                <a:moveTo>
                  <a:pt x="345994" y="77420"/>
                </a:moveTo>
                <a:cubicBezTo>
                  <a:pt x="345994" y="78854"/>
                  <a:pt x="344557" y="78854"/>
                  <a:pt x="344557" y="80289"/>
                </a:cubicBezTo>
                <a:cubicBezTo>
                  <a:pt x="343120" y="81723"/>
                  <a:pt x="341684" y="81723"/>
                  <a:pt x="341684" y="83157"/>
                </a:cubicBezTo>
                <a:cubicBezTo>
                  <a:pt x="340247" y="84591"/>
                  <a:pt x="338810" y="86025"/>
                  <a:pt x="337373" y="87459"/>
                </a:cubicBezTo>
                <a:cubicBezTo>
                  <a:pt x="337373" y="88893"/>
                  <a:pt x="337373" y="88893"/>
                  <a:pt x="338810" y="90327"/>
                </a:cubicBezTo>
                <a:cubicBezTo>
                  <a:pt x="338810" y="91762"/>
                  <a:pt x="340247" y="93196"/>
                  <a:pt x="341684" y="93196"/>
                </a:cubicBezTo>
                <a:cubicBezTo>
                  <a:pt x="343120" y="93196"/>
                  <a:pt x="344557" y="93196"/>
                  <a:pt x="345994" y="91762"/>
                </a:cubicBezTo>
                <a:cubicBezTo>
                  <a:pt x="347431" y="90327"/>
                  <a:pt x="348868" y="88893"/>
                  <a:pt x="350305" y="87459"/>
                </a:cubicBezTo>
                <a:cubicBezTo>
                  <a:pt x="350305" y="86025"/>
                  <a:pt x="350305" y="83157"/>
                  <a:pt x="348868" y="81723"/>
                </a:cubicBezTo>
                <a:close/>
                <a:moveTo>
                  <a:pt x="192358" y="57297"/>
                </a:moveTo>
                <a:lnTo>
                  <a:pt x="180893" y="70189"/>
                </a:lnTo>
                <a:lnTo>
                  <a:pt x="192358" y="81648"/>
                </a:lnTo>
                <a:cubicBezTo>
                  <a:pt x="193791" y="81648"/>
                  <a:pt x="195224" y="83081"/>
                  <a:pt x="196657" y="83081"/>
                </a:cubicBezTo>
                <a:cubicBezTo>
                  <a:pt x="198090" y="84513"/>
                  <a:pt x="198090" y="84513"/>
                  <a:pt x="199523" y="84513"/>
                </a:cubicBezTo>
                <a:cubicBezTo>
                  <a:pt x="200957" y="85945"/>
                  <a:pt x="202390" y="84513"/>
                  <a:pt x="203823" y="84513"/>
                </a:cubicBezTo>
                <a:cubicBezTo>
                  <a:pt x="203823" y="84513"/>
                  <a:pt x="205256" y="83081"/>
                  <a:pt x="206689" y="81648"/>
                </a:cubicBezTo>
                <a:cubicBezTo>
                  <a:pt x="210988" y="77351"/>
                  <a:pt x="209555" y="74486"/>
                  <a:pt x="205256" y="68756"/>
                </a:cubicBezTo>
                <a:close/>
                <a:moveTo>
                  <a:pt x="340247" y="50172"/>
                </a:moveTo>
                <a:cubicBezTo>
                  <a:pt x="343120" y="48738"/>
                  <a:pt x="345994" y="48738"/>
                  <a:pt x="347431" y="50172"/>
                </a:cubicBezTo>
                <a:cubicBezTo>
                  <a:pt x="350305" y="50172"/>
                  <a:pt x="351742" y="51606"/>
                  <a:pt x="353178" y="54474"/>
                </a:cubicBezTo>
                <a:cubicBezTo>
                  <a:pt x="354615" y="55909"/>
                  <a:pt x="356052" y="57343"/>
                  <a:pt x="357489" y="60211"/>
                </a:cubicBezTo>
                <a:lnTo>
                  <a:pt x="367547" y="77420"/>
                </a:lnTo>
                <a:cubicBezTo>
                  <a:pt x="368984" y="78854"/>
                  <a:pt x="370420" y="80289"/>
                  <a:pt x="370420" y="81723"/>
                </a:cubicBezTo>
                <a:cubicBezTo>
                  <a:pt x="371857" y="83157"/>
                  <a:pt x="373294" y="84591"/>
                  <a:pt x="374731" y="86025"/>
                </a:cubicBezTo>
                <a:lnTo>
                  <a:pt x="358926" y="96064"/>
                </a:lnTo>
                <a:cubicBezTo>
                  <a:pt x="358926" y="94630"/>
                  <a:pt x="357489" y="94630"/>
                  <a:pt x="357489" y="94630"/>
                </a:cubicBezTo>
                <a:cubicBezTo>
                  <a:pt x="356052" y="93196"/>
                  <a:pt x="356052" y="93196"/>
                  <a:pt x="356052" y="91762"/>
                </a:cubicBezTo>
                <a:cubicBezTo>
                  <a:pt x="354615" y="94630"/>
                  <a:pt x="353178" y="97498"/>
                  <a:pt x="351742" y="100366"/>
                </a:cubicBezTo>
                <a:cubicBezTo>
                  <a:pt x="350305" y="101800"/>
                  <a:pt x="347431" y="103235"/>
                  <a:pt x="344557" y="106103"/>
                </a:cubicBezTo>
                <a:cubicBezTo>
                  <a:pt x="343120" y="106103"/>
                  <a:pt x="340247" y="107537"/>
                  <a:pt x="338810" y="107537"/>
                </a:cubicBezTo>
                <a:cubicBezTo>
                  <a:pt x="337373" y="108971"/>
                  <a:pt x="334499" y="108971"/>
                  <a:pt x="333063" y="108971"/>
                </a:cubicBezTo>
                <a:cubicBezTo>
                  <a:pt x="330189" y="108971"/>
                  <a:pt x="328752" y="107537"/>
                  <a:pt x="327315" y="106103"/>
                </a:cubicBezTo>
                <a:cubicBezTo>
                  <a:pt x="325878" y="106103"/>
                  <a:pt x="323005" y="103235"/>
                  <a:pt x="321568" y="101800"/>
                </a:cubicBezTo>
                <a:cubicBezTo>
                  <a:pt x="321568" y="98932"/>
                  <a:pt x="320131" y="97498"/>
                  <a:pt x="320131" y="94630"/>
                </a:cubicBezTo>
                <a:cubicBezTo>
                  <a:pt x="320131" y="93196"/>
                  <a:pt x="320131" y="91762"/>
                  <a:pt x="321568" y="88893"/>
                </a:cubicBezTo>
                <a:cubicBezTo>
                  <a:pt x="321568" y="87459"/>
                  <a:pt x="323005" y="86025"/>
                  <a:pt x="324442" y="84591"/>
                </a:cubicBezTo>
                <a:cubicBezTo>
                  <a:pt x="325878" y="83157"/>
                  <a:pt x="327315" y="81723"/>
                  <a:pt x="328752" y="80289"/>
                </a:cubicBezTo>
                <a:cubicBezTo>
                  <a:pt x="330189" y="78854"/>
                  <a:pt x="331626" y="77420"/>
                  <a:pt x="333063" y="75986"/>
                </a:cubicBezTo>
                <a:cubicBezTo>
                  <a:pt x="334499" y="74552"/>
                  <a:pt x="335936" y="73118"/>
                  <a:pt x="337373" y="73118"/>
                </a:cubicBezTo>
                <a:cubicBezTo>
                  <a:pt x="338810" y="71684"/>
                  <a:pt x="338810" y="70250"/>
                  <a:pt x="340247" y="70250"/>
                </a:cubicBezTo>
                <a:cubicBezTo>
                  <a:pt x="340247" y="68816"/>
                  <a:pt x="340247" y="67382"/>
                  <a:pt x="340247" y="65947"/>
                </a:cubicBezTo>
                <a:cubicBezTo>
                  <a:pt x="338810" y="64513"/>
                  <a:pt x="337373" y="64513"/>
                  <a:pt x="335936" y="64513"/>
                </a:cubicBezTo>
                <a:cubicBezTo>
                  <a:pt x="334499" y="64513"/>
                  <a:pt x="333063" y="64513"/>
                  <a:pt x="331626" y="65947"/>
                </a:cubicBezTo>
                <a:cubicBezTo>
                  <a:pt x="330189" y="65947"/>
                  <a:pt x="330189" y="67382"/>
                  <a:pt x="328752" y="67382"/>
                </a:cubicBezTo>
                <a:cubicBezTo>
                  <a:pt x="328752" y="68816"/>
                  <a:pt x="328752" y="68816"/>
                  <a:pt x="328752" y="70250"/>
                </a:cubicBezTo>
                <a:cubicBezTo>
                  <a:pt x="327315" y="70250"/>
                  <a:pt x="327315" y="71684"/>
                  <a:pt x="327315" y="71684"/>
                </a:cubicBezTo>
                <a:cubicBezTo>
                  <a:pt x="328752" y="73118"/>
                  <a:pt x="328752" y="73118"/>
                  <a:pt x="328752" y="73118"/>
                </a:cubicBezTo>
                <a:lnTo>
                  <a:pt x="312947" y="83157"/>
                </a:lnTo>
                <a:cubicBezTo>
                  <a:pt x="311510" y="78854"/>
                  <a:pt x="311510" y="75986"/>
                  <a:pt x="311510" y="74552"/>
                </a:cubicBezTo>
                <a:cubicBezTo>
                  <a:pt x="311510" y="71684"/>
                  <a:pt x="312947" y="68816"/>
                  <a:pt x="314384" y="65947"/>
                </a:cubicBezTo>
                <a:cubicBezTo>
                  <a:pt x="315821" y="64513"/>
                  <a:pt x="317257" y="61645"/>
                  <a:pt x="320131" y="60211"/>
                </a:cubicBezTo>
                <a:cubicBezTo>
                  <a:pt x="321568" y="58777"/>
                  <a:pt x="324442" y="57343"/>
                  <a:pt x="327315" y="55909"/>
                </a:cubicBezTo>
                <a:cubicBezTo>
                  <a:pt x="331626" y="53040"/>
                  <a:pt x="335936" y="50172"/>
                  <a:pt x="340247" y="50172"/>
                </a:cubicBezTo>
                <a:close/>
                <a:moveTo>
                  <a:pt x="57416" y="48693"/>
                </a:moveTo>
                <a:cubicBezTo>
                  <a:pt x="55979" y="48693"/>
                  <a:pt x="54542" y="48693"/>
                  <a:pt x="53106" y="50126"/>
                </a:cubicBezTo>
                <a:cubicBezTo>
                  <a:pt x="51669" y="51558"/>
                  <a:pt x="51669" y="51558"/>
                  <a:pt x="51669" y="54424"/>
                </a:cubicBezTo>
                <a:cubicBezTo>
                  <a:pt x="51669" y="55856"/>
                  <a:pt x="51669" y="57289"/>
                  <a:pt x="53106" y="58722"/>
                </a:cubicBezTo>
                <a:cubicBezTo>
                  <a:pt x="54542" y="61588"/>
                  <a:pt x="57416" y="61588"/>
                  <a:pt x="60290" y="63020"/>
                </a:cubicBezTo>
                <a:cubicBezTo>
                  <a:pt x="61727" y="63020"/>
                  <a:pt x="64600" y="61588"/>
                  <a:pt x="67474" y="60155"/>
                </a:cubicBezTo>
                <a:lnTo>
                  <a:pt x="71785" y="55856"/>
                </a:lnTo>
                <a:cubicBezTo>
                  <a:pt x="70348" y="55856"/>
                  <a:pt x="68911" y="54424"/>
                  <a:pt x="67474" y="54424"/>
                </a:cubicBezTo>
                <a:cubicBezTo>
                  <a:pt x="66037" y="52991"/>
                  <a:pt x="64600" y="51558"/>
                  <a:pt x="63163" y="51558"/>
                </a:cubicBezTo>
                <a:cubicBezTo>
                  <a:pt x="60290" y="50126"/>
                  <a:pt x="58853" y="48693"/>
                  <a:pt x="57416" y="48693"/>
                </a:cubicBezTo>
                <a:close/>
                <a:moveTo>
                  <a:pt x="212421" y="34378"/>
                </a:moveTo>
                <a:lnTo>
                  <a:pt x="203823" y="45838"/>
                </a:lnTo>
                <a:lnTo>
                  <a:pt x="213855" y="54432"/>
                </a:lnTo>
                <a:cubicBezTo>
                  <a:pt x="216721" y="57297"/>
                  <a:pt x="218154" y="58729"/>
                  <a:pt x="221020" y="58729"/>
                </a:cubicBezTo>
                <a:cubicBezTo>
                  <a:pt x="222453" y="58729"/>
                  <a:pt x="223886" y="58729"/>
                  <a:pt x="226753" y="55864"/>
                </a:cubicBezTo>
                <a:cubicBezTo>
                  <a:pt x="228186" y="54432"/>
                  <a:pt x="228186" y="53000"/>
                  <a:pt x="228186" y="50135"/>
                </a:cubicBezTo>
                <a:cubicBezTo>
                  <a:pt x="226753" y="48702"/>
                  <a:pt x="225320" y="47270"/>
                  <a:pt x="223886" y="44405"/>
                </a:cubicBezTo>
                <a:close/>
                <a:moveTo>
                  <a:pt x="511087" y="34255"/>
                </a:moveTo>
                <a:cubicBezTo>
                  <a:pt x="515395" y="34255"/>
                  <a:pt x="521138" y="34255"/>
                  <a:pt x="525446" y="35692"/>
                </a:cubicBezTo>
                <a:cubicBezTo>
                  <a:pt x="529753" y="37129"/>
                  <a:pt x="534061" y="38566"/>
                  <a:pt x="536933" y="41439"/>
                </a:cubicBezTo>
                <a:cubicBezTo>
                  <a:pt x="541240" y="44313"/>
                  <a:pt x="544112" y="47187"/>
                  <a:pt x="545548" y="51497"/>
                </a:cubicBezTo>
                <a:cubicBezTo>
                  <a:pt x="548419" y="55808"/>
                  <a:pt x="549855" y="60118"/>
                  <a:pt x="549855" y="65866"/>
                </a:cubicBezTo>
                <a:lnTo>
                  <a:pt x="522574" y="65866"/>
                </a:lnTo>
                <a:cubicBezTo>
                  <a:pt x="521138" y="61555"/>
                  <a:pt x="521138" y="60118"/>
                  <a:pt x="518267" y="58682"/>
                </a:cubicBezTo>
                <a:cubicBezTo>
                  <a:pt x="516831" y="55808"/>
                  <a:pt x="513959" y="55808"/>
                  <a:pt x="511087" y="55808"/>
                </a:cubicBezTo>
                <a:cubicBezTo>
                  <a:pt x="508216" y="55808"/>
                  <a:pt x="506780" y="55808"/>
                  <a:pt x="503908" y="57245"/>
                </a:cubicBezTo>
                <a:cubicBezTo>
                  <a:pt x="502472" y="58682"/>
                  <a:pt x="501037" y="60118"/>
                  <a:pt x="501037" y="61555"/>
                </a:cubicBezTo>
                <a:cubicBezTo>
                  <a:pt x="499601" y="62992"/>
                  <a:pt x="499601" y="65866"/>
                  <a:pt x="498165" y="67303"/>
                </a:cubicBezTo>
                <a:cubicBezTo>
                  <a:pt x="498165" y="70176"/>
                  <a:pt x="498165" y="73050"/>
                  <a:pt x="498165" y="74487"/>
                </a:cubicBezTo>
                <a:cubicBezTo>
                  <a:pt x="498165" y="77361"/>
                  <a:pt x="498165" y="78798"/>
                  <a:pt x="498165" y="81671"/>
                </a:cubicBezTo>
                <a:cubicBezTo>
                  <a:pt x="499601" y="84545"/>
                  <a:pt x="499601" y="85982"/>
                  <a:pt x="501037" y="87419"/>
                </a:cubicBezTo>
                <a:cubicBezTo>
                  <a:pt x="501037" y="88856"/>
                  <a:pt x="502472" y="90292"/>
                  <a:pt x="503908" y="91729"/>
                </a:cubicBezTo>
                <a:cubicBezTo>
                  <a:pt x="506780" y="93166"/>
                  <a:pt x="508216" y="93166"/>
                  <a:pt x="511087" y="93166"/>
                </a:cubicBezTo>
                <a:cubicBezTo>
                  <a:pt x="513959" y="93166"/>
                  <a:pt x="516831" y="93166"/>
                  <a:pt x="519702" y="90292"/>
                </a:cubicBezTo>
                <a:cubicBezTo>
                  <a:pt x="521138" y="87419"/>
                  <a:pt x="522574" y="85982"/>
                  <a:pt x="522574" y="83108"/>
                </a:cubicBezTo>
                <a:lnTo>
                  <a:pt x="551291" y="83108"/>
                </a:lnTo>
                <a:cubicBezTo>
                  <a:pt x="549855" y="87419"/>
                  <a:pt x="548419" y="91729"/>
                  <a:pt x="545548" y="96040"/>
                </a:cubicBezTo>
                <a:cubicBezTo>
                  <a:pt x="544112" y="100350"/>
                  <a:pt x="541240" y="103224"/>
                  <a:pt x="536933" y="106098"/>
                </a:cubicBezTo>
                <a:cubicBezTo>
                  <a:pt x="534061" y="108972"/>
                  <a:pt x="529753" y="111845"/>
                  <a:pt x="525446" y="113282"/>
                </a:cubicBezTo>
                <a:cubicBezTo>
                  <a:pt x="521138" y="114719"/>
                  <a:pt x="515395" y="114719"/>
                  <a:pt x="511087" y="114719"/>
                </a:cubicBezTo>
                <a:cubicBezTo>
                  <a:pt x="505344" y="114719"/>
                  <a:pt x="499601" y="114719"/>
                  <a:pt x="493857" y="111845"/>
                </a:cubicBezTo>
                <a:cubicBezTo>
                  <a:pt x="489550" y="110408"/>
                  <a:pt x="485242" y="107535"/>
                  <a:pt x="480935" y="104661"/>
                </a:cubicBezTo>
                <a:cubicBezTo>
                  <a:pt x="478063" y="100350"/>
                  <a:pt x="473756" y="96040"/>
                  <a:pt x="472320" y="91729"/>
                </a:cubicBezTo>
                <a:cubicBezTo>
                  <a:pt x="469448" y="85982"/>
                  <a:pt x="469448" y="80234"/>
                  <a:pt x="469448" y="74487"/>
                </a:cubicBezTo>
                <a:cubicBezTo>
                  <a:pt x="469448" y="68740"/>
                  <a:pt x="469448" y="62992"/>
                  <a:pt x="472320" y="58682"/>
                </a:cubicBezTo>
                <a:cubicBezTo>
                  <a:pt x="473756" y="52934"/>
                  <a:pt x="478063" y="48624"/>
                  <a:pt x="480935" y="45750"/>
                </a:cubicBezTo>
                <a:cubicBezTo>
                  <a:pt x="485242" y="41439"/>
                  <a:pt x="489550" y="38566"/>
                  <a:pt x="493857" y="37129"/>
                </a:cubicBezTo>
                <a:cubicBezTo>
                  <a:pt x="499601" y="35692"/>
                  <a:pt x="505344" y="34255"/>
                  <a:pt x="511087" y="34255"/>
                </a:cubicBezTo>
                <a:close/>
                <a:moveTo>
                  <a:pt x="417704" y="17158"/>
                </a:moveTo>
                <a:cubicBezTo>
                  <a:pt x="416271" y="17158"/>
                  <a:pt x="414839" y="18588"/>
                  <a:pt x="413406" y="18588"/>
                </a:cubicBezTo>
                <a:cubicBezTo>
                  <a:pt x="413406" y="20018"/>
                  <a:pt x="411974" y="20018"/>
                  <a:pt x="411974" y="21447"/>
                </a:cubicBezTo>
                <a:cubicBezTo>
                  <a:pt x="410542" y="22877"/>
                  <a:pt x="410542" y="24307"/>
                  <a:pt x="410542" y="25737"/>
                </a:cubicBezTo>
                <a:cubicBezTo>
                  <a:pt x="410542" y="27167"/>
                  <a:pt x="411974" y="28597"/>
                  <a:pt x="411974" y="28597"/>
                </a:cubicBezTo>
                <a:cubicBezTo>
                  <a:pt x="413406" y="30026"/>
                  <a:pt x="413406" y="31456"/>
                  <a:pt x="414839" y="31456"/>
                </a:cubicBezTo>
                <a:cubicBezTo>
                  <a:pt x="416271" y="32886"/>
                  <a:pt x="417704" y="32886"/>
                  <a:pt x="419136" y="34316"/>
                </a:cubicBezTo>
                <a:cubicBezTo>
                  <a:pt x="420569" y="34316"/>
                  <a:pt x="422001" y="34316"/>
                  <a:pt x="422001" y="35746"/>
                </a:cubicBezTo>
                <a:cubicBezTo>
                  <a:pt x="423433" y="35746"/>
                  <a:pt x="424866" y="35746"/>
                  <a:pt x="426298" y="35746"/>
                </a:cubicBezTo>
                <a:cubicBezTo>
                  <a:pt x="427731" y="35746"/>
                  <a:pt x="429163" y="35746"/>
                  <a:pt x="430596" y="34316"/>
                </a:cubicBezTo>
                <a:cubicBezTo>
                  <a:pt x="430596" y="34316"/>
                  <a:pt x="432028" y="32886"/>
                  <a:pt x="432028" y="31456"/>
                </a:cubicBezTo>
                <a:cubicBezTo>
                  <a:pt x="433460" y="30026"/>
                  <a:pt x="433460" y="28597"/>
                  <a:pt x="433460" y="27167"/>
                </a:cubicBezTo>
                <a:cubicBezTo>
                  <a:pt x="433460" y="25737"/>
                  <a:pt x="432028" y="25737"/>
                  <a:pt x="432028" y="24307"/>
                </a:cubicBezTo>
                <a:cubicBezTo>
                  <a:pt x="430596" y="22877"/>
                  <a:pt x="430596" y="22877"/>
                  <a:pt x="429163" y="21447"/>
                </a:cubicBezTo>
                <a:cubicBezTo>
                  <a:pt x="427731" y="20018"/>
                  <a:pt x="426298" y="20018"/>
                  <a:pt x="424866" y="20018"/>
                </a:cubicBezTo>
                <a:cubicBezTo>
                  <a:pt x="423433" y="18588"/>
                  <a:pt x="423433" y="18588"/>
                  <a:pt x="422001" y="18588"/>
                </a:cubicBezTo>
                <a:cubicBezTo>
                  <a:pt x="420569" y="17158"/>
                  <a:pt x="419136" y="17158"/>
                  <a:pt x="417704" y="17158"/>
                </a:cubicBezTo>
                <a:close/>
                <a:moveTo>
                  <a:pt x="66037" y="12874"/>
                </a:moveTo>
                <a:cubicBezTo>
                  <a:pt x="70348" y="12874"/>
                  <a:pt x="73221" y="12874"/>
                  <a:pt x="76095" y="14307"/>
                </a:cubicBezTo>
                <a:cubicBezTo>
                  <a:pt x="78969" y="15740"/>
                  <a:pt x="81842" y="17172"/>
                  <a:pt x="84716" y="20038"/>
                </a:cubicBezTo>
                <a:cubicBezTo>
                  <a:pt x="87590" y="22903"/>
                  <a:pt x="90464" y="25769"/>
                  <a:pt x="93337" y="27202"/>
                </a:cubicBezTo>
                <a:cubicBezTo>
                  <a:pt x="97648" y="32932"/>
                  <a:pt x="100521" y="37231"/>
                  <a:pt x="101958" y="41529"/>
                </a:cubicBezTo>
                <a:cubicBezTo>
                  <a:pt x="103395" y="45827"/>
                  <a:pt x="104832" y="48693"/>
                  <a:pt x="104832" y="51558"/>
                </a:cubicBezTo>
                <a:cubicBezTo>
                  <a:pt x="103395" y="54424"/>
                  <a:pt x="101958" y="57289"/>
                  <a:pt x="100521" y="58722"/>
                </a:cubicBezTo>
                <a:cubicBezTo>
                  <a:pt x="99085" y="61588"/>
                  <a:pt x="96211" y="63020"/>
                  <a:pt x="94774" y="64453"/>
                </a:cubicBezTo>
                <a:lnTo>
                  <a:pt x="76095" y="81646"/>
                </a:lnTo>
                <a:cubicBezTo>
                  <a:pt x="74658" y="83079"/>
                  <a:pt x="73221" y="84512"/>
                  <a:pt x="70348" y="87377"/>
                </a:cubicBezTo>
                <a:cubicBezTo>
                  <a:pt x="68911" y="88810"/>
                  <a:pt x="68911" y="90242"/>
                  <a:pt x="67474" y="93108"/>
                </a:cubicBezTo>
                <a:lnTo>
                  <a:pt x="51669" y="75915"/>
                </a:lnTo>
                <a:cubicBezTo>
                  <a:pt x="51669" y="74482"/>
                  <a:pt x="53106" y="74482"/>
                  <a:pt x="53106" y="73050"/>
                </a:cubicBezTo>
                <a:cubicBezTo>
                  <a:pt x="54542" y="71617"/>
                  <a:pt x="54542" y="71617"/>
                  <a:pt x="55979" y="71617"/>
                </a:cubicBezTo>
                <a:lnTo>
                  <a:pt x="55979" y="70184"/>
                </a:lnTo>
                <a:cubicBezTo>
                  <a:pt x="51669" y="70184"/>
                  <a:pt x="48795" y="70184"/>
                  <a:pt x="44484" y="68751"/>
                </a:cubicBezTo>
                <a:cubicBezTo>
                  <a:pt x="41611" y="65886"/>
                  <a:pt x="38737" y="64453"/>
                  <a:pt x="37300" y="61588"/>
                </a:cubicBezTo>
                <a:cubicBezTo>
                  <a:pt x="34427" y="58722"/>
                  <a:pt x="32990" y="57289"/>
                  <a:pt x="31553" y="54424"/>
                </a:cubicBezTo>
                <a:cubicBezTo>
                  <a:pt x="30116" y="51558"/>
                  <a:pt x="30116" y="50126"/>
                  <a:pt x="30116" y="47260"/>
                </a:cubicBezTo>
                <a:cubicBezTo>
                  <a:pt x="30116" y="44394"/>
                  <a:pt x="30116" y="41529"/>
                  <a:pt x="31553" y="40096"/>
                </a:cubicBezTo>
                <a:cubicBezTo>
                  <a:pt x="31553" y="37231"/>
                  <a:pt x="34427" y="35798"/>
                  <a:pt x="35863" y="32932"/>
                </a:cubicBezTo>
                <a:cubicBezTo>
                  <a:pt x="38737" y="31500"/>
                  <a:pt x="40174" y="30067"/>
                  <a:pt x="43048" y="28634"/>
                </a:cubicBezTo>
                <a:cubicBezTo>
                  <a:pt x="45921" y="28634"/>
                  <a:pt x="47358" y="28634"/>
                  <a:pt x="50232" y="28634"/>
                </a:cubicBezTo>
                <a:cubicBezTo>
                  <a:pt x="53106" y="28634"/>
                  <a:pt x="54542" y="30067"/>
                  <a:pt x="57416" y="31500"/>
                </a:cubicBezTo>
                <a:cubicBezTo>
                  <a:pt x="58853" y="32932"/>
                  <a:pt x="61727" y="34365"/>
                  <a:pt x="63163" y="35798"/>
                </a:cubicBezTo>
                <a:cubicBezTo>
                  <a:pt x="66037" y="37231"/>
                  <a:pt x="67474" y="38664"/>
                  <a:pt x="68911" y="40096"/>
                </a:cubicBezTo>
                <a:cubicBezTo>
                  <a:pt x="71785" y="41529"/>
                  <a:pt x="73221" y="42962"/>
                  <a:pt x="74658" y="44394"/>
                </a:cubicBezTo>
                <a:cubicBezTo>
                  <a:pt x="76095" y="45827"/>
                  <a:pt x="77532" y="45827"/>
                  <a:pt x="78969" y="47260"/>
                </a:cubicBezTo>
                <a:cubicBezTo>
                  <a:pt x="80406" y="47260"/>
                  <a:pt x="81842" y="47260"/>
                  <a:pt x="83279" y="45827"/>
                </a:cubicBezTo>
                <a:cubicBezTo>
                  <a:pt x="84716" y="44394"/>
                  <a:pt x="84716" y="42962"/>
                  <a:pt x="84716" y="41529"/>
                </a:cubicBezTo>
                <a:cubicBezTo>
                  <a:pt x="83279" y="38664"/>
                  <a:pt x="83279" y="37231"/>
                  <a:pt x="81842" y="35798"/>
                </a:cubicBezTo>
                <a:cubicBezTo>
                  <a:pt x="80406" y="34365"/>
                  <a:pt x="78969" y="34365"/>
                  <a:pt x="78969" y="32932"/>
                </a:cubicBezTo>
                <a:cubicBezTo>
                  <a:pt x="77532" y="32932"/>
                  <a:pt x="76095" y="32932"/>
                  <a:pt x="76095" y="32932"/>
                </a:cubicBezTo>
                <a:cubicBezTo>
                  <a:pt x="74658" y="32932"/>
                  <a:pt x="73221" y="32932"/>
                  <a:pt x="73221" y="32932"/>
                </a:cubicBezTo>
                <a:cubicBezTo>
                  <a:pt x="71785" y="32932"/>
                  <a:pt x="71785" y="32932"/>
                  <a:pt x="71785" y="34365"/>
                </a:cubicBezTo>
                <a:lnTo>
                  <a:pt x="57416" y="18605"/>
                </a:lnTo>
                <a:cubicBezTo>
                  <a:pt x="60290" y="15740"/>
                  <a:pt x="63163" y="14307"/>
                  <a:pt x="66037" y="12874"/>
                </a:cubicBezTo>
                <a:close/>
                <a:moveTo>
                  <a:pt x="416271" y="0"/>
                </a:moveTo>
                <a:cubicBezTo>
                  <a:pt x="419136" y="0"/>
                  <a:pt x="422001" y="0"/>
                  <a:pt x="424866" y="0"/>
                </a:cubicBezTo>
                <a:cubicBezTo>
                  <a:pt x="427731" y="1430"/>
                  <a:pt x="430596" y="1430"/>
                  <a:pt x="432028" y="2860"/>
                </a:cubicBezTo>
                <a:cubicBezTo>
                  <a:pt x="434893" y="4289"/>
                  <a:pt x="437758" y="5719"/>
                  <a:pt x="440622" y="7149"/>
                </a:cubicBezTo>
                <a:cubicBezTo>
                  <a:pt x="442055" y="10009"/>
                  <a:pt x="444920" y="11439"/>
                  <a:pt x="446352" y="14298"/>
                </a:cubicBezTo>
                <a:cubicBezTo>
                  <a:pt x="447785" y="17158"/>
                  <a:pt x="447785" y="20018"/>
                  <a:pt x="449217" y="22877"/>
                </a:cubicBezTo>
                <a:cubicBezTo>
                  <a:pt x="449217" y="25737"/>
                  <a:pt x="447785" y="28597"/>
                  <a:pt x="446352" y="31456"/>
                </a:cubicBezTo>
                <a:cubicBezTo>
                  <a:pt x="446352" y="32886"/>
                  <a:pt x="444920" y="34316"/>
                  <a:pt x="444920" y="35746"/>
                </a:cubicBezTo>
                <a:cubicBezTo>
                  <a:pt x="443487" y="37176"/>
                  <a:pt x="442055" y="38605"/>
                  <a:pt x="440622" y="38605"/>
                </a:cubicBezTo>
                <a:cubicBezTo>
                  <a:pt x="440622" y="40035"/>
                  <a:pt x="439190" y="40035"/>
                  <a:pt x="437758" y="40035"/>
                </a:cubicBezTo>
                <a:cubicBezTo>
                  <a:pt x="437758" y="41465"/>
                  <a:pt x="436325" y="41465"/>
                  <a:pt x="434893" y="41465"/>
                </a:cubicBezTo>
                <a:lnTo>
                  <a:pt x="440622" y="42895"/>
                </a:lnTo>
                <a:lnTo>
                  <a:pt x="433460" y="58623"/>
                </a:lnTo>
                <a:lnTo>
                  <a:pt x="374731" y="32886"/>
                </a:lnTo>
                <a:lnTo>
                  <a:pt x="381893" y="15728"/>
                </a:lnTo>
                <a:lnTo>
                  <a:pt x="401947" y="25737"/>
                </a:lnTo>
                <a:cubicBezTo>
                  <a:pt x="400515" y="22877"/>
                  <a:pt x="400515" y="21447"/>
                  <a:pt x="400515" y="18588"/>
                </a:cubicBezTo>
                <a:cubicBezTo>
                  <a:pt x="400515" y="15728"/>
                  <a:pt x="400515" y="14298"/>
                  <a:pt x="401947" y="11439"/>
                </a:cubicBezTo>
                <a:cubicBezTo>
                  <a:pt x="403379" y="7149"/>
                  <a:pt x="406244" y="4289"/>
                  <a:pt x="407677" y="2860"/>
                </a:cubicBezTo>
                <a:cubicBezTo>
                  <a:pt x="410542" y="1430"/>
                  <a:pt x="413406" y="0"/>
                  <a:pt x="416271" y="0"/>
                </a:cubicBezTo>
                <a:close/>
                <a:moveTo>
                  <a:pt x="206689" y="0"/>
                </a:moveTo>
                <a:lnTo>
                  <a:pt x="243950" y="34378"/>
                </a:lnTo>
                <a:cubicBezTo>
                  <a:pt x="248249" y="37243"/>
                  <a:pt x="251116" y="41540"/>
                  <a:pt x="252549" y="44405"/>
                </a:cubicBezTo>
                <a:cubicBezTo>
                  <a:pt x="253982" y="48702"/>
                  <a:pt x="255415" y="51567"/>
                  <a:pt x="255415" y="55864"/>
                </a:cubicBezTo>
                <a:cubicBezTo>
                  <a:pt x="255415" y="58729"/>
                  <a:pt x="255415" y="61594"/>
                  <a:pt x="253982" y="63027"/>
                </a:cubicBezTo>
                <a:cubicBezTo>
                  <a:pt x="252549" y="65891"/>
                  <a:pt x="251116" y="68756"/>
                  <a:pt x="249683" y="70189"/>
                </a:cubicBezTo>
                <a:cubicBezTo>
                  <a:pt x="246816" y="73054"/>
                  <a:pt x="242517" y="75918"/>
                  <a:pt x="239651" y="75918"/>
                </a:cubicBezTo>
                <a:cubicBezTo>
                  <a:pt x="236784" y="75918"/>
                  <a:pt x="232485" y="75918"/>
                  <a:pt x="229619" y="75918"/>
                </a:cubicBezTo>
                <a:cubicBezTo>
                  <a:pt x="229619" y="77351"/>
                  <a:pt x="231052" y="78783"/>
                  <a:pt x="231052" y="81648"/>
                </a:cubicBezTo>
                <a:cubicBezTo>
                  <a:pt x="232485" y="83081"/>
                  <a:pt x="232485" y="85945"/>
                  <a:pt x="232485" y="88810"/>
                </a:cubicBezTo>
                <a:cubicBezTo>
                  <a:pt x="232485" y="90243"/>
                  <a:pt x="231052" y="93108"/>
                  <a:pt x="231052" y="95972"/>
                </a:cubicBezTo>
                <a:cubicBezTo>
                  <a:pt x="229619" y="97405"/>
                  <a:pt x="228186" y="100270"/>
                  <a:pt x="225320" y="103134"/>
                </a:cubicBezTo>
                <a:cubicBezTo>
                  <a:pt x="222453" y="105999"/>
                  <a:pt x="219587" y="108864"/>
                  <a:pt x="215288" y="110297"/>
                </a:cubicBezTo>
                <a:cubicBezTo>
                  <a:pt x="212421" y="111729"/>
                  <a:pt x="208122" y="111729"/>
                  <a:pt x="205256" y="111729"/>
                </a:cubicBezTo>
                <a:cubicBezTo>
                  <a:pt x="200957" y="111729"/>
                  <a:pt x="196657" y="110297"/>
                  <a:pt x="193791" y="108864"/>
                </a:cubicBezTo>
                <a:cubicBezTo>
                  <a:pt x="189492" y="107432"/>
                  <a:pt x="186625" y="104567"/>
                  <a:pt x="183759" y="101702"/>
                </a:cubicBezTo>
                <a:lnTo>
                  <a:pt x="145065" y="67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2" name="teaching_248645">
            <a:extLst>
              <a:ext uri="{FF2B5EF4-FFF2-40B4-BE49-F238E27FC236}">
                <a16:creationId xmlns="" xmlns:a16="http://schemas.microsoft.com/office/drawing/2014/main" id="{AE3F3A57-8721-4AA8-A72D-E93B7C22024E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8" y="3477603"/>
            <a:ext cx="368756" cy="253474"/>
          </a:xfrm>
          <a:custGeom>
            <a:avLst/>
            <a:gdLst>
              <a:gd name="connsiteX0" fmla="*/ 558443 w 607639"/>
              <a:gd name="connsiteY0" fmla="*/ 231033 h 417677"/>
              <a:gd name="connsiteX1" fmla="*/ 568469 w 607639"/>
              <a:gd name="connsiteY1" fmla="*/ 231178 h 417677"/>
              <a:gd name="connsiteX2" fmla="*/ 593841 w 607639"/>
              <a:gd name="connsiteY2" fmla="*/ 257833 h 417677"/>
              <a:gd name="connsiteX3" fmla="*/ 593574 w 607639"/>
              <a:gd name="connsiteY3" fmla="*/ 352727 h 417677"/>
              <a:gd name="connsiteX4" fmla="*/ 580309 w 607639"/>
              <a:gd name="connsiteY4" fmla="*/ 377161 h 417677"/>
              <a:gd name="connsiteX5" fmla="*/ 572921 w 607639"/>
              <a:gd name="connsiteY5" fmla="*/ 379560 h 417677"/>
              <a:gd name="connsiteX6" fmla="*/ 588499 w 607639"/>
              <a:gd name="connsiteY6" fmla="*/ 379560 h 417677"/>
              <a:gd name="connsiteX7" fmla="*/ 607639 w 607639"/>
              <a:gd name="connsiteY7" fmla="*/ 398663 h 417677"/>
              <a:gd name="connsiteX8" fmla="*/ 588499 w 607639"/>
              <a:gd name="connsiteY8" fmla="*/ 417677 h 417677"/>
              <a:gd name="connsiteX9" fmla="*/ 489239 w 607639"/>
              <a:gd name="connsiteY9" fmla="*/ 417677 h 417677"/>
              <a:gd name="connsiteX10" fmla="*/ 464847 w 607639"/>
              <a:gd name="connsiteY10" fmla="*/ 396975 h 417677"/>
              <a:gd name="connsiteX11" fmla="*/ 481405 w 607639"/>
              <a:gd name="connsiteY11" fmla="*/ 369697 h 417677"/>
              <a:gd name="connsiteX12" fmla="*/ 549508 w 607639"/>
              <a:gd name="connsiteY12" fmla="*/ 347129 h 417677"/>
              <a:gd name="connsiteX13" fmla="*/ 555205 w 607639"/>
              <a:gd name="connsiteY13" fmla="*/ 335756 h 417677"/>
              <a:gd name="connsiteX14" fmla="*/ 571674 w 607639"/>
              <a:gd name="connsiteY14" fmla="*/ 276670 h 417677"/>
              <a:gd name="connsiteX15" fmla="*/ 540784 w 607639"/>
              <a:gd name="connsiteY15" fmla="*/ 327582 h 417677"/>
              <a:gd name="connsiteX16" fmla="*/ 528498 w 607639"/>
              <a:gd name="connsiteY16" fmla="*/ 335312 h 417677"/>
              <a:gd name="connsiteX17" fmla="*/ 473482 w 607639"/>
              <a:gd name="connsiteY17" fmla="*/ 340110 h 417677"/>
              <a:gd name="connsiteX18" fmla="*/ 456212 w 607639"/>
              <a:gd name="connsiteY18" fmla="*/ 325627 h 417677"/>
              <a:gd name="connsiteX19" fmla="*/ 470723 w 607639"/>
              <a:gd name="connsiteY19" fmla="*/ 308390 h 417677"/>
              <a:gd name="connsiteX20" fmla="*/ 517638 w 607639"/>
              <a:gd name="connsiteY20" fmla="*/ 304391 h 417677"/>
              <a:gd name="connsiteX21" fmla="*/ 549419 w 607639"/>
              <a:gd name="connsiteY21" fmla="*/ 252058 h 417677"/>
              <a:gd name="connsiteX22" fmla="*/ 516391 w 607639"/>
              <a:gd name="connsiteY22" fmla="*/ 285555 h 417677"/>
              <a:gd name="connsiteX23" fmla="*/ 515946 w 607639"/>
              <a:gd name="connsiteY23" fmla="*/ 258366 h 417677"/>
              <a:gd name="connsiteX24" fmla="*/ 536065 w 607639"/>
              <a:gd name="connsiteY24" fmla="*/ 232155 h 417677"/>
              <a:gd name="connsiteX25" fmla="*/ 558443 w 607639"/>
              <a:gd name="connsiteY25" fmla="*/ 231033 h 417677"/>
              <a:gd name="connsiteX26" fmla="*/ 445276 w 607639"/>
              <a:gd name="connsiteY26" fmla="*/ 177754 h 417677"/>
              <a:gd name="connsiteX27" fmla="*/ 464235 w 607639"/>
              <a:gd name="connsiteY27" fmla="*/ 185484 h 417677"/>
              <a:gd name="connsiteX28" fmla="*/ 472157 w 607639"/>
              <a:gd name="connsiteY28" fmla="*/ 204496 h 417677"/>
              <a:gd name="connsiteX29" fmla="*/ 472068 w 607639"/>
              <a:gd name="connsiteY29" fmla="*/ 226175 h 417677"/>
              <a:gd name="connsiteX30" fmla="*/ 500461 w 607639"/>
              <a:gd name="connsiteY30" fmla="*/ 216757 h 417677"/>
              <a:gd name="connsiteX31" fmla="*/ 500194 w 607639"/>
              <a:gd name="connsiteY31" fmla="*/ 201031 h 417677"/>
              <a:gd name="connsiteX32" fmla="*/ 508116 w 607639"/>
              <a:gd name="connsiteY32" fmla="*/ 214269 h 417677"/>
              <a:gd name="connsiteX33" fmla="*/ 518797 w 607639"/>
              <a:gd name="connsiteY33" fmla="*/ 224131 h 417677"/>
              <a:gd name="connsiteX34" fmla="*/ 501262 w 607639"/>
              <a:gd name="connsiteY34" fmla="*/ 258514 h 417677"/>
              <a:gd name="connsiteX35" fmla="*/ 501529 w 607639"/>
              <a:gd name="connsiteY35" fmla="*/ 276728 h 417677"/>
              <a:gd name="connsiteX36" fmla="*/ 471890 w 607639"/>
              <a:gd name="connsiteY36" fmla="*/ 276728 h 417677"/>
              <a:gd name="connsiteX37" fmla="*/ 471890 w 607639"/>
              <a:gd name="connsiteY37" fmla="*/ 293608 h 417677"/>
              <a:gd name="connsiteX38" fmla="*/ 467706 w 607639"/>
              <a:gd name="connsiteY38" fmla="*/ 294052 h 417677"/>
              <a:gd name="connsiteX39" fmla="*/ 441627 w 607639"/>
              <a:gd name="connsiteY39" fmla="*/ 326925 h 417677"/>
              <a:gd name="connsiteX40" fmla="*/ 472068 w 607639"/>
              <a:gd name="connsiteY40" fmla="*/ 354734 h 417677"/>
              <a:gd name="connsiteX41" fmla="*/ 482037 w 607639"/>
              <a:gd name="connsiteY41" fmla="*/ 354023 h 417677"/>
              <a:gd name="connsiteX42" fmla="*/ 462277 w 607639"/>
              <a:gd name="connsiteY42" fmla="*/ 364329 h 417677"/>
              <a:gd name="connsiteX43" fmla="*/ 367573 w 607639"/>
              <a:gd name="connsiteY43" fmla="*/ 364329 h 417677"/>
              <a:gd name="connsiteX44" fmla="*/ 343185 w 607639"/>
              <a:gd name="connsiteY44" fmla="*/ 343628 h 417677"/>
              <a:gd name="connsiteX45" fmla="*/ 359740 w 607639"/>
              <a:gd name="connsiteY45" fmla="*/ 316353 h 417677"/>
              <a:gd name="connsiteX46" fmla="*/ 427831 w 607639"/>
              <a:gd name="connsiteY46" fmla="*/ 293786 h 417677"/>
              <a:gd name="connsiteX47" fmla="*/ 434773 w 607639"/>
              <a:gd name="connsiteY47" fmla="*/ 281881 h 417677"/>
              <a:gd name="connsiteX48" fmla="*/ 449994 w 607639"/>
              <a:gd name="connsiteY48" fmla="*/ 223332 h 417677"/>
              <a:gd name="connsiteX49" fmla="*/ 419108 w 607639"/>
              <a:gd name="connsiteY49" fmla="*/ 274240 h 417677"/>
              <a:gd name="connsiteX50" fmla="*/ 406825 w 607639"/>
              <a:gd name="connsiteY50" fmla="*/ 281969 h 417677"/>
              <a:gd name="connsiteX51" fmla="*/ 350483 w 607639"/>
              <a:gd name="connsiteY51" fmla="*/ 286856 h 417677"/>
              <a:gd name="connsiteX52" fmla="*/ 334551 w 607639"/>
              <a:gd name="connsiteY52" fmla="*/ 270864 h 417677"/>
              <a:gd name="connsiteX53" fmla="*/ 349059 w 607639"/>
              <a:gd name="connsiteY53" fmla="*/ 255049 h 417677"/>
              <a:gd name="connsiteX54" fmla="*/ 395966 w 607639"/>
              <a:gd name="connsiteY54" fmla="*/ 251051 h 417677"/>
              <a:gd name="connsiteX55" fmla="*/ 427742 w 607639"/>
              <a:gd name="connsiteY55" fmla="*/ 198721 h 417677"/>
              <a:gd name="connsiteX56" fmla="*/ 394720 w 607639"/>
              <a:gd name="connsiteY56" fmla="*/ 232216 h 417677"/>
              <a:gd name="connsiteX57" fmla="*/ 394275 w 607639"/>
              <a:gd name="connsiteY57" fmla="*/ 204941 h 417677"/>
              <a:gd name="connsiteX58" fmla="*/ 401841 w 607639"/>
              <a:gd name="connsiteY58" fmla="*/ 185928 h 417677"/>
              <a:gd name="connsiteX59" fmla="*/ 420710 w 607639"/>
              <a:gd name="connsiteY59" fmla="*/ 177932 h 417677"/>
              <a:gd name="connsiteX60" fmla="*/ 549353 w 607639"/>
              <a:gd name="connsiteY60" fmla="*/ 140919 h 417677"/>
              <a:gd name="connsiteX61" fmla="*/ 588679 w 607639"/>
              <a:gd name="connsiteY61" fmla="*/ 174685 h 417677"/>
              <a:gd name="connsiteX62" fmla="*/ 549264 w 607639"/>
              <a:gd name="connsiteY62" fmla="*/ 220446 h 417677"/>
              <a:gd name="connsiteX63" fmla="*/ 510026 w 607639"/>
              <a:gd name="connsiteY63" fmla="*/ 186680 h 417677"/>
              <a:gd name="connsiteX64" fmla="*/ 549353 w 607639"/>
              <a:gd name="connsiteY64" fmla="*/ 140919 h 417677"/>
              <a:gd name="connsiteX65" fmla="*/ 61683 w 607639"/>
              <a:gd name="connsiteY65" fmla="*/ 134535 h 417677"/>
              <a:gd name="connsiteX66" fmla="*/ 98888 w 607639"/>
              <a:gd name="connsiteY66" fmla="*/ 134801 h 417677"/>
              <a:gd name="connsiteX67" fmla="*/ 138408 w 607639"/>
              <a:gd name="connsiteY67" fmla="*/ 167861 h 417677"/>
              <a:gd name="connsiteX68" fmla="*/ 80731 w 607639"/>
              <a:gd name="connsiteY68" fmla="*/ 154797 h 417677"/>
              <a:gd name="connsiteX69" fmla="*/ 164310 w 607639"/>
              <a:gd name="connsiteY69" fmla="*/ 195589 h 417677"/>
              <a:gd name="connsiteX70" fmla="*/ 227417 w 607639"/>
              <a:gd name="connsiteY70" fmla="*/ 162351 h 417677"/>
              <a:gd name="connsiteX71" fmla="*/ 260083 w 607639"/>
              <a:gd name="connsiteY71" fmla="*/ 172483 h 417677"/>
              <a:gd name="connsiteX72" fmla="*/ 249936 w 607639"/>
              <a:gd name="connsiteY72" fmla="*/ 205098 h 417677"/>
              <a:gd name="connsiteX73" fmla="*/ 175970 w 607639"/>
              <a:gd name="connsiteY73" fmla="*/ 243935 h 417677"/>
              <a:gd name="connsiteX74" fmla="*/ 153807 w 607639"/>
              <a:gd name="connsiteY74" fmla="*/ 244201 h 417677"/>
              <a:gd name="connsiteX75" fmla="*/ 72542 w 607639"/>
              <a:gd name="connsiteY75" fmla="*/ 204565 h 417677"/>
              <a:gd name="connsiteX76" fmla="*/ 137696 w 607639"/>
              <a:gd name="connsiteY76" fmla="*/ 262509 h 417677"/>
              <a:gd name="connsiteX77" fmla="*/ 136717 w 607639"/>
              <a:gd name="connsiteY77" fmla="*/ 326673 h 417677"/>
              <a:gd name="connsiteX78" fmla="*/ 191457 w 607639"/>
              <a:gd name="connsiteY78" fmla="*/ 344803 h 417677"/>
              <a:gd name="connsiteX79" fmla="*/ 216647 w 607639"/>
              <a:gd name="connsiteY79" fmla="*/ 386306 h 417677"/>
              <a:gd name="connsiteX80" fmla="*/ 179619 w 607639"/>
              <a:gd name="connsiteY80" fmla="*/ 417677 h 417677"/>
              <a:gd name="connsiteX81" fmla="*/ 29017 w 607639"/>
              <a:gd name="connsiteY81" fmla="*/ 417677 h 417677"/>
              <a:gd name="connsiteX82" fmla="*/ 0 w 607639"/>
              <a:gd name="connsiteY82" fmla="*/ 388794 h 417677"/>
              <a:gd name="connsiteX83" fmla="*/ 29017 w 607639"/>
              <a:gd name="connsiteY83" fmla="*/ 359822 h 417677"/>
              <a:gd name="connsiteX84" fmla="*/ 52604 w 607639"/>
              <a:gd name="connsiteY84" fmla="*/ 359822 h 417677"/>
              <a:gd name="connsiteX85" fmla="*/ 41478 w 607639"/>
              <a:gd name="connsiteY85" fmla="*/ 356178 h 417677"/>
              <a:gd name="connsiteX86" fmla="*/ 21896 w 607639"/>
              <a:gd name="connsiteY86" fmla="*/ 324985 h 417677"/>
              <a:gd name="connsiteX87" fmla="*/ 20917 w 607639"/>
              <a:gd name="connsiteY87" fmla="*/ 175060 h 417677"/>
              <a:gd name="connsiteX88" fmla="*/ 61683 w 607639"/>
              <a:gd name="connsiteY88" fmla="*/ 134535 h 417677"/>
              <a:gd name="connsiteX89" fmla="*/ 549850 w 607639"/>
              <a:gd name="connsiteY89" fmla="*/ 90131 h 417677"/>
              <a:gd name="connsiteX90" fmla="*/ 568899 w 607639"/>
              <a:gd name="connsiteY90" fmla="*/ 97860 h 417677"/>
              <a:gd name="connsiteX91" fmla="*/ 576732 w 607639"/>
              <a:gd name="connsiteY91" fmla="*/ 116782 h 417677"/>
              <a:gd name="connsiteX92" fmla="*/ 576732 w 607639"/>
              <a:gd name="connsiteY92" fmla="*/ 135260 h 417677"/>
              <a:gd name="connsiteX93" fmla="*/ 549316 w 607639"/>
              <a:gd name="connsiteY93" fmla="*/ 127709 h 417677"/>
              <a:gd name="connsiteX94" fmla="*/ 499558 w 607639"/>
              <a:gd name="connsiteY94" fmla="*/ 162089 h 417677"/>
              <a:gd name="connsiteX95" fmla="*/ 498846 w 607639"/>
              <a:gd name="connsiteY95" fmla="*/ 117315 h 417677"/>
              <a:gd name="connsiteX96" fmla="*/ 506501 w 607639"/>
              <a:gd name="connsiteY96" fmla="*/ 98304 h 417677"/>
              <a:gd name="connsiteX97" fmla="*/ 525372 w 607639"/>
              <a:gd name="connsiteY97" fmla="*/ 90309 h 417677"/>
              <a:gd name="connsiteX98" fmla="*/ 427662 w 607639"/>
              <a:gd name="connsiteY98" fmla="*/ 87642 h 417677"/>
              <a:gd name="connsiteX99" fmla="*/ 467426 w 607639"/>
              <a:gd name="connsiteY99" fmla="*/ 127406 h 417677"/>
              <a:gd name="connsiteX100" fmla="*/ 427662 w 607639"/>
              <a:gd name="connsiteY100" fmla="*/ 167170 h 417677"/>
              <a:gd name="connsiteX101" fmla="*/ 387898 w 607639"/>
              <a:gd name="connsiteY101" fmla="*/ 127406 h 417677"/>
              <a:gd name="connsiteX102" fmla="*/ 427662 w 607639"/>
              <a:gd name="connsiteY102" fmla="*/ 87642 h 417677"/>
              <a:gd name="connsiteX103" fmla="*/ 278948 w 607639"/>
              <a:gd name="connsiteY103" fmla="*/ 85545 h 417677"/>
              <a:gd name="connsiteX104" fmla="*/ 288384 w 607639"/>
              <a:gd name="connsiteY104" fmla="*/ 86079 h 417677"/>
              <a:gd name="connsiteX105" fmla="*/ 324881 w 607639"/>
              <a:gd name="connsiteY105" fmla="*/ 127418 h 417677"/>
              <a:gd name="connsiteX106" fmla="*/ 326217 w 607639"/>
              <a:gd name="connsiteY106" fmla="*/ 133819 h 417677"/>
              <a:gd name="connsiteX107" fmla="*/ 326217 w 607639"/>
              <a:gd name="connsiteY107" fmla="*/ 133908 h 417677"/>
              <a:gd name="connsiteX108" fmla="*/ 291944 w 607639"/>
              <a:gd name="connsiteY108" fmla="*/ 238635 h 417677"/>
              <a:gd name="connsiteX109" fmla="*/ 284823 w 607639"/>
              <a:gd name="connsiteY109" fmla="*/ 242191 h 417677"/>
              <a:gd name="connsiteX110" fmla="*/ 246901 w 607639"/>
              <a:gd name="connsiteY110" fmla="*/ 229834 h 417677"/>
              <a:gd name="connsiteX111" fmla="*/ 259453 w 607639"/>
              <a:gd name="connsiteY111" fmla="*/ 223255 h 417677"/>
              <a:gd name="connsiteX112" fmla="*/ 278236 w 607639"/>
              <a:gd name="connsiteY112" fmla="*/ 162979 h 417677"/>
              <a:gd name="connsiteX113" fmla="*/ 236041 w 607639"/>
              <a:gd name="connsiteY113" fmla="*/ 139242 h 417677"/>
              <a:gd name="connsiteX114" fmla="*/ 244676 w 607639"/>
              <a:gd name="connsiteY114" fmla="*/ 113105 h 417677"/>
              <a:gd name="connsiteX115" fmla="*/ 251708 w 607639"/>
              <a:gd name="connsiteY115" fmla="*/ 109549 h 417677"/>
              <a:gd name="connsiteX116" fmla="*/ 307345 w 607639"/>
              <a:gd name="connsiteY116" fmla="*/ 127685 h 417677"/>
              <a:gd name="connsiteX117" fmla="*/ 278325 w 607639"/>
              <a:gd name="connsiteY117" fmla="*/ 94969 h 417677"/>
              <a:gd name="connsiteX118" fmla="*/ 278948 w 607639"/>
              <a:gd name="connsiteY118" fmla="*/ 85545 h 417677"/>
              <a:gd name="connsiteX119" fmla="*/ 111811 w 607639"/>
              <a:gd name="connsiteY119" fmla="*/ 9879 h 417677"/>
              <a:gd name="connsiteX120" fmla="*/ 165123 w 607639"/>
              <a:gd name="connsiteY120" fmla="*/ 63086 h 417677"/>
              <a:gd name="connsiteX121" fmla="*/ 111811 w 607639"/>
              <a:gd name="connsiteY121" fmla="*/ 116293 h 417677"/>
              <a:gd name="connsiteX122" fmla="*/ 58499 w 607639"/>
              <a:gd name="connsiteY122" fmla="*/ 63086 h 417677"/>
              <a:gd name="connsiteX123" fmla="*/ 111811 w 607639"/>
              <a:gd name="connsiteY123" fmla="*/ 9879 h 417677"/>
              <a:gd name="connsiteX124" fmla="*/ 532310 w 607639"/>
              <a:gd name="connsiteY124" fmla="*/ 0 h 417677"/>
              <a:gd name="connsiteX125" fmla="*/ 572144 w 607639"/>
              <a:gd name="connsiteY125" fmla="*/ 39764 h 417677"/>
              <a:gd name="connsiteX126" fmla="*/ 532310 w 607639"/>
              <a:gd name="connsiteY126" fmla="*/ 79528 h 417677"/>
              <a:gd name="connsiteX127" fmla="*/ 492476 w 607639"/>
              <a:gd name="connsiteY127" fmla="*/ 39764 h 417677"/>
              <a:gd name="connsiteX128" fmla="*/ 532310 w 607639"/>
              <a:gd name="connsiteY128" fmla="*/ 0 h 41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7639" h="417677">
                <a:moveTo>
                  <a:pt x="558443" y="231033"/>
                </a:moveTo>
                <a:cubicBezTo>
                  <a:pt x="564374" y="231000"/>
                  <a:pt x="568247" y="231178"/>
                  <a:pt x="568469" y="231178"/>
                </a:cubicBezTo>
                <a:cubicBezTo>
                  <a:pt x="582891" y="231889"/>
                  <a:pt x="593841" y="243795"/>
                  <a:pt x="593841" y="257833"/>
                </a:cubicBezTo>
                <a:lnTo>
                  <a:pt x="593574" y="352727"/>
                </a:lnTo>
                <a:cubicBezTo>
                  <a:pt x="593396" y="364100"/>
                  <a:pt x="592149" y="373162"/>
                  <a:pt x="580309" y="377161"/>
                </a:cubicBezTo>
                <a:cubicBezTo>
                  <a:pt x="578529" y="377694"/>
                  <a:pt x="584404" y="375739"/>
                  <a:pt x="572921" y="379560"/>
                </a:cubicBezTo>
                <a:lnTo>
                  <a:pt x="588499" y="379560"/>
                </a:lnTo>
                <a:cubicBezTo>
                  <a:pt x="599093" y="379560"/>
                  <a:pt x="607639" y="388089"/>
                  <a:pt x="607639" y="398663"/>
                </a:cubicBezTo>
                <a:cubicBezTo>
                  <a:pt x="607639" y="409147"/>
                  <a:pt x="599093" y="417677"/>
                  <a:pt x="588499" y="417677"/>
                </a:cubicBezTo>
                <a:lnTo>
                  <a:pt x="489239" y="417677"/>
                </a:lnTo>
                <a:cubicBezTo>
                  <a:pt x="476954" y="417677"/>
                  <a:pt x="466806" y="408881"/>
                  <a:pt x="464847" y="396975"/>
                </a:cubicBezTo>
                <a:cubicBezTo>
                  <a:pt x="462889" y="384980"/>
                  <a:pt x="469832" y="373518"/>
                  <a:pt x="481405" y="369697"/>
                </a:cubicBezTo>
                <a:lnTo>
                  <a:pt x="549508" y="347129"/>
                </a:lnTo>
                <a:cubicBezTo>
                  <a:pt x="553247" y="345796"/>
                  <a:pt x="553959" y="340021"/>
                  <a:pt x="555205" y="335756"/>
                </a:cubicBezTo>
                <a:lnTo>
                  <a:pt x="571674" y="276670"/>
                </a:lnTo>
                <a:lnTo>
                  <a:pt x="540784" y="327582"/>
                </a:lnTo>
                <a:cubicBezTo>
                  <a:pt x="537935" y="332291"/>
                  <a:pt x="533039" y="335045"/>
                  <a:pt x="528498" y="335312"/>
                </a:cubicBezTo>
                <a:cubicBezTo>
                  <a:pt x="528498" y="335312"/>
                  <a:pt x="473482" y="340110"/>
                  <a:pt x="473482" y="340110"/>
                </a:cubicBezTo>
                <a:cubicBezTo>
                  <a:pt x="464847" y="340820"/>
                  <a:pt x="457013" y="334423"/>
                  <a:pt x="456212" y="325627"/>
                </a:cubicBezTo>
                <a:cubicBezTo>
                  <a:pt x="455500" y="317008"/>
                  <a:pt x="461909" y="309189"/>
                  <a:pt x="470723" y="308390"/>
                </a:cubicBezTo>
                <a:cubicBezTo>
                  <a:pt x="480604" y="307590"/>
                  <a:pt x="517638" y="304391"/>
                  <a:pt x="517638" y="304391"/>
                </a:cubicBezTo>
                <a:lnTo>
                  <a:pt x="549419" y="252058"/>
                </a:lnTo>
                <a:lnTo>
                  <a:pt x="516391" y="285555"/>
                </a:lnTo>
                <a:lnTo>
                  <a:pt x="515946" y="258366"/>
                </a:lnTo>
                <a:cubicBezTo>
                  <a:pt x="515768" y="246460"/>
                  <a:pt x="523246" y="233399"/>
                  <a:pt x="536065" y="232155"/>
                </a:cubicBezTo>
                <a:cubicBezTo>
                  <a:pt x="544522" y="231311"/>
                  <a:pt x="552512" y="231067"/>
                  <a:pt x="558443" y="231033"/>
                </a:cubicBezTo>
                <a:close/>
                <a:moveTo>
                  <a:pt x="445276" y="177754"/>
                </a:moveTo>
                <a:cubicBezTo>
                  <a:pt x="452397" y="177754"/>
                  <a:pt x="459251" y="180508"/>
                  <a:pt x="464235" y="185484"/>
                </a:cubicBezTo>
                <a:cubicBezTo>
                  <a:pt x="469308" y="190548"/>
                  <a:pt x="472157" y="197389"/>
                  <a:pt x="472157" y="204496"/>
                </a:cubicBezTo>
                <a:lnTo>
                  <a:pt x="472068" y="226175"/>
                </a:lnTo>
                <a:lnTo>
                  <a:pt x="500461" y="216757"/>
                </a:lnTo>
                <a:lnTo>
                  <a:pt x="500194" y="201031"/>
                </a:lnTo>
                <a:cubicBezTo>
                  <a:pt x="502152" y="205740"/>
                  <a:pt x="504823" y="210271"/>
                  <a:pt x="508116" y="214269"/>
                </a:cubicBezTo>
                <a:cubicBezTo>
                  <a:pt x="511232" y="218090"/>
                  <a:pt x="514792" y="221377"/>
                  <a:pt x="518797" y="224131"/>
                </a:cubicBezTo>
                <a:cubicBezTo>
                  <a:pt x="507226" y="232216"/>
                  <a:pt x="501084" y="245365"/>
                  <a:pt x="501262" y="258514"/>
                </a:cubicBezTo>
                <a:lnTo>
                  <a:pt x="501529" y="276728"/>
                </a:lnTo>
                <a:cubicBezTo>
                  <a:pt x="465481" y="276728"/>
                  <a:pt x="473225" y="276728"/>
                  <a:pt x="471890" y="276728"/>
                </a:cubicBezTo>
                <a:lnTo>
                  <a:pt x="471890" y="293608"/>
                </a:lnTo>
                <a:cubicBezTo>
                  <a:pt x="468418" y="293875"/>
                  <a:pt x="469397" y="293786"/>
                  <a:pt x="467706" y="294052"/>
                </a:cubicBezTo>
                <a:cubicBezTo>
                  <a:pt x="451507" y="296362"/>
                  <a:pt x="440203" y="310755"/>
                  <a:pt x="441627" y="326925"/>
                </a:cubicBezTo>
                <a:cubicBezTo>
                  <a:pt x="443051" y="342740"/>
                  <a:pt x="456135" y="354734"/>
                  <a:pt x="472068" y="354734"/>
                </a:cubicBezTo>
                <a:cubicBezTo>
                  <a:pt x="473848" y="354734"/>
                  <a:pt x="474204" y="354734"/>
                  <a:pt x="482037" y="354023"/>
                </a:cubicBezTo>
                <a:cubicBezTo>
                  <a:pt x="475984" y="356066"/>
                  <a:pt x="469397" y="357754"/>
                  <a:pt x="462277" y="364329"/>
                </a:cubicBezTo>
                <a:lnTo>
                  <a:pt x="367573" y="364329"/>
                </a:lnTo>
                <a:cubicBezTo>
                  <a:pt x="355379" y="364329"/>
                  <a:pt x="345143" y="355622"/>
                  <a:pt x="343185" y="343628"/>
                </a:cubicBezTo>
                <a:cubicBezTo>
                  <a:pt x="341226" y="331634"/>
                  <a:pt x="348169" y="320173"/>
                  <a:pt x="359740" y="316353"/>
                </a:cubicBezTo>
                <a:cubicBezTo>
                  <a:pt x="404600" y="301515"/>
                  <a:pt x="387866" y="307024"/>
                  <a:pt x="427831" y="293786"/>
                </a:cubicBezTo>
                <a:cubicBezTo>
                  <a:pt x="431658" y="292276"/>
                  <a:pt x="433616" y="286145"/>
                  <a:pt x="434773" y="281881"/>
                </a:cubicBezTo>
                <a:lnTo>
                  <a:pt x="449994" y="223332"/>
                </a:lnTo>
                <a:lnTo>
                  <a:pt x="419108" y="274240"/>
                </a:lnTo>
                <a:cubicBezTo>
                  <a:pt x="416527" y="278504"/>
                  <a:pt x="411987" y="281525"/>
                  <a:pt x="406825" y="281969"/>
                </a:cubicBezTo>
                <a:cubicBezTo>
                  <a:pt x="406736" y="281969"/>
                  <a:pt x="351640" y="286856"/>
                  <a:pt x="350483" y="286856"/>
                </a:cubicBezTo>
                <a:cubicBezTo>
                  <a:pt x="341760" y="286856"/>
                  <a:pt x="334551" y="279837"/>
                  <a:pt x="334551" y="270864"/>
                </a:cubicBezTo>
                <a:cubicBezTo>
                  <a:pt x="334551" y="262779"/>
                  <a:pt x="340781" y="255849"/>
                  <a:pt x="349059" y="255049"/>
                </a:cubicBezTo>
                <a:cubicBezTo>
                  <a:pt x="377185" y="252651"/>
                  <a:pt x="366683" y="253539"/>
                  <a:pt x="395966" y="251051"/>
                </a:cubicBezTo>
                <a:lnTo>
                  <a:pt x="427742" y="198721"/>
                </a:lnTo>
                <a:lnTo>
                  <a:pt x="394720" y="232216"/>
                </a:lnTo>
                <a:lnTo>
                  <a:pt x="394275" y="204941"/>
                </a:lnTo>
                <a:cubicBezTo>
                  <a:pt x="394186" y="197922"/>
                  <a:pt x="396856" y="191081"/>
                  <a:pt x="401841" y="185928"/>
                </a:cubicBezTo>
                <a:cubicBezTo>
                  <a:pt x="406825" y="180864"/>
                  <a:pt x="413590" y="178021"/>
                  <a:pt x="420710" y="177932"/>
                </a:cubicBezTo>
                <a:close/>
                <a:moveTo>
                  <a:pt x="549353" y="140919"/>
                </a:moveTo>
                <a:cubicBezTo>
                  <a:pt x="568749" y="140919"/>
                  <a:pt x="585654" y="155047"/>
                  <a:pt x="588679" y="174685"/>
                </a:cubicBezTo>
                <a:cubicBezTo>
                  <a:pt x="592327" y="198676"/>
                  <a:pt x="573821" y="220446"/>
                  <a:pt x="549264" y="220446"/>
                </a:cubicBezTo>
                <a:cubicBezTo>
                  <a:pt x="529956" y="220446"/>
                  <a:pt x="513051" y="206407"/>
                  <a:pt x="510026" y="186680"/>
                </a:cubicBezTo>
                <a:cubicBezTo>
                  <a:pt x="506378" y="162778"/>
                  <a:pt x="524885" y="140919"/>
                  <a:pt x="549353" y="140919"/>
                </a:cubicBezTo>
                <a:close/>
                <a:moveTo>
                  <a:pt x="61683" y="134535"/>
                </a:moveTo>
                <a:lnTo>
                  <a:pt x="98888" y="134801"/>
                </a:lnTo>
                <a:cubicBezTo>
                  <a:pt x="118292" y="134890"/>
                  <a:pt x="134848" y="148754"/>
                  <a:pt x="138408" y="167861"/>
                </a:cubicBezTo>
                <a:lnTo>
                  <a:pt x="80731" y="154797"/>
                </a:lnTo>
                <a:cubicBezTo>
                  <a:pt x="91056" y="159863"/>
                  <a:pt x="155053" y="191057"/>
                  <a:pt x="164310" y="195589"/>
                </a:cubicBezTo>
                <a:lnTo>
                  <a:pt x="227417" y="162351"/>
                </a:lnTo>
                <a:cubicBezTo>
                  <a:pt x="239255" y="156130"/>
                  <a:pt x="253853" y="160663"/>
                  <a:pt x="260083" y="172483"/>
                </a:cubicBezTo>
                <a:cubicBezTo>
                  <a:pt x="266314" y="184302"/>
                  <a:pt x="261774" y="198877"/>
                  <a:pt x="249936" y="205098"/>
                </a:cubicBezTo>
                <a:lnTo>
                  <a:pt x="175970" y="243935"/>
                </a:lnTo>
                <a:cubicBezTo>
                  <a:pt x="168760" y="247756"/>
                  <a:pt x="160571" y="247578"/>
                  <a:pt x="153807" y="244201"/>
                </a:cubicBezTo>
                <a:cubicBezTo>
                  <a:pt x="115444" y="225450"/>
                  <a:pt x="111706" y="223672"/>
                  <a:pt x="72542" y="204565"/>
                </a:cubicBezTo>
                <a:lnTo>
                  <a:pt x="137696" y="262509"/>
                </a:lnTo>
                <a:lnTo>
                  <a:pt x="136717" y="326673"/>
                </a:lnTo>
                <a:lnTo>
                  <a:pt x="191457" y="344803"/>
                </a:lnTo>
                <a:cubicBezTo>
                  <a:pt x="208992" y="350668"/>
                  <a:pt x="219584" y="368087"/>
                  <a:pt x="216647" y="386306"/>
                </a:cubicBezTo>
                <a:cubicBezTo>
                  <a:pt x="213621" y="404524"/>
                  <a:pt x="198133" y="417677"/>
                  <a:pt x="179619" y="417677"/>
                </a:cubicBezTo>
                <a:lnTo>
                  <a:pt x="29017" y="417677"/>
                </a:lnTo>
                <a:cubicBezTo>
                  <a:pt x="12995" y="417677"/>
                  <a:pt x="0" y="404791"/>
                  <a:pt x="0" y="388794"/>
                </a:cubicBezTo>
                <a:cubicBezTo>
                  <a:pt x="0" y="372797"/>
                  <a:pt x="12995" y="359822"/>
                  <a:pt x="29017" y="359822"/>
                </a:cubicBezTo>
                <a:lnTo>
                  <a:pt x="52604" y="359822"/>
                </a:lnTo>
                <a:lnTo>
                  <a:pt x="41478" y="356178"/>
                </a:lnTo>
                <a:cubicBezTo>
                  <a:pt x="28126" y="351735"/>
                  <a:pt x="21985" y="343114"/>
                  <a:pt x="21896" y="324985"/>
                </a:cubicBezTo>
                <a:cubicBezTo>
                  <a:pt x="21451" y="315564"/>
                  <a:pt x="21273" y="308899"/>
                  <a:pt x="20917" y="175060"/>
                </a:cubicBezTo>
                <a:cubicBezTo>
                  <a:pt x="20917" y="152576"/>
                  <a:pt x="39164" y="134357"/>
                  <a:pt x="61683" y="134535"/>
                </a:cubicBezTo>
                <a:close/>
                <a:moveTo>
                  <a:pt x="549850" y="90131"/>
                </a:moveTo>
                <a:cubicBezTo>
                  <a:pt x="556971" y="90042"/>
                  <a:pt x="563825" y="92885"/>
                  <a:pt x="568899" y="97860"/>
                </a:cubicBezTo>
                <a:cubicBezTo>
                  <a:pt x="573973" y="102923"/>
                  <a:pt x="576732" y="109764"/>
                  <a:pt x="576732" y="116782"/>
                </a:cubicBezTo>
                <a:lnTo>
                  <a:pt x="576732" y="135260"/>
                </a:lnTo>
                <a:cubicBezTo>
                  <a:pt x="568454" y="130374"/>
                  <a:pt x="559019" y="127709"/>
                  <a:pt x="549316" y="127709"/>
                </a:cubicBezTo>
                <a:cubicBezTo>
                  <a:pt x="526529" y="127709"/>
                  <a:pt x="507213" y="141923"/>
                  <a:pt x="499558" y="162089"/>
                </a:cubicBezTo>
                <a:lnTo>
                  <a:pt x="498846" y="117315"/>
                </a:lnTo>
                <a:cubicBezTo>
                  <a:pt x="498757" y="110208"/>
                  <a:pt x="501516" y="103368"/>
                  <a:pt x="506501" y="98304"/>
                </a:cubicBezTo>
                <a:cubicBezTo>
                  <a:pt x="511397" y="93240"/>
                  <a:pt x="518251" y="90397"/>
                  <a:pt x="525372" y="90309"/>
                </a:cubicBezTo>
                <a:close/>
                <a:moveTo>
                  <a:pt x="427662" y="87642"/>
                </a:moveTo>
                <a:cubicBezTo>
                  <a:pt x="449623" y="87642"/>
                  <a:pt x="467426" y="105445"/>
                  <a:pt x="467426" y="127406"/>
                </a:cubicBezTo>
                <a:cubicBezTo>
                  <a:pt x="467426" y="149367"/>
                  <a:pt x="449623" y="167170"/>
                  <a:pt x="427662" y="167170"/>
                </a:cubicBezTo>
                <a:cubicBezTo>
                  <a:pt x="405701" y="167170"/>
                  <a:pt x="387898" y="149367"/>
                  <a:pt x="387898" y="127406"/>
                </a:cubicBezTo>
                <a:cubicBezTo>
                  <a:pt x="387898" y="105445"/>
                  <a:pt x="405701" y="87642"/>
                  <a:pt x="427662" y="87642"/>
                </a:cubicBezTo>
                <a:close/>
                <a:moveTo>
                  <a:pt x="278948" y="85545"/>
                </a:moveTo>
                <a:cubicBezTo>
                  <a:pt x="281707" y="83056"/>
                  <a:pt x="285891" y="83323"/>
                  <a:pt x="288384" y="86079"/>
                </a:cubicBezTo>
                <a:lnTo>
                  <a:pt x="324881" y="127418"/>
                </a:lnTo>
                <a:cubicBezTo>
                  <a:pt x="326484" y="129196"/>
                  <a:pt x="326929" y="131686"/>
                  <a:pt x="326217" y="133819"/>
                </a:cubicBezTo>
                <a:lnTo>
                  <a:pt x="326217" y="133908"/>
                </a:lnTo>
                <a:lnTo>
                  <a:pt x="291944" y="238635"/>
                </a:lnTo>
                <a:cubicBezTo>
                  <a:pt x="290965" y="241569"/>
                  <a:pt x="287761" y="243169"/>
                  <a:pt x="284823" y="242191"/>
                </a:cubicBezTo>
                <a:lnTo>
                  <a:pt x="246901" y="229834"/>
                </a:lnTo>
                <a:lnTo>
                  <a:pt x="259453" y="223255"/>
                </a:lnTo>
                <a:cubicBezTo>
                  <a:pt x="281351" y="211786"/>
                  <a:pt x="289719" y="184760"/>
                  <a:pt x="278236" y="162979"/>
                </a:cubicBezTo>
                <a:cubicBezTo>
                  <a:pt x="269779" y="146977"/>
                  <a:pt x="253043" y="138264"/>
                  <a:pt x="236041" y="139242"/>
                </a:cubicBezTo>
                <a:lnTo>
                  <a:pt x="244676" y="113105"/>
                </a:lnTo>
                <a:cubicBezTo>
                  <a:pt x="245566" y="110171"/>
                  <a:pt x="248770" y="108571"/>
                  <a:pt x="251708" y="109549"/>
                </a:cubicBezTo>
                <a:lnTo>
                  <a:pt x="307345" y="127685"/>
                </a:lnTo>
                <a:lnTo>
                  <a:pt x="278325" y="94969"/>
                </a:lnTo>
                <a:cubicBezTo>
                  <a:pt x="275921" y="92213"/>
                  <a:pt x="276188" y="87946"/>
                  <a:pt x="278948" y="85545"/>
                </a:cubicBezTo>
                <a:close/>
                <a:moveTo>
                  <a:pt x="111811" y="9879"/>
                </a:moveTo>
                <a:cubicBezTo>
                  <a:pt x="141254" y="9879"/>
                  <a:pt x="165123" y="33701"/>
                  <a:pt x="165123" y="63086"/>
                </a:cubicBezTo>
                <a:cubicBezTo>
                  <a:pt x="165123" y="92471"/>
                  <a:pt x="141254" y="116293"/>
                  <a:pt x="111811" y="116293"/>
                </a:cubicBezTo>
                <a:cubicBezTo>
                  <a:pt x="82368" y="116293"/>
                  <a:pt x="58499" y="92471"/>
                  <a:pt x="58499" y="63086"/>
                </a:cubicBezTo>
                <a:cubicBezTo>
                  <a:pt x="58499" y="33701"/>
                  <a:pt x="82368" y="9879"/>
                  <a:pt x="111811" y="9879"/>
                </a:cubicBezTo>
                <a:close/>
                <a:moveTo>
                  <a:pt x="532310" y="0"/>
                </a:moveTo>
                <a:cubicBezTo>
                  <a:pt x="554310" y="0"/>
                  <a:pt x="572144" y="17803"/>
                  <a:pt x="572144" y="39764"/>
                </a:cubicBezTo>
                <a:cubicBezTo>
                  <a:pt x="572144" y="61725"/>
                  <a:pt x="554310" y="79528"/>
                  <a:pt x="532310" y="79528"/>
                </a:cubicBezTo>
                <a:cubicBezTo>
                  <a:pt x="510310" y="79528"/>
                  <a:pt x="492476" y="61725"/>
                  <a:pt x="492476" y="39764"/>
                </a:cubicBezTo>
                <a:cubicBezTo>
                  <a:pt x="492476" y="17803"/>
                  <a:pt x="510310" y="0"/>
                  <a:pt x="5323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3" name="pen-hand-draw-tool-with-text-lines_57224">
            <a:extLst>
              <a:ext uri="{FF2B5EF4-FFF2-40B4-BE49-F238E27FC236}">
                <a16:creationId xmlns="" xmlns:a16="http://schemas.microsoft.com/office/drawing/2014/main" id="{9D961834-33D1-47C4-A75E-FB9C06F824EB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3500512"/>
            <a:ext cx="368752" cy="323594"/>
          </a:xfrm>
          <a:custGeom>
            <a:avLst/>
            <a:gdLst>
              <a:gd name="connsiteX0" fmla="*/ 374524 w 598884"/>
              <a:gd name="connsiteY0" fmla="*/ 409215 h 525544"/>
              <a:gd name="connsiteX1" fmla="*/ 583467 w 598884"/>
              <a:gd name="connsiteY1" fmla="*/ 423358 h 525544"/>
              <a:gd name="connsiteX2" fmla="*/ 583467 w 598884"/>
              <a:gd name="connsiteY2" fmla="*/ 455583 h 525544"/>
              <a:gd name="connsiteX3" fmla="*/ 569366 w 598884"/>
              <a:gd name="connsiteY3" fmla="*/ 455822 h 525544"/>
              <a:gd name="connsiteX4" fmla="*/ 563631 w 598884"/>
              <a:gd name="connsiteY4" fmla="*/ 454390 h 525544"/>
              <a:gd name="connsiteX5" fmla="*/ 170241 w 598884"/>
              <a:gd name="connsiteY5" fmla="*/ 452480 h 525544"/>
              <a:gd name="connsiteX6" fmla="*/ 166656 w 598884"/>
              <a:gd name="connsiteY6" fmla="*/ 426939 h 525544"/>
              <a:gd name="connsiteX7" fmla="*/ 374524 w 598884"/>
              <a:gd name="connsiteY7" fmla="*/ 409215 h 525544"/>
              <a:gd name="connsiteX8" fmla="*/ 57662 w 598884"/>
              <a:gd name="connsiteY8" fmla="*/ 318387 h 525544"/>
              <a:gd name="connsiteX9" fmla="*/ 42366 w 598884"/>
              <a:gd name="connsiteY9" fmla="*/ 405262 h 525544"/>
              <a:gd name="connsiteX10" fmla="*/ 51448 w 598884"/>
              <a:gd name="connsiteY10" fmla="*/ 411228 h 525544"/>
              <a:gd name="connsiteX11" fmla="*/ 52165 w 598884"/>
              <a:gd name="connsiteY11" fmla="*/ 411706 h 525544"/>
              <a:gd name="connsiteX12" fmla="*/ 55511 w 598884"/>
              <a:gd name="connsiteY12" fmla="*/ 414092 h 525544"/>
              <a:gd name="connsiteX13" fmla="*/ 59096 w 598884"/>
              <a:gd name="connsiteY13" fmla="*/ 417434 h 525544"/>
              <a:gd name="connsiteX14" fmla="*/ 67939 w 598884"/>
              <a:gd name="connsiteY14" fmla="*/ 422446 h 525544"/>
              <a:gd name="connsiteX15" fmla="*/ 72719 w 598884"/>
              <a:gd name="connsiteY15" fmla="*/ 426026 h 525544"/>
              <a:gd name="connsiteX16" fmla="*/ 124104 w 598884"/>
              <a:gd name="connsiteY16" fmla="*/ 381395 h 525544"/>
              <a:gd name="connsiteX17" fmla="*/ 93034 w 598884"/>
              <a:gd name="connsiteY17" fmla="*/ 365882 h 525544"/>
              <a:gd name="connsiteX18" fmla="*/ 83235 w 598884"/>
              <a:gd name="connsiteY18" fmla="*/ 352755 h 525544"/>
              <a:gd name="connsiteX19" fmla="*/ 57662 w 598884"/>
              <a:gd name="connsiteY19" fmla="*/ 318387 h 525544"/>
              <a:gd name="connsiteX20" fmla="*/ 222811 w 598884"/>
              <a:gd name="connsiteY20" fmla="*/ 75426 h 525544"/>
              <a:gd name="connsiteX21" fmla="*/ 211339 w 598884"/>
              <a:gd name="connsiteY21" fmla="*/ 88552 h 525544"/>
              <a:gd name="connsiteX22" fmla="*/ 296184 w 598884"/>
              <a:gd name="connsiteY22" fmla="*/ 143923 h 525544"/>
              <a:gd name="connsiteX23" fmla="*/ 301442 w 598884"/>
              <a:gd name="connsiteY23" fmla="*/ 134615 h 525544"/>
              <a:gd name="connsiteX24" fmla="*/ 222811 w 598884"/>
              <a:gd name="connsiteY24" fmla="*/ 75426 h 525544"/>
              <a:gd name="connsiteX25" fmla="*/ 287299 w 598884"/>
              <a:gd name="connsiteY25" fmla="*/ 26037 h 525544"/>
              <a:gd name="connsiteX26" fmla="*/ 256510 w 598884"/>
              <a:gd name="connsiteY26" fmla="*/ 36523 h 525544"/>
              <a:gd name="connsiteX27" fmla="*/ 255315 w 598884"/>
              <a:gd name="connsiteY27" fmla="*/ 37001 h 525544"/>
              <a:gd name="connsiteX28" fmla="*/ 232371 w 598884"/>
              <a:gd name="connsiteY28" fmla="*/ 63970 h 525544"/>
              <a:gd name="connsiteX29" fmla="*/ 310046 w 598884"/>
              <a:gd name="connsiteY29" fmla="*/ 115760 h 525544"/>
              <a:gd name="connsiteX30" fmla="*/ 316977 w 598884"/>
              <a:gd name="connsiteY30" fmla="*/ 84972 h 525544"/>
              <a:gd name="connsiteX31" fmla="*/ 287299 w 598884"/>
              <a:gd name="connsiteY31" fmla="*/ 26037 h 525544"/>
              <a:gd name="connsiteX32" fmla="*/ 289820 w 598884"/>
              <a:gd name="connsiteY32" fmla="*/ 0 h 525544"/>
              <a:gd name="connsiteX33" fmla="*/ 340637 w 598884"/>
              <a:gd name="connsiteY33" fmla="*/ 96190 h 525544"/>
              <a:gd name="connsiteX34" fmla="*/ 270611 w 598884"/>
              <a:gd name="connsiteY34" fmla="*/ 234854 h 525544"/>
              <a:gd name="connsiteX35" fmla="*/ 152306 w 598884"/>
              <a:gd name="connsiteY35" fmla="*/ 391658 h 525544"/>
              <a:gd name="connsiteX36" fmla="*/ 40693 w 598884"/>
              <a:gd name="connsiteY36" fmla="*/ 482589 h 525544"/>
              <a:gd name="connsiteX37" fmla="*/ 451533 w 598884"/>
              <a:gd name="connsiteY37" fmla="*/ 489272 h 525544"/>
              <a:gd name="connsiteX38" fmla="*/ 567687 w 598884"/>
              <a:gd name="connsiteY38" fmla="*/ 516241 h 525544"/>
              <a:gd name="connsiteX39" fmla="*/ 544504 w 598884"/>
              <a:gd name="connsiteY39" fmla="*/ 519344 h 525544"/>
              <a:gd name="connsiteX40" fmla="*/ 345178 w 598884"/>
              <a:gd name="connsiteY40" fmla="*/ 522446 h 525544"/>
              <a:gd name="connsiteX41" fmla="*/ 12491 w 598884"/>
              <a:gd name="connsiteY41" fmla="*/ 507888 h 525544"/>
              <a:gd name="connsiteX42" fmla="*/ 780 w 598884"/>
              <a:gd name="connsiteY42" fmla="*/ 493568 h 525544"/>
              <a:gd name="connsiteX43" fmla="*/ 63 w 598884"/>
              <a:gd name="connsiteY43" fmla="*/ 488556 h 525544"/>
              <a:gd name="connsiteX44" fmla="*/ 44039 w 598884"/>
              <a:gd name="connsiteY44" fmla="*/ 290702 h 525544"/>
              <a:gd name="connsiteX45" fmla="*/ 48341 w 598884"/>
              <a:gd name="connsiteY45" fmla="*/ 285929 h 525544"/>
              <a:gd name="connsiteX46" fmla="*/ 138205 w 598884"/>
              <a:gd name="connsiteY46" fmla="*/ 137479 h 525544"/>
              <a:gd name="connsiteX47" fmla="*/ 241453 w 598884"/>
              <a:gd name="connsiteY47" fmla="*/ 20771 h 525544"/>
              <a:gd name="connsiteX48" fmla="*/ 245038 w 598884"/>
              <a:gd name="connsiteY48" fmla="*/ 16953 h 525544"/>
              <a:gd name="connsiteX49" fmla="*/ 289820 w 598884"/>
              <a:gd name="connsiteY49" fmla="*/ 0 h 52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8884" h="525544">
                <a:moveTo>
                  <a:pt x="374524" y="409215"/>
                </a:moveTo>
                <a:cubicBezTo>
                  <a:pt x="444849" y="410289"/>
                  <a:pt x="515353" y="416675"/>
                  <a:pt x="583467" y="423358"/>
                </a:cubicBezTo>
                <a:cubicBezTo>
                  <a:pt x="603543" y="425507"/>
                  <a:pt x="604499" y="455345"/>
                  <a:pt x="583467" y="455583"/>
                </a:cubicBezTo>
                <a:cubicBezTo>
                  <a:pt x="578687" y="455345"/>
                  <a:pt x="574146" y="455583"/>
                  <a:pt x="569366" y="455822"/>
                </a:cubicBezTo>
                <a:cubicBezTo>
                  <a:pt x="567215" y="455822"/>
                  <a:pt x="565304" y="455106"/>
                  <a:pt x="563631" y="454390"/>
                </a:cubicBezTo>
                <a:cubicBezTo>
                  <a:pt x="431465" y="446990"/>
                  <a:pt x="302645" y="442455"/>
                  <a:pt x="170241" y="452480"/>
                </a:cubicBezTo>
                <a:cubicBezTo>
                  <a:pt x="155423" y="453674"/>
                  <a:pt x="152316" y="430042"/>
                  <a:pt x="166656" y="426939"/>
                </a:cubicBezTo>
                <a:cubicBezTo>
                  <a:pt x="234053" y="412378"/>
                  <a:pt x="304199" y="408141"/>
                  <a:pt x="374524" y="409215"/>
                </a:cubicBezTo>
                <a:close/>
                <a:moveTo>
                  <a:pt x="57662" y="318387"/>
                </a:moveTo>
                <a:cubicBezTo>
                  <a:pt x="55989" y="347743"/>
                  <a:pt x="49536" y="376383"/>
                  <a:pt x="42366" y="405262"/>
                </a:cubicBezTo>
                <a:cubicBezTo>
                  <a:pt x="45712" y="405978"/>
                  <a:pt x="48341" y="408364"/>
                  <a:pt x="51448" y="411228"/>
                </a:cubicBezTo>
                <a:cubicBezTo>
                  <a:pt x="51687" y="411467"/>
                  <a:pt x="51926" y="411467"/>
                  <a:pt x="52165" y="411706"/>
                </a:cubicBezTo>
                <a:cubicBezTo>
                  <a:pt x="53360" y="412183"/>
                  <a:pt x="54555" y="412899"/>
                  <a:pt x="55511" y="414092"/>
                </a:cubicBezTo>
                <a:cubicBezTo>
                  <a:pt x="56706" y="415286"/>
                  <a:pt x="57901" y="416479"/>
                  <a:pt x="59096" y="417434"/>
                </a:cubicBezTo>
                <a:cubicBezTo>
                  <a:pt x="61725" y="419582"/>
                  <a:pt x="64593" y="421252"/>
                  <a:pt x="67939" y="422446"/>
                </a:cubicBezTo>
                <a:cubicBezTo>
                  <a:pt x="69851" y="423162"/>
                  <a:pt x="71524" y="424594"/>
                  <a:pt x="72719" y="426026"/>
                </a:cubicBezTo>
                <a:cubicBezTo>
                  <a:pt x="90644" y="412183"/>
                  <a:pt x="108091" y="397863"/>
                  <a:pt x="124104" y="381395"/>
                </a:cubicBezTo>
                <a:cubicBezTo>
                  <a:pt x="117412" y="369939"/>
                  <a:pt x="107135" y="366359"/>
                  <a:pt x="93034" y="365882"/>
                </a:cubicBezTo>
                <a:cubicBezTo>
                  <a:pt x="86581" y="365643"/>
                  <a:pt x="81084" y="359438"/>
                  <a:pt x="83235" y="352755"/>
                </a:cubicBezTo>
                <a:cubicBezTo>
                  <a:pt x="89449" y="332707"/>
                  <a:pt x="75587" y="320774"/>
                  <a:pt x="57662" y="318387"/>
                </a:cubicBezTo>
                <a:close/>
                <a:moveTo>
                  <a:pt x="222811" y="75426"/>
                </a:moveTo>
                <a:cubicBezTo>
                  <a:pt x="218987" y="79722"/>
                  <a:pt x="215163" y="84256"/>
                  <a:pt x="211339" y="88552"/>
                </a:cubicBezTo>
                <a:cubicBezTo>
                  <a:pt x="238107" y="110032"/>
                  <a:pt x="267743" y="124830"/>
                  <a:pt x="296184" y="143923"/>
                </a:cubicBezTo>
                <a:cubicBezTo>
                  <a:pt x="297857" y="140820"/>
                  <a:pt x="299769" y="137717"/>
                  <a:pt x="301442" y="134615"/>
                </a:cubicBezTo>
                <a:cubicBezTo>
                  <a:pt x="273718" y="116954"/>
                  <a:pt x="247667" y="96667"/>
                  <a:pt x="222811" y="75426"/>
                </a:cubicBezTo>
                <a:close/>
                <a:moveTo>
                  <a:pt x="287299" y="26037"/>
                </a:moveTo>
                <a:cubicBezTo>
                  <a:pt x="279140" y="25977"/>
                  <a:pt x="268997" y="29125"/>
                  <a:pt x="256510" y="36523"/>
                </a:cubicBezTo>
                <a:cubicBezTo>
                  <a:pt x="256032" y="36762"/>
                  <a:pt x="255793" y="36762"/>
                  <a:pt x="255315" y="37001"/>
                </a:cubicBezTo>
                <a:cubicBezTo>
                  <a:pt x="247667" y="46070"/>
                  <a:pt x="240019" y="55139"/>
                  <a:pt x="232371" y="63970"/>
                </a:cubicBezTo>
                <a:cubicBezTo>
                  <a:pt x="258422" y="81154"/>
                  <a:pt x="283995" y="98815"/>
                  <a:pt x="310046" y="115760"/>
                </a:cubicBezTo>
                <a:cubicBezTo>
                  <a:pt x="313631" y="106214"/>
                  <a:pt x="316260" y="95951"/>
                  <a:pt x="316977" y="84972"/>
                </a:cubicBezTo>
                <a:cubicBezTo>
                  <a:pt x="318411" y="55259"/>
                  <a:pt x="311778" y="26216"/>
                  <a:pt x="287299" y="26037"/>
                </a:cubicBezTo>
                <a:close/>
                <a:moveTo>
                  <a:pt x="289820" y="0"/>
                </a:moveTo>
                <a:cubicBezTo>
                  <a:pt x="328135" y="-22"/>
                  <a:pt x="346553" y="46070"/>
                  <a:pt x="340637" y="96190"/>
                </a:cubicBezTo>
                <a:cubicBezTo>
                  <a:pt x="334424" y="147503"/>
                  <a:pt x="296662" y="192372"/>
                  <a:pt x="270611" y="234854"/>
                </a:cubicBezTo>
                <a:cubicBezTo>
                  <a:pt x="236195" y="291418"/>
                  <a:pt x="202018" y="347504"/>
                  <a:pt x="152306" y="391658"/>
                </a:cubicBezTo>
                <a:cubicBezTo>
                  <a:pt x="132469" y="429128"/>
                  <a:pt x="77738" y="457529"/>
                  <a:pt x="40693" y="482589"/>
                </a:cubicBezTo>
                <a:cubicBezTo>
                  <a:pt x="177640" y="480441"/>
                  <a:pt x="314587" y="493807"/>
                  <a:pt x="451533" y="489272"/>
                </a:cubicBezTo>
                <a:cubicBezTo>
                  <a:pt x="469219" y="488795"/>
                  <a:pt x="581071" y="472565"/>
                  <a:pt x="567687" y="516241"/>
                </a:cubicBezTo>
                <a:cubicBezTo>
                  <a:pt x="564580" y="525788"/>
                  <a:pt x="549284" y="529845"/>
                  <a:pt x="544504" y="519344"/>
                </a:cubicBezTo>
                <a:cubicBezTo>
                  <a:pt x="541636" y="512900"/>
                  <a:pt x="357606" y="522446"/>
                  <a:pt x="345178" y="522446"/>
                </a:cubicBezTo>
                <a:cubicBezTo>
                  <a:pt x="234761" y="522446"/>
                  <a:pt x="122431" y="519582"/>
                  <a:pt x="12491" y="507888"/>
                </a:cubicBezTo>
                <a:cubicBezTo>
                  <a:pt x="4126" y="506933"/>
                  <a:pt x="63" y="499773"/>
                  <a:pt x="780" y="493568"/>
                </a:cubicBezTo>
                <a:cubicBezTo>
                  <a:pt x="302" y="492136"/>
                  <a:pt x="-176" y="490465"/>
                  <a:pt x="63" y="488556"/>
                </a:cubicBezTo>
                <a:cubicBezTo>
                  <a:pt x="8667" y="421491"/>
                  <a:pt x="29699" y="356574"/>
                  <a:pt x="44039" y="290702"/>
                </a:cubicBezTo>
                <a:cubicBezTo>
                  <a:pt x="44756" y="288077"/>
                  <a:pt x="46429" y="286406"/>
                  <a:pt x="48341" y="285929"/>
                </a:cubicBezTo>
                <a:cubicBezTo>
                  <a:pt x="69851" y="232945"/>
                  <a:pt x="105223" y="183780"/>
                  <a:pt x="138205" y="137479"/>
                </a:cubicBezTo>
                <a:cubicBezTo>
                  <a:pt x="166646" y="97860"/>
                  <a:pt x="198672" y="46309"/>
                  <a:pt x="241453" y="20771"/>
                </a:cubicBezTo>
                <a:cubicBezTo>
                  <a:pt x="242409" y="19339"/>
                  <a:pt x="243365" y="18146"/>
                  <a:pt x="245038" y="16953"/>
                </a:cubicBezTo>
                <a:cubicBezTo>
                  <a:pt x="262066" y="5139"/>
                  <a:pt x="277049" y="7"/>
                  <a:pt x="2898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4" name="happy-student-jumping-to-celebrate-for-finishing-classes_43417">
            <a:extLst>
              <a:ext uri="{FF2B5EF4-FFF2-40B4-BE49-F238E27FC236}">
                <a16:creationId xmlns="" xmlns:a16="http://schemas.microsoft.com/office/drawing/2014/main" id="{19FA2521-0249-4B53-8F73-0392AE0C5CAB}"/>
              </a:ext>
            </a:extLst>
          </p:cNvPr>
          <p:cNvSpPr>
            <a:spLocks noChangeAspect="1"/>
          </p:cNvSpPr>
          <p:nvPr/>
        </p:nvSpPr>
        <p:spPr bwMode="auto">
          <a:xfrm>
            <a:off x="10459896" y="3515264"/>
            <a:ext cx="347494" cy="368754"/>
          </a:xfrm>
          <a:custGeom>
            <a:avLst/>
            <a:gdLst>
              <a:gd name="connsiteX0" fmla="*/ 0 w 517942"/>
              <a:gd name="connsiteY0" fmla="*/ 519806 h 549628"/>
              <a:gd name="connsiteX1" fmla="*/ 517942 w 517942"/>
              <a:gd name="connsiteY1" fmla="*/ 519806 h 549628"/>
              <a:gd name="connsiteX2" fmla="*/ 517942 w 517942"/>
              <a:gd name="connsiteY2" fmla="*/ 549628 h 549628"/>
              <a:gd name="connsiteX3" fmla="*/ 0 w 517942"/>
              <a:gd name="connsiteY3" fmla="*/ 549628 h 549628"/>
              <a:gd name="connsiteX4" fmla="*/ 100710 w 517942"/>
              <a:gd name="connsiteY4" fmla="*/ 81181 h 549628"/>
              <a:gd name="connsiteX5" fmla="*/ 196319 w 517942"/>
              <a:gd name="connsiteY5" fmla="*/ 141837 h 549628"/>
              <a:gd name="connsiteX6" fmla="*/ 241540 w 517942"/>
              <a:gd name="connsiteY6" fmla="*/ 132803 h 549628"/>
              <a:gd name="connsiteX7" fmla="*/ 263504 w 517942"/>
              <a:gd name="connsiteY7" fmla="*/ 159905 h 549628"/>
              <a:gd name="connsiteX8" fmla="*/ 288052 w 517942"/>
              <a:gd name="connsiteY8" fmla="*/ 132803 h 549628"/>
              <a:gd name="connsiteX9" fmla="*/ 316477 w 517942"/>
              <a:gd name="connsiteY9" fmla="*/ 132803 h 549628"/>
              <a:gd name="connsiteX10" fmla="*/ 417254 w 517942"/>
              <a:gd name="connsiteY10" fmla="*/ 86343 h 549628"/>
              <a:gd name="connsiteX11" fmla="*/ 423714 w 517942"/>
              <a:gd name="connsiteY11" fmla="*/ 118607 h 549628"/>
              <a:gd name="connsiteX12" fmla="*/ 329397 w 517942"/>
              <a:gd name="connsiteY12" fmla="*/ 175392 h 549628"/>
              <a:gd name="connsiteX13" fmla="*/ 321645 w 517942"/>
              <a:gd name="connsiteY13" fmla="*/ 277347 h 549628"/>
              <a:gd name="connsiteX14" fmla="*/ 317769 w 517942"/>
              <a:gd name="connsiteY14" fmla="*/ 277347 h 549628"/>
              <a:gd name="connsiteX15" fmla="*/ 317769 w 517942"/>
              <a:gd name="connsiteY15" fmla="*/ 291543 h 549628"/>
              <a:gd name="connsiteX16" fmla="*/ 317769 w 517942"/>
              <a:gd name="connsiteY16" fmla="*/ 301868 h 549628"/>
              <a:gd name="connsiteX17" fmla="*/ 338441 w 517942"/>
              <a:gd name="connsiteY17" fmla="*/ 383173 h 549628"/>
              <a:gd name="connsiteX18" fmla="*/ 294512 w 517942"/>
              <a:gd name="connsiteY18" fmla="*/ 448992 h 549628"/>
              <a:gd name="connsiteX19" fmla="*/ 303557 w 517942"/>
              <a:gd name="connsiteY19" fmla="*/ 455445 h 549628"/>
              <a:gd name="connsiteX20" fmla="*/ 293220 w 517942"/>
              <a:gd name="connsiteY20" fmla="*/ 470932 h 549628"/>
              <a:gd name="connsiteX21" fmla="*/ 248000 w 517942"/>
              <a:gd name="connsiteY21" fmla="*/ 441249 h 549628"/>
              <a:gd name="connsiteX22" fmla="*/ 248000 w 517942"/>
              <a:gd name="connsiteY22" fmla="*/ 439958 h 549628"/>
              <a:gd name="connsiteX23" fmla="*/ 291928 w 517942"/>
              <a:gd name="connsiteY23" fmla="*/ 376720 h 549628"/>
              <a:gd name="connsiteX24" fmla="*/ 273840 w 517942"/>
              <a:gd name="connsiteY24" fmla="*/ 301868 h 549628"/>
              <a:gd name="connsiteX25" fmla="*/ 258336 w 517942"/>
              <a:gd name="connsiteY25" fmla="*/ 301868 h 549628"/>
              <a:gd name="connsiteX26" fmla="*/ 222159 w 517942"/>
              <a:gd name="connsiteY26" fmla="*/ 367686 h 549628"/>
              <a:gd name="connsiteX27" fmla="*/ 201487 w 517942"/>
              <a:gd name="connsiteY27" fmla="*/ 406403 h 549628"/>
              <a:gd name="connsiteX28" fmla="*/ 129134 w 517942"/>
              <a:gd name="connsiteY28" fmla="*/ 367686 h 549628"/>
              <a:gd name="connsiteX29" fmla="*/ 123966 w 517942"/>
              <a:gd name="connsiteY29" fmla="*/ 378011 h 549628"/>
              <a:gd name="connsiteX30" fmla="*/ 109754 w 517942"/>
              <a:gd name="connsiteY30" fmla="*/ 371558 h 549628"/>
              <a:gd name="connsiteX31" fmla="*/ 114922 w 517942"/>
              <a:gd name="connsiteY31" fmla="*/ 361234 h 549628"/>
              <a:gd name="connsiteX32" fmla="*/ 135594 w 517942"/>
              <a:gd name="connsiteY32" fmla="*/ 322517 h 549628"/>
              <a:gd name="connsiteX33" fmla="*/ 187275 w 517942"/>
              <a:gd name="connsiteY33" fmla="*/ 349619 h 549628"/>
              <a:gd name="connsiteX34" fmla="*/ 213115 w 517942"/>
              <a:gd name="connsiteY34" fmla="*/ 301868 h 549628"/>
              <a:gd name="connsiteX35" fmla="*/ 213115 w 517942"/>
              <a:gd name="connsiteY35" fmla="*/ 291543 h 549628"/>
              <a:gd name="connsiteX36" fmla="*/ 213115 w 517942"/>
              <a:gd name="connsiteY36" fmla="*/ 277347 h 549628"/>
              <a:gd name="connsiteX37" fmla="*/ 210531 w 517942"/>
              <a:gd name="connsiteY37" fmla="*/ 277347 h 549628"/>
              <a:gd name="connsiteX38" fmla="*/ 209239 w 517942"/>
              <a:gd name="connsiteY38" fmla="*/ 254117 h 549628"/>
              <a:gd name="connsiteX39" fmla="*/ 202779 w 517942"/>
              <a:gd name="connsiteY39" fmla="*/ 196041 h 549628"/>
              <a:gd name="connsiteX40" fmla="*/ 77453 w 517942"/>
              <a:gd name="connsiteY40" fmla="*/ 116026 h 549628"/>
              <a:gd name="connsiteX41" fmla="*/ 264770 w 517942"/>
              <a:gd name="connsiteY41" fmla="*/ 0 h 549628"/>
              <a:gd name="connsiteX42" fmla="*/ 326795 w 517942"/>
              <a:gd name="connsiteY42" fmla="*/ 61921 h 549628"/>
              <a:gd name="connsiteX43" fmla="*/ 264770 w 517942"/>
              <a:gd name="connsiteY43" fmla="*/ 123842 h 549628"/>
              <a:gd name="connsiteX44" fmla="*/ 202745 w 517942"/>
              <a:gd name="connsiteY44" fmla="*/ 61921 h 549628"/>
              <a:gd name="connsiteX45" fmla="*/ 264770 w 517942"/>
              <a:gd name="connsiteY45" fmla="*/ 0 h 54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17942" h="549628">
                <a:moveTo>
                  <a:pt x="0" y="519806"/>
                </a:moveTo>
                <a:lnTo>
                  <a:pt x="517942" y="519806"/>
                </a:lnTo>
                <a:lnTo>
                  <a:pt x="517942" y="549628"/>
                </a:lnTo>
                <a:lnTo>
                  <a:pt x="0" y="549628"/>
                </a:lnTo>
                <a:close/>
                <a:moveTo>
                  <a:pt x="100710" y="81181"/>
                </a:moveTo>
                <a:lnTo>
                  <a:pt x="196319" y="141837"/>
                </a:lnTo>
                <a:lnTo>
                  <a:pt x="241540" y="132803"/>
                </a:lnTo>
                <a:lnTo>
                  <a:pt x="263504" y="159905"/>
                </a:lnTo>
                <a:lnTo>
                  <a:pt x="288052" y="132803"/>
                </a:lnTo>
                <a:lnTo>
                  <a:pt x="316477" y="132803"/>
                </a:lnTo>
                <a:lnTo>
                  <a:pt x="417254" y="86343"/>
                </a:lnTo>
                <a:lnTo>
                  <a:pt x="423714" y="118607"/>
                </a:lnTo>
                <a:lnTo>
                  <a:pt x="329397" y="175392"/>
                </a:lnTo>
                <a:lnTo>
                  <a:pt x="321645" y="277347"/>
                </a:lnTo>
                <a:lnTo>
                  <a:pt x="317769" y="277347"/>
                </a:lnTo>
                <a:lnTo>
                  <a:pt x="317769" y="291543"/>
                </a:lnTo>
                <a:lnTo>
                  <a:pt x="317769" y="301868"/>
                </a:lnTo>
                <a:lnTo>
                  <a:pt x="338441" y="383173"/>
                </a:lnTo>
                <a:lnTo>
                  <a:pt x="294512" y="448992"/>
                </a:lnTo>
                <a:lnTo>
                  <a:pt x="303557" y="455445"/>
                </a:lnTo>
                <a:lnTo>
                  <a:pt x="293220" y="470932"/>
                </a:lnTo>
                <a:lnTo>
                  <a:pt x="248000" y="441249"/>
                </a:lnTo>
                <a:lnTo>
                  <a:pt x="248000" y="439958"/>
                </a:lnTo>
                <a:lnTo>
                  <a:pt x="291928" y="376720"/>
                </a:lnTo>
                <a:lnTo>
                  <a:pt x="273840" y="301868"/>
                </a:lnTo>
                <a:lnTo>
                  <a:pt x="258336" y="301868"/>
                </a:lnTo>
                <a:lnTo>
                  <a:pt x="222159" y="367686"/>
                </a:lnTo>
                <a:lnTo>
                  <a:pt x="201487" y="406403"/>
                </a:lnTo>
                <a:lnTo>
                  <a:pt x="129134" y="367686"/>
                </a:lnTo>
                <a:lnTo>
                  <a:pt x="123966" y="378011"/>
                </a:lnTo>
                <a:lnTo>
                  <a:pt x="109754" y="371558"/>
                </a:lnTo>
                <a:lnTo>
                  <a:pt x="114922" y="361234"/>
                </a:lnTo>
                <a:lnTo>
                  <a:pt x="135594" y="322517"/>
                </a:lnTo>
                <a:lnTo>
                  <a:pt x="187275" y="349619"/>
                </a:lnTo>
                <a:lnTo>
                  <a:pt x="213115" y="301868"/>
                </a:lnTo>
                <a:lnTo>
                  <a:pt x="213115" y="291543"/>
                </a:lnTo>
                <a:lnTo>
                  <a:pt x="213115" y="277347"/>
                </a:lnTo>
                <a:lnTo>
                  <a:pt x="210531" y="277347"/>
                </a:lnTo>
                <a:lnTo>
                  <a:pt x="209239" y="254117"/>
                </a:lnTo>
                <a:lnTo>
                  <a:pt x="202779" y="196041"/>
                </a:lnTo>
                <a:lnTo>
                  <a:pt x="77453" y="116026"/>
                </a:lnTo>
                <a:close/>
                <a:moveTo>
                  <a:pt x="264770" y="0"/>
                </a:moveTo>
                <a:cubicBezTo>
                  <a:pt x="299025" y="0"/>
                  <a:pt x="326795" y="27723"/>
                  <a:pt x="326795" y="61921"/>
                </a:cubicBezTo>
                <a:cubicBezTo>
                  <a:pt x="326795" y="96119"/>
                  <a:pt x="299025" y="123842"/>
                  <a:pt x="264770" y="123842"/>
                </a:cubicBezTo>
                <a:cubicBezTo>
                  <a:pt x="230515" y="123842"/>
                  <a:pt x="202745" y="96119"/>
                  <a:pt x="202745" y="61921"/>
                </a:cubicBezTo>
                <a:cubicBezTo>
                  <a:pt x="202745" y="27723"/>
                  <a:pt x="230515" y="0"/>
                  <a:pt x="2647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5" name="small-sharp-pencil_16463">
            <a:extLst>
              <a:ext uri="{FF2B5EF4-FFF2-40B4-BE49-F238E27FC236}">
                <a16:creationId xmlns="" xmlns:a16="http://schemas.microsoft.com/office/drawing/2014/main" id="{376DC913-C1B1-4F96-A5BF-D868B2119FC9}"/>
              </a:ext>
            </a:extLst>
          </p:cNvPr>
          <p:cNvSpPr>
            <a:spLocks noChangeAspect="1"/>
          </p:cNvSpPr>
          <p:nvPr/>
        </p:nvSpPr>
        <p:spPr bwMode="auto">
          <a:xfrm>
            <a:off x="11046019" y="3515264"/>
            <a:ext cx="362226" cy="368754"/>
          </a:xfrm>
          <a:custGeom>
            <a:avLst/>
            <a:gdLst>
              <a:gd name="connsiteX0" fmla="*/ 295041 w 590280"/>
              <a:gd name="connsiteY0" fmla="*/ 572408 h 600916"/>
              <a:gd name="connsiteX1" fmla="*/ 350237 w 590280"/>
              <a:gd name="connsiteY1" fmla="*/ 573002 h 600916"/>
              <a:gd name="connsiteX2" fmla="*/ 403447 w 590280"/>
              <a:gd name="connsiteY2" fmla="*/ 574190 h 600916"/>
              <a:gd name="connsiteX3" fmla="*/ 497956 w 590280"/>
              <a:gd name="connsiteY3" fmla="*/ 578545 h 600916"/>
              <a:gd name="connsiteX4" fmla="*/ 590280 w 590280"/>
              <a:gd name="connsiteY4" fmla="*/ 586662 h 600916"/>
              <a:gd name="connsiteX5" fmla="*/ 497956 w 590280"/>
              <a:gd name="connsiteY5" fmla="*/ 594779 h 600916"/>
              <a:gd name="connsiteX6" fmla="*/ 403447 w 590280"/>
              <a:gd name="connsiteY6" fmla="*/ 599134 h 600916"/>
              <a:gd name="connsiteX7" fmla="*/ 350237 w 590280"/>
              <a:gd name="connsiteY7" fmla="*/ 600322 h 600916"/>
              <a:gd name="connsiteX8" fmla="*/ 295041 w 590280"/>
              <a:gd name="connsiteY8" fmla="*/ 600916 h 600916"/>
              <a:gd name="connsiteX9" fmla="*/ 240043 w 590280"/>
              <a:gd name="connsiteY9" fmla="*/ 600322 h 600916"/>
              <a:gd name="connsiteX10" fmla="*/ 186634 w 590280"/>
              <a:gd name="connsiteY10" fmla="*/ 599134 h 600916"/>
              <a:gd name="connsiteX11" fmla="*/ 92126 w 590280"/>
              <a:gd name="connsiteY11" fmla="*/ 594779 h 600916"/>
              <a:gd name="connsiteX12" fmla="*/ 0 w 590280"/>
              <a:gd name="connsiteY12" fmla="*/ 586662 h 600916"/>
              <a:gd name="connsiteX13" fmla="*/ 92126 w 590280"/>
              <a:gd name="connsiteY13" fmla="*/ 578545 h 600916"/>
              <a:gd name="connsiteX14" fmla="*/ 186634 w 590280"/>
              <a:gd name="connsiteY14" fmla="*/ 574190 h 600916"/>
              <a:gd name="connsiteX15" fmla="*/ 240043 w 590280"/>
              <a:gd name="connsiteY15" fmla="*/ 573002 h 600916"/>
              <a:gd name="connsiteX16" fmla="*/ 295041 w 590280"/>
              <a:gd name="connsiteY16" fmla="*/ 572408 h 600916"/>
              <a:gd name="connsiteX17" fmla="*/ 535091 w 590280"/>
              <a:gd name="connsiteY17" fmla="*/ 487517 h 600916"/>
              <a:gd name="connsiteX18" fmla="*/ 584352 w 590280"/>
              <a:gd name="connsiteY18" fmla="*/ 580734 h 600916"/>
              <a:gd name="connsiteX19" fmla="*/ 490994 w 590280"/>
              <a:gd name="connsiteY19" fmla="*/ 531547 h 600916"/>
              <a:gd name="connsiteX20" fmla="*/ 243214 w 590280"/>
              <a:gd name="connsiteY20" fmla="*/ 67371 h 600916"/>
              <a:gd name="connsiteX21" fmla="*/ 446918 w 590280"/>
              <a:gd name="connsiteY21" fmla="*/ 270623 h 600916"/>
              <a:gd name="connsiteX22" fmla="*/ 522960 w 590280"/>
              <a:gd name="connsiteY22" fmla="*/ 459003 h 600916"/>
              <a:gd name="connsiteX23" fmla="*/ 462405 w 590280"/>
              <a:gd name="connsiteY23" fmla="*/ 519483 h 600916"/>
              <a:gd name="connsiteX24" fmla="*/ 273789 w 590280"/>
              <a:gd name="connsiteY24" fmla="*/ 443536 h 600916"/>
              <a:gd name="connsiteX25" fmla="*/ 70283 w 590280"/>
              <a:gd name="connsiteY25" fmla="*/ 240085 h 600916"/>
              <a:gd name="connsiteX26" fmla="*/ 125633 w 590280"/>
              <a:gd name="connsiteY26" fmla="*/ 437 h 600916"/>
              <a:gd name="connsiteX27" fmla="*/ 222987 w 590280"/>
              <a:gd name="connsiteY27" fmla="*/ 46960 h 600916"/>
              <a:gd name="connsiteX28" fmla="*/ 49825 w 590280"/>
              <a:gd name="connsiteY28" fmla="*/ 219863 h 600916"/>
              <a:gd name="connsiteX29" fmla="*/ 34534 w 590280"/>
              <a:gd name="connsiteY29" fmla="*/ 31692 h 600916"/>
              <a:gd name="connsiteX30" fmla="*/ 125633 w 590280"/>
              <a:gd name="connsiteY30" fmla="*/ 437 h 60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90280" h="600916">
                <a:moveTo>
                  <a:pt x="295041" y="572408"/>
                </a:moveTo>
                <a:cubicBezTo>
                  <a:pt x="313506" y="572606"/>
                  <a:pt x="331970" y="572804"/>
                  <a:pt x="350237" y="573002"/>
                </a:cubicBezTo>
                <a:cubicBezTo>
                  <a:pt x="368305" y="573002"/>
                  <a:pt x="386174" y="573794"/>
                  <a:pt x="403447" y="574190"/>
                </a:cubicBezTo>
                <a:cubicBezTo>
                  <a:pt x="437995" y="575180"/>
                  <a:pt x="470358" y="576764"/>
                  <a:pt x="497956" y="578545"/>
                </a:cubicBezTo>
                <a:cubicBezTo>
                  <a:pt x="553350" y="581911"/>
                  <a:pt x="590280" y="586662"/>
                  <a:pt x="590280" y="586662"/>
                </a:cubicBezTo>
                <a:cubicBezTo>
                  <a:pt x="590280" y="586662"/>
                  <a:pt x="553350" y="591414"/>
                  <a:pt x="497956" y="594779"/>
                </a:cubicBezTo>
                <a:cubicBezTo>
                  <a:pt x="470358" y="596561"/>
                  <a:pt x="437995" y="598145"/>
                  <a:pt x="403447" y="599134"/>
                </a:cubicBezTo>
                <a:cubicBezTo>
                  <a:pt x="386174" y="599530"/>
                  <a:pt x="368305" y="600322"/>
                  <a:pt x="350237" y="600322"/>
                </a:cubicBezTo>
                <a:cubicBezTo>
                  <a:pt x="331970" y="600520"/>
                  <a:pt x="313506" y="600718"/>
                  <a:pt x="295041" y="600916"/>
                </a:cubicBezTo>
                <a:cubicBezTo>
                  <a:pt x="276576" y="600718"/>
                  <a:pt x="258111" y="600520"/>
                  <a:pt x="240043" y="600322"/>
                </a:cubicBezTo>
                <a:cubicBezTo>
                  <a:pt x="221777" y="600322"/>
                  <a:pt x="203908" y="599530"/>
                  <a:pt x="186634" y="599134"/>
                </a:cubicBezTo>
                <a:cubicBezTo>
                  <a:pt x="152087" y="598145"/>
                  <a:pt x="119922" y="596561"/>
                  <a:pt x="92126" y="594779"/>
                </a:cubicBezTo>
                <a:cubicBezTo>
                  <a:pt x="36731" y="591414"/>
                  <a:pt x="0" y="586662"/>
                  <a:pt x="0" y="586662"/>
                </a:cubicBezTo>
                <a:cubicBezTo>
                  <a:pt x="0" y="586662"/>
                  <a:pt x="36731" y="581911"/>
                  <a:pt x="92126" y="578545"/>
                </a:cubicBezTo>
                <a:cubicBezTo>
                  <a:pt x="119724" y="576764"/>
                  <a:pt x="152087" y="575180"/>
                  <a:pt x="186634" y="574190"/>
                </a:cubicBezTo>
                <a:cubicBezTo>
                  <a:pt x="203908" y="573794"/>
                  <a:pt x="221777" y="573002"/>
                  <a:pt x="240043" y="573002"/>
                </a:cubicBezTo>
                <a:cubicBezTo>
                  <a:pt x="258111" y="572804"/>
                  <a:pt x="276576" y="572606"/>
                  <a:pt x="295041" y="572408"/>
                </a:cubicBezTo>
                <a:close/>
                <a:moveTo>
                  <a:pt x="535091" y="487517"/>
                </a:moveTo>
                <a:lnTo>
                  <a:pt x="584352" y="580734"/>
                </a:lnTo>
                <a:lnTo>
                  <a:pt x="490994" y="531547"/>
                </a:lnTo>
                <a:close/>
                <a:moveTo>
                  <a:pt x="243214" y="67371"/>
                </a:moveTo>
                <a:lnTo>
                  <a:pt x="446918" y="270623"/>
                </a:lnTo>
                <a:lnTo>
                  <a:pt x="522960" y="459003"/>
                </a:lnTo>
                <a:lnTo>
                  <a:pt x="462405" y="519483"/>
                </a:lnTo>
                <a:lnTo>
                  <a:pt x="273789" y="443536"/>
                </a:lnTo>
                <a:lnTo>
                  <a:pt x="70283" y="240085"/>
                </a:lnTo>
                <a:close/>
                <a:moveTo>
                  <a:pt x="125633" y="437"/>
                </a:moveTo>
                <a:cubicBezTo>
                  <a:pt x="159739" y="3189"/>
                  <a:pt x="194888" y="18903"/>
                  <a:pt x="222987" y="46960"/>
                </a:cubicBezTo>
                <a:lnTo>
                  <a:pt x="49825" y="219863"/>
                </a:lnTo>
                <a:cubicBezTo>
                  <a:pt x="-6373" y="163749"/>
                  <a:pt x="-13125" y="79478"/>
                  <a:pt x="34534" y="31692"/>
                </a:cubicBezTo>
                <a:cubicBezTo>
                  <a:pt x="58463" y="7898"/>
                  <a:pt x="91527" y="-2314"/>
                  <a:pt x="125633" y="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6" name="writing_338422">
            <a:extLst>
              <a:ext uri="{FF2B5EF4-FFF2-40B4-BE49-F238E27FC236}">
                <a16:creationId xmlns="" xmlns:a16="http://schemas.microsoft.com/office/drawing/2014/main" id="{5515DF4A-27D9-4250-A201-1D9E212BB344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4124762"/>
            <a:ext cx="368754" cy="368184"/>
          </a:xfrm>
          <a:custGeom>
            <a:avLst/>
            <a:gdLst>
              <a:gd name="connsiteX0" fmla="*/ 101504 w 608537"/>
              <a:gd name="connsiteY0" fmla="*/ 455738 h 607595"/>
              <a:gd name="connsiteX1" fmla="*/ 177532 w 608537"/>
              <a:gd name="connsiteY1" fmla="*/ 455738 h 607595"/>
              <a:gd name="connsiteX2" fmla="*/ 202875 w 608537"/>
              <a:gd name="connsiteY2" fmla="*/ 481036 h 607595"/>
              <a:gd name="connsiteX3" fmla="*/ 177532 w 608537"/>
              <a:gd name="connsiteY3" fmla="*/ 506333 h 607595"/>
              <a:gd name="connsiteX4" fmla="*/ 101504 w 608537"/>
              <a:gd name="connsiteY4" fmla="*/ 506333 h 607595"/>
              <a:gd name="connsiteX5" fmla="*/ 76069 w 608537"/>
              <a:gd name="connsiteY5" fmla="*/ 481036 h 607595"/>
              <a:gd name="connsiteX6" fmla="*/ 101504 w 608537"/>
              <a:gd name="connsiteY6" fmla="*/ 455738 h 607595"/>
              <a:gd name="connsiteX7" fmla="*/ 101504 w 608537"/>
              <a:gd name="connsiteY7" fmla="*/ 354406 h 607595"/>
              <a:gd name="connsiteX8" fmla="*/ 177532 w 608537"/>
              <a:gd name="connsiteY8" fmla="*/ 354406 h 607595"/>
              <a:gd name="connsiteX9" fmla="*/ 202875 w 608537"/>
              <a:gd name="connsiteY9" fmla="*/ 379820 h 607595"/>
              <a:gd name="connsiteX10" fmla="*/ 177532 w 608537"/>
              <a:gd name="connsiteY10" fmla="*/ 405142 h 607595"/>
              <a:gd name="connsiteX11" fmla="*/ 101504 w 608537"/>
              <a:gd name="connsiteY11" fmla="*/ 405142 h 607595"/>
              <a:gd name="connsiteX12" fmla="*/ 76069 w 608537"/>
              <a:gd name="connsiteY12" fmla="*/ 379820 h 607595"/>
              <a:gd name="connsiteX13" fmla="*/ 101504 w 608537"/>
              <a:gd name="connsiteY13" fmla="*/ 354406 h 607595"/>
              <a:gd name="connsiteX14" fmla="*/ 101504 w 608537"/>
              <a:gd name="connsiteY14" fmla="*/ 253216 h 607595"/>
              <a:gd name="connsiteX15" fmla="*/ 177532 w 608537"/>
              <a:gd name="connsiteY15" fmla="*/ 253216 h 607595"/>
              <a:gd name="connsiteX16" fmla="*/ 202875 w 608537"/>
              <a:gd name="connsiteY16" fmla="*/ 278514 h 607595"/>
              <a:gd name="connsiteX17" fmla="*/ 177532 w 608537"/>
              <a:gd name="connsiteY17" fmla="*/ 303811 h 607595"/>
              <a:gd name="connsiteX18" fmla="*/ 101504 w 608537"/>
              <a:gd name="connsiteY18" fmla="*/ 303811 h 607595"/>
              <a:gd name="connsiteX19" fmla="*/ 76069 w 608537"/>
              <a:gd name="connsiteY19" fmla="*/ 278514 h 607595"/>
              <a:gd name="connsiteX20" fmla="*/ 101504 w 608537"/>
              <a:gd name="connsiteY20" fmla="*/ 253216 h 607595"/>
              <a:gd name="connsiteX21" fmla="*/ 324662 w 608537"/>
              <a:gd name="connsiteY21" fmla="*/ 203033 h 607595"/>
              <a:gd name="connsiteX22" fmla="*/ 343714 w 608537"/>
              <a:gd name="connsiteY22" fmla="*/ 206812 h 607595"/>
              <a:gd name="connsiteX23" fmla="*/ 350675 w 608537"/>
              <a:gd name="connsiteY23" fmla="*/ 241959 h 607595"/>
              <a:gd name="connsiteX24" fmla="*/ 299995 w 608537"/>
              <a:gd name="connsiteY24" fmla="*/ 317910 h 607595"/>
              <a:gd name="connsiteX25" fmla="*/ 261011 w 608537"/>
              <a:gd name="connsiteY25" fmla="*/ 321712 h 607595"/>
              <a:gd name="connsiteX26" fmla="*/ 235671 w 608537"/>
              <a:gd name="connsiteY26" fmla="*/ 296395 h 607595"/>
              <a:gd name="connsiteX27" fmla="*/ 235671 w 608537"/>
              <a:gd name="connsiteY27" fmla="*/ 260599 h 607595"/>
              <a:gd name="connsiteX28" fmla="*/ 271499 w 608537"/>
              <a:gd name="connsiteY28" fmla="*/ 260599 h 607595"/>
              <a:gd name="connsiteX29" fmla="*/ 275027 w 608537"/>
              <a:gd name="connsiteY29" fmla="*/ 264123 h 607595"/>
              <a:gd name="connsiteX30" fmla="*/ 308535 w 608537"/>
              <a:gd name="connsiteY30" fmla="*/ 213860 h 607595"/>
              <a:gd name="connsiteX31" fmla="*/ 324662 w 608537"/>
              <a:gd name="connsiteY31" fmla="*/ 203033 h 607595"/>
              <a:gd name="connsiteX32" fmla="*/ 532458 w 608537"/>
              <a:gd name="connsiteY32" fmla="*/ 202555 h 607595"/>
              <a:gd name="connsiteX33" fmla="*/ 514573 w 608537"/>
              <a:gd name="connsiteY33" fmla="*/ 209994 h 607595"/>
              <a:gd name="connsiteX34" fmla="*/ 405196 w 608537"/>
              <a:gd name="connsiteY34" fmla="*/ 319105 h 607595"/>
              <a:gd name="connsiteX35" fmla="*/ 287648 w 608537"/>
              <a:gd name="connsiteY35" fmla="*/ 436559 h 607595"/>
              <a:gd name="connsiteX36" fmla="*/ 282635 w 608537"/>
              <a:gd name="connsiteY36" fmla="*/ 477255 h 607595"/>
              <a:gd name="connsiteX37" fmla="*/ 323488 w 608537"/>
              <a:gd name="connsiteY37" fmla="*/ 472342 h 607595"/>
              <a:gd name="connsiteX38" fmla="*/ 387740 w 608537"/>
              <a:gd name="connsiteY38" fmla="*/ 408192 h 607595"/>
              <a:gd name="connsiteX39" fmla="*/ 387833 w 608537"/>
              <a:gd name="connsiteY39" fmla="*/ 408099 h 607595"/>
              <a:gd name="connsiteX40" fmla="*/ 550413 w 608537"/>
              <a:gd name="connsiteY40" fmla="*/ 245777 h 607595"/>
              <a:gd name="connsiteX41" fmla="*/ 550413 w 608537"/>
              <a:gd name="connsiteY41" fmla="*/ 209994 h 607595"/>
              <a:gd name="connsiteX42" fmla="*/ 532458 w 608537"/>
              <a:gd name="connsiteY42" fmla="*/ 202555 h 607595"/>
              <a:gd name="connsiteX43" fmla="*/ 329616 w 608537"/>
              <a:gd name="connsiteY43" fmla="*/ 97546 h 607595"/>
              <a:gd name="connsiteX44" fmla="*/ 329616 w 608537"/>
              <a:gd name="connsiteY44" fmla="*/ 126655 h 607595"/>
              <a:gd name="connsiteX45" fmla="*/ 352922 w 608537"/>
              <a:gd name="connsiteY45" fmla="*/ 126655 h 607595"/>
              <a:gd name="connsiteX46" fmla="*/ 50696 w 608537"/>
              <a:gd name="connsiteY46" fmla="*/ 50731 h 607595"/>
              <a:gd name="connsiteX47" fmla="*/ 50696 w 608537"/>
              <a:gd name="connsiteY47" fmla="*/ 556979 h 607595"/>
              <a:gd name="connsiteX48" fmla="*/ 380312 w 608537"/>
              <a:gd name="connsiteY48" fmla="*/ 556979 h 607595"/>
              <a:gd name="connsiteX49" fmla="*/ 380312 w 608537"/>
              <a:gd name="connsiteY49" fmla="*/ 487174 h 607595"/>
              <a:gd name="connsiteX50" fmla="*/ 353200 w 608537"/>
              <a:gd name="connsiteY50" fmla="*/ 514336 h 607595"/>
              <a:gd name="connsiteX51" fmla="*/ 338344 w 608537"/>
              <a:gd name="connsiteY51" fmla="*/ 521567 h 607595"/>
              <a:gd name="connsiteX52" fmla="*/ 256637 w 608537"/>
              <a:gd name="connsiteY52" fmla="*/ 531486 h 607595"/>
              <a:gd name="connsiteX53" fmla="*/ 242431 w 608537"/>
              <a:gd name="connsiteY53" fmla="*/ 529076 h 607595"/>
              <a:gd name="connsiteX54" fmla="*/ 228410 w 608537"/>
              <a:gd name="connsiteY54" fmla="*/ 503305 h 607595"/>
              <a:gd name="connsiteX55" fmla="*/ 232217 w 608537"/>
              <a:gd name="connsiteY55" fmla="*/ 472342 h 607595"/>
              <a:gd name="connsiteX56" fmla="*/ 238345 w 608537"/>
              <a:gd name="connsiteY56" fmla="*/ 421727 h 607595"/>
              <a:gd name="connsiteX57" fmla="*/ 245588 w 608537"/>
              <a:gd name="connsiteY57" fmla="*/ 406894 h 607595"/>
              <a:gd name="connsiteX58" fmla="*/ 369263 w 608537"/>
              <a:gd name="connsiteY58" fmla="*/ 283507 h 607595"/>
              <a:gd name="connsiteX59" fmla="*/ 380312 w 608537"/>
              <a:gd name="connsiteY59" fmla="*/ 272383 h 607595"/>
              <a:gd name="connsiteX60" fmla="*/ 380312 w 608537"/>
              <a:gd name="connsiteY60" fmla="*/ 177270 h 607595"/>
              <a:gd name="connsiteX61" fmla="*/ 304268 w 608537"/>
              <a:gd name="connsiteY61" fmla="*/ 177270 h 607595"/>
              <a:gd name="connsiteX62" fmla="*/ 278921 w 608537"/>
              <a:gd name="connsiteY62" fmla="*/ 151962 h 607595"/>
              <a:gd name="connsiteX63" fmla="*/ 278921 w 608537"/>
              <a:gd name="connsiteY63" fmla="*/ 50731 h 607595"/>
              <a:gd name="connsiteX64" fmla="*/ 25348 w 608537"/>
              <a:gd name="connsiteY64" fmla="*/ 23 h 607595"/>
              <a:gd name="connsiteX65" fmla="*/ 303154 w 608537"/>
              <a:gd name="connsiteY65" fmla="*/ 23 h 607595"/>
              <a:gd name="connsiteX66" fmla="*/ 321910 w 608537"/>
              <a:gd name="connsiteY66" fmla="*/ 7161 h 607595"/>
              <a:gd name="connsiteX67" fmla="*/ 322281 w 608537"/>
              <a:gd name="connsiteY67" fmla="*/ 7625 h 607595"/>
              <a:gd name="connsiteX68" fmla="*/ 322838 w 608537"/>
              <a:gd name="connsiteY68" fmla="*/ 8181 h 607595"/>
              <a:gd name="connsiteX69" fmla="*/ 324046 w 608537"/>
              <a:gd name="connsiteY69" fmla="*/ 9571 h 607595"/>
              <a:gd name="connsiteX70" fmla="*/ 425437 w 608537"/>
              <a:gd name="connsiteY70" fmla="*/ 136110 h 607595"/>
              <a:gd name="connsiteX71" fmla="*/ 425623 w 608537"/>
              <a:gd name="connsiteY71" fmla="*/ 136388 h 607595"/>
              <a:gd name="connsiteX72" fmla="*/ 426737 w 608537"/>
              <a:gd name="connsiteY72" fmla="*/ 137872 h 607595"/>
              <a:gd name="connsiteX73" fmla="*/ 426830 w 608537"/>
              <a:gd name="connsiteY73" fmla="*/ 137964 h 607595"/>
              <a:gd name="connsiteX74" fmla="*/ 431008 w 608537"/>
              <a:gd name="connsiteY74" fmla="*/ 153353 h 607595"/>
              <a:gd name="connsiteX75" fmla="*/ 431008 w 608537"/>
              <a:gd name="connsiteY75" fmla="*/ 221767 h 607595"/>
              <a:gd name="connsiteX76" fmla="*/ 478733 w 608537"/>
              <a:gd name="connsiteY76" fmla="*/ 174211 h 607595"/>
              <a:gd name="connsiteX77" fmla="*/ 586253 w 608537"/>
              <a:gd name="connsiteY77" fmla="*/ 174211 h 607595"/>
              <a:gd name="connsiteX78" fmla="*/ 586253 w 608537"/>
              <a:gd name="connsiteY78" fmla="*/ 281560 h 607595"/>
              <a:gd name="connsiteX79" fmla="*/ 431008 w 608537"/>
              <a:gd name="connsiteY79" fmla="*/ 436559 h 607595"/>
              <a:gd name="connsiteX80" fmla="*/ 431008 w 608537"/>
              <a:gd name="connsiteY80" fmla="*/ 582287 h 607595"/>
              <a:gd name="connsiteX81" fmla="*/ 405660 w 608537"/>
              <a:gd name="connsiteY81" fmla="*/ 607595 h 607595"/>
              <a:gd name="connsiteX82" fmla="*/ 25348 w 608537"/>
              <a:gd name="connsiteY82" fmla="*/ 607595 h 607595"/>
              <a:gd name="connsiteX83" fmla="*/ 0 w 608537"/>
              <a:gd name="connsiteY83" fmla="*/ 582287 h 607595"/>
              <a:gd name="connsiteX84" fmla="*/ 0 w 608537"/>
              <a:gd name="connsiteY84" fmla="*/ 25424 h 607595"/>
              <a:gd name="connsiteX85" fmla="*/ 25348 w 608537"/>
              <a:gd name="connsiteY85" fmla="*/ 23 h 60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8537" h="607595">
                <a:moveTo>
                  <a:pt x="101504" y="455738"/>
                </a:moveTo>
                <a:lnTo>
                  <a:pt x="177532" y="455738"/>
                </a:lnTo>
                <a:cubicBezTo>
                  <a:pt x="191550" y="455738"/>
                  <a:pt x="202875" y="467043"/>
                  <a:pt x="202875" y="481036"/>
                </a:cubicBezTo>
                <a:cubicBezTo>
                  <a:pt x="202875" y="495028"/>
                  <a:pt x="191550" y="506333"/>
                  <a:pt x="177532" y="506333"/>
                </a:cubicBezTo>
                <a:lnTo>
                  <a:pt x="101504" y="506333"/>
                </a:lnTo>
                <a:cubicBezTo>
                  <a:pt x="87487" y="506333"/>
                  <a:pt x="76069" y="495028"/>
                  <a:pt x="76069" y="481036"/>
                </a:cubicBezTo>
                <a:cubicBezTo>
                  <a:pt x="76069" y="467043"/>
                  <a:pt x="87487" y="455738"/>
                  <a:pt x="101504" y="455738"/>
                </a:cubicBezTo>
                <a:close/>
                <a:moveTo>
                  <a:pt x="101504" y="354406"/>
                </a:moveTo>
                <a:lnTo>
                  <a:pt x="177532" y="354406"/>
                </a:lnTo>
                <a:cubicBezTo>
                  <a:pt x="191550" y="354406"/>
                  <a:pt x="202875" y="365815"/>
                  <a:pt x="202875" y="379820"/>
                </a:cubicBezTo>
                <a:cubicBezTo>
                  <a:pt x="202875" y="393733"/>
                  <a:pt x="191550" y="405142"/>
                  <a:pt x="177532" y="405142"/>
                </a:cubicBezTo>
                <a:lnTo>
                  <a:pt x="101504" y="405142"/>
                </a:lnTo>
                <a:cubicBezTo>
                  <a:pt x="87487" y="405142"/>
                  <a:pt x="76069" y="393733"/>
                  <a:pt x="76069" y="379820"/>
                </a:cubicBezTo>
                <a:cubicBezTo>
                  <a:pt x="76069" y="365815"/>
                  <a:pt x="87487" y="354406"/>
                  <a:pt x="101504" y="354406"/>
                </a:cubicBezTo>
                <a:close/>
                <a:moveTo>
                  <a:pt x="101504" y="253216"/>
                </a:moveTo>
                <a:lnTo>
                  <a:pt x="177532" y="253216"/>
                </a:lnTo>
                <a:cubicBezTo>
                  <a:pt x="191550" y="253216"/>
                  <a:pt x="202875" y="264521"/>
                  <a:pt x="202875" y="278514"/>
                </a:cubicBezTo>
                <a:cubicBezTo>
                  <a:pt x="202875" y="292506"/>
                  <a:pt x="191550" y="303811"/>
                  <a:pt x="177532" y="303811"/>
                </a:cubicBezTo>
                <a:lnTo>
                  <a:pt x="101504" y="303811"/>
                </a:lnTo>
                <a:cubicBezTo>
                  <a:pt x="87487" y="303811"/>
                  <a:pt x="76069" y="292506"/>
                  <a:pt x="76069" y="278514"/>
                </a:cubicBezTo>
                <a:cubicBezTo>
                  <a:pt x="76069" y="264521"/>
                  <a:pt x="87487" y="253216"/>
                  <a:pt x="101504" y="253216"/>
                </a:cubicBezTo>
                <a:close/>
                <a:moveTo>
                  <a:pt x="324662" y="203033"/>
                </a:moveTo>
                <a:cubicBezTo>
                  <a:pt x="331020" y="201758"/>
                  <a:pt x="337866" y="202917"/>
                  <a:pt x="343714" y="206812"/>
                </a:cubicBezTo>
                <a:cubicBezTo>
                  <a:pt x="355316" y="214602"/>
                  <a:pt x="358472" y="230274"/>
                  <a:pt x="350675" y="241959"/>
                </a:cubicBezTo>
                <a:lnTo>
                  <a:pt x="299995" y="317910"/>
                </a:lnTo>
                <a:cubicBezTo>
                  <a:pt x="291177" y="331171"/>
                  <a:pt x="272335" y="333026"/>
                  <a:pt x="261011" y="321712"/>
                </a:cubicBezTo>
                <a:lnTo>
                  <a:pt x="235671" y="296395"/>
                </a:lnTo>
                <a:cubicBezTo>
                  <a:pt x="225739" y="286565"/>
                  <a:pt x="225739" y="270522"/>
                  <a:pt x="235671" y="260599"/>
                </a:cubicBezTo>
                <a:cubicBezTo>
                  <a:pt x="245510" y="250769"/>
                  <a:pt x="261568" y="250769"/>
                  <a:pt x="271499" y="260599"/>
                </a:cubicBezTo>
                <a:lnTo>
                  <a:pt x="275027" y="264123"/>
                </a:lnTo>
                <a:lnTo>
                  <a:pt x="308535" y="213860"/>
                </a:lnTo>
                <a:cubicBezTo>
                  <a:pt x="312434" y="208018"/>
                  <a:pt x="318304" y="204308"/>
                  <a:pt x="324662" y="203033"/>
                </a:cubicBezTo>
                <a:close/>
                <a:moveTo>
                  <a:pt x="532458" y="202555"/>
                </a:moveTo>
                <a:cubicBezTo>
                  <a:pt x="525970" y="202555"/>
                  <a:pt x="519494" y="205035"/>
                  <a:pt x="514573" y="209994"/>
                </a:cubicBezTo>
                <a:lnTo>
                  <a:pt x="405196" y="319105"/>
                </a:lnTo>
                <a:lnTo>
                  <a:pt x="287648" y="436559"/>
                </a:lnTo>
                <a:lnTo>
                  <a:pt x="282635" y="477255"/>
                </a:lnTo>
                <a:lnTo>
                  <a:pt x="323488" y="472342"/>
                </a:lnTo>
                <a:lnTo>
                  <a:pt x="387740" y="408192"/>
                </a:lnTo>
                <a:cubicBezTo>
                  <a:pt x="387833" y="408099"/>
                  <a:pt x="387833" y="408099"/>
                  <a:pt x="387833" y="408099"/>
                </a:cubicBezTo>
                <a:lnTo>
                  <a:pt x="550413" y="245777"/>
                </a:lnTo>
                <a:cubicBezTo>
                  <a:pt x="560255" y="235858"/>
                  <a:pt x="560255" y="219913"/>
                  <a:pt x="550413" y="209994"/>
                </a:cubicBezTo>
                <a:cubicBezTo>
                  <a:pt x="545445" y="205035"/>
                  <a:pt x="538946" y="202555"/>
                  <a:pt x="532458" y="202555"/>
                </a:cubicBezTo>
                <a:close/>
                <a:moveTo>
                  <a:pt x="329616" y="97546"/>
                </a:moveTo>
                <a:lnTo>
                  <a:pt x="329616" y="126655"/>
                </a:lnTo>
                <a:lnTo>
                  <a:pt x="352922" y="126655"/>
                </a:lnTo>
                <a:close/>
                <a:moveTo>
                  <a:pt x="50696" y="50731"/>
                </a:moveTo>
                <a:lnTo>
                  <a:pt x="50696" y="556979"/>
                </a:lnTo>
                <a:lnTo>
                  <a:pt x="380312" y="556979"/>
                </a:lnTo>
                <a:lnTo>
                  <a:pt x="380312" y="487174"/>
                </a:lnTo>
                <a:lnTo>
                  <a:pt x="353200" y="514336"/>
                </a:lnTo>
                <a:cubicBezTo>
                  <a:pt x="349208" y="518323"/>
                  <a:pt x="343915" y="520826"/>
                  <a:pt x="338344" y="521567"/>
                </a:cubicBezTo>
                <a:lnTo>
                  <a:pt x="256637" y="531486"/>
                </a:lnTo>
                <a:cubicBezTo>
                  <a:pt x="251530" y="532135"/>
                  <a:pt x="246702" y="531208"/>
                  <a:pt x="242431" y="529076"/>
                </a:cubicBezTo>
                <a:cubicBezTo>
                  <a:pt x="233146" y="524534"/>
                  <a:pt x="227018" y="514522"/>
                  <a:pt x="228410" y="503305"/>
                </a:cubicBezTo>
                <a:lnTo>
                  <a:pt x="232217" y="472342"/>
                </a:lnTo>
                <a:lnTo>
                  <a:pt x="238345" y="421727"/>
                </a:lnTo>
                <a:cubicBezTo>
                  <a:pt x="239088" y="416072"/>
                  <a:pt x="241595" y="410880"/>
                  <a:pt x="245588" y="406894"/>
                </a:cubicBezTo>
                <a:lnTo>
                  <a:pt x="369263" y="283507"/>
                </a:lnTo>
                <a:lnTo>
                  <a:pt x="380312" y="272383"/>
                </a:lnTo>
                <a:lnTo>
                  <a:pt x="380312" y="177270"/>
                </a:lnTo>
                <a:lnTo>
                  <a:pt x="304268" y="177270"/>
                </a:lnTo>
                <a:cubicBezTo>
                  <a:pt x="290248" y="177270"/>
                  <a:pt x="278921" y="165960"/>
                  <a:pt x="278921" y="151962"/>
                </a:cubicBezTo>
                <a:lnTo>
                  <a:pt x="278921" y="50731"/>
                </a:lnTo>
                <a:close/>
                <a:moveTo>
                  <a:pt x="25348" y="23"/>
                </a:moveTo>
                <a:lnTo>
                  <a:pt x="303154" y="23"/>
                </a:lnTo>
                <a:cubicBezTo>
                  <a:pt x="309747" y="-255"/>
                  <a:pt x="316525" y="1877"/>
                  <a:pt x="321910" y="7161"/>
                </a:cubicBezTo>
                <a:cubicBezTo>
                  <a:pt x="322003" y="7347"/>
                  <a:pt x="322188" y="7439"/>
                  <a:pt x="322281" y="7625"/>
                </a:cubicBezTo>
                <a:cubicBezTo>
                  <a:pt x="322467" y="7810"/>
                  <a:pt x="322653" y="7996"/>
                  <a:pt x="322838" y="8181"/>
                </a:cubicBezTo>
                <a:cubicBezTo>
                  <a:pt x="323303" y="8644"/>
                  <a:pt x="323674" y="9108"/>
                  <a:pt x="324046" y="9571"/>
                </a:cubicBezTo>
                <a:lnTo>
                  <a:pt x="425437" y="136110"/>
                </a:lnTo>
                <a:cubicBezTo>
                  <a:pt x="425530" y="136203"/>
                  <a:pt x="425623" y="136296"/>
                  <a:pt x="425623" y="136388"/>
                </a:cubicBezTo>
                <a:cubicBezTo>
                  <a:pt x="426087" y="136852"/>
                  <a:pt x="426366" y="137315"/>
                  <a:pt x="426737" y="137872"/>
                </a:cubicBezTo>
                <a:cubicBezTo>
                  <a:pt x="426737" y="137872"/>
                  <a:pt x="426737" y="137872"/>
                  <a:pt x="426830" y="137964"/>
                </a:cubicBezTo>
                <a:cubicBezTo>
                  <a:pt x="430080" y="142785"/>
                  <a:pt x="431380" y="148162"/>
                  <a:pt x="431008" y="153353"/>
                </a:cubicBezTo>
                <a:lnTo>
                  <a:pt x="431008" y="221767"/>
                </a:lnTo>
                <a:lnTo>
                  <a:pt x="478733" y="174211"/>
                </a:lnTo>
                <a:cubicBezTo>
                  <a:pt x="508352" y="144546"/>
                  <a:pt x="556541" y="144546"/>
                  <a:pt x="586253" y="174211"/>
                </a:cubicBezTo>
                <a:cubicBezTo>
                  <a:pt x="615965" y="203876"/>
                  <a:pt x="615965" y="251896"/>
                  <a:pt x="586253" y="281560"/>
                </a:cubicBezTo>
                <a:lnTo>
                  <a:pt x="431008" y="436559"/>
                </a:lnTo>
                <a:lnTo>
                  <a:pt x="431008" y="582287"/>
                </a:lnTo>
                <a:cubicBezTo>
                  <a:pt x="431008" y="596285"/>
                  <a:pt x="419681" y="607595"/>
                  <a:pt x="405660" y="607595"/>
                </a:cubicBezTo>
                <a:lnTo>
                  <a:pt x="25348" y="607595"/>
                </a:lnTo>
                <a:cubicBezTo>
                  <a:pt x="11328" y="607595"/>
                  <a:pt x="0" y="596285"/>
                  <a:pt x="0" y="582287"/>
                </a:cubicBezTo>
                <a:lnTo>
                  <a:pt x="0" y="25424"/>
                </a:lnTo>
                <a:cubicBezTo>
                  <a:pt x="0" y="11426"/>
                  <a:pt x="11328" y="23"/>
                  <a:pt x="25348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7" name="abc-book_43689">
            <a:extLst>
              <a:ext uri="{FF2B5EF4-FFF2-40B4-BE49-F238E27FC236}">
                <a16:creationId xmlns="" xmlns:a16="http://schemas.microsoft.com/office/drawing/2014/main" id="{8E43530A-5C3F-43A1-8A08-C7D777A7D35C}"/>
              </a:ext>
            </a:extLst>
          </p:cNvPr>
          <p:cNvSpPr>
            <a:spLocks noChangeAspect="1"/>
          </p:cNvSpPr>
          <p:nvPr/>
        </p:nvSpPr>
        <p:spPr bwMode="auto">
          <a:xfrm>
            <a:off x="1139949" y="4124949"/>
            <a:ext cx="289424" cy="368754"/>
          </a:xfrm>
          <a:custGeom>
            <a:avLst/>
            <a:gdLst>
              <a:gd name="connsiteX0" fmla="*/ 354591 w 457953"/>
              <a:gd name="connsiteY0" fmla="*/ 253609 h 583476"/>
              <a:gd name="connsiteX1" fmla="*/ 241179 w 457953"/>
              <a:gd name="connsiteY1" fmla="*/ 293767 h 583476"/>
              <a:gd name="connsiteX2" fmla="*/ 241179 w 457953"/>
              <a:gd name="connsiteY2" fmla="*/ 452964 h 583476"/>
              <a:gd name="connsiteX3" fmla="*/ 232566 w 457953"/>
              <a:gd name="connsiteY3" fmla="*/ 444358 h 583476"/>
              <a:gd name="connsiteX4" fmla="*/ 232566 w 457953"/>
              <a:gd name="connsiteY4" fmla="*/ 550490 h 583476"/>
              <a:gd name="connsiteX5" fmla="*/ 363204 w 457953"/>
              <a:gd name="connsiteY5" fmla="*/ 521805 h 583476"/>
              <a:gd name="connsiteX6" fmla="*/ 426370 w 457953"/>
              <a:gd name="connsiteY6" fmla="*/ 531845 h 583476"/>
              <a:gd name="connsiteX7" fmla="*/ 426370 w 457953"/>
              <a:gd name="connsiteY7" fmla="*/ 265083 h 583476"/>
              <a:gd name="connsiteX8" fmla="*/ 354591 w 457953"/>
              <a:gd name="connsiteY8" fmla="*/ 253609 h 583476"/>
              <a:gd name="connsiteX9" fmla="*/ 106234 w 457953"/>
              <a:gd name="connsiteY9" fmla="*/ 253609 h 583476"/>
              <a:gd name="connsiteX10" fmla="*/ 34454 w 457953"/>
              <a:gd name="connsiteY10" fmla="*/ 265083 h 583476"/>
              <a:gd name="connsiteX11" fmla="*/ 34454 w 457953"/>
              <a:gd name="connsiteY11" fmla="*/ 531845 h 583476"/>
              <a:gd name="connsiteX12" fmla="*/ 96185 w 457953"/>
              <a:gd name="connsiteY12" fmla="*/ 521805 h 583476"/>
              <a:gd name="connsiteX13" fmla="*/ 228259 w 457953"/>
              <a:gd name="connsiteY13" fmla="*/ 550490 h 583476"/>
              <a:gd name="connsiteX14" fmla="*/ 228259 w 457953"/>
              <a:gd name="connsiteY14" fmla="*/ 444358 h 583476"/>
              <a:gd name="connsiteX15" fmla="*/ 221081 w 457953"/>
              <a:gd name="connsiteY15" fmla="*/ 452964 h 583476"/>
              <a:gd name="connsiteX16" fmla="*/ 221081 w 457953"/>
              <a:gd name="connsiteY16" fmla="*/ 293767 h 583476"/>
              <a:gd name="connsiteX17" fmla="*/ 106234 w 457953"/>
              <a:gd name="connsiteY17" fmla="*/ 253609 h 583476"/>
              <a:gd name="connsiteX18" fmla="*/ 106234 w 457953"/>
              <a:gd name="connsiteY18" fmla="*/ 240701 h 583476"/>
              <a:gd name="connsiteX19" fmla="*/ 231130 w 457953"/>
              <a:gd name="connsiteY19" fmla="*/ 285162 h 583476"/>
              <a:gd name="connsiteX20" fmla="*/ 354591 w 457953"/>
              <a:gd name="connsiteY20" fmla="*/ 240701 h 583476"/>
              <a:gd name="connsiteX21" fmla="*/ 434984 w 457953"/>
              <a:gd name="connsiteY21" fmla="*/ 255043 h 583476"/>
              <a:gd name="connsiteX22" fmla="*/ 439291 w 457953"/>
              <a:gd name="connsiteY22" fmla="*/ 256478 h 583476"/>
              <a:gd name="connsiteX23" fmla="*/ 439291 w 457953"/>
              <a:gd name="connsiteY23" fmla="*/ 285162 h 583476"/>
              <a:gd name="connsiteX24" fmla="*/ 457953 w 457953"/>
              <a:gd name="connsiteY24" fmla="*/ 298069 h 583476"/>
              <a:gd name="connsiteX25" fmla="*/ 457953 w 457953"/>
              <a:gd name="connsiteY25" fmla="*/ 572003 h 583476"/>
              <a:gd name="connsiteX26" fmla="*/ 259842 w 457953"/>
              <a:gd name="connsiteY26" fmla="*/ 572003 h 583476"/>
              <a:gd name="connsiteX27" fmla="*/ 231130 w 457953"/>
              <a:gd name="connsiteY27" fmla="*/ 583476 h 583476"/>
              <a:gd name="connsiteX28" fmla="*/ 202418 w 457953"/>
              <a:gd name="connsiteY28" fmla="*/ 572003 h 583476"/>
              <a:gd name="connsiteX29" fmla="*/ 0 w 457953"/>
              <a:gd name="connsiteY29" fmla="*/ 572003 h 583476"/>
              <a:gd name="connsiteX30" fmla="*/ 0 w 457953"/>
              <a:gd name="connsiteY30" fmla="*/ 298069 h 583476"/>
              <a:gd name="connsiteX31" fmla="*/ 21534 w 457953"/>
              <a:gd name="connsiteY31" fmla="*/ 282293 h 583476"/>
              <a:gd name="connsiteX32" fmla="*/ 21534 w 457953"/>
              <a:gd name="connsiteY32" fmla="*/ 256478 h 583476"/>
              <a:gd name="connsiteX33" fmla="*/ 25841 w 457953"/>
              <a:gd name="connsiteY33" fmla="*/ 255043 h 583476"/>
              <a:gd name="connsiteX34" fmla="*/ 106234 w 457953"/>
              <a:gd name="connsiteY34" fmla="*/ 240701 h 583476"/>
              <a:gd name="connsiteX35" fmla="*/ 312871 w 457953"/>
              <a:gd name="connsiteY35" fmla="*/ 173472 h 583476"/>
              <a:gd name="connsiteX36" fmla="*/ 312871 w 457953"/>
              <a:gd name="connsiteY36" fmla="*/ 194993 h 583476"/>
              <a:gd name="connsiteX37" fmla="*/ 334378 w 457953"/>
              <a:gd name="connsiteY37" fmla="*/ 194993 h 583476"/>
              <a:gd name="connsiteX38" fmla="*/ 340114 w 457953"/>
              <a:gd name="connsiteY38" fmla="*/ 194993 h 583476"/>
              <a:gd name="connsiteX39" fmla="*/ 344415 w 457953"/>
              <a:gd name="connsiteY39" fmla="*/ 193559 h 583476"/>
              <a:gd name="connsiteX40" fmla="*/ 347283 w 457953"/>
              <a:gd name="connsiteY40" fmla="*/ 189254 h 583476"/>
              <a:gd name="connsiteX41" fmla="*/ 348717 w 457953"/>
              <a:gd name="connsiteY41" fmla="*/ 183515 h 583476"/>
              <a:gd name="connsiteX42" fmla="*/ 335812 w 457953"/>
              <a:gd name="connsiteY42" fmla="*/ 173472 h 583476"/>
              <a:gd name="connsiteX43" fmla="*/ 149229 w 457953"/>
              <a:gd name="connsiteY43" fmla="*/ 143337 h 583476"/>
              <a:gd name="connsiteX44" fmla="*/ 137762 w 457953"/>
              <a:gd name="connsiteY44" fmla="*/ 179153 h 583476"/>
              <a:gd name="connsiteX45" fmla="*/ 159264 w 457953"/>
              <a:gd name="connsiteY45" fmla="*/ 179153 h 583476"/>
              <a:gd name="connsiteX46" fmla="*/ 312871 w 457953"/>
              <a:gd name="connsiteY46" fmla="*/ 133298 h 583476"/>
              <a:gd name="connsiteX47" fmla="*/ 312871 w 457953"/>
              <a:gd name="connsiteY47" fmla="*/ 150515 h 583476"/>
              <a:gd name="connsiteX48" fmla="*/ 332945 w 457953"/>
              <a:gd name="connsiteY48" fmla="*/ 150515 h 583476"/>
              <a:gd name="connsiteX49" fmla="*/ 341548 w 457953"/>
              <a:gd name="connsiteY49" fmla="*/ 149081 h 583476"/>
              <a:gd name="connsiteX50" fmla="*/ 344415 w 457953"/>
              <a:gd name="connsiteY50" fmla="*/ 141907 h 583476"/>
              <a:gd name="connsiteX51" fmla="*/ 341548 w 457953"/>
              <a:gd name="connsiteY51" fmla="*/ 134733 h 583476"/>
              <a:gd name="connsiteX52" fmla="*/ 332945 w 457953"/>
              <a:gd name="connsiteY52" fmla="*/ 133298 h 583476"/>
              <a:gd name="connsiteX53" fmla="*/ 277025 w 457953"/>
              <a:gd name="connsiteY53" fmla="*/ 104603 h 583476"/>
              <a:gd name="connsiteX54" fmla="*/ 341548 w 457953"/>
              <a:gd name="connsiteY54" fmla="*/ 104603 h 583476"/>
              <a:gd name="connsiteX55" fmla="*/ 360187 w 457953"/>
              <a:gd name="connsiteY55" fmla="*/ 108907 h 583476"/>
              <a:gd name="connsiteX56" fmla="*/ 371658 w 457953"/>
              <a:gd name="connsiteY56" fmla="*/ 116081 h 583476"/>
              <a:gd name="connsiteX57" fmla="*/ 377393 w 457953"/>
              <a:gd name="connsiteY57" fmla="*/ 124690 h 583476"/>
              <a:gd name="connsiteX58" fmla="*/ 378827 w 457953"/>
              <a:gd name="connsiteY58" fmla="*/ 134733 h 583476"/>
              <a:gd name="connsiteX59" fmla="*/ 375959 w 457953"/>
              <a:gd name="connsiteY59" fmla="*/ 149081 h 583476"/>
              <a:gd name="connsiteX60" fmla="*/ 364489 w 457953"/>
              <a:gd name="connsiteY60" fmla="*/ 157689 h 583476"/>
              <a:gd name="connsiteX61" fmla="*/ 373092 w 457953"/>
              <a:gd name="connsiteY61" fmla="*/ 161994 h 583476"/>
              <a:gd name="connsiteX62" fmla="*/ 378827 w 457953"/>
              <a:gd name="connsiteY62" fmla="*/ 167733 h 583476"/>
              <a:gd name="connsiteX63" fmla="*/ 383129 w 457953"/>
              <a:gd name="connsiteY63" fmla="*/ 176341 h 583476"/>
              <a:gd name="connsiteX64" fmla="*/ 385996 w 457953"/>
              <a:gd name="connsiteY64" fmla="*/ 187819 h 583476"/>
              <a:gd name="connsiteX65" fmla="*/ 381695 w 457953"/>
              <a:gd name="connsiteY65" fmla="*/ 203602 h 583476"/>
              <a:gd name="connsiteX66" fmla="*/ 373092 w 457953"/>
              <a:gd name="connsiteY66" fmla="*/ 213645 h 583476"/>
              <a:gd name="connsiteX67" fmla="*/ 358753 w 457953"/>
              <a:gd name="connsiteY67" fmla="*/ 220819 h 583476"/>
              <a:gd name="connsiteX68" fmla="*/ 344415 w 457953"/>
              <a:gd name="connsiteY68" fmla="*/ 223689 h 583476"/>
              <a:gd name="connsiteX69" fmla="*/ 277025 w 457953"/>
              <a:gd name="connsiteY69" fmla="*/ 223689 h 583476"/>
              <a:gd name="connsiteX70" fmla="*/ 130594 w 457953"/>
              <a:gd name="connsiteY70" fmla="*/ 103223 h 583476"/>
              <a:gd name="connsiteX71" fmla="*/ 166431 w 457953"/>
              <a:gd name="connsiteY71" fmla="*/ 103223 h 583476"/>
              <a:gd name="connsiteX72" fmla="*/ 209435 w 457953"/>
              <a:gd name="connsiteY72" fmla="*/ 220700 h 583476"/>
              <a:gd name="connsiteX73" fmla="*/ 172165 w 457953"/>
              <a:gd name="connsiteY73" fmla="*/ 220700 h 583476"/>
              <a:gd name="connsiteX74" fmla="*/ 166431 w 457953"/>
              <a:gd name="connsiteY74" fmla="*/ 204941 h 583476"/>
              <a:gd name="connsiteX75" fmla="*/ 129161 w 457953"/>
              <a:gd name="connsiteY75" fmla="*/ 204941 h 583476"/>
              <a:gd name="connsiteX76" fmla="*/ 124860 w 457953"/>
              <a:gd name="connsiteY76" fmla="*/ 220700 h 583476"/>
              <a:gd name="connsiteX77" fmla="*/ 87590 w 457953"/>
              <a:gd name="connsiteY77" fmla="*/ 220700 h 583476"/>
              <a:gd name="connsiteX78" fmla="*/ 229635 w 457953"/>
              <a:gd name="connsiteY78" fmla="*/ 0 h 583476"/>
              <a:gd name="connsiteX79" fmla="*/ 268371 w 457953"/>
              <a:gd name="connsiteY79" fmla="*/ 12895 h 583476"/>
              <a:gd name="connsiteX80" fmla="*/ 282718 w 457953"/>
              <a:gd name="connsiteY80" fmla="*/ 47283 h 583476"/>
              <a:gd name="connsiteX81" fmla="*/ 248285 w 457953"/>
              <a:gd name="connsiteY81" fmla="*/ 47283 h 583476"/>
              <a:gd name="connsiteX82" fmla="*/ 246851 w 457953"/>
              <a:gd name="connsiteY82" fmla="*/ 41552 h 583476"/>
              <a:gd name="connsiteX83" fmla="*/ 243981 w 457953"/>
              <a:gd name="connsiteY83" fmla="*/ 35821 h 583476"/>
              <a:gd name="connsiteX84" fmla="*/ 238243 w 457953"/>
              <a:gd name="connsiteY84" fmla="*/ 31522 h 583476"/>
              <a:gd name="connsiteX85" fmla="*/ 229635 w 457953"/>
              <a:gd name="connsiteY85" fmla="*/ 28656 h 583476"/>
              <a:gd name="connsiteX86" fmla="*/ 218157 w 457953"/>
              <a:gd name="connsiteY86" fmla="*/ 31522 h 583476"/>
              <a:gd name="connsiteX87" fmla="*/ 210984 w 457953"/>
              <a:gd name="connsiteY87" fmla="*/ 40119 h 583476"/>
              <a:gd name="connsiteX88" fmla="*/ 208115 w 457953"/>
              <a:gd name="connsiteY88" fmla="*/ 50149 h 583476"/>
              <a:gd name="connsiteX89" fmla="*/ 206680 w 457953"/>
              <a:gd name="connsiteY89" fmla="*/ 61612 h 583476"/>
              <a:gd name="connsiteX90" fmla="*/ 208115 w 457953"/>
              <a:gd name="connsiteY90" fmla="*/ 73074 h 583476"/>
              <a:gd name="connsiteX91" fmla="*/ 210984 w 457953"/>
              <a:gd name="connsiteY91" fmla="*/ 83104 h 583476"/>
              <a:gd name="connsiteX92" fmla="*/ 218157 w 457953"/>
              <a:gd name="connsiteY92" fmla="*/ 91701 h 583476"/>
              <a:gd name="connsiteX93" fmla="*/ 229635 w 457953"/>
              <a:gd name="connsiteY93" fmla="*/ 94567 h 583476"/>
              <a:gd name="connsiteX94" fmla="*/ 236808 w 457953"/>
              <a:gd name="connsiteY94" fmla="*/ 93134 h 583476"/>
              <a:gd name="connsiteX95" fmla="*/ 242547 w 457953"/>
              <a:gd name="connsiteY95" fmla="*/ 88836 h 583476"/>
              <a:gd name="connsiteX96" fmla="*/ 245416 w 457953"/>
              <a:gd name="connsiteY96" fmla="*/ 81671 h 583476"/>
              <a:gd name="connsiteX97" fmla="*/ 248285 w 457953"/>
              <a:gd name="connsiteY97" fmla="*/ 74507 h 583476"/>
              <a:gd name="connsiteX98" fmla="*/ 284152 w 457953"/>
              <a:gd name="connsiteY98" fmla="*/ 74507 h 583476"/>
              <a:gd name="connsiteX99" fmla="*/ 279848 w 457953"/>
              <a:gd name="connsiteY99" fmla="*/ 91701 h 583476"/>
              <a:gd name="connsiteX100" fmla="*/ 269806 w 457953"/>
              <a:gd name="connsiteY100" fmla="*/ 107463 h 583476"/>
              <a:gd name="connsiteX101" fmla="*/ 252589 w 457953"/>
              <a:gd name="connsiteY101" fmla="*/ 118925 h 583476"/>
              <a:gd name="connsiteX102" fmla="*/ 229635 w 457953"/>
              <a:gd name="connsiteY102" fmla="*/ 123224 h 583476"/>
              <a:gd name="connsiteX103" fmla="*/ 205245 w 457953"/>
              <a:gd name="connsiteY103" fmla="*/ 118925 h 583476"/>
              <a:gd name="connsiteX104" fmla="*/ 185160 w 457953"/>
              <a:gd name="connsiteY104" fmla="*/ 106030 h 583476"/>
              <a:gd name="connsiteX105" fmla="*/ 173683 w 457953"/>
              <a:gd name="connsiteY105" fmla="*/ 85970 h 583476"/>
              <a:gd name="connsiteX106" fmla="*/ 170813 w 457953"/>
              <a:gd name="connsiteY106" fmla="*/ 61612 h 583476"/>
              <a:gd name="connsiteX107" fmla="*/ 175117 w 457953"/>
              <a:gd name="connsiteY107" fmla="*/ 35821 h 583476"/>
              <a:gd name="connsiteX108" fmla="*/ 186595 w 457953"/>
              <a:gd name="connsiteY108" fmla="*/ 17194 h 583476"/>
              <a:gd name="connsiteX109" fmla="*/ 205245 w 457953"/>
              <a:gd name="connsiteY109" fmla="*/ 4298 h 583476"/>
              <a:gd name="connsiteX110" fmla="*/ 229635 w 457953"/>
              <a:gd name="connsiteY110" fmla="*/ 0 h 58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57953" h="583476">
                <a:moveTo>
                  <a:pt x="354591" y="253609"/>
                </a:moveTo>
                <a:cubicBezTo>
                  <a:pt x="310088" y="253609"/>
                  <a:pt x="271327" y="267951"/>
                  <a:pt x="241179" y="293767"/>
                </a:cubicBezTo>
                <a:lnTo>
                  <a:pt x="241179" y="452964"/>
                </a:lnTo>
                <a:lnTo>
                  <a:pt x="232566" y="444358"/>
                </a:lnTo>
                <a:lnTo>
                  <a:pt x="232566" y="550490"/>
                </a:lnTo>
                <a:cubicBezTo>
                  <a:pt x="249793" y="543318"/>
                  <a:pt x="304345" y="521805"/>
                  <a:pt x="363204" y="521805"/>
                </a:cubicBezTo>
                <a:cubicBezTo>
                  <a:pt x="386174" y="521805"/>
                  <a:pt x="407708" y="524674"/>
                  <a:pt x="426370" y="531845"/>
                </a:cubicBezTo>
                <a:lnTo>
                  <a:pt x="426370" y="265083"/>
                </a:lnTo>
                <a:cubicBezTo>
                  <a:pt x="416321" y="262214"/>
                  <a:pt x="389045" y="253609"/>
                  <a:pt x="354591" y="253609"/>
                </a:cubicBezTo>
                <a:close/>
                <a:moveTo>
                  <a:pt x="106234" y="253609"/>
                </a:moveTo>
                <a:cubicBezTo>
                  <a:pt x="73215" y="253609"/>
                  <a:pt x="44504" y="262214"/>
                  <a:pt x="34454" y="265083"/>
                </a:cubicBezTo>
                <a:lnTo>
                  <a:pt x="34454" y="531845"/>
                </a:lnTo>
                <a:cubicBezTo>
                  <a:pt x="51681" y="526108"/>
                  <a:pt x="73215" y="521805"/>
                  <a:pt x="96185" y="521805"/>
                </a:cubicBezTo>
                <a:cubicBezTo>
                  <a:pt x="153608" y="521805"/>
                  <a:pt x="211032" y="544753"/>
                  <a:pt x="228259" y="550490"/>
                </a:cubicBezTo>
                <a:lnTo>
                  <a:pt x="228259" y="444358"/>
                </a:lnTo>
                <a:lnTo>
                  <a:pt x="221081" y="452964"/>
                </a:lnTo>
                <a:lnTo>
                  <a:pt x="221081" y="293767"/>
                </a:lnTo>
                <a:cubicBezTo>
                  <a:pt x="189498" y="267951"/>
                  <a:pt x="150737" y="253609"/>
                  <a:pt x="106234" y="253609"/>
                </a:cubicBezTo>
                <a:close/>
                <a:moveTo>
                  <a:pt x="106234" y="240701"/>
                </a:moveTo>
                <a:cubicBezTo>
                  <a:pt x="155044" y="240701"/>
                  <a:pt x="196676" y="255043"/>
                  <a:pt x="231130" y="285162"/>
                </a:cubicBezTo>
                <a:cubicBezTo>
                  <a:pt x="264149" y="255043"/>
                  <a:pt x="307216" y="240701"/>
                  <a:pt x="354591" y="240701"/>
                </a:cubicBezTo>
                <a:cubicBezTo>
                  <a:pt x="400530" y="240701"/>
                  <a:pt x="433548" y="253609"/>
                  <a:pt x="434984" y="255043"/>
                </a:cubicBezTo>
                <a:lnTo>
                  <a:pt x="439291" y="256478"/>
                </a:lnTo>
                <a:lnTo>
                  <a:pt x="439291" y="285162"/>
                </a:lnTo>
                <a:cubicBezTo>
                  <a:pt x="450775" y="288030"/>
                  <a:pt x="457953" y="290898"/>
                  <a:pt x="457953" y="298069"/>
                </a:cubicBezTo>
                <a:lnTo>
                  <a:pt x="457953" y="572003"/>
                </a:lnTo>
                <a:lnTo>
                  <a:pt x="259842" y="572003"/>
                </a:lnTo>
                <a:cubicBezTo>
                  <a:pt x="252664" y="579174"/>
                  <a:pt x="242615" y="583476"/>
                  <a:pt x="231130" y="583476"/>
                </a:cubicBezTo>
                <a:cubicBezTo>
                  <a:pt x="219645" y="583476"/>
                  <a:pt x="209596" y="579174"/>
                  <a:pt x="202418" y="572003"/>
                </a:cubicBezTo>
                <a:lnTo>
                  <a:pt x="0" y="572003"/>
                </a:lnTo>
                <a:lnTo>
                  <a:pt x="0" y="298069"/>
                </a:lnTo>
                <a:cubicBezTo>
                  <a:pt x="0" y="289464"/>
                  <a:pt x="8614" y="285162"/>
                  <a:pt x="21534" y="282293"/>
                </a:cubicBezTo>
                <a:lnTo>
                  <a:pt x="21534" y="256478"/>
                </a:lnTo>
                <a:lnTo>
                  <a:pt x="25841" y="255043"/>
                </a:lnTo>
                <a:cubicBezTo>
                  <a:pt x="27276" y="253609"/>
                  <a:pt x="61731" y="240701"/>
                  <a:pt x="106234" y="240701"/>
                </a:cubicBezTo>
                <a:close/>
                <a:moveTo>
                  <a:pt x="312871" y="173472"/>
                </a:moveTo>
                <a:lnTo>
                  <a:pt x="312871" y="194993"/>
                </a:lnTo>
                <a:lnTo>
                  <a:pt x="334378" y="194993"/>
                </a:lnTo>
                <a:cubicBezTo>
                  <a:pt x="337246" y="194993"/>
                  <a:pt x="338680" y="194993"/>
                  <a:pt x="340114" y="194993"/>
                </a:cubicBezTo>
                <a:cubicBezTo>
                  <a:pt x="341548" y="194993"/>
                  <a:pt x="342981" y="193559"/>
                  <a:pt x="344415" y="193559"/>
                </a:cubicBezTo>
                <a:cubicBezTo>
                  <a:pt x="345849" y="192124"/>
                  <a:pt x="347283" y="190689"/>
                  <a:pt x="347283" y="189254"/>
                </a:cubicBezTo>
                <a:cubicBezTo>
                  <a:pt x="348717" y="187819"/>
                  <a:pt x="348717" y="186385"/>
                  <a:pt x="348717" y="183515"/>
                </a:cubicBezTo>
                <a:cubicBezTo>
                  <a:pt x="348717" y="176341"/>
                  <a:pt x="344415" y="173472"/>
                  <a:pt x="335812" y="173472"/>
                </a:cubicBezTo>
                <a:close/>
                <a:moveTo>
                  <a:pt x="149229" y="143337"/>
                </a:moveTo>
                <a:lnTo>
                  <a:pt x="137762" y="179153"/>
                </a:lnTo>
                <a:lnTo>
                  <a:pt x="159264" y="179153"/>
                </a:lnTo>
                <a:close/>
                <a:moveTo>
                  <a:pt x="312871" y="133298"/>
                </a:moveTo>
                <a:lnTo>
                  <a:pt x="312871" y="150515"/>
                </a:lnTo>
                <a:lnTo>
                  <a:pt x="332945" y="150515"/>
                </a:lnTo>
                <a:cubicBezTo>
                  <a:pt x="335812" y="150515"/>
                  <a:pt x="340114" y="150515"/>
                  <a:pt x="341548" y="149081"/>
                </a:cubicBezTo>
                <a:cubicBezTo>
                  <a:pt x="344415" y="147646"/>
                  <a:pt x="344415" y="144776"/>
                  <a:pt x="344415" y="141907"/>
                </a:cubicBezTo>
                <a:cubicBezTo>
                  <a:pt x="344415" y="139037"/>
                  <a:pt x="344415" y="136168"/>
                  <a:pt x="341548" y="134733"/>
                </a:cubicBezTo>
                <a:cubicBezTo>
                  <a:pt x="340114" y="133298"/>
                  <a:pt x="335812" y="133298"/>
                  <a:pt x="332945" y="133298"/>
                </a:cubicBezTo>
                <a:close/>
                <a:moveTo>
                  <a:pt x="277025" y="104603"/>
                </a:moveTo>
                <a:lnTo>
                  <a:pt x="341548" y="104603"/>
                </a:lnTo>
                <a:cubicBezTo>
                  <a:pt x="348717" y="104603"/>
                  <a:pt x="355886" y="106038"/>
                  <a:pt x="360187" y="108907"/>
                </a:cubicBezTo>
                <a:cubicBezTo>
                  <a:pt x="365923" y="110342"/>
                  <a:pt x="368790" y="113211"/>
                  <a:pt x="371658" y="116081"/>
                </a:cubicBezTo>
                <a:cubicBezTo>
                  <a:pt x="374526" y="118950"/>
                  <a:pt x="377393" y="121820"/>
                  <a:pt x="377393" y="124690"/>
                </a:cubicBezTo>
                <a:cubicBezTo>
                  <a:pt x="378827" y="128994"/>
                  <a:pt x="378827" y="131863"/>
                  <a:pt x="378827" y="134733"/>
                </a:cubicBezTo>
                <a:cubicBezTo>
                  <a:pt x="378827" y="140472"/>
                  <a:pt x="377393" y="146211"/>
                  <a:pt x="375959" y="149081"/>
                </a:cubicBezTo>
                <a:cubicBezTo>
                  <a:pt x="373092" y="151950"/>
                  <a:pt x="368790" y="156255"/>
                  <a:pt x="364489" y="157689"/>
                </a:cubicBezTo>
                <a:cubicBezTo>
                  <a:pt x="367356" y="159124"/>
                  <a:pt x="370224" y="160559"/>
                  <a:pt x="373092" y="161994"/>
                </a:cubicBezTo>
                <a:cubicBezTo>
                  <a:pt x="374526" y="163428"/>
                  <a:pt x="377393" y="164863"/>
                  <a:pt x="378827" y="167733"/>
                </a:cubicBezTo>
                <a:cubicBezTo>
                  <a:pt x="380261" y="170602"/>
                  <a:pt x="383129" y="172037"/>
                  <a:pt x="383129" y="176341"/>
                </a:cubicBezTo>
                <a:cubicBezTo>
                  <a:pt x="384562" y="179211"/>
                  <a:pt x="385996" y="183515"/>
                  <a:pt x="385996" y="187819"/>
                </a:cubicBezTo>
                <a:cubicBezTo>
                  <a:pt x="385996" y="193559"/>
                  <a:pt x="384562" y="199298"/>
                  <a:pt x="381695" y="203602"/>
                </a:cubicBezTo>
                <a:cubicBezTo>
                  <a:pt x="378827" y="207906"/>
                  <a:pt x="375959" y="210776"/>
                  <a:pt x="373092" y="213645"/>
                </a:cubicBezTo>
                <a:cubicBezTo>
                  <a:pt x="368790" y="216515"/>
                  <a:pt x="364489" y="219384"/>
                  <a:pt x="358753" y="220819"/>
                </a:cubicBezTo>
                <a:cubicBezTo>
                  <a:pt x="354452" y="222254"/>
                  <a:pt x="348717" y="223689"/>
                  <a:pt x="344415" y="223689"/>
                </a:cubicBezTo>
                <a:lnTo>
                  <a:pt x="277025" y="223689"/>
                </a:lnTo>
                <a:close/>
                <a:moveTo>
                  <a:pt x="130594" y="103223"/>
                </a:moveTo>
                <a:lnTo>
                  <a:pt x="166431" y="103223"/>
                </a:lnTo>
                <a:lnTo>
                  <a:pt x="209435" y="220700"/>
                </a:lnTo>
                <a:lnTo>
                  <a:pt x="172165" y="220700"/>
                </a:lnTo>
                <a:lnTo>
                  <a:pt x="166431" y="204941"/>
                </a:lnTo>
                <a:lnTo>
                  <a:pt x="129161" y="204941"/>
                </a:lnTo>
                <a:lnTo>
                  <a:pt x="124860" y="220700"/>
                </a:lnTo>
                <a:lnTo>
                  <a:pt x="87590" y="220700"/>
                </a:lnTo>
                <a:close/>
                <a:moveTo>
                  <a:pt x="229635" y="0"/>
                </a:moveTo>
                <a:cubicBezTo>
                  <a:pt x="246851" y="0"/>
                  <a:pt x="258328" y="4298"/>
                  <a:pt x="268371" y="12895"/>
                </a:cubicBezTo>
                <a:cubicBezTo>
                  <a:pt x="276979" y="20059"/>
                  <a:pt x="281283" y="31522"/>
                  <a:pt x="282718" y="47283"/>
                </a:cubicBezTo>
                <a:lnTo>
                  <a:pt x="248285" y="47283"/>
                </a:lnTo>
                <a:cubicBezTo>
                  <a:pt x="248285" y="45851"/>
                  <a:pt x="246851" y="44418"/>
                  <a:pt x="246851" y="41552"/>
                </a:cubicBezTo>
                <a:cubicBezTo>
                  <a:pt x="246851" y="40119"/>
                  <a:pt x="245416" y="38686"/>
                  <a:pt x="243981" y="35821"/>
                </a:cubicBezTo>
                <a:cubicBezTo>
                  <a:pt x="242547" y="34388"/>
                  <a:pt x="241112" y="32955"/>
                  <a:pt x="238243" y="31522"/>
                </a:cubicBezTo>
                <a:cubicBezTo>
                  <a:pt x="235373" y="30089"/>
                  <a:pt x="232504" y="28656"/>
                  <a:pt x="229635" y="28656"/>
                </a:cubicBezTo>
                <a:cubicBezTo>
                  <a:pt x="225331" y="28656"/>
                  <a:pt x="221027" y="30089"/>
                  <a:pt x="218157" y="31522"/>
                </a:cubicBezTo>
                <a:cubicBezTo>
                  <a:pt x="215288" y="34388"/>
                  <a:pt x="213853" y="35821"/>
                  <a:pt x="210984" y="40119"/>
                </a:cubicBezTo>
                <a:cubicBezTo>
                  <a:pt x="209549" y="42985"/>
                  <a:pt x="208115" y="45851"/>
                  <a:pt x="208115" y="50149"/>
                </a:cubicBezTo>
                <a:cubicBezTo>
                  <a:pt x="206680" y="54448"/>
                  <a:pt x="206680" y="57313"/>
                  <a:pt x="206680" y="61612"/>
                </a:cubicBezTo>
                <a:cubicBezTo>
                  <a:pt x="206680" y="65910"/>
                  <a:pt x="206680" y="70209"/>
                  <a:pt x="208115" y="73074"/>
                </a:cubicBezTo>
                <a:cubicBezTo>
                  <a:pt x="208115" y="77373"/>
                  <a:pt x="209549" y="80239"/>
                  <a:pt x="210984" y="83104"/>
                </a:cubicBezTo>
                <a:cubicBezTo>
                  <a:pt x="212419" y="87403"/>
                  <a:pt x="215288" y="88836"/>
                  <a:pt x="218157" y="91701"/>
                </a:cubicBezTo>
                <a:cubicBezTo>
                  <a:pt x="221027" y="93134"/>
                  <a:pt x="225331" y="94567"/>
                  <a:pt x="229635" y="94567"/>
                </a:cubicBezTo>
                <a:cubicBezTo>
                  <a:pt x="232504" y="94567"/>
                  <a:pt x="235373" y="93134"/>
                  <a:pt x="236808" y="93134"/>
                </a:cubicBezTo>
                <a:cubicBezTo>
                  <a:pt x="239677" y="91701"/>
                  <a:pt x="241112" y="90268"/>
                  <a:pt x="242547" y="88836"/>
                </a:cubicBezTo>
                <a:cubicBezTo>
                  <a:pt x="243981" y="85970"/>
                  <a:pt x="245416" y="84537"/>
                  <a:pt x="245416" y="81671"/>
                </a:cubicBezTo>
                <a:cubicBezTo>
                  <a:pt x="246851" y="80239"/>
                  <a:pt x="248285" y="77373"/>
                  <a:pt x="248285" y="74507"/>
                </a:cubicBezTo>
                <a:lnTo>
                  <a:pt x="284152" y="74507"/>
                </a:lnTo>
                <a:cubicBezTo>
                  <a:pt x="284152" y="80239"/>
                  <a:pt x="282718" y="85970"/>
                  <a:pt x="279848" y="91701"/>
                </a:cubicBezTo>
                <a:cubicBezTo>
                  <a:pt x="278414" y="97433"/>
                  <a:pt x="274110" y="103164"/>
                  <a:pt x="269806" y="107463"/>
                </a:cubicBezTo>
                <a:cubicBezTo>
                  <a:pt x="265502" y="113194"/>
                  <a:pt x="259763" y="116060"/>
                  <a:pt x="252589" y="118925"/>
                </a:cubicBezTo>
                <a:cubicBezTo>
                  <a:pt x="246851" y="121791"/>
                  <a:pt x="238243" y="123224"/>
                  <a:pt x="229635" y="123224"/>
                </a:cubicBezTo>
                <a:cubicBezTo>
                  <a:pt x="221027" y="123224"/>
                  <a:pt x="212419" y="121791"/>
                  <a:pt x="205245" y="118925"/>
                </a:cubicBezTo>
                <a:cubicBezTo>
                  <a:pt x="196637" y="116060"/>
                  <a:pt x="190899" y="111761"/>
                  <a:pt x="185160" y="106030"/>
                </a:cubicBezTo>
                <a:cubicBezTo>
                  <a:pt x="180856" y="100298"/>
                  <a:pt x="176552" y="93134"/>
                  <a:pt x="173683" y="85970"/>
                </a:cubicBezTo>
                <a:cubicBezTo>
                  <a:pt x="172248" y="78806"/>
                  <a:pt x="170813" y="70209"/>
                  <a:pt x="170813" y="61612"/>
                </a:cubicBezTo>
                <a:cubicBezTo>
                  <a:pt x="170813" y="53015"/>
                  <a:pt x="172248" y="44418"/>
                  <a:pt x="175117" y="35821"/>
                </a:cubicBezTo>
                <a:cubicBezTo>
                  <a:pt x="176552" y="28656"/>
                  <a:pt x="180856" y="22925"/>
                  <a:pt x="186595" y="17194"/>
                </a:cubicBezTo>
                <a:cubicBezTo>
                  <a:pt x="192333" y="11462"/>
                  <a:pt x="198072" y="7164"/>
                  <a:pt x="205245" y="4298"/>
                </a:cubicBezTo>
                <a:cubicBezTo>
                  <a:pt x="212419" y="1433"/>
                  <a:pt x="221027" y="0"/>
                  <a:pt x="2296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8" name="atoms_228202">
            <a:extLst>
              <a:ext uri="{FF2B5EF4-FFF2-40B4-BE49-F238E27FC236}">
                <a16:creationId xmlns="" xmlns:a16="http://schemas.microsoft.com/office/drawing/2014/main" id="{2AC20063-B399-4857-85ED-117E9C626124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6" y="4124767"/>
            <a:ext cx="368754" cy="368196"/>
          </a:xfrm>
          <a:custGeom>
            <a:avLst/>
            <a:gdLst>
              <a:gd name="T0" fmla="*/ 6030 w 6827"/>
              <a:gd name="T1" fmla="*/ 1707 h 6827"/>
              <a:gd name="T2" fmla="*/ 4324 w 6827"/>
              <a:gd name="T3" fmla="*/ 0 h 6827"/>
              <a:gd name="T4" fmla="*/ 0 w 6827"/>
              <a:gd name="T5" fmla="*/ 796 h 6827"/>
              <a:gd name="T6" fmla="*/ 796 w 6827"/>
              <a:gd name="T7" fmla="*/ 5120 h 6827"/>
              <a:gd name="T8" fmla="*/ 2503 w 6827"/>
              <a:gd name="T9" fmla="*/ 6827 h 6827"/>
              <a:gd name="T10" fmla="*/ 6827 w 6827"/>
              <a:gd name="T11" fmla="*/ 6030 h 6827"/>
              <a:gd name="T12" fmla="*/ 6030 w 6827"/>
              <a:gd name="T13" fmla="*/ 2389 h 6827"/>
              <a:gd name="T14" fmla="*/ 6030 w 6827"/>
              <a:gd name="T15" fmla="*/ 2162 h 6827"/>
              <a:gd name="T16" fmla="*/ 4437 w 6827"/>
              <a:gd name="T17" fmla="*/ 1584 h 6827"/>
              <a:gd name="T18" fmla="*/ 4437 w 6827"/>
              <a:gd name="T19" fmla="*/ 569 h 6827"/>
              <a:gd name="T20" fmla="*/ 3982 w 6827"/>
              <a:gd name="T21" fmla="*/ 796 h 6827"/>
              <a:gd name="T22" fmla="*/ 2742 w 6827"/>
              <a:gd name="T23" fmla="*/ 3263 h 6827"/>
              <a:gd name="T24" fmla="*/ 2963 w 6827"/>
              <a:gd name="T25" fmla="*/ 3152 h 6827"/>
              <a:gd name="T26" fmla="*/ 3210 w 6827"/>
              <a:gd name="T27" fmla="*/ 2869 h 6827"/>
              <a:gd name="T28" fmla="*/ 3289 w 6827"/>
              <a:gd name="T29" fmla="*/ 2630 h 6827"/>
              <a:gd name="T30" fmla="*/ 4197 w 6827"/>
              <a:gd name="T31" fmla="*/ 3538 h 6827"/>
              <a:gd name="T32" fmla="*/ 3958 w 6827"/>
              <a:gd name="T33" fmla="*/ 3617 h 6827"/>
              <a:gd name="T34" fmla="*/ 3674 w 6827"/>
              <a:gd name="T35" fmla="*/ 3864 h 6827"/>
              <a:gd name="T36" fmla="*/ 3564 w 6827"/>
              <a:gd name="T37" fmla="*/ 4084 h 6827"/>
              <a:gd name="T38" fmla="*/ 2617 w 6827"/>
              <a:gd name="T39" fmla="*/ 3291 h 6827"/>
              <a:gd name="T40" fmla="*/ 2162 w 6827"/>
              <a:gd name="T41" fmla="*/ 2503 h 6827"/>
              <a:gd name="T42" fmla="*/ 4324 w 6827"/>
              <a:gd name="T43" fmla="*/ 3982 h 6827"/>
              <a:gd name="T44" fmla="*/ 4096 w 6827"/>
              <a:gd name="T45" fmla="*/ 4437 h 6827"/>
              <a:gd name="T46" fmla="*/ 1503 w 6827"/>
              <a:gd name="T47" fmla="*/ 1162 h 6827"/>
              <a:gd name="T48" fmla="*/ 1582 w 6827"/>
              <a:gd name="T49" fmla="*/ 923 h 6827"/>
              <a:gd name="T50" fmla="*/ 3564 w 6827"/>
              <a:gd name="T51" fmla="*/ 1036 h 6827"/>
              <a:gd name="T52" fmla="*/ 3674 w 6827"/>
              <a:gd name="T53" fmla="*/ 1256 h 6827"/>
              <a:gd name="T54" fmla="*/ 3958 w 6827"/>
              <a:gd name="T55" fmla="*/ 1503 h 6827"/>
              <a:gd name="T56" fmla="*/ 4197 w 6827"/>
              <a:gd name="T57" fmla="*/ 1582 h 6827"/>
              <a:gd name="T58" fmla="*/ 2503 w 6827"/>
              <a:gd name="T59" fmla="*/ 1707 h 6827"/>
              <a:gd name="T60" fmla="*/ 569 w 6827"/>
              <a:gd name="T61" fmla="*/ 910 h 6827"/>
              <a:gd name="T62" fmla="*/ 796 w 6827"/>
              <a:gd name="T63" fmla="*/ 683 h 6827"/>
              <a:gd name="T64" fmla="*/ 683 w 6827"/>
              <a:gd name="T65" fmla="*/ 4324 h 6827"/>
              <a:gd name="T66" fmla="*/ 910 w 6827"/>
              <a:gd name="T67" fmla="*/ 4096 h 6827"/>
              <a:gd name="T68" fmla="*/ 1162 w 6827"/>
              <a:gd name="T69" fmla="*/ 3617 h 6827"/>
              <a:gd name="T70" fmla="*/ 923 w 6827"/>
              <a:gd name="T71" fmla="*/ 3538 h 6827"/>
              <a:gd name="T72" fmla="*/ 1036 w 6827"/>
              <a:gd name="T73" fmla="*/ 1556 h 6827"/>
              <a:gd name="T74" fmla="*/ 1256 w 6827"/>
              <a:gd name="T75" fmla="*/ 1446 h 6827"/>
              <a:gd name="T76" fmla="*/ 2389 w 6827"/>
              <a:gd name="T77" fmla="*/ 3290 h 6827"/>
              <a:gd name="T78" fmla="*/ 1556 w 6827"/>
              <a:gd name="T79" fmla="*/ 4084 h 6827"/>
              <a:gd name="T80" fmla="*/ 1446 w 6827"/>
              <a:gd name="T81" fmla="*/ 3864 h 6827"/>
              <a:gd name="T82" fmla="*/ 1584 w 6827"/>
              <a:gd name="T83" fmla="*/ 4437 h 6827"/>
              <a:gd name="T84" fmla="*/ 1382 w 6827"/>
              <a:gd name="T85" fmla="*/ 4862 h 6827"/>
              <a:gd name="T86" fmla="*/ 2162 w 6827"/>
              <a:gd name="T87" fmla="*/ 6030 h 6827"/>
              <a:gd name="T88" fmla="*/ 5381 w 6827"/>
              <a:gd name="T89" fmla="*/ 5571 h 6827"/>
              <a:gd name="T90" fmla="*/ 5271 w 6827"/>
              <a:gd name="T91" fmla="*/ 5791 h 6827"/>
              <a:gd name="T92" fmla="*/ 3289 w 6827"/>
              <a:gd name="T93" fmla="*/ 5904 h 6827"/>
              <a:gd name="T94" fmla="*/ 3210 w 6827"/>
              <a:gd name="T95" fmla="*/ 5665 h 6827"/>
              <a:gd name="T96" fmla="*/ 2963 w 6827"/>
              <a:gd name="T97" fmla="*/ 5381 h 6827"/>
              <a:gd name="T98" fmla="*/ 2742 w 6827"/>
              <a:gd name="T99" fmla="*/ 5271 h 6827"/>
              <a:gd name="T100" fmla="*/ 3536 w 6827"/>
              <a:gd name="T101" fmla="*/ 4437 h 6827"/>
              <a:gd name="T102" fmla="*/ 5381 w 6827"/>
              <a:gd name="T103" fmla="*/ 5571 h 6827"/>
              <a:gd name="T104" fmla="*/ 4960 w 6827"/>
              <a:gd name="T105" fmla="*/ 4800 h 6827"/>
              <a:gd name="T106" fmla="*/ 5242 w 6827"/>
              <a:gd name="T107" fmla="*/ 2617 h 6827"/>
              <a:gd name="T108" fmla="*/ 5315 w 6827"/>
              <a:gd name="T109" fmla="*/ 2850 h 6827"/>
              <a:gd name="T110" fmla="*/ 5467 w 6827"/>
              <a:gd name="T111" fmla="*/ 3066 h 6827"/>
              <a:gd name="T112" fmla="*/ 5664 w 6827"/>
              <a:gd name="T113" fmla="*/ 3210 h 6827"/>
              <a:gd name="T114" fmla="*/ 5904 w 6827"/>
              <a:gd name="T115" fmla="*/ 3289 h 6827"/>
              <a:gd name="T116" fmla="*/ 5791 w 6827"/>
              <a:gd name="T117" fmla="*/ 5271 h 6827"/>
              <a:gd name="T118" fmla="*/ 6030 w 6827"/>
              <a:gd name="T119" fmla="*/ 5916 h 6827"/>
              <a:gd name="T120" fmla="*/ 6030 w 6827"/>
              <a:gd name="T121" fmla="*/ 5689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27" h="6827">
                <a:moveTo>
                  <a:pt x="6144" y="5243"/>
                </a:moveTo>
                <a:lnTo>
                  <a:pt x="6144" y="3290"/>
                </a:lnTo>
                <a:cubicBezTo>
                  <a:pt x="6529" y="3235"/>
                  <a:pt x="6827" y="2903"/>
                  <a:pt x="6827" y="2503"/>
                </a:cubicBezTo>
                <a:cubicBezTo>
                  <a:pt x="6827" y="2064"/>
                  <a:pt x="6469" y="1707"/>
                  <a:pt x="6030" y="1707"/>
                </a:cubicBezTo>
                <a:cubicBezTo>
                  <a:pt x="5881" y="1707"/>
                  <a:pt x="5742" y="1749"/>
                  <a:pt x="5622" y="1820"/>
                </a:cubicBezTo>
                <a:lnTo>
                  <a:pt x="5006" y="1204"/>
                </a:lnTo>
                <a:cubicBezTo>
                  <a:pt x="5078" y="1085"/>
                  <a:pt x="5120" y="946"/>
                  <a:pt x="5120" y="796"/>
                </a:cubicBezTo>
                <a:cubicBezTo>
                  <a:pt x="5120" y="357"/>
                  <a:pt x="4763" y="0"/>
                  <a:pt x="4324" y="0"/>
                </a:cubicBezTo>
                <a:cubicBezTo>
                  <a:pt x="3923" y="0"/>
                  <a:pt x="3592" y="297"/>
                  <a:pt x="3536" y="683"/>
                </a:cubicBezTo>
                <a:lnTo>
                  <a:pt x="1584" y="683"/>
                </a:lnTo>
                <a:cubicBezTo>
                  <a:pt x="1528" y="297"/>
                  <a:pt x="1197" y="0"/>
                  <a:pt x="796" y="0"/>
                </a:cubicBezTo>
                <a:cubicBezTo>
                  <a:pt x="357" y="0"/>
                  <a:pt x="0" y="357"/>
                  <a:pt x="0" y="796"/>
                </a:cubicBezTo>
                <a:cubicBezTo>
                  <a:pt x="0" y="1197"/>
                  <a:pt x="297" y="1528"/>
                  <a:pt x="683" y="1584"/>
                </a:cubicBezTo>
                <a:lnTo>
                  <a:pt x="683" y="3536"/>
                </a:lnTo>
                <a:cubicBezTo>
                  <a:pt x="297" y="3592"/>
                  <a:pt x="0" y="3923"/>
                  <a:pt x="0" y="4324"/>
                </a:cubicBezTo>
                <a:cubicBezTo>
                  <a:pt x="0" y="4763"/>
                  <a:pt x="357" y="5120"/>
                  <a:pt x="796" y="5120"/>
                </a:cubicBezTo>
                <a:cubicBezTo>
                  <a:pt x="946" y="5120"/>
                  <a:pt x="1085" y="5078"/>
                  <a:pt x="1204" y="5006"/>
                </a:cubicBezTo>
                <a:lnTo>
                  <a:pt x="1820" y="5622"/>
                </a:lnTo>
                <a:cubicBezTo>
                  <a:pt x="1749" y="5742"/>
                  <a:pt x="1707" y="5881"/>
                  <a:pt x="1707" y="6030"/>
                </a:cubicBezTo>
                <a:cubicBezTo>
                  <a:pt x="1707" y="6469"/>
                  <a:pt x="2064" y="6827"/>
                  <a:pt x="2503" y="6827"/>
                </a:cubicBezTo>
                <a:cubicBezTo>
                  <a:pt x="2903" y="6827"/>
                  <a:pt x="3235" y="6529"/>
                  <a:pt x="3290" y="6144"/>
                </a:cubicBezTo>
                <a:lnTo>
                  <a:pt x="5243" y="6144"/>
                </a:lnTo>
                <a:cubicBezTo>
                  <a:pt x="5298" y="6529"/>
                  <a:pt x="5630" y="6827"/>
                  <a:pt x="6030" y="6827"/>
                </a:cubicBezTo>
                <a:cubicBezTo>
                  <a:pt x="6469" y="6827"/>
                  <a:pt x="6827" y="6469"/>
                  <a:pt x="6827" y="6030"/>
                </a:cubicBezTo>
                <a:cubicBezTo>
                  <a:pt x="6827" y="5630"/>
                  <a:pt x="6529" y="5298"/>
                  <a:pt x="6144" y="5243"/>
                </a:cubicBezTo>
                <a:close/>
                <a:moveTo>
                  <a:pt x="6030" y="2162"/>
                </a:moveTo>
                <a:cubicBezTo>
                  <a:pt x="6093" y="2162"/>
                  <a:pt x="6144" y="2213"/>
                  <a:pt x="6144" y="2276"/>
                </a:cubicBezTo>
                <a:cubicBezTo>
                  <a:pt x="6144" y="2338"/>
                  <a:pt x="6093" y="2389"/>
                  <a:pt x="6030" y="2389"/>
                </a:cubicBezTo>
                <a:cubicBezTo>
                  <a:pt x="5967" y="2389"/>
                  <a:pt x="5916" y="2440"/>
                  <a:pt x="5916" y="2503"/>
                </a:cubicBezTo>
                <a:cubicBezTo>
                  <a:pt x="5916" y="2566"/>
                  <a:pt x="5866" y="2617"/>
                  <a:pt x="5803" y="2617"/>
                </a:cubicBezTo>
                <a:cubicBezTo>
                  <a:pt x="5740" y="2617"/>
                  <a:pt x="5689" y="2566"/>
                  <a:pt x="5689" y="2503"/>
                </a:cubicBezTo>
                <a:cubicBezTo>
                  <a:pt x="5689" y="2315"/>
                  <a:pt x="5842" y="2162"/>
                  <a:pt x="6030" y="2162"/>
                </a:cubicBezTo>
                <a:close/>
                <a:moveTo>
                  <a:pt x="5445" y="1965"/>
                </a:moveTo>
                <a:cubicBezTo>
                  <a:pt x="5339" y="2080"/>
                  <a:pt x="5266" y="2227"/>
                  <a:pt x="5243" y="2389"/>
                </a:cubicBezTo>
                <a:lnTo>
                  <a:pt x="4437" y="2389"/>
                </a:lnTo>
                <a:lnTo>
                  <a:pt x="4437" y="1584"/>
                </a:lnTo>
                <a:cubicBezTo>
                  <a:pt x="4600" y="1560"/>
                  <a:pt x="4746" y="1488"/>
                  <a:pt x="4862" y="1382"/>
                </a:cubicBezTo>
                <a:lnTo>
                  <a:pt x="5445" y="1965"/>
                </a:lnTo>
                <a:close/>
                <a:moveTo>
                  <a:pt x="4324" y="455"/>
                </a:moveTo>
                <a:cubicBezTo>
                  <a:pt x="4386" y="455"/>
                  <a:pt x="4437" y="506"/>
                  <a:pt x="4437" y="569"/>
                </a:cubicBezTo>
                <a:cubicBezTo>
                  <a:pt x="4437" y="632"/>
                  <a:pt x="4386" y="683"/>
                  <a:pt x="4324" y="683"/>
                </a:cubicBezTo>
                <a:cubicBezTo>
                  <a:pt x="4261" y="683"/>
                  <a:pt x="4210" y="734"/>
                  <a:pt x="4210" y="796"/>
                </a:cubicBezTo>
                <a:cubicBezTo>
                  <a:pt x="4210" y="859"/>
                  <a:pt x="4159" y="910"/>
                  <a:pt x="4096" y="910"/>
                </a:cubicBezTo>
                <a:cubicBezTo>
                  <a:pt x="4033" y="910"/>
                  <a:pt x="3982" y="859"/>
                  <a:pt x="3982" y="796"/>
                </a:cubicBezTo>
                <a:cubicBezTo>
                  <a:pt x="3982" y="608"/>
                  <a:pt x="4135" y="455"/>
                  <a:pt x="4324" y="455"/>
                </a:cubicBezTo>
                <a:close/>
                <a:moveTo>
                  <a:pt x="2617" y="3291"/>
                </a:moveTo>
                <a:cubicBezTo>
                  <a:pt x="2621" y="3291"/>
                  <a:pt x="2625" y="3289"/>
                  <a:pt x="2630" y="3289"/>
                </a:cubicBezTo>
                <a:cubicBezTo>
                  <a:pt x="2668" y="3282"/>
                  <a:pt x="2706" y="3274"/>
                  <a:pt x="2742" y="3263"/>
                </a:cubicBezTo>
                <a:cubicBezTo>
                  <a:pt x="2744" y="3262"/>
                  <a:pt x="2746" y="3261"/>
                  <a:pt x="2749" y="3260"/>
                </a:cubicBezTo>
                <a:cubicBezTo>
                  <a:pt x="2784" y="3249"/>
                  <a:pt x="2818" y="3235"/>
                  <a:pt x="2851" y="3219"/>
                </a:cubicBezTo>
                <a:cubicBezTo>
                  <a:pt x="2857" y="3216"/>
                  <a:pt x="2863" y="3213"/>
                  <a:pt x="2869" y="3210"/>
                </a:cubicBezTo>
                <a:cubicBezTo>
                  <a:pt x="2901" y="3193"/>
                  <a:pt x="2933" y="3174"/>
                  <a:pt x="2963" y="3152"/>
                </a:cubicBezTo>
                <a:cubicBezTo>
                  <a:pt x="2969" y="3148"/>
                  <a:pt x="2974" y="3144"/>
                  <a:pt x="2980" y="3140"/>
                </a:cubicBezTo>
                <a:cubicBezTo>
                  <a:pt x="3040" y="3094"/>
                  <a:pt x="3094" y="3040"/>
                  <a:pt x="3140" y="2980"/>
                </a:cubicBezTo>
                <a:cubicBezTo>
                  <a:pt x="3144" y="2974"/>
                  <a:pt x="3148" y="2969"/>
                  <a:pt x="3152" y="2963"/>
                </a:cubicBezTo>
                <a:cubicBezTo>
                  <a:pt x="3174" y="2933"/>
                  <a:pt x="3193" y="2901"/>
                  <a:pt x="3210" y="2869"/>
                </a:cubicBezTo>
                <a:cubicBezTo>
                  <a:pt x="3213" y="2863"/>
                  <a:pt x="3216" y="2857"/>
                  <a:pt x="3219" y="2851"/>
                </a:cubicBezTo>
                <a:cubicBezTo>
                  <a:pt x="3235" y="2818"/>
                  <a:pt x="3249" y="2784"/>
                  <a:pt x="3260" y="2749"/>
                </a:cubicBezTo>
                <a:cubicBezTo>
                  <a:pt x="3261" y="2746"/>
                  <a:pt x="3262" y="2744"/>
                  <a:pt x="3263" y="2742"/>
                </a:cubicBezTo>
                <a:cubicBezTo>
                  <a:pt x="3274" y="2706"/>
                  <a:pt x="3282" y="2668"/>
                  <a:pt x="3289" y="2630"/>
                </a:cubicBezTo>
                <a:cubicBezTo>
                  <a:pt x="3289" y="2625"/>
                  <a:pt x="3291" y="2621"/>
                  <a:pt x="3291" y="2617"/>
                </a:cubicBezTo>
                <a:lnTo>
                  <a:pt x="4210" y="2617"/>
                </a:lnTo>
                <a:lnTo>
                  <a:pt x="4210" y="3535"/>
                </a:lnTo>
                <a:cubicBezTo>
                  <a:pt x="4205" y="3536"/>
                  <a:pt x="4201" y="3537"/>
                  <a:pt x="4197" y="3538"/>
                </a:cubicBezTo>
                <a:cubicBezTo>
                  <a:pt x="4158" y="3544"/>
                  <a:pt x="4121" y="3552"/>
                  <a:pt x="4084" y="3564"/>
                </a:cubicBezTo>
                <a:cubicBezTo>
                  <a:pt x="4082" y="3565"/>
                  <a:pt x="4080" y="3566"/>
                  <a:pt x="4078" y="3566"/>
                </a:cubicBezTo>
                <a:cubicBezTo>
                  <a:pt x="4043" y="3578"/>
                  <a:pt x="4009" y="3592"/>
                  <a:pt x="3976" y="3608"/>
                </a:cubicBezTo>
                <a:cubicBezTo>
                  <a:pt x="3970" y="3611"/>
                  <a:pt x="3964" y="3614"/>
                  <a:pt x="3958" y="3617"/>
                </a:cubicBezTo>
                <a:cubicBezTo>
                  <a:pt x="3925" y="3634"/>
                  <a:pt x="3894" y="3653"/>
                  <a:pt x="3864" y="3674"/>
                </a:cubicBezTo>
                <a:cubicBezTo>
                  <a:pt x="3858" y="3678"/>
                  <a:pt x="3853" y="3683"/>
                  <a:pt x="3847" y="3687"/>
                </a:cubicBezTo>
                <a:cubicBezTo>
                  <a:pt x="3786" y="3732"/>
                  <a:pt x="3732" y="3786"/>
                  <a:pt x="3687" y="3847"/>
                </a:cubicBezTo>
                <a:cubicBezTo>
                  <a:pt x="3683" y="3853"/>
                  <a:pt x="3678" y="3858"/>
                  <a:pt x="3674" y="3864"/>
                </a:cubicBezTo>
                <a:cubicBezTo>
                  <a:pt x="3653" y="3894"/>
                  <a:pt x="3634" y="3925"/>
                  <a:pt x="3617" y="3958"/>
                </a:cubicBezTo>
                <a:cubicBezTo>
                  <a:pt x="3614" y="3964"/>
                  <a:pt x="3611" y="3970"/>
                  <a:pt x="3608" y="3976"/>
                </a:cubicBezTo>
                <a:cubicBezTo>
                  <a:pt x="3592" y="4009"/>
                  <a:pt x="3578" y="4043"/>
                  <a:pt x="3566" y="4078"/>
                </a:cubicBezTo>
                <a:cubicBezTo>
                  <a:pt x="3566" y="4080"/>
                  <a:pt x="3565" y="4082"/>
                  <a:pt x="3564" y="4084"/>
                </a:cubicBezTo>
                <a:cubicBezTo>
                  <a:pt x="3552" y="4121"/>
                  <a:pt x="3544" y="4158"/>
                  <a:pt x="3538" y="4197"/>
                </a:cubicBezTo>
                <a:cubicBezTo>
                  <a:pt x="3537" y="4201"/>
                  <a:pt x="3536" y="4205"/>
                  <a:pt x="3535" y="4210"/>
                </a:cubicBezTo>
                <a:lnTo>
                  <a:pt x="2617" y="4210"/>
                </a:lnTo>
                <a:lnTo>
                  <a:pt x="2617" y="3291"/>
                </a:lnTo>
                <a:close/>
                <a:moveTo>
                  <a:pt x="2503" y="2389"/>
                </a:moveTo>
                <a:cubicBezTo>
                  <a:pt x="2440" y="2389"/>
                  <a:pt x="2389" y="2440"/>
                  <a:pt x="2389" y="2503"/>
                </a:cubicBezTo>
                <a:cubicBezTo>
                  <a:pt x="2389" y="2566"/>
                  <a:pt x="2338" y="2617"/>
                  <a:pt x="2276" y="2617"/>
                </a:cubicBezTo>
                <a:cubicBezTo>
                  <a:pt x="2213" y="2617"/>
                  <a:pt x="2162" y="2566"/>
                  <a:pt x="2162" y="2503"/>
                </a:cubicBezTo>
                <a:cubicBezTo>
                  <a:pt x="2162" y="2315"/>
                  <a:pt x="2315" y="2162"/>
                  <a:pt x="2503" y="2162"/>
                </a:cubicBezTo>
                <a:cubicBezTo>
                  <a:pt x="2566" y="2162"/>
                  <a:pt x="2617" y="2213"/>
                  <a:pt x="2617" y="2276"/>
                </a:cubicBezTo>
                <a:cubicBezTo>
                  <a:pt x="2617" y="2338"/>
                  <a:pt x="2566" y="2389"/>
                  <a:pt x="2503" y="2389"/>
                </a:cubicBezTo>
                <a:close/>
                <a:moveTo>
                  <a:pt x="4324" y="3982"/>
                </a:moveTo>
                <a:cubicBezTo>
                  <a:pt x="4386" y="3982"/>
                  <a:pt x="4437" y="4033"/>
                  <a:pt x="4437" y="4096"/>
                </a:cubicBezTo>
                <a:cubicBezTo>
                  <a:pt x="4437" y="4159"/>
                  <a:pt x="4386" y="4210"/>
                  <a:pt x="4324" y="4210"/>
                </a:cubicBezTo>
                <a:cubicBezTo>
                  <a:pt x="4261" y="4210"/>
                  <a:pt x="4210" y="4261"/>
                  <a:pt x="4210" y="4324"/>
                </a:cubicBezTo>
                <a:cubicBezTo>
                  <a:pt x="4210" y="4386"/>
                  <a:pt x="4159" y="4437"/>
                  <a:pt x="4096" y="4437"/>
                </a:cubicBezTo>
                <a:cubicBezTo>
                  <a:pt x="4033" y="4437"/>
                  <a:pt x="3982" y="4386"/>
                  <a:pt x="3982" y="4324"/>
                </a:cubicBezTo>
                <a:cubicBezTo>
                  <a:pt x="3982" y="4135"/>
                  <a:pt x="4135" y="3982"/>
                  <a:pt x="4324" y="3982"/>
                </a:cubicBezTo>
                <a:close/>
                <a:moveTo>
                  <a:pt x="1446" y="1256"/>
                </a:moveTo>
                <a:cubicBezTo>
                  <a:pt x="1467" y="1226"/>
                  <a:pt x="1486" y="1195"/>
                  <a:pt x="1503" y="1162"/>
                </a:cubicBezTo>
                <a:cubicBezTo>
                  <a:pt x="1506" y="1156"/>
                  <a:pt x="1509" y="1150"/>
                  <a:pt x="1512" y="1144"/>
                </a:cubicBezTo>
                <a:cubicBezTo>
                  <a:pt x="1528" y="1111"/>
                  <a:pt x="1542" y="1077"/>
                  <a:pt x="1554" y="1042"/>
                </a:cubicBezTo>
                <a:cubicBezTo>
                  <a:pt x="1554" y="1040"/>
                  <a:pt x="1555" y="1038"/>
                  <a:pt x="1556" y="1036"/>
                </a:cubicBezTo>
                <a:cubicBezTo>
                  <a:pt x="1568" y="999"/>
                  <a:pt x="1576" y="962"/>
                  <a:pt x="1582" y="923"/>
                </a:cubicBezTo>
                <a:cubicBezTo>
                  <a:pt x="1583" y="919"/>
                  <a:pt x="1584" y="915"/>
                  <a:pt x="1585" y="910"/>
                </a:cubicBezTo>
                <a:lnTo>
                  <a:pt x="3535" y="910"/>
                </a:lnTo>
                <a:cubicBezTo>
                  <a:pt x="3536" y="915"/>
                  <a:pt x="3537" y="919"/>
                  <a:pt x="3538" y="923"/>
                </a:cubicBezTo>
                <a:cubicBezTo>
                  <a:pt x="3544" y="962"/>
                  <a:pt x="3552" y="999"/>
                  <a:pt x="3564" y="1036"/>
                </a:cubicBezTo>
                <a:cubicBezTo>
                  <a:pt x="3565" y="1038"/>
                  <a:pt x="3566" y="1040"/>
                  <a:pt x="3566" y="1042"/>
                </a:cubicBezTo>
                <a:cubicBezTo>
                  <a:pt x="3578" y="1077"/>
                  <a:pt x="3592" y="1111"/>
                  <a:pt x="3608" y="1144"/>
                </a:cubicBezTo>
                <a:cubicBezTo>
                  <a:pt x="3611" y="1150"/>
                  <a:pt x="3614" y="1156"/>
                  <a:pt x="3617" y="1162"/>
                </a:cubicBezTo>
                <a:cubicBezTo>
                  <a:pt x="3634" y="1195"/>
                  <a:pt x="3653" y="1226"/>
                  <a:pt x="3674" y="1256"/>
                </a:cubicBezTo>
                <a:cubicBezTo>
                  <a:pt x="3678" y="1262"/>
                  <a:pt x="3683" y="1267"/>
                  <a:pt x="3687" y="1273"/>
                </a:cubicBezTo>
                <a:cubicBezTo>
                  <a:pt x="3732" y="1334"/>
                  <a:pt x="3786" y="1388"/>
                  <a:pt x="3847" y="1433"/>
                </a:cubicBezTo>
                <a:cubicBezTo>
                  <a:pt x="3853" y="1437"/>
                  <a:pt x="3858" y="1442"/>
                  <a:pt x="3864" y="1446"/>
                </a:cubicBezTo>
                <a:cubicBezTo>
                  <a:pt x="3894" y="1467"/>
                  <a:pt x="3925" y="1486"/>
                  <a:pt x="3958" y="1503"/>
                </a:cubicBezTo>
                <a:cubicBezTo>
                  <a:pt x="3964" y="1506"/>
                  <a:pt x="3970" y="1509"/>
                  <a:pt x="3976" y="1512"/>
                </a:cubicBezTo>
                <a:cubicBezTo>
                  <a:pt x="4009" y="1528"/>
                  <a:pt x="4043" y="1542"/>
                  <a:pt x="4078" y="1554"/>
                </a:cubicBezTo>
                <a:cubicBezTo>
                  <a:pt x="4080" y="1554"/>
                  <a:pt x="4082" y="1555"/>
                  <a:pt x="4084" y="1556"/>
                </a:cubicBezTo>
                <a:cubicBezTo>
                  <a:pt x="4121" y="1568"/>
                  <a:pt x="4158" y="1576"/>
                  <a:pt x="4197" y="1582"/>
                </a:cubicBezTo>
                <a:cubicBezTo>
                  <a:pt x="4201" y="1583"/>
                  <a:pt x="4205" y="1584"/>
                  <a:pt x="4210" y="1585"/>
                </a:cubicBezTo>
                <a:lnTo>
                  <a:pt x="4210" y="2389"/>
                </a:lnTo>
                <a:lnTo>
                  <a:pt x="3290" y="2389"/>
                </a:lnTo>
                <a:cubicBezTo>
                  <a:pt x="3235" y="2004"/>
                  <a:pt x="2904" y="1707"/>
                  <a:pt x="2503" y="1707"/>
                </a:cubicBezTo>
                <a:cubicBezTo>
                  <a:pt x="2324" y="1707"/>
                  <a:pt x="2160" y="1767"/>
                  <a:pt x="2027" y="1866"/>
                </a:cubicBezTo>
                <a:lnTo>
                  <a:pt x="1434" y="1273"/>
                </a:lnTo>
                <a:cubicBezTo>
                  <a:pt x="1438" y="1267"/>
                  <a:pt x="1442" y="1262"/>
                  <a:pt x="1446" y="1256"/>
                </a:cubicBezTo>
                <a:close/>
                <a:moveTo>
                  <a:pt x="569" y="910"/>
                </a:moveTo>
                <a:cubicBezTo>
                  <a:pt x="506" y="910"/>
                  <a:pt x="455" y="859"/>
                  <a:pt x="455" y="796"/>
                </a:cubicBezTo>
                <a:cubicBezTo>
                  <a:pt x="455" y="608"/>
                  <a:pt x="608" y="455"/>
                  <a:pt x="796" y="455"/>
                </a:cubicBezTo>
                <a:cubicBezTo>
                  <a:pt x="859" y="455"/>
                  <a:pt x="910" y="506"/>
                  <a:pt x="910" y="569"/>
                </a:cubicBezTo>
                <a:cubicBezTo>
                  <a:pt x="910" y="632"/>
                  <a:pt x="859" y="683"/>
                  <a:pt x="796" y="683"/>
                </a:cubicBezTo>
                <a:cubicBezTo>
                  <a:pt x="734" y="683"/>
                  <a:pt x="683" y="734"/>
                  <a:pt x="683" y="796"/>
                </a:cubicBezTo>
                <a:cubicBezTo>
                  <a:pt x="683" y="859"/>
                  <a:pt x="632" y="910"/>
                  <a:pt x="569" y="910"/>
                </a:cubicBezTo>
                <a:close/>
                <a:moveTo>
                  <a:pt x="796" y="4210"/>
                </a:moveTo>
                <a:cubicBezTo>
                  <a:pt x="734" y="4210"/>
                  <a:pt x="683" y="4261"/>
                  <a:pt x="683" y="4324"/>
                </a:cubicBezTo>
                <a:cubicBezTo>
                  <a:pt x="683" y="4386"/>
                  <a:pt x="632" y="4437"/>
                  <a:pt x="569" y="4437"/>
                </a:cubicBezTo>
                <a:cubicBezTo>
                  <a:pt x="506" y="4437"/>
                  <a:pt x="455" y="4386"/>
                  <a:pt x="455" y="4324"/>
                </a:cubicBezTo>
                <a:cubicBezTo>
                  <a:pt x="455" y="4135"/>
                  <a:pt x="608" y="3982"/>
                  <a:pt x="796" y="3982"/>
                </a:cubicBezTo>
                <a:cubicBezTo>
                  <a:pt x="859" y="3982"/>
                  <a:pt x="910" y="4033"/>
                  <a:pt x="910" y="4096"/>
                </a:cubicBezTo>
                <a:cubicBezTo>
                  <a:pt x="910" y="4159"/>
                  <a:pt x="859" y="4210"/>
                  <a:pt x="796" y="4210"/>
                </a:cubicBezTo>
                <a:close/>
                <a:moveTo>
                  <a:pt x="1273" y="3687"/>
                </a:moveTo>
                <a:cubicBezTo>
                  <a:pt x="1267" y="3683"/>
                  <a:pt x="1262" y="3678"/>
                  <a:pt x="1256" y="3674"/>
                </a:cubicBezTo>
                <a:cubicBezTo>
                  <a:pt x="1226" y="3653"/>
                  <a:pt x="1195" y="3634"/>
                  <a:pt x="1162" y="3617"/>
                </a:cubicBezTo>
                <a:cubicBezTo>
                  <a:pt x="1156" y="3614"/>
                  <a:pt x="1150" y="3611"/>
                  <a:pt x="1144" y="3608"/>
                </a:cubicBezTo>
                <a:cubicBezTo>
                  <a:pt x="1111" y="3592"/>
                  <a:pt x="1077" y="3578"/>
                  <a:pt x="1042" y="3566"/>
                </a:cubicBezTo>
                <a:cubicBezTo>
                  <a:pt x="1040" y="3566"/>
                  <a:pt x="1038" y="3565"/>
                  <a:pt x="1036" y="3564"/>
                </a:cubicBezTo>
                <a:cubicBezTo>
                  <a:pt x="999" y="3552"/>
                  <a:pt x="962" y="3544"/>
                  <a:pt x="923" y="3538"/>
                </a:cubicBezTo>
                <a:cubicBezTo>
                  <a:pt x="919" y="3537"/>
                  <a:pt x="915" y="3536"/>
                  <a:pt x="910" y="3535"/>
                </a:cubicBezTo>
                <a:lnTo>
                  <a:pt x="910" y="1585"/>
                </a:lnTo>
                <a:cubicBezTo>
                  <a:pt x="915" y="1584"/>
                  <a:pt x="919" y="1583"/>
                  <a:pt x="923" y="1582"/>
                </a:cubicBezTo>
                <a:cubicBezTo>
                  <a:pt x="962" y="1576"/>
                  <a:pt x="999" y="1568"/>
                  <a:pt x="1036" y="1556"/>
                </a:cubicBezTo>
                <a:cubicBezTo>
                  <a:pt x="1038" y="1555"/>
                  <a:pt x="1040" y="1554"/>
                  <a:pt x="1042" y="1554"/>
                </a:cubicBezTo>
                <a:cubicBezTo>
                  <a:pt x="1077" y="1542"/>
                  <a:pt x="1111" y="1528"/>
                  <a:pt x="1144" y="1512"/>
                </a:cubicBezTo>
                <a:cubicBezTo>
                  <a:pt x="1150" y="1509"/>
                  <a:pt x="1156" y="1506"/>
                  <a:pt x="1162" y="1503"/>
                </a:cubicBezTo>
                <a:cubicBezTo>
                  <a:pt x="1195" y="1486"/>
                  <a:pt x="1226" y="1467"/>
                  <a:pt x="1256" y="1446"/>
                </a:cubicBezTo>
                <a:cubicBezTo>
                  <a:pt x="1262" y="1442"/>
                  <a:pt x="1267" y="1438"/>
                  <a:pt x="1273" y="1433"/>
                </a:cubicBezTo>
                <a:lnTo>
                  <a:pt x="1866" y="2027"/>
                </a:lnTo>
                <a:cubicBezTo>
                  <a:pt x="1767" y="2160"/>
                  <a:pt x="1707" y="2324"/>
                  <a:pt x="1707" y="2503"/>
                </a:cubicBezTo>
                <a:cubicBezTo>
                  <a:pt x="1707" y="2903"/>
                  <a:pt x="2004" y="3235"/>
                  <a:pt x="2389" y="3290"/>
                </a:cubicBezTo>
                <a:lnTo>
                  <a:pt x="2389" y="4210"/>
                </a:lnTo>
                <a:lnTo>
                  <a:pt x="1585" y="4210"/>
                </a:lnTo>
                <a:cubicBezTo>
                  <a:pt x="1584" y="4205"/>
                  <a:pt x="1583" y="4201"/>
                  <a:pt x="1582" y="4197"/>
                </a:cubicBezTo>
                <a:cubicBezTo>
                  <a:pt x="1576" y="4158"/>
                  <a:pt x="1568" y="4121"/>
                  <a:pt x="1556" y="4084"/>
                </a:cubicBezTo>
                <a:cubicBezTo>
                  <a:pt x="1555" y="4082"/>
                  <a:pt x="1554" y="4080"/>
                  <a:pt x="1554" y="4078"/>
                </a:cubicBezTo>
                <a:cubicBezTo>
                  <a:pt x="1542" y="4043"/>
                  <a:pt x="1528" y="4009"/>
                  <a:pt x="1512" y="3976"/>
                </a:cubicBezTo>
                <a:cubicBezTo>
                  <a:pt x="1509" y="3970"/>
                  <a:pt x="1506" y="3964"/>
                  <a:pt x="1503" y="3958"/>
                </a:cubicBezTo>
                <a:cubicBezTo>
                  <a:pt x="1486" y="3925"/>
                  <a:pt x="1467" y="3894"/>
                  <a:pt x="1446" y="3864"/>
                </a:cubicBezTo>
                <a:cubicBezTo>
                  <a:pt x="1442" y="3858"/>
                  <a:pt x="1437" y="3853"/>
                  <a:pt x="1433" y="3847"/>
                </a:cubicBezTo>
                <a:cubicBezTo>
                  <a:pt x="1388" y="3786"/>
                  <a:pt x="1334" y="3732"/>
                  <a:pt x="1273" y="3687"/>
                </a:cubicBezTo>
                <a:close/>
                <a:moveTo>
                  <a:pt x="1382" y="4862"/>
                </a:moveTo>
                <a:cubicBezTo>
                  <a:pt x="1488" y="4746"/>
                  <a:pt x="1560" y="4600"/>
                  <a:pt x="1584" y="4437"/>
                </a:cubicBezTo>
                <a:lnTo>
                  <a:pt x="2389" y="4437"/>
                </a:lnTo>
                <a:lnTo>
                  <a:pt x="2389" y="5243"/>
                </a:lnTo>
                <a:cubicBezTo>
                  <a:pt x="2227" y="5266"/>
                  <a:pt x="2080" y="5339"/>
                  <a:pt x="1965" y="5445"/>
                </a:cubicBezTo>
                <a:lnTo>
                  <a:pt x="1382" y="4862"/>
                </a:lnTo>
                <a:close/>
                <a:moveTo>
                  <a:pt x="2503" y="5916"/>
                </a:moveTo>
                <a:cubicBezTo>
                  <a:pt x="2440" y="5916"/>
                  <a:pt x="2389" y="5968"/>
                  <a:pt x="2389" y="6030"/>
                </a:cubicBezTo>
                <a:cubicBezTo>
                  <a:pt x="2389" y="6093"/>
                  <a:pt x="2338" y="6144"/>
                  <a:pt x="2276" y="6144"/>
                </a:cubicBezTo>
                <a:cubicBezTo>
                  <a:pt x="2213" y="6144"/>
                  <a:pt x="2162" y="6093"/>
                  <a:pt x="2162" y="6030"/>
                </a:cubicBezTo>
                <a:cubicBezTo>
                  <a:pt x="2162" y="5842"/>
                  <a:pt x="2315" y="5689"/>
                  <a:pt x="2503" y="5689"/>
                </a:cubicBezTo>
                <a:cubicBezTo>
                  <a:pt x="2566" y="5689"/>
                  <a:pt x="2617" y="5740"/>
                  <a:pt x="2617" y="5803"/>
                </a:cubicBezTo>
                <a:cubicBezTo>
                  <a:pt x="2617" y="5865"/>
                  <a:pt x="2566" y="5916"/>
                  <a:pt x="2503" y="5916"/>
                </a:cubicBezTo>
                <a:close/>
                <a:moveTo>
                  <a:pt x="5381" y="5571"/>
                </a:moveTo>
                <a:cubicBezTo>
                  <a:pt x="5360" y="5601"/>
                  <a:pt x="5340" y="5632"/>
                  <a:pt x="5324" y="5665"/>
                </a:cubicBezTo>
                <a:cubicBezTo>
                  <a:pt x="5320" y="5671"/>
                  <a:pt x="5318" y="5677"/>
                  <a:pt x="5315" y="5683"/>
                </a:cubicBezTo>
                <a:cubicBezTo>
                  <a:pt x="5299" y="5716"/>
                  <a:pt x="5284" y="5750"/>
                  <a:pt x="5273" y="5785"/>
                </a:cubicBezTo>
                <a:cubicBezTo>
                  <a:pt x="5272" y="5787"/>
                  <a:pt x="5271" y="5789"/>
                  <a:pt x="5271" y="5791"/>
                </a:cubicBezTo>
                <a:cubicBezTo>
                  <a:pt x="5259" y="5827"/>
                  <a:pt x="5251" y="5865"/>
                  <a:pt x="5245" y="5904"/>
                </a:cubicBezTo>
                <a:cubicBezTo>
                  <a:pt x="5244" y="5908"/>
                  <a:pt x="5243" y="5912"/>
                  <a:pt x="5242" y="5916"/>
                </a:cubicBezTo>
                <a:lnTo>
                  <a:pt x="3291" y="5916"/>
                </a:lnTo>
                <a:cubicBezTo>
                  <a:pt x="3291" y="5912"/>
                  <a:pt x="3289" y="5908"/>
                  <a:pt x="3289" y="5904"/>
                </a:cubicBezTo>
                <a:cubicBezTo>
                  <a:pt x="3282" y="5865"/>
                  <a:pt x="3274" y="5827"/>
                  <a:pt x="3263" y="5791"/>
                </a:cubicBezTo>
                <a:cubicBezTo>
                  <a:pt x="3262" y="5789"/>
                  <a:pt x="3261" y="5787"/>
                  <a:pt x="3260" y="5785"/>
                </a:cubicBezTo>
                <a:cubicBezTo>
                  <a:pt x="3249" y="5750"/>
                  <a:pt x="3235" y="5716"/>
                  <a:pt x="3219" y="5683"/>
                </a:cubicBezTo>
                <a:cubicBezTo>
                  <a:pt x="3216" y="5677"/>
                  <a:pt x="3213" y="5671"/>
                  <a:pt x="3210" y="5665"/>
                </a:cubicBezTo>
                <a:cubicBezTo>
                  <a:pt x="3193" y="5632"/>
                  <a:pt x="3174" y="5600"/>
                  <a:pt x="3152" y="5571"/>
                </a:cubicBezTo>
                <a:cubicBezTo>
                  <a:pt x="3148" y="5565"/>
                  <a:pt x="3144" y="5559"/>
                  <a:pt x="3140" y="5554"/>
                </a:cubicBezTo>
                <a:cubicBezTo>
                  <a:pt x="3094" y="5493"/>
                  <a:pt x="3040" y="5439"/>
                  <a:pt x="2980" y="5394"/>
                </a:cubicBezTo>
                <a:cubicBezTo>
                  <a:pt x="2974" y="5389"/>
                  <a:pt x="2969" y="5385"/>
                  <a:pt x="2963" y="5381"/>
                </a:cubicBezTo>
                <a:cubicBezTo>
                  <a:pt x="2933" y="5360"/>
                  <a:pt x="2901" y="5340"/>
                  <a:pt x="2869" y="5323"/>
                </a:cubicBezTo>
                <a:cubicBezTo>
                  <a:pt x="2863" y="5320"/>
                  <a:pt x="2857" y="5318"/>
                  <a:pt x="2851" y="5315"/>
                </a:cubicBezTo>
                <a:cubicBezTo>
                  <a:pt x="2818" y="5299"/>
                  <a:pt x="2784" y="5284"/>
                  <a:pt x="2749" y="5273"/>
                </a:cubicBezTo>
                <a:cubicBezTo>
                  <a:pt x="2746" y="5272"/>
                  <a:pt x="2744" y="5271"/>
                  <a:pt x="2742" y="5271"/>
                </a:cubicBezTo>
                <a:cubicBezTo>
                  <a:pt x="2706" y="5259"/>
                  <a:pt x="2668" y="5251"/>
                  <a:pt x="2630" y="5245"/>
                </a:cubicBezTo>
                <a:cubicBezTo>
                  <a:pt x="2625" y="5244"/>
                  <a:pt x="2621" y="5243"/>
                  <a:pt x="2617" y="5242"/>
                </a:cubicBezTo>
                <a:lnTo>
                  <a:pt x="2617" y="4437"/>
                </a:lnTo>
                <a:lnTo>
                  <a:pt x="3536" y="4437"/>
                </a:lnTo>
                <a:cubicBezTo>
                  <a:pt x="3592" y="4823"/>
                  <a:pt x="3923" y="5120"/>
                  <a:pt x="4324" y="5120"/>
                </a:cubicBezTo>
                <a:cubicBezTo>
                  <a:pt x="4502" y="5120"/>
                  <a:pt x="4667" y="5060"/>
                  <a:pt x="4800" y="4960"/>
                </a:cubicBezTo>
                <a:lnTo>
                  <a:pt x="5393" y="5554"/>
                </a:lnTo>
                <a:cubicBezTo>
                  <a:pt x="5389" y="5560"/>
                  <a:pt x="5385" y="5565"/>
                  <a:pt x="5381" y="5571"/>
                </a:cubicBezTo>
                <a:close/>
                <a:moveTo>
                  <a:pt x="5664" y="5324"/>
                </a:moveTo>
                <a:cubicBezTo>
                  <a:pt x="5632" y="5340"/>
                  <a:pt x="5601" y="5360"/>
                  <a:pt x="5571" y="5381"/>
                </a:cubicBezTo>
                <a:cubicBezTo>
                  <a:pt x="5565" y="5385"/>
                  <a:pt x="5560" y="5389"/>
                  <a:pt x="5554" y="5393"/>
                </a:cubicBezTo>
                <a:lnTo>
                  <a:pt x="4960" y="4800"/>
                </a:lnTo>
                <a:cubicBezTo>
                  <a:pt x="5060" y="4667"/>
                  <a:pt x="5120" y="4502"/>
                  <a:pt x="5120" y="4324"/>
                </a:cubicBezTo>
                <a:cubicBezTo>
                  <a:pt x="5120" y="3923"/>
                  <a:pt x="4823" y="3592"/>
                  <a:pt x="4437" y="3536"/>
                </a:cubicBezTo>
                <a:lnTo>
                  <a:pt x="4437" y="2617"/>
                </a:lnTo>
                <a:lnTo>
                  <a:pt x="5242" y="2617"/>
                </a:lnTo>
                <a:cubicBezTo>
                  <a:pt x="5243" y="2621"/>
                  <a:pt x="5244" y="2625"/>
                  <a:pt x="5245" y="2630"/>
                </a:cubicBezTo>
                <a:cubicBezTo>
                  <a:pt x="5251" y="2668"/>
                  <a:pt x="5259" y="2706"/>
                  <a:pt x="5271" y="2742"/>
                </a:cubicBezTo>
                <a:cubicBezTo>
                  <a:pt x="5271" y="2744"/>
                  <a:pt x="5272" y="2746"/>
                  <a:pt x="5273" y="2749"/>
                </a:cubicBezTo>
                <a:cubicBezTo>
                  <a:pt x="5284" y="2784"/>
                  <a:pt x="5299" y="2818"/>
                  <a:pt x="5315" y="2850"/>
                </a:cubicBezTo>
                <a:cubicBezTo>
                  <a:pt x="5318" y="2857"/>
                  <a:pt x="5320" y="2863"/>
                  <a:pt x="5324" y="2869"/>
                </a:cubicBezTo>
                <a:cubicBezTo>
                  <a:pt x="5340" y="2901"/>
                  <a:pt x="5360" y="2933"/>
                  <a:pt x="5381" y="2963"/>
                </a:cubicBezTo>
                <a:cubicBezTo>
                  <a:pt x="5385" y="2968"/>
                  <a:pt x="5390" y="2974"/>
                  <a:pt x="5394" y="2980"/>
                </a:cubicBezTo>
                <a:cubicBezTo>
                  <a:pt x="5416" y="3010"/>
                  <a:pt x="5441" y="3039"/>
                  <a:pt x="5467" y="3066"/>
                </a:cubicBezTo>
                <a:lnTo>
                  <a:pt x="5467" y="3066"/>
                </a:lnTo>
                <a:cubicBezTo>
                  <a:pt x="5494" y="3093"/>
                  <a:pt x="5523" y="3117"/>
                  <a:pt x="5553" y="3139"/>
                </a:cubicBezTo>
                <a:cubicBezTo>
                  <a:pt x="5559" y="3144"/>
                  <a:pt x="5565" y="3148"/>
                  <a:pt x="5571" y="3153"/>
                </a:cubicBezTo>
                <a:cubicBezTo>
                  <a:pt x="5601" y="3174"/>
                  <a:pt x="5632" y="3193"/>
                  <a:pt x="5664" y="3210"/>
                </a:cubicBezTo>
                <a:cubicBezTo>
                  <a:pt x="5671" y="3213"/>
                  <a:pt x="5677" y="3216"/>
                  <a:pt x="5683" y="3219"/>
                </a:cubicBezTo>
                <a:cubicBezTo>
                  <a:pt x="5716" y="3235"/>
                  <a:pt x="5749" y="3249"/>
                  <a:pt x="5784" y="3260"/>
                </a:cubicBezTo>
                <a:cubicBezTo>
                  <a:pt x="5787" y="3261"/>
                  <a:pt x="5789" y="3262"/>
                  <a:pt x="5791" y="3263"/>
                </a:cubicBezTo>
                <a:cubicBezTo>
                  <a:pt x="5827" y="3274"/>
                  <a:pt x="5865" y="3282"/>
                  <a:pt x="5904" y="3289"/>
                </a:cubicBezTo>
                <a:cubicBezTo>
                  <a:pt x="5908" y="3289"/>
                  <a:pt x="5912" y="3291"/>
                  <a:pt x="5916" y="3291"/>
                </a:cubicBezTo>
                <a:lnTo>
                  <a:pt x="5916" y="5242"/>
                </a:lnTo>
                <a:cubicBezTo>
                  <a:pt x="5912" y="5243"/>
                  <a:pt x="5908" y="5244"/>
                  <a:pt x="5904" y="5245"/>
                </a:cubicBezTo>
                <a:cubicBezTo>
                  <a:pt x="5865" y="5251"/>
                  <a:pt x="5827" y="5259"/>
                  <a:pt x="5791" y="5271"/>
                </a:cubicBezTo>
                <a:cubicBezTo>
                  <a:pt x="5789" y="5271"/>
                  <a:pt x="5787" y="5272"/>
                  <a:pt x="5784" y="5273"/>
                </a:cubicBezTo>
                <a:cubicBezTo>
                  <a:pt x="5749" y="5284"/>
                  <a:pt x="5716" y="5299"/>
                  <a:pt x="5683" y="5315"/>
                </a:cubicBezTo>
                <a:cubicBezTo>
                  <a:pt x="5677" y="5318"/>
                  <a:pt x="5671" y="5320"/>
                  <a:pt x="5664" y="5324"/>
                </a:cubicBezTo>
                <a:close/>
                <a:moveTo>
                  <a:pt x="6030" y="5916"/>
                </a:moveTo>
                <a:cubicBezTo>
                  <a:pt x="5967" y="5916"/>
                  <a:pt x="5916" y="5968"/>
                  <a:pt x="5916" y="6030"/>
                </a:cubicBezTo>
                <a:cubicBezTo>
                  <a:pt x="5916" y="6093"/>
                  <a:pt x="5866" y="6144"/>
                  <a:pt x="5803" y="6144"/>
                </a:cubicBezTo>
                <a:cubicBezTo>
                  <a:pt x="5740" y="6144"/>
                  <a:pt x="5689" y="6093"/>
                  <a:pt x="5689" y="6030"/>
                </a:cubicBezTo>
                <a:cubicBezTo>
                  <a:pt x="5689" y="5842"/>
                  <a:pt x="5842" y="5689"/>
                  <a:pt x="6030" y="5689"/>
                </a:cubicBezTo>
                <a:cubicBezTo>
                  <a:pt x="6093" y="5689"/>
                  <a:pt x="6144" y="5740"/>
                  <a:pt x="6144" y="5803"/>
                </a:cubicBezTo>
                <a:cubicBezTo>
                  <a:pt x="6144" y="5865"/>
                  <a:pt x="6093" y="5916"/>
                  <a:pt x="6030" y="59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9" name="online-student_46971">
            <a:extLst>
              <a:ext uri="{FF2B5EF4-FFF2-40B4-BE49-F238E27FC236}">
                <a16:creationId xmlns="" xmlns:a16="http://schemas.microsoft.com/office/drawing/2014/main" id="{5AD32E41-C020-431C-A679-E26E37C5DEE5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4106881"/>
            <a:ext cx="368754" cy="313448"/>
          </a:xfrm>
          <a:custGeom>
            <a:avLst/>
            <a:gdLst>
              <a:gd name="connsiteX0" fmla="*/ 239718 w 608344"/>
              <a:gd name="connsiteY0" fmla="*/ 449808 h 517104"/>
              <a:gd name="connsiteX1" fmla="*/ 239718 w 608344"/>
              <a:gd name="connsiteY1" fmla="*/ 478279 h 517104"/>
              <a:gd name="connsiteX2" fmla="*/ 291740 w 608344"/>
              <a:gd name="connsiteY2" fmla="*/ 458091 h 517104"/>
              <a:gd name="connsiteX3" fmla="*/ 103815 w 608344"/>
              <a:gd name="connsiteY3" fmla="*/ 376128 h 517104"/>
              <a:gd name="connsiteX4" fmla="*/ 79560 w 608344"/>
              <a:gd name="connsiteY4" fmla="*/ 400343 h 517104"/>
              <a:gd name="connsiteX5" fmla="*/ 103815 w 608344"/>
              <a:gd name="connsiteY5" fmla="*/ 424558 h 517104"/>
              <a:gd name="connsiteX6" fmla="*/ 128069 w 608344"/>
              <a:gd name="connsiteY6" fmla="*/ 400343 h 517104"/>
              <a:gd name="connsiteX7" fmla="*/ 103815 w 608344"/>
              <a:gd name="connsiteY7" fmla="*/ 376128 h 517104"/>
              <a:gd name="connsiteX8" fmla="*/ 221916 w 608344"/>
              <a:gd name="connsiteY8" fmla="*/ 283639 h 517104"/>
              <a:gd name="connsiteX9" fmla="*/ 234418 w 608344"/>
              <a:gd name="connsiteY9" fmla="*/ 287780 h 517104"/>
              <a:gd name="connsiteX10" fmla="*/ 239718 w 608344"/>
              <a:gd name="connsiteY10" fmla="*/ 299802 h 517104"/>
              <a:gd name="connsiteX11" fmla="*/ 239718 w 608344"/>
              <a:gd name="connsiteY11" fmla="*/ 416965 h 517104"/>
              <a:gd name="connsiteX12" fmla="*/ 356207 w 608344"/>
              <a:gd name="connsiteY12" fmla="*/ 435429 h 517104"/>
              <a:gd name="connsiteX13" fmla="*/ 369860 w 608344"/>
              <a:gd name="connsiteY13" fmla="*/ 449751 h 517104"/>
              <a:gd name="connsiteX14" fmla="*/ 359548 w 608344"/>
              <a:gd name="connsiteY14" fmla="*/ 466603 h 517104"/>
              <a:gd name="connsiteX15" fmla="*/ 229348 w 608344"/>
              <a:gd name="connsiteY15" fmla="*/ 517104 h 517104"/>
              <a:gd name="connsiteX16" fmla="*/ 228887 w 608344"/>
              <a:gd name="connsiteY16" fmla="*/ 515839 h 517104"/>
              <a:gd name="connsiteX17" fmla="*/ 223472 w 608344"/>
              <a:gd name="connsiteY17" fmla="*/ 516874 h 517104"/>
              <a:gd name="connsiteX18" fmla="*/ 221916 w 608344"/>
              <a:gd name="connsiteY18" fmla="*/ 516759 h 517104"/>
              <a:gd name="connsiteX19" fmla="*/ 14633 w 608344"/>
              <a:gd name="connsiteY19" fmla="*/ 496340 h 517104"/>
              <a:gd name="connsiteX20" fmla="*/ 0 w 608344"/>
              <a:gd name="connsiteY20" fmla="*/ 480178 h 517104"/>
              <a:gd name="connsiteX21" fmla="*/ 0 w 608344"/>
              <a:gd name="connsiteY21" fmla="*/ 320278 h 517104"/>
              <a:gd name="connsiteX22" fmla="*/ 14633 w 608344"/>
              <a:gd name="connsiteY22" fmla="*/ 304115 h 517104"/>
              <a:gd name="connsiteX23" fmla="*/ 353704 w 608344"/>
              <a:gd name="connsiteY23" fmla="*/ 0 h 517104"/>
              <a:gd name="connsiteX24" fmla="*/ 472267 w 608344"/>
              <a:gd name="connsiteY24" fmla="*/ 98714 h 517104"/>
              <a:gd name="connsiteX25" fmla="*/ 487592 w 608344"/>
              <a:gd name="connsiteY25" fmla="*/ 147150 h 517104"/>
              <a:gd name="connsiteX26" fmla="*/ 466967 w 608344"/>
              <a:gd name="connsiteY26" fmla="*/ 177178 h 517104"/>
              <a:gd name="connsiteX27" fmla="*/ 431709 w 608344"/>
              <a:gd name="connsiteY27" fmla="*/ 258807 h 517104"/>
              <a:gd name="connsiteX28" fmla="*/ 478028 w 608344"/>
              <a:gd name="connsiteY28" fmla="*/ 282047 h 517104"/>
              <a:gd name="connsiteX29" fmla="*/ 568593 w 608344"/>
              <a:gd name="connsiteY29" fmla="*/ 313916 h 517104"/>
              <a:gd name="connsiteX30" fmla="*/ 608344 w 608344"/>
              <a:gd name="connsiteY30" fmla="*/ 400204 h 517104"/>
              <a:gd name="connsiteX31" fmla="*/ 608344 w 608344"/>
              <a:gd name="connsiteY31" fmla="*/ 507719 h 517104"/>
              <a:gd name="connsiteX32" fmla="*/ 328701 w 608344"/>
              <a:gd name="connsiteY32" fmla="*/ 507719 h 517104"/>
              <a:gd name="connsiteX33" fmla="*/ 371966 w 608344"/>
              <a:gd name="connsiteY33" fmla="*/ 478093 h 517104"/>
              <a:gd name="connsiteX34" fmla="*/ 386024 w 608344"/>
              <a:gd name="connsiteY34" fmla="*/ 448065 h 517104"/>
              <a:gd name="connsiteX35" fmla="*/ 358831 w 608344"/>
              <a:gd name="connsiteY35" fmla="*/ 419418 h 517104"/>
              <a:gd name="connsiteX36" fmla="*/ 256053 w 608344"/>
              <a:gd name="connsiteY36" fmla="*/ 403080 h 517104"/>
              <a:gd name="connsiteX37" fmla="*/ 256053 w 608344"/>
              <a:gd name="connsiteY37" fmla="*/ 299765 h 517104"/>
              <a:gd name="connsiteX38" fmla="*/ 253864 w 608344"/>
              <a:gd name="connsiteY38" fmla="*/ 288720 h 517104"/>
              <a:gd name="connsiteX39" fmla="*/ 249025 w 608344"/>
              <a:gd name="connsiteY39" fmla="*/ 275489 h 517104"/>
              <a:gd name="connsiteX40" fmla="*/ 261469 w 608344"/>
              <a:gd name="connsiteY40" fmla="*/ 268816 h 517104"/>
              <a:gd name="connsiteX41" fmla="*/ 275699 w 608344"/>
              <a:gd name="connsiteY41" fmla="*/ 258749 h 517104"/>
              <a:gd name="connsiteX42" fmla="*/ 240498 w 608344"/>
              <a:gd name="connsiteY42" fmla="*/ 177178 h 517104"/>
              <a:gd name="connsiteX43" fmla="*/ 219874 w 608344"/>
              <a:gd name="connsiteY43" fmla="*/ 147150 h 517104"/>
              <a:gd name="connsiteX44" fmla="*/ 235198 w 608344"/>
              <a:gd name="connsiteY44" fmla="*/ 98656 h 517104"/>
              <a:gd name="connsiteX45" fmla="*/ 353704 w 608344"/>
              <a:gd name="connsiteY45" fmla="*/ 0 h 51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8344" h="517104">
                <a:moveTo>
                  <a:pt x="239718" y="449808"/>
                </a:moveTo>
                <a:lnTo>
                  <a:pt x="239718" y="478279"/>
                </a:lnTo>
                <a:lnTo>
                  <a:pt x="291740" y="458091"/>
                </a:lnTo>
                <a:close/>
                <a:moveTo>
                  <a:pt x="103815" y="376128"/>
                </a:moveTo>
                <a:cubicBezTo>
                  <a:pt x="90391" y="376128"/>
                  <a:pt x="79560" y="386941"/>
                  <a:pt x="79560" y="400343"/>
                </a:cubicBezTo>
                <a:cubicBezTo>
                  <a:pt x="79560" y="413687"/>
                  <a:pt x="90391" y="424558"/>
                  <a:pt x="103815" y="424558"/>
                </a:cubicBezTo>
                <a:cubicBezTo>
                  <a:pt x="117238" y="424558"/>
                  <a:pt x="128069" y="413687"/>
                  <a:pt x="128069" y="400343"/>
                </a:cubicBezTo>
                <a:cubicBezTo>
                  <a:pt x="128069" y="386941"/>
                  <a:pt x="117238" y="376128"/>
                  <a:pt x="103815" y="376128"/>
                </a:cubicBezTo>
                <a:close/>
                <a:moveTo>
                  <a:pt x="221916" y="283639"/>
                </a:moveTo>
                <a:cubicBezTo>
                  <a:pt x="226410" y="283179"/>
                  <a:pt x="231019" y="284732"/>
                  <a:pt x="234418" y="287780"/>
                </a:cubicBezTo>
                <a:cubicBezTo>
                  <a:pt x="237817" y="290829"/>
                  <a:pt x="239718" y="295200"/>
                  <a:pt x="239718" y="299802"/>
                </a:cubicBezTo>
                <a:lnTo>
                  <a:pt x="239718" y="416965"/>
                </a:lnTo>
                <a:lnTo>
                  <a:pt x="356207" y="435429"/>
                </a:lnTo>
                <a:cubicBezTo>
                  <a:pt x="363466" y="436579"/>
                  <a:pt x="369054" y="442446"/>
                  <a:pt x="369860" y="449751"/>
                </a:cubicBezTo>
                <a:cubicBezTo>
                  <a:pt x="370609" y="456998"/>
                  <a:pt x="366404" y="463958"/>
                  <a:pt x="359548" y="466603"/>
                </a:cubicBezTo>
                <a:lnTo>
                  <a:pt x="229348" y="517104"/>
                </a:lnTo>
                <a:lnTo>
                  <a:pt x="228887" y="515839"/>
                </a:lnTo>
                <a:cubicBezTo>
                  <a:pt x="227159" y="516471"/>
                  <a:pt x="225373" y="516874"/>
                  <a:pt x="223472" y="516874"/>
                </a:cubicBezTo>
                <a:cubicBezTo>
                  <a:pt x="222953" y="516874"/>
                  <a:pt x="222435" y="516816"/>
                  <a:pt x="221916" y="516759"/>
                </a:cubicBezTo>
                <a:lnTo>
                  <a:pt x="14633" y="496340"/>
                </a:lnTo>
                <a:cubicBezTo>
                  <a:pt x="6337" y="495477"/>
                  <a:pt x="0" y="488518"/>
                  <a:pt x="0" y="480178"/>
                </a:cubicBezTo>
                <a:lnTo>
                  <a:pt x="0" y="320278"/>
                </a:lnTo>
                <a:cubicBezTo>
                  <a:pt x="0" y="311938"/>
                  <a:pt x="6337" y="304921"/>
                  <a:pt x="14633" y="304115"/>
                </a:cubicBezTo>
                <a:close/>
                <a:moveTo>
                  <a:pt x="353704" y="0"/>
                </a:moveTo>
                <a:cubicBezTo>
                  <a:pt x="422376" y="0"/>
                  <a:pt x="464259" y="35033"/>
                  <a:pt x="472267" y="98714"/>
                </a:cubicBezTo>
                <a:cubicBezTo>
                  <a:pt x="478950" y="107227"/>
                  <a:pt x="491336" y="126326"/>
                  <a:pt x="487592" y="147150"/>
                </a:cubicBezTo>
                <a:cubicBezTo>
                  <a:pt x="485979" y="155836"/>
                  <a:pt x="481082" y="167514"/>
                  <a:pt x="466967" y="177178"/>
                </a:cubicBezTo>
                <a:cubicBezTo>
                  <a:pt x="465296" y="194723"/>
                  <a:pt x="458671" y="232633"/>
                  <a:pt x="431709" y="258807"/>
                </a:cubicBezTo>
                <a:cubicBezTo>
                  <a:pt x="434762" y="262316"/>
                  <a:pt x="445132" y="271060"/>
                  <a:pt x="478028" y="282047"/>
                </a:cubicBezTo>
                <a:lnTo>
                  <a:pt x="568593" y="313916"/>
                </a:lnTo>
                <a:cubicBezTo>
                  <a:pt x="580172" y="315642"/>
                  <a:pt x="608344" y="327377"/>
                  <a:pt x="608344" y="400204"/>
                </a:cubicBezTo>
                <a:lnTo>
                  <a:pt x="608344" y="507719"/>
                </a:lnTo>
                <a:lnTo>
                  <a:pt x="328701" y="507719"/>
                </a:lnTo>
                <a:lnTo>
                  <a:pt x="371966" y="478093"/>
                </a:lnTo>
                <a:cubicBezTo>
                  <a:pt x="381933" y="471305"/>
                  <a:pt x="387291" y="459800"/>
                  <a:pt x="386024" y="448065"/>
                </a:cubicBezTo>
                <a:cubicBezTo>
                  <a:pt x="384468" y="433454"/>
                  <a:pt x="373292" y="421719"/>
                  <a:pt x="358831" y="419418"/>
                </a:cubicBezTo>
                <a:lnTo>
                  <a:pt x="256053" y="403080"/>
                </a:lnTo>
                <a:lnTo>
                  <a:pt x="256053" y="299765"/>
                </a:lnTo>
                <a:cubicBezTo>
                  <a:pt x="256053" y="296371"/>
                  <a:pt x="255304" y="292747"/>
                  <a:pt x="253864" y="288720"/>
                </a:cubicBezTo>
                <a:lnTo>
                  <a:pt x="249025" y="275489"/>
                </a:lnTo>
                <a:lnTo>
                  <a:pt x="261469" y="268816"/>
                </a:lnTo>
                <a:cubicBezTo>
                  <a:pt x="270168" y="264214"/>
                  <a:pt x="274028" y="260705"/>
                  <a:pt x="275699" y="258749"/>
                </a:cubicBezTo>
                <a:cubicBezTo>
                  <a:pt x="248794" y="232518"/>
                  <a:pt x="242111" y="194723"/>
                  <a:pt x="240498" y="177178"/>
                </a:cubicBezTo>
                <a:cubicBezTo>
                  <a:pt x="226384" y="167514"/>
                  <a:pt x="221429" y="155836"/>
                  <a:pt x="219874" y="147150"/>
                </a:cubicBezTo>
                <a:cubicBezTo>
                  <a:pt x="216071" y="126326"/>
                  <a:pt x="228515" y="107112"/>
                  <a:pt x="235198" y="98656"/>
                </a:cubicBezTo>
                <a:cubicBezTo>
                  <a:pt x="241593" y="52003"/>
                  <a:pt x="275929" y="0"/>
                  <a:pt x="353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0" name="quiz-on-computer-with-question-signs-around_43284">
            <a:extLst>
              <a:ext uri="{FF2B5EF4-FFF2-40B4-BE49-F238E27FC236}">
                <a16:creationId xmlns="" xmlns:a16="http://schemas.microsoft.com/office/drawing/2014/main" id="{38CA2624-0D8A-41B8-828B-9FE703DCB870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8" y="4124165"/>
            <a:ext cx="368754" cy="366354"/>
          </a:xfrm>
          <a:custGeom>
            <a:avLst/>
            <a:gdLst>
              <a:gd name="T0" fmla="*/ 344 w 394"/>
              <a:gd name="T1" fmla="*/ 370 h 392"/>
              <a:gd name="T2" fmla="*/ 164 w 394"/>
              <a:gd name="T3" fmla="*/ 363 h 392"/>
              <a:gd name="T4" fmla="*/ 329 w 394"/>
              <a:gd name="T5" fmla="*/ 352 h 392"/>
              <a:gd name="T6" fmla="*/ 119 w 394"/>
              <a:gd name="T7" fmla="*/ 97 h 392"/>
              <a:gd name="T8" fmla="*/ 139 w 394"/>
              <a:gd name="T9" fmla="*/ 73 h 392"/>
              <a:gd name="T10" fmla="*/ 145 w 394"/>
              <a:gd name="T11" fmla="*/ 108 h 392"/>
              <a:gd name="T12" fmla="*/ 115 w 394"/>
              <a:gd name="T13" fmla="*/ 120 h 392"/>
              <a:gd name="T14" fmla="*/ 128 w 394"/>
              <a:gd name="T15" fmla="*/ 99 h 392"/>
              <a:gd name="T16" fmla="*/ 239 w 394"/>
              <a:gd name="T17" fmla="*/ 250 h 392"/>
              <a:gd name="T18" fmla="*/ 313 w 394"/>
              <a:gd name="T19" fmla="*/ 233 h 392"/>
              <a:gd name="T20" fmla="*/ 275 w 394"/>
              <a:gd name="T21" fmla="*/ 253 h 392"/>
              <a:gd name="T22" fmla="*/ 252 w 394"/>
              <a:gd name="T23" fmla="*/ 235 h 392"/>
              <a:gd name="T24" fmla="*/ 284 w 394"/>
              <a:gd name="T25" fmla="*/ 228 h 392"/>
              <a:gd name="T26" fmla="*/ 264 w 394"/>
              <a:gd name="T27" fmla="*/ 191 h 392"/>
              <a:gd name="T28" fmla="*/ 2 w 394"/>
              <a:gd name="T29" fmla="*/ 260 h 392"/>
              <a:gd name="T30" fmla="*/ 32 w 394"/>
              <a:gd name="T31" fmla="*/ 252 h 392"/>
              <a:gd name="T32" fmla="*/ 46 w 394"/>
              <a:gd name="T33" fmla="*/ 265 h 392"/>
              <a:gd name="T34" fmla="*/ 25 w 394"/>
              <a:gd name="T35" fmla="*/ 267 h 392"/>
              <a:gd name="T36" fmla="*/ 19 w 394"/>
              <a:gd name="T37" fmla="*/ 249 h 392"/>
              <a:gd name="T38" fmla="*/ 31 w 394"/>
              <a:gd name="T39" fmla="*/ 258 h 392"/>
              <a:gd name="T40" fmla="*/ 326 w 394"/>
              <a:gd name="T41" fmla="*/ 103 h 392"/>
              <a:gd name="T42" fmla="*/ 314 w 394"/>
              <a:gd name="T43" fmla="*/ 61 h 392"/>
              <a:gd name="T44" fmla="*/ 341 w 394"/>
              <a:gd name="T45" fmla="*/ 70 h 392"/>
              <a:gd name="T46" fmla="*/ 333 w 394"/>
              <a:gd name="T47" fmla="*/ 83 h 392"/>
              <a:gd name="T48" fmla="*/ 323 w 394"/>
              <a:gd name="T49" fmla="*/ 76 h 392"/>
              <a:gd name="T50" fmla="*/ 321 w 394"/>
              <a:gd name="T51" fmla="*/ 70 h 392"/>
              <a:gd name="T52" fmla="*/ 240 w 394"/>
              <a:gd name="T53" fmla="*/ 123 h 392"/>
              <a:gd name="T54" fmla="*/ 242 w 394"/>
              <a:gd name="T55" fmla="*/ 97 h 392"/>
              <a:gd name="T56" fmla="*/ 255 w 394"/>
              <a:gd name="T57" fmla="*/ 108 h 392"/>
              <a:gd name="T58" fmla="*/ 248 w 394"/>
              <a:gd name="T59" fmla="*/ 113 h 392"/>
              <a:gd name="T60" fmla="*/ 244 w 394"/>
              <a:gd name="T61" fmla="*/ 107 h 392"/>
              <a:gd name="T62" fmla="*/ 244 w 394"/>
              <a:gd name="T63" fmla="*/ 104 h 392"/>
              <a:gd name="T64" fmla="*/ 198 w 394"/>
              <a:gd name="T65" fmla="*/ 274 h 392"/>
              <a:gd name="T66" fmla="*/ 187 w 394"/>
              <a:gd name="T67" fmla="*/ 277 h 392"/>
              <a:gd name="T68" fmla="*/ 192 w 394"/>
              <a:gd name="T69" fmla="*/ 270 h 392"/>
              <a:gd name="T70" fmla="*/ 182 w 394"/>
              <a:gd name="T71" fmla="*/ 268 h 392"/>
              <a:gd name="T72" fmla="*/ 200 w 394"/>
              <a:gd name="T73" fmla="*/ 263 h 392"/>
              <a:gd name="T74" fmla="*/ 186 w 394"/>
              <a:gd name="T75" fmla="*/ 279 h 392"/>
              <a:gd name="T76" fmla="*/ 49 w 394"/>
              <a:gd name="T77" fmla="*/ 44 h 392"/>
              <a:gd name="T78" fmla="*/ 56 w 394"/>
              <a:gd name="T79" fmla="*/ 56 h 392"/>
              <a:gd name="T80" fmla="*/ 50 w 394"/>
              <a:gd name="T81" fmla="*/ 61 h 392"/>
              <a:gd name="T82" fmla="*/ 47 w 394"/>
              <a:gd name="T83" fmla="*/ 54 h 392"/>
              <a:gd name="T84" fmla="*/ 45 w 394"/>
              <a:gd name="T85" fmla="*/ 53 h 392"/>
              <a:gd name="T86" fmla="*/ 61 w 394"/>
              <a:gd name="T87" fmla="*/ 203 h 392"/>
              <a:gd name="T88" fmla="*/ 16 w 394"/>
              <a:gd name="T89" fmla="*/ 161 h 392"/>
              <a:gd name="T90" fmla="*/ 60 w 394"/>
              <a:gd name="T91" fmla="*/ 146 h 392"/>
              <a:gd name="T92" fmla="*/ 54 w 394"/>
              <a:gd name="T93" fmla="*/ 173 h 392"/>
              <a:gd name="T94" fmla="*/ 35 w 394"/>
              <a:gd name="T95" fmla="*/ 177 h 392"/>
              <a:gd name="T96" fmla="*/ 45 w 394"/>
              <a:gd name="T97" fmla="*/ 158 h 392"/>
              <a:gd name="T98" fmla="*/ 222 w 394"/>
              <a:gd name="T99" fmla="*/ 65 h 392"/>
              <a:gd name="T100" fmla="*/ 179 w 394"/>
              <a:gd name="T101" fmla="*/ 14 h 392"/>
              <a:gd name="T102" fmla="*/ 225 w 394"/>
              <a:gd name="T103" fmla="*/ 13 h 392"/>
              <a:gd name="T104" fmla="*/ 214 w 394"/>
              <a:gd name="T105" fmla="*/ 37 h 392"/>
              <a:gd name="T106" fmla="*/ 197 w 394"/>
              <a:gd name="T107" fmla="*/ 34 h 392"/>
              <a:gd name="T108" fmla="*/ 200 w 394"/>
              <a:gd name="T109" fmla="*/ 17 h 392"/>
              <a:gd name="T110" fmla="*/ 91 w 394"/>
              <a:gd name="T111" fmla="*/ 230 h 392"/>
              <a:gd name="T112" fmla="*/ 126 w 394"/>
              <a:gd name="T113" fmla="*/ 235 h 392"/>
              <a:gd name="T114" fmla="*/ 112 w 394"/>
              <a:gd name="T115" fmla="*/ 251 h 392"/>
              <a:gd name="T116" fmla="*/ 98 w 394"/>
              <a:gd name="T117" fmla="*/ 247 h 392"/>
              <a:gd name="T118" fmla="*/ 111 w 394"/>
              <a:gd name="T119" fmla="*/ 238 h 392"/>
              <a:gd name="T120" fmla="*/ 107 w 394"/>
              <a:gd name="T121" fmla="*/ 273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4" h="392">
                <a:moveTo>
                  <a:pt x="169" y="137"/>
                </a:moveTo>
                <a:lnTo>
                  <a:pt x="136" y="306"/>
                </a:lnTo>
                <a:lnTo>
                  <a:pt x="136" y="306"/>
                </a:lnTo>
                <a:lnTo>
                  <a:pt x="0" y="326"/>
                </a:lnTo>
                <a:lnTo>
                  <a:pt x="182" y="392"/>
                </a:lnTo>
                <a:lnTo>
                  <a:pt x="344" y="370"/>
                </a:lnTo>
                <a:lnTo>
                  <a:pt x="394" y="159"/>
                </a:lnTo>
                <a:lnTo>
                  <a:pt x="169" y="137"/>
                </a:lnTo>
                <a:close/>
                <a:moveTo>
                  <a:pt x="137" y="366"/>
                </a:moveTo>
                <a:lnTo>
                  <a:pt x="92" y="349"/>
                </a:lnTo>
                <a:lnTo>
                  <a:pt x="113" y="346"/>
                </a:lnTo>
                <a:lnTo>
                  <a:pt x="164" y="363"/>
                </a:lnTo>
                <a:lnTo>
                  <a:pt x="137" y="366"/>
                </a:lnTo>
                <a:close/>
                <a:moveTo>
                  <a:pt x="329" y="352"/>
                </a:moveTo>
                <a:lnTo>
                  <a:pt x="149" y="301"/>
                </a:lnTo>
                <a:lnTo>
                  <a:pt x="178" y="152"/>
                </a:lnTo>
                <a:lnTo>
                  <a:pt x="371" y="174"/>
                </a:lnTo>
                <a:lnTo>
                  <a:pt x="329" y="352"/>
                </a:lnTo>
                <a:close/>
                <a:moveTo>
                  <a:pt x="114" y="126"/>
                </a:moveTo>
                <a:lnTo>
                  <a:pt x="135" y="126"/>
                </a:lnTo>
                <a:lnTo>
                  <a:pt x="135" y="146"/>
                </a:lnTo>
                <a:lnTo>
                  <a:pt x="114" y="146"/>
                </a:lnTo>
                <a:lnTo>
                  <a:pt x="114" y="126"/>
                </a:lnTo>
                <a:close/>
                <a:moveTo>
                  <a:pt x="119" y="97"/>
                </a:moveTo>
                <a:lnTo>
                  <a:pt x="98" y="97"/>
                </a:lnTo>
                <a:cubicBezTo>
                  <a:pt x="98" y="94"/>
                  <a:pt x="99" y="91"/>
                  <a:pt x="100" y="88"/>
                </a:cubicBezTo>
                <a:cubicBezTo>
                  <a:pt x="101" y="84"/>
                  <a:pt x="103" y="82"/>
                  <a:pt x="105" y="79"/>
                </a:cubicBezTo>
                <a:cubicBezTo>
                  <a:pt x="107" y="77"/>
                  <a:pt x="110" y="75"/>
                  <a:pt x="114" y="73"/>
                </a:cubicBezTo>
                <a:cubicBezTo>
                  <a:pt x="117" y="72"/>
                  <a:pt x="121" y="71"/>
                  <a:pt x="127" y="71"/>
                </a:cubicBezTo>
                <a:cubicBezTo>
                  <a:pt x="132" y="71"/>
                  <a:pt x="136" y="71"/>
                  <a:pt x="139" y="73"/>
                </a:cubicBezTo>
                <a:cubicBezTo>
                  <a:pt x="143" y="74"/>
                  <a:pt x="145" y="76"/>
                  <a:pt x="148" y="78"/>
                </a:cubicBezTo>
                <a:cubicBezTo>
                  <a:pt x="150" y="80"/>
                  <a:pt x="151" y="82"/>
                  <a:pt x="152" y="85"/>
                </a:cubicBezTo>
                <a:cubicBezTo>
                  <a:pt x="153" y="87"/>
                  <a:pt x="154" y="90"/>
                  <a:pt x="154" y="92"/>
                </a:cubicBezTo>
                <a:cubicBezTo>
                  <a:pt x="154" y="95"/>
                  <a:pt x="154" y="98"/>
                  <a:pt x="153" y="100"/>
                </a:cubicBezTo>
                <a:cubicBezTo>
                  <a:pt x="152" y="102"/>
                  <a:pt x="151" y="103"/>
                  <a:pt x="149" y="105"/>
                </a:cubicBezTo>
                <a:cubicBezTo>
                  <a:pt x="148" y="106"/>
                  <a:pt x="147" y="107"/>
                  <a:pt x="145" y="108"/>
                </a:cubicBezTo>
                <a:cubicBezTo>
                  <a:pt x="143" y="109"/>
                  <a:pt x="142" y="110"/>
                  <a:pt x="140" y="110"/>
                </a:cubicBezTo>
                <a:cubicBezTo>
                  <a:pt x="139" y="111"/>
                  <a:pt x="138" y="112"/>
                  <a:pt x="137" y="112"/>
                </a:cubicBezTo>
                <a:cubicBezTo>
                  <a:pt x="136" y="113"/>
                  <a:pt x="136" y="114"/>
                  <a:pt x="135" y="114"/>
                </a:cubicBezTo>
                <a:cubicBezTo>
                  <a:pt x="135" y="115"/>
                  <a:pt x="135" y="116"/>
                  <a:pt x="134" y="117"/>
                </a:cubicBezTo>
                <a:cubicBezTo>
                  <a:pt x="134" y="118"/>
                  <a:pt x="134" y="119"/>
                  <a:pt x="134" y="120"/>
                </a:cubicBezTo>
                <a:lnTo>
                  <a:pt x="115" y="120"/>
                </a:lnTo>
                <a:cubicBezTo>
                  <a:pt x="115" y="119"/>
                  <a:pt x="115" y="117"/>
                  <a:pt x="115" y="116"/>
                </a:cubicBezTo>
                <a:cubicBezTo>
                  <a:pt x="115" y="114"/>
                  <a:pt x="115" y="113"/>
                  <a:pt x="116" y="111"/>
                </a:cubicBezTo>
                <a:cubicBezTo>
                  <a:pt x="116" y="109"/>
                  <a:pt x="117" y="107"/>
                  <a:pt x="118" y="106"/>
                </a:cubicBezTo>
                <a:cubicBezTo>
                  <a:pt x="119" y="104"/>
                  <a:pt x="120" y="103"/>
                  <a:pt x="122" y="102"/>
                </a:cubicBezTo>
                <a:cubicBezTo>
                  <a:pt x="123" y="101"/>
                  <a:pt x="124" y="101"/>
                  <a:pt x="125" y="100"/>
                </a:cubicBezTo>
                <a:cubicBezTo>
                  <a:pt x="126" y="100"/>
                  <a:pt x="127" y="99"/>
                  <a:pt x="128" y="99"/>
                </a:cubicBezTo>
                <a:cubicBezTo>
                  <a:pt x="129" y="98"/>
                  <a:pt x="130" y="97"/>
                  <a:pt x="131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2" y="90"/>
                  <a:pt x="130" y="88"/>
                  <a:pt x="126" y="88"/>
                </a:cubicBezTo>
                <a:cubicBezTo>
                  <a:pt x="123" y="88"/>
                  <a:pt x="122" y="89"/>
                  <a:pt x="121" y="91"/>
                </a:cubicBezTo>
                <a:cubicBezTo>
                  <a:pt x="120" y="93"/>
                  <a:pt x="119" y="95"/>
                  <a:pt x="119" y="97"/>
                </a:cubicBezTo>
                <a:close/>
                <a:moveTo>
                  <a:pt x="239" y="250"/>
                </a:moveTo>
                <a:lnTo>
                  <a:pt x="263" y="266"/>
                </a:lnTo>
                <a:lnTo>
                  <a:pt x="248" y="289"/>
                </a:lnTo>
                <a:lnTo>
                  <a:pt x="224" y="273"/>
                </a:lnTo>
                <a:lnTo>
                  <a:pt x="239" y="250"/>
                </a:lnTo>
                <a:close/>
                <a:moveTo>
                  <a:pt x="313" y="222"/>
                </a:moveTo>
                <a:cubicBezTo>
                  <a:pt x="314" y="226"/>
                  <a:pt x="314" y="230"/>
                  <a:pt x="313" y="233"/>
                </a:cubicBezTo>
                <a:cubicBezTo>
                  <a:pt x="312" y="237"/>
                  <a:pt x="311" y="240"/>
                  <a:pt x="310" y="243"/>
                </a:cubicBezTo>
                <a:cubicBezTo>
                  <a:pt x="307" y="246"/>
                  <a:pt x="305" y="249"/>
                  <a:pt x="302" y="250"/>
                </a:cubicBezTo>
                <a:cubicBezTo>
                  <a:pt x="300" y="252"/>
                  <a:pt x="298" y="253"/>
                  <a:pt x="295" y="253"/>
                </a:cubicBezTo>
                <a:cubicBezTo>
                  <a:pt x="293" y="254"/>
                  <a:pt x="290" y="254"/>
                  <a:pt x="288" y="254"/>
                </a:cubicBezTo>
                <a:cubicBezTo>
                  <a:pt x="285" y="253"/>
                  <a:pt x="283" y="253"/>
                  <a:pt x="280" y="253"/>
                </a:cubicBezTo>
                <a:cubicBezTo>
                  <a:pt x="278" y="253"/>
                  <a:pt x="277" y="253"/>
                  <a:pt x="275" y="253"/>
                </a:cubicBezTo>
                <a:cubicBezTo>
                  <a:pt x="274" y="253"/>
                  <a:pt x="273" y="253"/>
                  <a:pt x="272" y="253"/>
                </a:cubicBezTo>
                <a:cubicBezTo>
                  <a:pt x="271" y="254"/>
                  <a:pt x="270" y="255"/>
                  <a:pt x="269" y="255"/>
                </a:cubicBezTo>
                <a:cubicBezTo>
                  <a:pt x="268" y="256"/>
                  <a:pt x="267" y="257"/>
                  <a:pt x="266" y="259"/>
                </a:cubicBezTo>
                <a:lnTo>
                  <a:pt x="245" y="244"/>
                </a:lnTo>
                <a:cubicBezTo>
                  <a:pt x="246" y="243"/>
                  <a:pt x="247" y="242"/>
                  <a:pt x="248" y="240"/>
                </a:cubicBezTo>
                <a:cubicBezTo>
                  <a:pt x="249" y="238"/>
                  <a:pt x="251" y="236"/>
                  <a:pt x="252" y="235"/>
                </a:cubicBezTo>
                <a:cubicBezTo>
                  <a:pt x="254" y="233"/>
                  <a:pt x="256" y="232"/>
                  <a:pt x="259" y="231"/>
                </a:cubicBezTo>
                <a:cubicBezTo>
                  <a:pt x="261" y="230"/>
                  <a:pt x="264" y="229"/>
                  <a:pt x="267" y="229"/>
                </a:cubicBezTo>
                <a:cubicBezTo>
                  <a:pt x="268" y="230"/>
                  <a:pt x="270" y="230"/>
                  <a:pt x="271" y="230"/>
                </a:cubicBezTo>
                <a:cubicBezTo>
                  <a:pt x="273" y="230"/>
                  <a:pt x="274" y="231"/>
                  <a:pt x="276" y="231"/>
                </a:cubicBezTo>
                <a:cubicBezTo>
                  <a:pt x="277" y="231"/>
                  <a:pt x="279" y="231"/>
                  <a:pt x="280" y="230"/>
                </a:cubicBezTo>
                <a:cubicBezTo>
                  <a:pt x="282" y="230"/>
                  <a:pt x="283" y="229"/>
                  <a:pt x="284" y="228"/>
                </a:cubicBezTo>
                <a:cubicBezTo>
                  <a:pt x="286" y="224"/>
                  <a:pt x="286" y="220"/>
                  <a:pt x="281" y="217"/>
                </a:cubicBezTo>
                <a:cubicBezTo>
                  <a:pt x="278" y="215"/>
                  <a:pt x="276" y="215"/>
                  <a:pt x="273" y="216"/>
                </a:cubicBezTo>
                <a:cubicBezTo>
                  <a:pt x="271" y="218"/>
                  <a:pt x="269" y="219"/>
                  <a:pt x="267" y="222"/>
                </a:cubicBezTo>
                <a:lnTo>
                  <a:pt x="243" y="206"/>
                </a:lnTo>
                <a:cubicBezTo>
                  <a:pt x="246" y="202"/>
                  <a:pt x="249" y="199"/>
                  <a:pt x="252" y="197"/>
                </a:cubicBezTo>
                <a:cubicBezTo>
                  <a:pt x="256" y="194"/>
                  <a:pt x="260" y="192"/>
                  <a:pt x="264" y="191"/>
                </a:cubicBezTo>
                <a:cubicBezTo>
                  <a:pt x="269" y="190"/>
                  <a:pt x="274" y="190"/>
                  <a:pt x="279" y="191"/>
                </a:cubicBezTo>
                <a:cubicBezTo>
                  <a:pt x="284" y="192"/>
                  <a:pt x="289" y="194"/>
                  <a:pt x="295" y="198"/>
                </a:cubicBezTo>
                <a:cubicBezTo>
                  <a:pt x="301" y="202"/>
                  <a:pt x="305" y="206"/>
                  <a:pt x="308" y="210"/>
                </a:cubicBezTo>
                <a:cubicBezTo>
                  <a:pt x="311" y="214"/>
                  <a:pt x="312" y="218"/>
                  <a:pt x="313" y="222"/>
                </a:cubicBezTo>
                <a:close/>
                <a:moveTo>
                  <a:pt x="15" y="261"/>
                </a:moveTo>
                <a:lnTo>
                  <a:pt x="2" y="260"/>
                </a:lnTo>
                <a:lnTo>
                  <a:pt x="3" y="247"/>
                </a:lnTo>
                <a:lnTo>
                  <a:pt x="16" y="248"/>
                </a:lnTo>
                <a:lnTo>
                  <a:pt x="15" y="261"/>
                </a:lnTo>
                <a:close/>
                <a:moveTo>
                  <a:pt x="37" y="257"/>
                </a:moveTo>
                <a:cubicBezTo>
                  <a:pt x="37" y="255"/>
                  <a:pt x="37" y="254"/>
                  <a:pt x="36" y="253"/>
                </a:cubicBezTo>
                <a:cubicBezTo>
                  <a:pt x="35" y="253"/>
                  <a:pt x="34" y="252"/>
                  <a:pt x="32" y="252"/>
                </a:cubicBezTo>
                <a:lnTo>
                  <a:pt x="33" y="240"/>
                </a:lnTo>
                <a:cubicBezTo>
                  <a:pt x="35" y="240"/>
                  <a:pt x="37" y="240"/>
                  <a:pt x="39" y="241"/>
                </a:cubicBezTo>
                <a:cubicBezTo>
                  <a:pt x="41" y="242"/>
                  <a:pt x="42" y="243"/>
                  <a:pt x="44" y="245"/>
                </a:cubicBezTo>
                <a:cubicBezTo>
                  <a:pt x="45" y="246"/>
                  <a:pt x="46" y="248"/>
                  <a:pt x="47" y="250"/>
                </a:cubicBezTo>
                <a:cubicBezTo>
                  <a:pt x="48" y="252"/>
                  <a:pt x="48" y="255"/>
                  <a:pt x="48" y="258"/>
                </a:cubicBezTo>
                <a:cubicBezTo>
                  <a:pt x="47" y="261"/>
                  <a:pt x="47" y="263"/>
                  <a:pt x="46" y="265"/>
                </a:cubicBezTo>
                <a:cubicBezTo>
                  <a:pt x="45" y="267"/>
                  <a:pt x="44" y="269"/>
                  <a:pt x="42" y="270"/>
                </a:cubicBezTo>
                <a:cubicBezTo>
                  <a:pt x="41" y="271"/>
                  <a:pt x="40" y="272"/>
                  <a:pt x="38" y="273"/>
                </a:cubicBezTo>
                <a:cubicBezTo>
                  <a:pt x="36" y="273"/>
                  <a:pt x="35" y="273"/>
                  <a:pt x="34" y="273"/>
                </a:cubicBezTo>
                <a:cubicBezTo>
                  <a:pt x="32" y="273"/>
                  <a:pt x="30" y="273"/>
                  <a:pt x="29" y="272"/>
                </a:cubicBezTo>
                <a:cubicBezTo>
                  <a:pt x="28" y="272"/>
                  <a:pt x="27" y="271"/>
                  <a:pt x="26" y="270"/>
                </a:cubicBezTo>
                <a:cubicBezTo>
                  <a:pt x="26" y="269"/>
                  <a:pt x="25" y="268"/>
                  <a:pt x="25" y="267"/>
                </a:cubicBezTo>
                <a:cubicBezTo>
                  <a:pt x="24" y="266"/>
                  <a:pt x="24" y="265"/>
                  <a:pt x="23" y="264"/>
                </a:cubicBezTo>
                <a:cubicBezTo>
                  <a:pt x="23" y="263"/>
                  <a:pt x="23" y="263"/>
                  <a:pt x="22" y="262"/>
                </a:cubicBezTo>
                <a:cubicBezTo>
                  <a:pt x="22" y="262"/>
                  <a:pt x="22" y="261"/>
                  <a:pt x="21" y="261"/>
                </a:cubicBezTo>
                <a:cubicBezTo>
                  <a:pt x="21" y="261"/>
                  <a:pt x="20" y="261"/>
                  <a:pt x="20" y="260"/>
                </a:cubicBezTo>
                <a:cubicBezTo>
                  <a:pt x="19" y="260"/>
                  <a:pt x="19" y="260"/>
                  <a:pt x="18" y="260"/>
                </a:cubicBezTo>
                <a:lnTo>
                  <a:pt x="19" y="249"/>
                </a:lnTo>
                <a:cubicBezTo>
                  <a:pt x="20" y="249"/>
                  <a:pt x="20" y="249"/>
                  <a:pt x="21" y="249"/>
                </a:cubicBezTo>
                <a:cubicBezTo>
                  <a:pt x="22" y="249"/>
                  <a:pt x="23" y="249"/>
                  <a:pt x="24" y="250"/>
                </a:cubicBezTo>
                <a:cubicBezTo>
                  <a:pt x="25" y="250"/>
                  <a:pt x="26" y="250"/>
                  <a:pt x="27" y="251"/>
                </a:cubicBezTo>
                <a:cubicBezTo>
                  <a:pt x="28" y="252"/>
                  <a:pt x="29" y="253"/>
                  <a:pt x="29" y="254"/>
                </a:cubicBezTo>
                <a:cubicBezTo>
                  <a:pt x="30" y="255"/>
                  <a:pt x="30" y="255"/>
                  <a:pt x="30" y="256"/>
                </a:cubicBezTo>
                <a:cubicBezTo>
                  <a:pt x="30" y="256"/>
                  <a:pt x="31" y="257"/>
                  <a:pt x="31" y="258"/>
                </a:cubicBezTo>
                <a:cubicBezTo>
                  <a:pt x="31" y="258"/>
                  <a:pt x="32" y="259"/>
                  <a:pt x="32" y="259"/>
                </a:cubicBezTo>
                <a:cubicBezTo>
                  <a:pt x="33" y="260"/>
                  <a:pt x="33" y="260"/>
                  <a:pt x="34" y="260"/>
                </a:cubicBezTo>
                <a:cubicBezTo>
                  <a:pt x="36" y="260"/>
                  <a:pt x="37" y="259"/>
                  <a:pt x="37" y="257"/>
                </a:cubicBezTo>
                <a:close/>
                <a:moveTo>
                  <a:pt x="335" y="88"/>
                </a:moveTo>
                <a:lnTo>
                  <a:pt x="338" y="100"/>
                </a:lnTo>
                <a:lnTo>
                  <a:pt x="326" y="103"/>
                </a:lnTo>
                <a:lnTo>
                  <a:pt x="323" y="92"/>
                </a:lnTo>
                <a:lnTo>
                  <a:pt x="335" y="88"/>
                </a:lnTo>
                <a:close/>
                <a:moveTo>
                  <a:pt x="309" y="78"/>
                </a:moveTo>
                <a:cubicBezTo>
                  <a:pt x="308" y="76"/>
                  <a:pt x="308" y="74"/>
                  <a:pt x="308" y="72"/>
                </a:cubicBezTo>
                <a:cubicBezTo>
                  <a:pt x="308" y="70"/>
                  <a:pt x="309" y="68"/>
                  <a:pt x="310" y="66"/>
                </a:cubicBezTo>
                <a:cubicBezTo>
                  <a:pt x="311" y="64"/>
                  <a:pt x="312" y="63"/>
                  <a:pt x="314" y="61"/>
                </a:cubicBezTo>
                <a:cubicBezTo>
                  <a:pt x="316" y="60"/>
                  <a:pt x="318" y="59"/>
                  <a:pt x="321" y="58"/>
                </a:cubicBezTo>
                <a:cubicBezTo>
                  <a:pt x="324" y="57"/>
                  <a:pt x="326" y="57"/>
                  <a:pt x="328" y="57"/>
                </a:cubicBezTo>
                <a:cubicBezTo>
                  <a:pt x="331" y="57"/>
                  <a:pt x="332" y="58"/>
                  <a:pt x="334" y="59"/>
                </a:cubicBezTo>
                <a:cubicBezTo>
                  <a:pt x="336" y="59"/>
                  <a:pt x="337" y="60"/>
                  <a:pt x="338" y="62"/>
                </a:cubicBezTo>
                <a:cubicBezTo>
                  <a:pt x="339" y="63"/>
                  <a:pt x="340" y="64"/>
                  <a:pt x="340" y="66"/>
                </a:cubicBezTo>
                <a:cubicBezTo>
                  <a:pt x="341" y="67"/>
                  <a:pt x="341" y="69"/>
                  <a:pt x="341" y="70"/>
                </a:cubicBezTo>
                <a:cubicBezTo>
                  <a:pt x="340" y="71"/>
                  <a:pt x="340" y="73"/>
                  <a:pt x="340" y="74"/>
                </a:cubicBezTo>
                <a:cubicBezTo>
                  <a:pt x="339" y="75"/>
                  <a:pt x="338" y="75"/>
                  <a:pt x="337" y="76"/>
                </a:cubicBezTo>
                <a:cubicBezTo>
                  <a:pt x="337" y="77"/>
                  <a:pt x="336" y="78"/>
                  <a:pt x="335" y="78"/>
                </a:cubicBezTo>
                <a:cubicBezTo>
                  <a:pt x="334" y="79"/>
                  <a:pt x="334" y="80"/>
                  <a:pt x="334" y="80"/>
                </a:cubicBezTo>
                <a:cubicBezTo>
                  <a:pt x="333" y="80"/>
                  <a:pt x="333" y="81"/>
                  <a:pt x="333" y="81"/>
                </a:cubicBezTo>
                <a:cubicBezTo>
                  <a:pt x="333" y="82"/>
                  <a:pt x="333" y="82"/>
                  <a:pt x="333" y="83"/>
                </a:cubicBezTo>
                <a:cubicBezTo>
                  <a:pt x="333" y="83"/>
                  <a:pt x="333" y="84"/>
                  <a:pt x="333" y="85"/>
                </a:cubicBezTo>
                <a:lnTo>
                  <a:pt x="322" y="88"/>
                </a:lnTo>
                <a:cubicBezTo>
                  <a:pt x="322" y="87"/>
                  <a:pt x="322" y="87"/>
                  <a:pt x="322" y="86"/>
                </a:cubicBezTo>
                <a:cubicBezTo>
                  <a:pt x="321" y="85"/>
                  <a:pt x="321" y="84"/>
                  <a:pt x="321" y="83"/>
                </a:cubicBezTo>
                <a:cubicBezTo>
                  <a:pt x="321" y="82"/>
                  <a:pt x="321" y="81"/>
                  <a:pt x="321" y="79"/>
                </a:cubicBezTo>
                <a:cubicBezTo>
                  <a:pt x="322" y="78"/>
                  <a:pt x="322" y="77"/>
                  <a:pt x="323" y="76"/>
                </a:cubicBezTo>
                <a:cubicBezTo>
                  <a:pt x="324" y="76"/>
                  <a:pt x="324" y="75"/>
                  <a:pt x="325" y="75"/>
                </a:cubicBezTo>
                <a:cubicBezTo>
                  <a:pt x="325" y="75"/>
                  <a:pt x="326" y="74"/>
                  <a:pt x="326" y="74"/>
                </a:cubicBezTo>
                <a:cubicBezTo>
                  <a:pt x="327" y="73"/>
                  <a:pt x="327" y="73"/>
                  <a:pt x="327" y="72"/>
                </a:cubicBezTo>
                <a:cubicBezTo>
                  <a:pt x="328" y="71"/>
                  <a:pt x="328" y="71"/>
                  <a:pt x="328" y="70"/>
                </a:cubicBezTo>
                <a:cubicBezTo>
                  <a:pt x="327" y="68"/>
                  <a:pt x="326" y="67"/>
                  <a:pt x="323" y="68"/>
                </a:cubicBezTo>
                <a:cubicBezTo>
                  <a:pt x="322" y="68"/>
                  <a:pt x="321" y="69"/>
                  <a:pt x="321" y="70"/>
                </a:cubicBezTo>
                <a:cubicBezTo>
                  <a:pt x="320" y="72"/>
                  <a:pt x="320" y="73"/>
                  <a:pt x="321" y="74"/>
                </a:cubicBezTo>
                <a:lnTo>
                  <a:pt x="309" y="78"/>
                </a:lnTo>
                <a:close/>
                <a:moveTo>
                  <a:pt x="240" y="115"/>
                </a:moveTo>
                <a:lnTo>
                  <a:pt x="248" y="116"/>
                </a:lnTo>
                <a:lnTo>
                  <a:pt x="247" y="123"/>
                </a:lnTo>
                <a:lnTo>
                  <a:pt x="240" y="123"/>
                </a:lnTo>
                <a:lnTo>
                  <a:pt x="240" y="115"/>
                </a:lnTo>
                <a:close/>
                <a:moveTo>
                  <a:pt x="243" y="106"/>
                </a:moveTo>
                <a:lnTo>
                  <a:pt x="236" y="105"/>
                </a:lnTo>
                <a:cubicBezTo>
                  <a:pt x="236" y="104"/>
                  <a:pt x="236" y="103"/>
                  <a:pt x="237" y="102"/>
                </a:cubicBezTo>
                <a:cubicBezTo>
                  <a:pt x="237" y="101"/>
                  <a:pt x="238" y="100"/>
                  <a:pt x="239" y="99"/>
                </a:cubicBezTo>
                <a:cubicBezTo>
                  <a:pt x="240" y="98"/>
                  <a:pt x="241" y="98"/>
                  <a:pt x="242" y="97"/>
                </a:cubicBezTo>
                <a:cubicBezTo>
                  <a:pt x="243" y="97"/>
                  <a:pt x="245" y="97"/>
                  <a:pt x="246" y="97"/>
                </a:cubicBezTo>
                <a:cubicBezTo>
                  <a:pt x="248" y="97"/>
                  <a:pt x="250" y="97"/>
                  <a:pt x="251" y="98"/>
                </a:cubicBezTo>
                <a:cubicBezTo>
                  <a:pt x="252" y="99"/>
                  <a:pt x="253" y="99"/>
                  <a:pt x="254" y="100"/>
                </a:cubicBezTo>
                <a:cubicBezTo>
                  <a:pt x="254" y="101"/>
                  <a:pt x="255" y="102"/>
                  <a:pt x="255" y="103"/>
                </a:cubicBezTo>
                <a:cubicBezTo>
                  <a:pt x="255" y="104"/>
                  <a:pt x="255" y="104"/>
                  <a:pt x="255" y="105"/>
                </a:cubicBezTo>
                <a:cubicBezTo>
                  <a:pt x="255" y="106"/>
                  <a:pt x="255" y="107"/>
                  <a:pt x="255" y="108"/>
                </a:cubicBezTo>
                <a:cubicBezTo>
                  <a:pt x="254" y="108"/>
                  <a:pt x="254" y="109"/>
                  <a:pt x="253" y="109"/>
                </a:cubicBezTo>
                <a:cubicBezTo>
                  <a:pt x="253" y="110"/>
                  <a:pt x="252" y="110"/>
                  <a:pt x="252" y="110"/>
                </a:cubicBezTo>
                <a:cubicBezTo>
                  <a:pt x="251" y="111"/>
                  <a:pt x="250" y="111"/>
                  <a:pt x="250" y="111"/>
                </a:cubicBezTo>
                <a:cubicBezTo>
                  <a:pt x="249" y="111"/>
                  <a:pt x="249" y="111"/>
                  <a:pt x="249" y="112"/>
                </a:cubicBezTo>
                <a:cubicBezTo>
                  <a:pt x="248" y="112"/>
                  <a:pt x="248" y="112"/>
                  <a:pt x="248" y="112"/>
                </a:cubicBezTo>
                <a:cubicBezTo>
                  <a:pt x="248" y="112"/>
                  <a:pt x="248" y="113"/>
                  <a:pt x="248" y="113"/>
                </a:cubicBezTo>
                <a:cubicBezTo>
                  <a:pt x="247" y="113"/>
                  <a:pt x="247" y="114"/>
                  <a:pt x="247" y="114"/>
                </a:cubicBezTo>
                <a:lnTo>
                  <a:pt x="241" y="113"/>
                </a:lnTo>
                <a:cubicBezTo>
                  <a:pt x="241" y="113"/>
                  <a:pt x="241" y="113"/>
                  <a:pt x="241" y="112"/>
                </a:cubicBezTo>
                <a:cubicBezTo>
                  <a:pt x="241" y="112"/>
                  <a:pt x="241" y="111"/>
                  <a:pt x="241" y="110"/>
                </a:cubicBezTo>
                <a:cubicBezTo>
                  <a:pt x="241" y="110"/>
                  <a:pt x="242" y="109"/>
                  <a:pt x="242" y="109"/>
                </a:cubicBezTo>
                <a:cubicBezTo>
                  <a:pt x="243" y="108"/>
                  <a:pt x="243" y="108"/>
                  <a:pt x="244" y="107"/>
                </a:cubicBezTo>
                <a:cubicBezTo>
                  <a:pt x="244" y="107"/>
                  <a:pt x="245" y="107"/>
                  <a:pt x="245" y="107"/>
                </a:cubicBezTo>
                <a:cubicBezTo>
                  <a:pt x="245" y="107"/>
                  <a:pt x="246" y="107"/>
                  <a:pt x="246" y="107"/>
                </a:cubicBezTo>
                <a:cubicBezTo>
                  <a:pt x="246" y="106"/>
                  <a:pt x="247" y="106"/>
                  <a:pt x="247" y="106"/>
                </a:cubicBezTo>
                <a:cubicBezTo>
                  <a:pt x="247" y="106"/>
                  <a:pt x="247" y="105"/>
                  <a:pt x="248" y="105"/>
                </a:cubicBezTo>
                <a:cubicBezTo>
                  <a:pt x="248" y="104"/>
                  <a:pt x="247" y="103"/>
                  <a:pt x="246" y="103"/>
                </a:cubicBezTo>
                <a:cubicBezTo>
                  <a:pt x="245" y="103"/>
                  <a:pt x="244" y="103"/>
                  <a:pt x="244" y="104"/>
                </a:cubicBezTo>
                <a:cubicBezTo>
                  <a:pt x="243" y="104"/>
                  <a:pt x="243" y="105"/>
                  <a:pt x="243" y="106"/>
                </a:cubicBezTo>
                <a:close/>
                <a:moveTo>
                  <a:pt x="201" y="266"/>
                </a:moveTo>
                <a:cubicBezTo>
                  <a:pt x="201" y="267"/>
                  <a:pt x="201" y="268"/>
                  <a:pt x="201" y="268"/>
                </a:cubicBezTo>
                <a:cubicBezTo>
                  <a:pt x="201" y="270"/>
                  <a:pt x="201" y="270"/>
                  <a:pt x="201" y="271"/>
                </a:cubicBezTo>
                <a:cubicBezTo>
                  <a:pt x="200" y="272"/>
                  <a:pt x="200" y="272"/>
                  <a:pt x="199" y="273"/>
                </a:cubicBezTo>
                <a:cubicBezTo>
                  <a:pt x="199" y="273"/>
                  <a:pt x="198" y="273"/>
                  <a:pt x="198" y="274"/>
                </a:cubicBezTo>
                <a:cubicBezTo>
                  <a:pt x="197" y="274"/>
                  <a:pt x="197" y="274"/>
                  <a:pt x="196" y="274"/>
                </a:cubicBezTo>
                <a:cubicBezTo>
                  <a:pt x="195" y="274"/>
                  <a:pt x="195" y="275"/>
                  <a:pt x="195" y="275"/>
                </a:cubicBezTo>
                <a:cubicBezTo>
                  <a:pt x="195" y="275"/>
                  <a:pt x="194" y="275"/>
                  <a:pt x="194" y="275"/>
                </a:cubicBezTo>
                <a:cubicBezTo>
                  <a:pt x="194" y="276"/>
                  <a:pt x="194" y="276"/>
                  <a:pt x="194" y="276"/>
                </a:cubicBezTo>
                <a:cubicBezTo>
                  <a:pt x="194" y="277"/>
                  <a:pt x="194" y="277"/>
                  <a:pt x="194" y="277"/>
                </a:cubicBezTo>
                <a:lnTo>
                  <a:pt x="187" y="277"/>
                </a:lnTo>
                <a:cubicBezTo>
                  <a:pt x="187" y="276"/>
                  <a:pt x="187" y="276"/>
                  <a:pt x="187" y="275"/>
                </a:cubicBezTo>
                <a:cubicBezTo>
                  <a:pt x="187" y="275"/>
                  <a:pt x="187" y="274"/>
                  <a:pt x="187" y="274"/>
                </a:cubicBezTo>
                <a:cubicBezTo>
                  <a:pt x="188" y="273"/>
                  <a:pt x="188" y="272"/>
                  <a:pt x="188" y="272"/>
                </a:cubicBezTo>
                <a:cubicBezTo>
                  <a:pt x="189" y="271"/>
                  <a:pt x="189" y="271"/>
                  <a:pt x="190" y="271"/>
                </a:cubicBezTo>
                <a:cubicBezTo>
                  <a:pt x="190" y="271"/>
                  <a:pt x="191" y="270"/>
                  <a:pt x="191" y="270"/>
                </a:cubicBezTo>
                <a:cubicBezTo>
                  <a:pt x="192" y="270"/>
                  <a:pt x="192" y="270"/>
                  <a:pt x="192" y="270"/>
                </a:cubicBezTo>
                <a:cubicBezTo>
                  <a:pt x="193" y="270"/>
                  <a:pt x="193" y="269"/>
                  <a:pt x="193" y="269"/>
                </a:cubicBezTo>
                <a:cubicBezTo>
                  <a:pt x="193" y="269"/>
                  <a:pt x="194" y="269"/>
                  <a:pt x="194" y="268"/>
                </a:cubicBezTo>
                <a:cubicBezTo>
                  <a:pt x="194" y="267"/>
                  <a:pt x="193" y="266"/>
                  <a:pt x="192" y="266"/>
                </a:cubicBezTo>
                <a:cubicBezTo>
                  <a:pt x="191" y="266"/>
                  <a:pt x="190" y="266"/>
                  <a:pt x="190" y="267"/>
                </a:cubicBezTo>
                <a:cubicBezTo>
                  <a:pt x="189" y="268"/>
                  <a:pt x="189" y="268"/>
                  <a:pt x="189" y="269"/>
                </a:cubicBezTo>
                <a:lnTo>
                  <a:pt x="182" y="268"/>
                </a:lnTo>
                <a:cubicBezTo>
                  <a:pt x="182" y="267"/>
                  <a:pt x="182" y="266"/>
                  <a:pt x="183" y="265"/>
                </a:cubicBezTo>
                <a:cubicBezTo>
                  <a:pt x="183" y="264"/>
                  <a:pt x="184" y="263"/>
                  <a:pt x="185" y="262"/>
                </a:cubicBezTo>
                <a:cubicBezTo>
                  <a:pt x="186" y="261"/>
                  <a:pt x="187" y="261"/>
                  <a:pt x="188" y="260"/>
                </a:cubicBezTo>
                <a:cubicBezTo>
                  <a:pt x="189" y="260"/>
                  <a:pt x="191" y="260"/>
                  <a:pt x="193" y="260"/>
                </a:cubicBezTo>
                <a:cubicBezTo>
                  <a:pt x="194" y="260"/>
                  <a:pt x="196" y="261"/>
                  <a:pt x="197" y="261"/>
                </a:cubicBezTo>
                <a:cubicBezTo>
                  <a:pt x="198" y="262"/>
                  <a:pt x="199" y="263"/>
                  <a:pt x="200" y="263"/>
                </a:cubicBezTo>
                <a:cubicBezTo>
                  <a:pt x="200" y="264"/>
                  <a:pt x="201" y="265"/>
                  <a:pt x="201" y="266"/>
                </a:cubicBezTo>
                <a:close/>
                <a:moveTo>
                  <a:pt x="186" y="279"/>
                </a:moveTo>
                <a:lnTo>
                  <a:pt x="194" y="279"/>
                </a:lnTo>
                <a:lnTo>
                  <a:pt x="193" y="287"/>
                </a:lnTo>
                <a:lnTo>
                  <a:pt x="186" y="286"/>
                </a:lnTo>
                <a:lnTo>
                  <a:pt x="186" y="279"/>
                </a:lnTo>
                <a:close/>
                <a:moveTo>
                  <a:pt x="45" y="53"/>
                </a:moveTo>
                <a:lnTo>
                  <a:pt x="38" y="52"/>
                </a:lnTo>
                <a:cubicBezTo>
                  <a:pt x="38" y="51"/>
                  <a:pt x="38" y="50"/>
                  <a:pt x="39" y="49"/>
                </a:cubicBezTo>
                <a:cubicBezTo>
                  <a:pt x="39" y="48"/>
                  <a:pt x="40" y="47"/>
                  <a:pt x="41" y="46"/>
                </a:cubicBezTo>
                <a:cubicBezTo>
                  <a:pt x="42" y="45"/>
                  <a:pt x="43" y="45"/>
                  <a:pt x="44" y="44"/>
                </a:cubicBezTo>
                <a:cubicBezTo>
                  <a:pt x="45" y="44"/>
                  <a:pt x="47" y="44"/>
                  <a:pt x="49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4" y="45"/>
                  <a:pt x="55" y="46"/>
                  <a:pt x="56" y="47"/>
                </a:cubicBezTo>
                <a:cubicBezTo>
                  <a:pt x="56" y="48"/>
                  <a:pt x="57" y="49"/>
                  <a:pt x="57" y="49"/>
                </a:cubicBezTo>
                <a:cubicBezTo>
                  <a:pt x="57" y="50"/>
                  <a:pt x="58" y="51"/>
                  <a:pt x="58" y="52"/>
                </a:cubicBezTo>
                <a:cubicBezTo>
                  <a:pt x="57" y="53"/>
                  <a:pt x="57" y="54"/>
                  <a:pt x="57" y="55"/>
                </a:cubicBezTo>
                <a:cubicBezTo>
                  <a:pt x="56" y="55"/>
                  <a:pt x="56" y="56"/>
                  <a:pt x="56" y="56"/>
                </a:cubicBezTo>
                <a:cubicBezTo>
                  <a:pt x="55" y="57"/>
                  <a:pt x="54" y="57"/>
                  <a:pt x="54" y="57"/>
                </a:cubicBezTo>
                <a:cubicBezTo>
                  <a:pt x="53" y="57"/>
                  <a:pt x="53" y="58"/>
                  <a:pt x="52" y="58"/>
                </a:cubicBezTo>
                <a:cubicBezTo>
                  <a:pt x="52" y="58"/>
                  <a:pt x="51" y="58"/>
                  <a:pt x="51" y="59"/>
                </a:cubicBezTo>
                <a:cubicBezTo>
                  <a:pt x="51" y="59"/>
                  <a:pt x="50" y="59"/>
                  <a:pt x="50" y="59"/>
                </a:cubicBezTo>
                <a:cubicBezTo>
                  <a:pt x="50" y="59"/>
                  <a:pt x="50" y="60"/>
                  <a:pt x="50" y="60"/>
                </a:cubicBezTo>
                <a:cubicBezTo>
                  <a:pt x="50" y="60"/>
                  <a:pt x="50" y="61"/>
                  <a:pt x="50" y="61"/>
                </a:cubicBezTo>
                <a:lnTo>
                  <a:pt x="43" y="60"/>
                </a:lnTo>
                <a:cubicBezTo>
                  <a:pt x="43" y="60"/>
                  <a:pt x="43" y="60"/>
                  <a:pt x="43" y="59"/>
                </a:cubicBezTo>
                <a:cubicBezTo>
                  <a:pt x="43" y="58"/>
                  <a:pt x="43" y="58"/>
                  <a:pt x="44" y="57"/>
                </a:cubicBezTo>
                <a:cubicBezTo>
                  <a:pt x="44" y="57"/>
                  <a:pt x="44" y="56"/>
                  <a:pt x="45" y="56"/>
                </a:cubicBezTo>
                <a:cubicBezTo>
                  <a:pt x="45" y="55"/>
                  <a:pt x="46" y="55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0" y="53"/>
                  <a:pt x="50" y="52"/>
                  <a:pt x="50" y="52"/>
                </a:cubicBezTo>
                <a:cubicBezTo>
                  <a:pt x="50" y="51"/>
                  <a:pt x="49" y="50"/>
                  <a:pt x="48" y="50"/>
                </a:cubicBezTo>
                <a:cubicBezTo>
                  <a:pt x="47" y="50"/>
                  <a:pt x="46" y="50"/>
                  <a:pt x="46" y="51"/>
                </a:cubicBezTo>
                <a:cubicBezTo>
                  <a:pt x="46" y="51"/>
                  <a:pt x="45" y="52"/>
                  <a:pt x="45" y="53"/>
                </a:cubicBezTo>
                <a:close/>
                <a:moveTo>
                  <a:pt x="43" y="62"/>
                </a:moveTo>
                <a:lnTo>
                  <a:pt x="50" y="63"/>
                </a:lnTo>
                <a:lnTo>
                  <a:pt x="49" y="70"/>
                </a:lnTo>
                <a:lnTo>
                  <a:pt x="42" y="69"/>
                </a:lnTo>
                <a:lnTo>
                  <a:pt x="43" y="62"/>
                </a:lnTo>
                <a:close/>
                <a:moveTo>
                  <a:pt x="61" y="203"/>
                </a:moveTo>
                <a:lnTo>
                  <a:pt x="42" y="208"/>
                </a:lnTo>
                <a:lnTo>
                  <a:pt x="37" y="191"/>
                </a:lnTo>
                <a:lnTo>
                  <a:pt x="56" y="185"/>
                </a:lnTo>
                <a:lnTo>
                  <a:pt x="61" y="203"/>
                </a:lnTo>
                <a:close/>
                <a:moveTo>
                  <a:pt x="16" y="170"/>
                </a:moveTo>
                <a:cubicBezTo>
                  <a:pt x="16" y="167"/>
                  <a:pt x="15" y="164"/>
                  <a:pt x="16" y="161"/>
                </a:cubicBezTo>
                <a:cubicBezTo>
                  <a:pt x="16" y="158"/>
                  <a:pt x="17" y="155"/>
                  <a:pt x="18" y="153"/>
                </a:cubicBezTo>
                <a:cubicBezTo>
                  <a:pt x="19" y="150"/>
                  <a:pt x="21" y="148"/>
                  <a:pt x="24" y="145"/>
                </a:cubicBezTo>
                <a:cubicBezTo>
                  <a:pt x="27" y="143"/>
                  <a:pt x="30" y="141"/>
                  <a:pt x="35" y="140"/>
                </a:cubicBezTo>
                <a:cubicBezTo>
                  <a:pt x="39" y="139"/>
                  <a:pt x="43" y="138"/>
                  <a:pt x="46" y="139"/>
                </a:cubicBezTo>
                <a:cubicBezTo>
                  <a:pt x="49" y="139"/>
                  <a:pt x="52" y="140"/>
                  <a:pt x="54" y="141"/>
                </a:cubicBezTo>
                <a:cubicBezTo>
                  <a:pt x="57" y="142"/>
                  <a:pt x="59" y="144"/>
                  <a:pt x="60" y="146"/>
                </a:cubicBezTo>
                <a:cubicBezTo>
                  <a:pt x="62" y="148"/>
                  <a:pt x="63" y="150"/>
                  <a:pt x="64" y="152"/>
                </a:cubicBezTo>
                <a:cubicBezTo>
                  <a:pt x="64" y="154"/>
                  <a:pt x="65" y="157"/>
                  <a:pt x="64" y="159"/>
                </a:cubicBezTo>
                <a:cubicBezTo>
                  <a:pt x="64" y="161"/>
                  <a:pt x="64" y="162"/>
                  <a:pt x="63" y="164"/>
                </a:cubicBezTo>
                <a:cubicBezTo>
                  <a:pt x="62" y="165"/>
                  <a:pt x="61" y="166"/>
                  <a:pt x="60" y="168"/>
                </a:cubicBezTo>
                <a:cubicBezTo>
                  <a:pt x="58" y="169"/>
                  <a:pt x="57" y="170"/>
                  <a:pt x="56" y="171"/>
                </a:cubicBezTo>
                <a:cubicBezTo>
                  <a:pt x="55" y="172"/>
                  <a:pt x="54" y="173"/>
                  <a:pt x="54" y="173"/>
                </a:cubicBezTo>
                <a:cubicBezTo>
                  <a:pt x="53" y="174"/>
                  <a:pt x="53" y="175"/>
                  <a:pt x="53" y="176"/>
                </a:cubicBezTo>
                <a:cubicBezTo>
                  <a:pt x="53" y="176"/>
                  <a:pt x="53" y="177"/>
                  <a:pt x="53" y="178"/>
                </a:cubicBezTo>
                <a:cubicBezTo>
                  <a:pt x="53" y="179"/>
                  <a:pt x="53" y="180"/>
                  <a:pt x="53" y="181"/>
                </a:cubicBezTo>
                <a:lnTo>
                  <a:pt x="37" y="185"/>
                </a:lnTo>
                <a:cubicBezTo>
                  <a:pt x="36" y="184"/>
                  <a:pt x="36" y="183"/>
                  <a:pt x="36" y="182"/>
                </a:cubicBezTo>
                <a:cubicBezTo>
                  <a:pt x="35" y="181"/>
                  <a:pt x="35" y="179"/>
                  <a:pt x="35" y="177"/>
                </a:cubicBezTo>
                <a:cubicBezTo>
                  <a:pt x="35" y="176"/>
                  <a:pt x="35" y="174"/>
                  <a:pt x="36" y="173"/>
                </a:cubicBezTo>
                <a:cubicBezTo>
                  <a:pt x="36" y="171"/>
                  <a:pt x="37" y="169"/>
                  <a:pt x="39" y="168"/>
                </a:cubicBezTo>
                <a:cubicBezTo>
                  <a:pt x="39" y="167"/>
                  <a:pt x="40" y="167"/>
                  <a:pt x="41" y="166"/>
                </a:cubicBezTo>
                <a:cubicBezTo>
                  <a:pt x="42" y="165"/>
                  <a:pt x="42" y="165"/>
                  <a:pt x="43" y="164"/>
                </a:cubicBezTo>
                <a:cubicBezTo>
                  <a:pt x="44" y="163"/>
                  <a:pt x="44" y="162"/>
                  <a:pt x="45" y="161"/>
                </a:cubicBezTo>
                <a:cubicBezTo>
                  <a:pt x="45" y="160"/>
                  <a:pt x="45" y="160"/>
                  <a:pt x="45" y="158"/>
                </a:cubicBezTo>
                <a:cubicBezTo>
                  <a:pt x="44" y="155"/>
                  <a:pt x="42" y="154"/>
                  <a:pt x="38" y="155"/>
                </a:cubicBezTo>
                <a:cubicBezTo>
                  <a:pt x="36" y="156"/>
                  <a:pt x="35" y="157"/>
                  <a:pt x="34" y="159"/>
                </a:cubicBezTo>
                <a:cubicBezTo>
                  <a:pt x="34" y="161"/>
                  <a:pt x="34" y="163"/>
                  <a:pt x="35" y="165"/>
                </a:cubicBezTo>
                <a:lnTo>
                  <a:pt x="16" y="170"/>
                </a:lnTo>
                <a:close/>
                <a:moveTo>
                  <a:pt x="217" y="47"/>
                </a:moveTo>
                <a:lnTo>
                  <a:pt x="222" y="65"/>
                </a:lnTo>
                <a:lnTo>
                  <a:pt x="204" y="70"/>
                </a:lnTo>
                <a:lnTo>
                  <a:pt x="199" y="53"/>
                </a:lnTo>
                <a:lnTo>
                  <a:pt x="217" y="47"/>
                </a:lnTo>
                <a:close/>
                <a:moveTo>
                  <a:pt x="178" y="32"/>
                </a:moveTo>
                <a:cubicBezTo>
                  <a:pt x="177" y="29"/>
                  <a:pt x="177" y="26"/>
                  <a:pt x="177" y="23"/>
                </a:cubicBezTo>
                <a:cubicBezTo>
                  <a:pt x="177" y="20"/>
                  <a:pt x="178" y="17"/>
                  <a:pt x="179" y="14"/>
                </a:cubicBezTo>
                <a:cubicBezTo>
                  <a:pt x="181" y="12"/>
                  <a:pt x="183" y="9"/>
                  <a:pt x="185" y="7"/>
                </a:cubicBezTo>
                <a:cubicBezTo>
                  <a:pt x="188" y="5"/>
                  <a:pt x="192" y="3"/>
                  <a:pt x="196" y="2"/>
                </a:cubicBezTo>
                <a:cubicBezTo>
                  <a:pt x="200" y="1"/>
                  <a:pt x="204" y="0"/>
                  <a:pt x="207" y="0"/>
                </a:cubicBezTo>
                <a:cubicBezTo>
                  <a:pt x="211" y="1"/>
                  <a:pt x="213" y="1"/>
                  <a:pt x="216" y="3"/>
                </a:cubicBezTo>
                <a:cubicBezTo>
                  <a:pt x="218" y="4"/>
                  <a:pt x="220" y="6"/>
                  <a:pt x="222" y="8"/>
                </a:cubicBezTo>
                <a:cubicBezTo>
                  <a:pt x="223" y="10"/>
                  <a:pt x="224" y="11"/>
                  <a:pt x="225" y="13"/>
                </a:cubicBezTo>
                <a:cubicBezTo>
                  <a:pt x="226" y="16"/>
                  <a:pt x="226" y="18"/>
                  <a:pt x="226" y="20"/>
                </a:cubicBezTo>
                <a:cubicBezTo>
                  <a:pt x="226" y="22"/>
                  <a:pt x="225" y="24"/>
                  <a:pt x="224" y="25"/>
                </a:cubicBezTo>
                <a:cubicBezTo>
                  <a:pt x="223" y="27"/>
                  <a:pt x="222" y="28"/>
                  <a:pt x="221" y="29"/>
                </a:cubicBezTo>
                <a:cubicBezTo>
                  <a:pt x="220" y="30"/>
                  <a:pt x="219" y="32"/>
                  <a:pt x="217" y="33"/>
                </a:cubicBezTo>
                <a:cubicBezTo>
                  <a:pt x="217" y="34"/>
                  <a:pt x="216" y="34"/>
                  <a:pt x="215" y="35"/>
                </a:cubicBezTo>
                <a:cubicBezTo>
                  <a:pt x="215" y="36"/>
                  <a:pt x="215" y="37"/>
                  <a:pt x="214" y="37"/>
                </a:cubicBezTo>
                <a:cubicBezTo>
                  <a:pt x="214" y="38"/>
                  <a:pt x="214" y="39"/>
                  <a:pt x="214" y="40"/>
                </a:cubicBezTo>
                <a:cubicBezTo>
                  <a:pt x="214" y="40"/>
                  <a:pt x="214" y="41"/>
                  <a:pt x="215" y="42"/>
                </a:cubicBezTo>
                <a:lnTo>
                  <a:pt x="198" y="47"/>
                </a:lnTo>
                <a:cubicBezTo>
                  <a:pt x="198" y="46"/>
                  <a:pt x="197" y="45"/>
                  <a:pt x="197" y="44"/>
                </a:cubicBezTo>
                <a:cubicBezTo>
                  <a:pt x="197" y="42"/>
                  <a:pt x="196" y="41"/>
                  <a:pt x="196" y="39"/>
                </a:cubicBezTo>
                <a:cubicBezTo>
                  <a:pt x="196" y="38"/>
                  <a:pt x="197" y="36"/>
                  <a:pt x="197" y="34"/>
                </a:cubicBezTo>
                <a:cubicBezTo>
                  <a:pt x="197" y="33"/>
                  <a:pt x="198" y="31"/>
                  <a:pt x="200" y="30"/>
                </a:cubicBezTo>
                <a:cubicBezTo>
                  <a:pt x="201" y="29"/>
                  <a:pt x="201" y="28"/>
                  <a:pt x="202" y="28"/>
                </a:cubicBezTo>
                <a:cubicBezTo>
                  <a:pt x="203" y="27"/>
                  <a:pt x="204" y="26"/>
                  <a:pt x="204" y="25"/>
                </a:cubicBezTo>
                <a:cubicBezTo>
                  <a:pt x="205" y="25"/>
                  <a:pt x="206" y="24"/>
                  <a:pt x="206" y="23"/>
                </a:cubicBezTo>
                <a:cubicBezTo>
                  <a:pt x="206" y="22"/>
                  <a:pt x="206" y="21"/>
                  <a:pt x="206" y="20"/>
                </a:cubicBezTo>
                <a:cubicBezTo>
                  <a:pt x="205" y="17"/>
                  <a:pt x="203" y="16"/>
                  <a:pt x="200" y="17"/>
                </a:cubicBezTo>
                <a:cubicBezTo>
                  <a:pt x="198" y="18"/>
                  <a:pt x="196" y="19"/>
                  <a:pt x="196" y="21"/>
                </a:cubicBezTo>
                <a:cubicBezTo>
                  <a:pt x="195" y="23"/>
                  <a:pt x="196" y="24"/>
                  <a:pt x="196" y="26"/>
                </a:cubicBezTo>
                <a:lnTo>
                  <a:pt x="178" y="32"/>
                </a:lnTo>
                <a:close/>
                <a:moveTo>
                  <a:pt x="102" y="239"/>
                </a:moveTo>
                <a:lnTo>
                  <a:pt x="88" y="236"/>
                </a:lnTo>
                <a:cubicBezTo>
                  <a:pt x="89" y="234"/>
                  <a:pt x="90" y="232"/>
                  <a:pt x="91" y="230"/>
                </a:cubicBezTo>
                <a:cubicBezTo>
                  <a:pt x="92" y="228"/>
                  <a:pt x="93" y="227"/>
                  <a:pt x="95" y="225"/>
                </a:cubicBezTo>
                <a:cubicBezTo>
                  <a:pt x="97" y="224"/>
                  <a:pt x="99" y="223"/>
                  <a:pt x="101" y="222"/>
                </a:cubicBezTo>
                <a:cubicBezTo>
                  <a:pt x="104" y="222"/>
                  <a:pt x="107" y="222"/>
                  <a:pt x="110" y="223"/>
                </a:cubicBezTo>
                <a:cubicBezTo>
                  <a:pt x="114" y="223"/>
                  <a:pt x="116" y="224"/>
                  <a:pt x="118" y="225"/>
                </a:cubicBezTo>
                <a:cubicBezTo>
                  <a:pt x="121" y="227"/>
                  <a:pt x="122" y="228"/>
                  <a:pt x="123" y="230"/>
                </a:cubicBezTo>
                <a:cubicBezTo>
                  <a:pt x="124" y="232"/>
                  <a:pt x="125" y="233"/>
                  <a:pt x="126" y="235"/>
                </a:cubicBezTo>
                <a:cubicBezTo>
                  <a:pt x="126" y="237"/>
                  <a:pt x="126" y="238"/>
                  <a:pt x="126" y="240"/>
                </a:cubicBezTo>
                <a:cubicBezTo>
                  <a:pt x="125" y="242"/>
                  <a:pt x="125" y="244"/>
                  <a:pt x="124" y="245"/>
                </a:cubicBezTo>
                <a:cubicBezTo>
                  <a:pt x="123" y="246"/>
                  <a:pt x="122" y="247"/>
                  <a:pt x="121" y="248"/>
                </a:cubicBezTo>
                <a:cubicBezTo>
                  <a:pt x="120" y="248"/>
                  <a:pt x="119" y="249"/>
                  <a:pt x="118" y="249"/>
                </a:cubicBezTo>
                <a:cubicBezTo>
                  <a:pt x="117" y="250"/>
                  <a:pt x="115" y="250"/>
                  <a:pt x="114" y="250"/>
                </a:cubicBezTo>
                <a:cubicBezTo>
                  <a:pt x="113" y="251"/>
                  <a:pt x="113" y="251"/>
                  <a:pt x="112" y="251"/>
                </a:cubicBezTo>
                <a:cubicBezTo>
                  <a:pt x="112" y="252"/>
                  <a:pt x="111" y="252"/>
                  <a:pt x="111" y="252"/>
                </a:cubicBezTo>
                <a:cubicBezTo>
                  <a:pt x="110" y="253"/>
                  <a:pt x="110" y="253"/>
                  <a:pt x="110" y="254"/>
                </a:cubicBezTo>
                <a:cubicBezTo>
                  <a:pt x="110" y="254"/>
                  <a:pt x="109" y="255"/>
                  <a:pt x="109" y="256"/>
                </a:cubicBezTo>
                <a:lnTo>
                  <a:pt x="97" y="253"/>
                </a:lnTo>
                <a:cubicBezTo>
                  <a:pt x="97" y="253"/>
                  <a:pt x="97" y="252"/>
                  <a:pt x="97" y="251"/>
                </a:cubicBezTo>
                <a:cubicBezTo>
                  <a:pt x="97" y="250"/>
                  <a:pt x="98" y="249"/>
                  <a:pt x="98" y="247"/>
                </a:cubicBezTo>
                <a:cubicBezTo>
                  <a:pt x="99" y="246"/>
                  <a:pt x="99" y="245"/>
                  <a:pt x="100" y="244"/>
                </a:cubicBezTo>
                <a:cubicBezTo>
                  <a:pt x="101" y="243"/>
                  <a:pt x="102" y="243"/>
                  <a:pt x="104" y="242"/>
                </a:cubicBezTo>
                <a:cubicBezTo>
                  <a:pt x="104" y="242"/>
                  <a:pt x="105" y="242"/>
                  <a:pt x="106" y="242"/>
                </a:cubicBezTo>
                <a:cubicBezTo>
                  <a:pt x="107" y="242"/>
                  <a:pt x="107" y="241"/>
                  <a:pt x="108" y="241"/>
                </a:cubicBezTo>
                <a:cubicBezTo>
                  <a:pt x="109" y="241"/>
                  <a:pt x="109" y="240"/>
                  <a:pt x="110" y="240"/>
                </a:cubicBezTo>
                <a:cubicBezTo>
                  <a:pt x="111" y="240"/>
                  <a:pt x="111" y="239"/>
                  <a:pt x="111" y="238"/>
                </a:cubicBezTo>
                <a:cubicBezTo>
                  <a:pt x="111" y="236"/>
                  <a:pt x="110" y="234"/>
                  <a:pt x="108" y="234"/>
                </a:cubicBezTo>
                <a:cubicBezTo>
                  <a:pt x="106" y="234"/>
                  <a:pt x="105" y="234"/>
                  <a:pt x="104" y="235"/>
                </a:cubicBezTo>
                <a:cubicBezTo>
                  <a:pt x="103" y="236"/>
                  <a:pt x="103" y="237"/>
                  <a:pt x="102" y="239"/>
                </a:cubicBezTo>
                <a:close/>
                <a:moveTo>
                  <a:pt x="95" y="257"/>
                </a:moveTo>
                <a:lnTo>
                  <a:pt x="109" y="260"/>
                </a:lnTo>
                <a:lnTo>
                  <a:pt x="107" y="273"/>
                </a:lnTo>
                <a:lnTo>
                  <a:pt x="93" y="271"/>
                </a:lnTo>
                <a:lnTo>
                  <a:pt x="95" y="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1" name="diploma_161321">
            <a:extLst>
              <a:ext uri="{FF2B5EF4-FFF2-40B4-BE49-F238E27FC236}">
                <a16:creationId xmlns="" xmlns:a16="http://schemas.microsoft.com/office/drawing/2014/main" id="{3A20A8E5-E465-42D2-BBEF-B3149EDD5780}"/>
              </a:ext>
            </a:extLst>
          </p:cNvPr>
          <p:cNvSpPr>
            <a:spLocks noChangeAspect="1"/>
          </p:cNvSpPr>
          <p:nvPr/>
        </p:nvSpPr>
        <p:spPr bwMode="auto">
          <a:xfrm>
            <a:off x="3471493" y="4124949"/>
            <a:ext cx="308706" cy="368754"/>
          </a:xfrm>
          <a:custGeom>
            <a:avLst/>
            <a:gdLst>
              <a:gd name="connsiteX0" fmla="*/ 114789 w 506980"/>
              <a:gd name="connsiteY0" fmla="*/ 531639 h 605592"/>
              <a:gd name="connsiteX1" fmla="*/ 477355 w 506980"/>
              <a:gd name="connsiteY1" fmla="*/ 531639 h 605592"/>
              <a:gd name="connsiteX2" fmla="*/ 506973 w 506980"/>
              <a:gd name="connsiteY2" fmla="*/ 568348 h 605592"/>
              <a:gd name="connsiteX3" fmla="*/ 476983 w 506980"/>
              <a:gd name="connsiteY3" fmla="*/ 605521 h 605592"/>
              <a:gd name="connsiteX4" fmla="*/ 122588 w 506980"/>
              <a:gd name="connsiteY4" fmla="*/ 605521 h 605592"/>
              <a:gd name="connsiteX5" fmla="*/ 114789 w 506980"/>
              <a:gd name="connsiteY5" fmla="*/ 531639 h 605592"/>
              <a:gd name="connsiteX6" fmla="*/ 126772 w 506980"/>
              <a:gd name="connsiteY6" fmla="*/ 407405 h 605592"/>
              <a:gd name="connsiteX7" fmla="*/ 114610 w 506980"/>
              <a:gd name="connsiteY7" fmla="*/ 419456 h 605592"/>
              <a:gd name="connsiteX8" fmla="*/ 126772 w 506980"/>
              <a:gd name="connsiteY8" fmla="*/ 431599 h 605592"/>
              <a:gd name="connsiteX9" fmla="*/ 287485 w 506980"/>
              <a:gd name="connsiteY9" fmla="*/ 431599 h 605592"/>
              <a:gd name="connsiteX10" fmla="*/ 299555 w 506980"/>
              <a:gd name="connsiteY10" fmla="*/ 419456 h 605592"/>
              <a:gd name="connsiteX11" fmla="*/ 287485 w 506980"/>
              <a:gd name="connsiteY11" fmla="*/ 407405 h 605592"/>
              <a:gd name="connsiteX12" fmla="*/ 137449 w 506980"/>
              <a:gd name="connsiteY12" fmla="*/ 300062 h 605592"/>
              <a:gd name="connsiteX13" fmla="*/ 125287 w 506980"/>
              <a:gd name="connsiteY13" fmla="*/ 312205 h 605592"/>
              <a:gd name="connsiteX14" fmla="*/ 137449 w 506980"/>
              <a:gd name="connsiteY14" fmla="*/ 324348 h 605592"/>
              <a:gd name="connsiteX15" fmla="*/ 392585 w 506980"/>
              <a:gd name="connsiteY15" fmla="*/ 324348 h 605592"/>
              <a:gd name="connsiteX16" fmla="*/ 404654 w 506980"/>
              <a:gd name="connsiteY16" fmla="*/ 312205 h 605592"/>
              <a:gd name="connsiteX17" fmla="*/ 392585 w 506980"/>
              <a:gd name="connsiteY17" fmla="*/ 300062 h 605592"/>
              <a:gd name="connsiteX18" fmla="*/ 159732 w 506980"/>
              <a:gd name="connsiteY18" fmla="*/ 192347 h 605592"/>
              <a:gd name="connsiteX19" fmla="*/ 147569 w 506980"/>
              <a:gd name="connsiteY19" fmla="*/ 204398 h 605592"/>
              <a:gd name="connsiteX20" fmla="*/ 159732 w 506980"/>
              <a:gd name="connsiteY20" fmla="*/ 216541 h 605592"/>
              <a:gd name="connsiteX21" fmla="*/ 414867 w 506980"/>
              <a:gd name="connsiteY21" fmla="*/ 216541 h 605592"/>
              <a:gd name="connsiteX22" fmla="*/ 426937 w 506980"/>
              <a:gd name="connsiteY22" fmla="*/ 204398 h 605592"/>
              <a:gd name="connsiteX23" fmla="*/ 414867 w 506980"/>
              <a:gd name="connsiteY23" fmla="*/ 192347 h 605592"/>
              <a:gd name="connsiteX24" fmla="*/ 54673 w 506980"/>
              <a:gd name="connsiteY24" fmla="*/ 93711 h 605592"/>
              <a:gd name="connsiteX25" fmla="*/ 77459 w 506980"/>
              <a:gd name="connsiteY25" fmla="*/ 94175 h 605592"/>
              <a:gd name="connsiteX26" fmla="*/ 71693 w 506980"/>
              <a:gd name="connsiteY26" fmla="*/ 148329 h 605592"/>
              <a:gd name="connsiteX27" fmla="*/ 53185 w 506980"/>
              <a:gd name="connsiteY27" fmla="*/ 148329 h 605592"/>
              <a:gd name="connsiteX28" fmla="*/ 54673 w 506980"/>
              <a:gd name="connsiteY28" fmla="*/ 93711 h 605592"/>
              <a:gd name="connsiteX29" fmla="*/ 167995 w 506980"/>
              <a:gd name="connsiteY29" fmla="*/ 85004 h 605592"/>
              <a:gd name="connsiteX30" fmla="*/ 155832 w 506980"/>
              <a:gd name="connsiteY30" fmla="*/ 97147 h 605592"/>
              <a:gd name="connsiteX31" fmla="*/ 167995 w 506980"/>
              <a:gd name="connsiteY31" fmla="*/ 109290 h 605592"/>
              <a:gd name="connsiteX32" fmla="*/ 423130 w 506980"/>
              <a:gd name="connsiteY32" fmla="*/ 109290 h 605592"/>
              <a:gd name="connsiteX33" fmla="*/ 435293 w 506980"/>
              <a:gd name="connsiteY33" fmla="*/ 97147 h 605592"/>
              <a:gd name="connsiteX34" fmla="*/ 423130 w 506980"/>
              <a:gd name="connsiteY34" fmla="*/ 85004 h 605592"/>
              <a:gd name="connsiteX35" fmla="*/ 86199 w 506980"/>
              <a:gd name="connsiteY35" fmla="*/ 0 h 605592"/>
              <a:gd name="connsiteX36" fmla="*/ 445877 w 506980"/>
              <a:gd name="connsiteY36" fmla="*/ 0 h 605592"/>
              <a:gd name="connsiteX37" fmla="*/ 470574 w 506980"/>
              <a:gd name="connsiteY37" fmla="*/ 20764 h 605592"/>
              <a:gd name="connsiteX38" fmla="*/ 459432 w 506980"/>
              <a:gd name="connsiteY38" fmla="*/ 300062 h 605592"/>
              <a:gd name="connsiteX39" fmla="*/ 433807 w 506980"/>
              <a:gd name="connsiteY39" fmla="*/ 507518 h 605592"/>
              <a:gd name="connsiteX40" fmla="*/ 92977 w 506980"/>
              <a:gd name="connsiteY40" fmla="*/ 507518 h 605592"/>
              <a:gd name="connsiteX41" fmla="*/ 84342 w 506980"/>
              <a:gd name="connsiteY41" fmla="*/ 527263 h 605592"/>
              <a:gd name="connsiteX42" fmla="*/ 98826 w 506980"/>
              <a:gd name="connsiteY42" fmla="*/ 600308 h 605592"/>
              <a:gd name="connsiteX43" fmla="*/ 92977 w 506980"/>
              <a:gd name="connsiteY43" fmla="*/ 605592 h 605592"/>
              <a:gd name="connsiteX44" fmla="*/ 92513 w 506980"/>
              <a:gd name="connsiteY44" fmla="*/ 605592 h 605592"/>
              <a:gd name="connsiteX45" fmla="*/ 53240 w 506980"/>
              <a:gd name="connsiteY45" fmla="*/ 561097 h 605592"/>
              <a:gd name="connsiteX46" fmla="*/ 76543 w 506980"/>
              <a:gd name="connsiteY46" fmla="*/ 246946 h 605592"/>
              <a:gd name="connsiteX47" fmla="*/ 102168 w 506980"/>
              <a:gd name="connsiteY47" fmla="*/ 79257 h 605592"/>
              <a:gd name="connsiteX48" fmla="*/ 86199 w 506980"/>
              <a:gd name="connsiteY48" fmla="*/ 0 h 605592"/>
              <a:gd name="connsiteX49" fmla="*/ 50709 w 506980"/>
              <a:gd name="connsiteY49" fmla="*/ 0 h 605592"/>
              <a:gd name="connsiteX50" fmla="*/ 77813 w 506980"/>
              <a:gd name="connsiteY50" fmla="*/ 70075 h 605592"/>
              <a:gd name="connsiteX51" fmla="*/ 40127 w 506980"/>
              <a:gd name="connsiteY51" fmla="*/ 69612 h 605592"/>
              <a:gd name="connsiteX52" fmla="*/ 28431 w 506980"/>
              <a:gd name="connsiteY52" fmla="*/ 84164 h 605592"/>
              <a:gd name="connsiteX53" fmla="*/ 24161 w 506980"/>
              <a:gd name="connsiteY53" fmla="*/ 148399 h 605592"/>
              <a:gd name="connsiteX54" fmla="*/ 398 w 506980"/>
              <a:gd name="connsiteY54" fmla="*/ 73041 h 605592"/>
              <a:gd name="connsiteX55" fmla="*/ 50709 w 506980"/>
              <a:gd name="connsiteY55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06980" h="605592">
                <a:moveTo>
                  <a:pt x="114789" y="531639"/>
                </a:moveTo>
                <a:lnTo>
                  <a:pt x="477355" y="531639"/>
                </a:lnTo>
                <a:cubicBezTo>
                  <a:pt x="493788" y="531639"/>
                  <a:pt x="507344" y="548047"/>
                  <a:pt x="506973" y="568348"/>
                </a:cubicBezTo>
                <a:cubicBezTo>
                  <a:pt x="506973" y="589113"/>
                  <a:pt x="493417" y="605521"/>
                  <a:pt x="476983" y="605521"/>
                </a:cubicBezTo>
                <a:lnTo>
                  <a:pt x="122588" y="605521"/>
                </a:lnTo>
                <a:cubicBezTo>
                  <a:pt x="129273" y="585220"/>
                  <a:pt x="125374" y="554814"/>
                  <a:pt x="114789" y="531639"/>
                </a:cubicBezTo>
                <a:close/>
                <a:moveTo>
                  <a:pt x="126772" y="407405"/>
                </a:moveTo>
                <a:cubicBezTo>
                  <a:pt x="120087" y="407405"/>
                  <a:pt x="114610" y="412689"/>
                  <a:pt x="114610" y="419456"/>
                </a:cubicBezTo>
                <a:cubicBezTo>
                  <a:pt x="114610" y="426315"/>
                  <a:pt x="119994" y="431599"/>
                  <a:pt x="126772" y="431599"/>
                </a:cubicBezTo>
                <a:lnTo>
                  <a:pt x="287485" y="431599"/>
                </a:lnTo>
                <a:cubicBezTo>
                  <a:pt x="293799" y="431599"/>
                  <a:pt x="299555" y="426315"/>
                  <a:pt x="299555" y="419456"/>
                </a:cubicBezTo>
                <a:cubicBezTo>
                  <a:pt x="299555" y="412689"/>
                  <a:pt x="294263" y="407405"/>
                  <a:pt x="287485" y="407405"/>
                </a:cubicBezTo>
                <a:close/>
                <a:moveTo>
                  <a:pt x="137449" y="300062"/>
                </a:moveTo>
                <a:cubicBezTo>
                  <a:pt x="130764" y="300062"/>
                  <a:pt x="125287" y="305438"/>
                  <a:pt x="125287" y="312205"/>
                </a:cubicBezTo>
                <a:cubicBezTo>
                  <a:pt x="125287" y="318972"/>
                  <a:pt x="130579" y="324348"/>
                  <a:pt x="137449" y="324348"/>
                </a:cubicBezTo>
                <a:lnTo>
                  <a:pt x="392585" y="324348"/>
                </a:lnTo>
                <a:cubicBezTo>
                  <a:pt x="399362" y="324348"/>
                  <a:pt x="404654" y="318972"/>
                  <a:pt x="404654" y="312205"/>
                </a:cubicBezTo>
                <a:cubicBezTo>
                  <a:pt x="404654" y="305438"/>
                  <a:pt x="399362" y="300062"/>
                  <a:pt x="392585" y="300062"/>
                </a:cubicBezTo>
                <a:close/>
                <a:moveTo>
                  <a:pt x="159732" y="192347"/>
                </a:moveTo>
                <a:cubicBezTo>
                  <a:pt x="153047" y="192347"/>
                  <a:pt x="147569" y="197631"/>
                  <a:pt x="147569" y="204398"/>
                </a:cubicBezTo>
                <a:cubicBezTo>
                  <a:pt x="147569" y="211258"/>
                  <a:pt x="152861" y="216541"/>
                  <a:pt x="159732" y="216541"/>
                </a:cubicBezTo>
                <a:lnTo>
                  <a:pt x="414867" y="216541"/>
                </a:lnTo>
                <a:cubicBezTo>
                  <a:pt x="421645" y="216541"/>
                  <a:pt x="426937" y="211258"/>
                  <a:pt x="426937" y="204398"/>
                </a:cubicBezTo>
                <a:cubicBezTo>
                  <a:pt x="426937" y="197631"/>
                  <a:pt x="421645" y="192347"/>
                  <a:pt x="414867" y="192347"/>
                </a:cubicBezTo>
                <a:close/>
                <a:moveTo>
                  <a:pt x="54673" y="93711"/>
                </a:moveTo>
                <a:lnTo>
                  <a:pt x="77459" y="94175"/>
                </a:lnTo>
                <a:cubicBezTo>
                  <a:pt x="76529" y="110588"/>
                  <a:pt x="74111" y="129041"/>
                  <a:pt x="71693" y="148329"/>
                </a:cubicBezTo>
                <a:lnTo>
                  <a:pt x="53185" y="148329"/>
                </a:lnTo>
                <a:cubicBezTo>
                  <a:pt x="57556" y="135254"/>
                  <a:pt x="58021" y="116894"/>
                  <a:pt x="54673" y="93711"/>
                </a:cubicBezTo>
                <a:close/>
                <a:moveTo>
                  <a:pt x="167995" y="85004"/>
                </a:moveTo>
                <a:cubicBezTo>
                  <a:pt x="161217" y="85004"/>
                  <a:pt x="155832" y="90380"/>
                  <a:pt x="155832" y="97147"/>
                </a:cubicBezTo>
                <a:cubicBezTo>
                  <a:pt x="155832" y="103914"/>
                  <a:pt x="161217" y="109290"/>
                  <a:pt x="167995" y="109290"/>
                </a:cubicBezTo>
                <a:lnTo>
                  <a:pt x="423130" y="109290"/>
                </a:lnTo>
                <a:cubicBezTo>
                  <a:pt x="429908" y="109290"/>
                  <a:pt x="435293" y="103914"/>
                  <a:pt x="435293" y="97147"/>
                </a:cubicBezTo>
                <a:cubicBezTo>
                  <a:pt x="435293" y="90380"/>
                  <a:pt x="429908" y="85004"/>
                  <a:pt x="423130" y="85004"/>
                </a:cubicBezTo>
                <a:close/>
                <a:moveTo>
                  <a:pt x="86199" y="0"/>
                </a:moveTo>
                <a:lnTo>
                  <a:pt x="445877" y="0"/>
                </a:lnTo>
                <a:cubicBezTo>
                  <a:pt x="456554" y="0"/>
                  <a:pt x="466674" y="8158"/>
                  <a:pt x="470574" y="20764"/>
                </a:cubicBezTo>
                <a:cubicBezTo>
                  <a:pt x="500005" y="112628"/>
                  <a:pt x="480229" y="203934"/>
                  <a:pt x="459432" y="300062"/>
                </a:cubicBezTo>
                <a:cubicBezTo>
                  <a:pt x="444949" y="367823"/>
                  <a:pt x="429908" y="437903"/>
                  <a:pt x="433807" y="507518"/>
                </a:cubicBezTo>
                <a:lnTo>
                  <a:pt x="92977" y="507518"/>
                </a:lnTo>
                <a:cubicBezTo>
                  <a:pt x="79700" y="507518"/>
                  <a:pt x="78586" y="521979"/>
                  <a:pt x="84342" y="527263"/>
                </a:cubicBezTo>
                <a:cubicBezTo>
                  <a:pt x="98826" y="543300"/>
                  <a:pt x="106625" y="582881"/>
                  <a:pt x="98826" y="600308"/>
                </a:cubicBezTo>
                <a:cubicBezTo>
                  <a:pt x="96319" y="605592"/>
                  <a:pt x="94462" y="605592"/>
                  <a:pt x="92977" y="605592"/>
                </a:cubicBezTo>
                <a:lnTo>
                  <a:pt x="92513" y="605592"/>
                </a:lnTo>
                <a:cubicBezTo>
                  <a:pt x="73572" y="605592"/>
                  <a:pt x="60574" y="590668"/>
                  <a:pt x="53240" y="561097"/>
                </a:cubicBezTo>
                <a:cubicBezTo>
                  <a:pt x="30957" y="469791"/>
                  <a:pt x="55189" y="351416"/>
                  <a:pt x="76543" y="246946"/>
                </a:cubicBezTo>
                <a:cubicBezTo>
                  <a:pt x="76543" y="246946"/>
                  <a:pt x="104211" y="116428"/>
                  <a:pt x="102168" y="79257"/>
                </a:cubicBezTo>
                <a:cubicBezTo>
                  <a:pt x="102633" y="47369"/>
                  <a:pt x="98269" y="20301"/>
                  <a:pt x="86199" y="0"/>
                </a:cubicBezTo>
                <a:close/>
                <a:moveTo>
                  <a:pt x="50709" y="0"/>
                </a:moveTo>
                <a:cubicBezTo>
                  <a:pt x="51266" y="464"/>
                  <a:pt x="73358" y="7508"/>
                  <a:pt x="77813" y="70075"/>
                </a:cubicBezTo>
                <a:lnTo>
                  <a:pt x="40127" y="69612"/>
                </a:lnTo>
                <a:cubicBezTo>
                  <a:pt x="26389" y="69612"/>
                  <a:pt x="28059" y="80734"/>
                  <a:pt x="28431" y="84164"/>
                </a:cubicBezTo>
                <a:cubicBezTo>
                  <a:pt x="39013" y="134866"/>
                  <a:pt x="24625" y="148399"/>
                  <a:pt x="24161" y="148399"/>
                </a:cubicBezTo>
                <a:cubicBezTo>
                  <a:pt x="-1644" y="137925"/>
                  <a:pt x="-623" y="95287"/>
                  <a:pt x="398" y="73041"/>
                </a:cubicBezTo>
                <a:cubicBezTo>
                  <a:pt x="1326" y="46809"/>
                  <a:pt x="15714" y="0"/>
                  <a:pt x="507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2" name="h2o-formula_78684">
            <a:extLst>
              <a:ext uri="{FF2B5EF4-FFF2-40B4-BE49-F238E27FC236}">
                <a16:creationId xmlns="" xmlns:a16="http://schemas.microsoft.com/office/drawing/2014/main" id="{D594E5D6-E839-4ABD-ADC2-ABE3C84EB76F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0" y="4078343"/>
            <a:ext cx="368754" cy="226090"/>
          </a:xfrm>
          <a:custGeom>
            <a:avLst/>
            <a:gdLst>
              <a:gd name="connsiteX0" fmla="*/ 295558 w 605733"/>
              <a:gd name="connsiteY0" fmla="*/ 219711 h 371386"/>
              <a:gd name="connsiteX1" fmla="*/ 357196 w 605733"/>
              <a:gd name="connsiteY1" fmla="*/ 266260 h 371386"/>
              <a:gd name="connsiteX2" fmla="*/ 303512 w 605733"/>
              <a:gd name="connsiteY2" fmla="*/ 342136 h 371386"/>
              <a:gd name="connsiteX3" fmla="*/ 303512 w 605733"/>
              <a:gd name="connsiteY3" fmla="*/ 342571 h 371386"/>
              <a:gd name="connsiteX4" fmla="*/ 345589 w 605733"/>
              <a:gd name="connsiteY4" fmla="*/ 342571 h 371386"/>
              <a:gd name="connsiteX5" fmla="*/ 359953 w 605733"/>
              <a:gd name="connsiteY5" fmla="*/ 357051 h 371386"/>
              <a:gd name="connsiteX6" fmla="*/ 345589 w 605733"/>
              <a:gd name="connsiteY6" fmla="*/ 371386 h 371386"/>
              <a:gd name="connsiteX7" fmla="*/ 268981 w 605733"/>
              <a:gd name="connsiteY7" fmla="*/ 371386 h 371386"/>
              <a:gd name="connsiteX8" fmla="*/ 258099 w 605733"/>
              <a:gd name="connsiteY8" fmla="*/ 346191 h 371386"/>
              <a:gd name="connsiteX9" fmla="*/ 322229 w 605733"/>
              <a:gd name="connsiteY9" fmla="*/ 269301 h 371386"/>
              <a:gd name="connsiteX10" fmla="*/ 297564 w 605733"/>
              <a:gd name="connsiteY10" fmla="*/ 247436 h 371386"/>
              <a:gd name="connsiteX11" fmla="*/ 267095 w 605733"/>
              <a:gd name="connsiteY11" fmla="*/ 252938 h 371386"/>
              <a:gd name="connsiteX12" fmla="*/ 265934 w 605733"/>
              <a:gd name="connsiteY12" fmla="*/ 228322 h 371386"/>
              <a:gd name="connsiteX13" fmla="*/ 295558 w 605733"/>
              <a:gd name="connsiteY13" fmla="*/ 219711 h 371386"/>
              <a:gd name="connsiteX14" fmla="*/ 478678 w 605733"/>
              <a:gd name="connsiteY14" fmla="*/ 47353 h 371386"/>
              <a:gd name="connsiteX15" fmla="*/ 414860 w 605733"/>
              <a:gd name="connsiteY15" fmla="*/ 136845 h 371386"/>
              <a:gd name="connsiteX16" fmla="*/ 479113 w 605733"/>
              <a:gd name="connsiteY16" fmla="*/ 224889 h 371386"/>
              <a:gd name="connsiteX17" fmla="*/ 542641 w 605733"/>
              <a:gd name="connsiteY17" fmla="*/ 135252 h 371386"/>
              <a:gd name="connsiteX18" fmla="*/ 478678 w 605733"/>
              <a:gd name="connsiteY18" fmla="*/ 47353 h 371386"/>
              <a:gd name="connsiteX19" fmla="*/ 30021 w 605733"/>
              <a:gd name="connsiteY19" fmla="*/ 4163 h 371386"/>
              <a:gd name="connsiteX20" fmla="*/ 59897 w 605733"/>
              <a:gd name="connsiteY20" fmla="*/ 34139 h 371386"/>
              <a:gd name="connsiteX21" fmla="*/ 59897 w 605733"/>
              <a:gd name="connsiteY21" fmla="*/ 105531 h 371386"/>
              <a:gd name="connsiteX22" fmla="*/ 158228 w 605733"/>
              <a:gd name="connsiteY22" fmla="*/ 105531 h 371386"/>
              <a:gd name="connsiteX23" fmla="*/ 158228 w 605733"/>
              <a:gd name="connsiteY23" fmla="*/ 33994 h 371386"/>
              <a:gd name="connsiteX24" fmla="*/ 188104 w 605733"/>
              <a:gd name="connsiteY24" fmla="*/ 4163 h 371386"/>
              <a:gd name="connsiteX25" fmla="*/ 217835 w 605733"/>
              <a:gd name="connsiteY25" fmla="*/ 33994 h 371386"/>
              <a:gd name="connsiteX26" fmla="*/ 217835 w 605733"/>
              <a:gd name="connsiteY26" fmla="*/ 238180 h 371386"/>
              <a:gd name="connsiteX27" fmla="*/ 188104 w 605733"/>
              <a:gd name="connsiteY27" fmla="*/ 267866 h 371386"/>
              <a:gd name="connsiteX28" fmla="*/ 158228 w 605733"/>
              <a:gd name="connsiteY28" fmla="*/ 238180 h 371386"/>
              <a:gd name="connsiteX29" fmla="*/ 158228 w 605733"/>
              <a:gd name="connsiteY29" fmla="*/ 157519 h 371386"/>
              <a:gd name="connsiteX30" fmla="*/ 59897 w 605733"/>
              <a:gd name="connsiteY30" fmla="*/ 157519 h 371386"/>
              <a:gd name="connsiteX31" fmla="*/ 59897 w 605733"/>
              <a:gd name="connsiteY31" fmla="*/ 238035 h 371386"/>
              <a:gd name="connsiteX32" fmla="*/ 30021 w 605733"/>
              <a:gd name="connsiteY32" fmla="*/ 267866 h 371386"/>
              <a:gd name="connsiteX33" fmla="*/ 0 w 605733"/>
              <a:gd name="connsiteY33" fmla="*/ 238035 h 371386"/>
              <a:gd name="connsiteX34" fmla="*/ 0 w 605733"/>
              <a:gd name="connsiteY34" fmla="*/ 34139 h 371386"/>
              <a:gd name="connsiteX35" fmla="*/ 30021 w 605733"/>
              <a:gd name="connsiteY35" fmla="*/ 4163 h 371386"/>
              <a:gd name="connsiteX36" fmla="*/ 480273 w 605733"/>
              <a:gd name="connsiteY36" fmla="*/ 0 h 371386"/>
              <a:gd name="connsiteX37" fmla="*/ 605733 w 605733"/>
              <a:gd name="connsiteY37" fmla="*/ 133370 h 371386"/>
              <a:gd name="connsiteX38" fmla="*/ 475922 w 605733"/>
              <a:gd name="connsiteY38" fmla="*/ 272242 h 371386"/>
              <a:gd name="connsiteX39" fmla="*/ 351768 w 605733"/>
              <a:gd name="connsiteY39" fmla="*/ 138003 h 371386"/>
              <a:gd name="connsiteX40" fmla="*/ 480273 w 605733"/>
              <a:gd name="connsiteY40" fmla="*/ 0 h 37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5733" h="371386">
                <a:moveTo>
                  <a:pt x="295558" y="219711"/>
                </a:moveTo>
                <a:cubicBezTo>
                  <a:pt x="326346" y="216493"/>
                  <a:pt x="357196" y="230096"/>
                  <a:pt x="357196" y="266260"/>
                </a:cubicBezTo>
                <a:cubicBezTo>
                  <a:pt x="357196" y="297827"/>
                  <a:pt x="327743" y="322009"/>
                  <a:pt x="303512" y="342136"/>
                </a:cubicBezTo>
                <a:lnTo>
                  <a:pt x="303512" y="342571"/>
                </a:lnTo>
                <a:lnTo>
                  <a:pt x="345589" y="342571"/>
                </a:lnTo>
                <a:cubicBezTo>
                  <a:pt x="353569" y="342571"/>
                  <a:pt x="359953" y="349087"/>
                  <a:pt x="359953" y="357051"/>
                </a:cubicBezTo>
                <a:cubicBezTo>
                  <a:pt x="359953" y="364870"/>
                  <a:pt x="353569" y="371386"/>
                  <a:pt x="345589" y="371386"/>
                </a:cubicBezTo>
                <a:lnTo>
                  <a:pt x="268981" y="371386"/>
                </a:lnTo>
                <a:cubicBezTo>
                  <a:pt x="255342" y="371386"/>
                  <a:pt x="248813" y="354734"/>
                  <a:pt x="258099" y="346191"/>
                </a:cubicBezTo>
                <a:cubicBezTo>
                  <a:pt x="296983" y="311149"/>
                  <a:pt x="321649" y="290731"/>
                  <a:pt x="322229" y="269301"/>
                </a:cubicBezTo>
                <a:cubicBezTo>
                  <a:pt x="322229" y="256993"/>
                  <a:pt x="314830" y="247436"/>
                  <a:pt x="297564" y="247436"/>
                </a:cubicBezTo>
                <a:cubicBezTo>
                  <a:pt x="280153" y="247436"/>
                  <a:pt x="276816" y="256558"/>
                  <a:pt x="267095" y="252938"/>
                </a:cubicBezTo>
                <a:cubicBezTo>
                  <a:pt x="257228" y="249173"/>
                  <a:pt x="255197" y="233680"/>
                  <a:pt x="265934" y="228322"/>
                </a:cubicBezTo>
                <a:cubicBezTo>
                  <a:pt x="275039" y="223724"/>
                  <a:pt x="285295" y="220783"/>
                  <a:pt x="295558" y="219711"/>
                </a:cubicBezTo>
                <a:close/>
                <a:moveTo>
                  <a:pt x="478678" y="47353"/>
                </a:moveTo>
                <a:cubicBezTo>
                  <a:pt x="438357" y="47353"/>
                  <a:pt x="414860" y="85582"/>
                  <a:pt x="414860" y="136845"/>
                </a:cubicBezTo>
                <a:cubicBezTo>
                  <a:pt x="414860" y="188542"/>
                  <a:pt x="439082" y="224889"/>
                  <a:pt x="479113" y="224889"/>
                </a:cubicBezTo>
                <a:cubicBezTo>
                  <a:pt x="519434" y="224889"/>
                  <a:pt x="542641" y="186515"/>
                  <a:pt x="542641" y="135252"/>
                </a:cubicBezTo>
                <a:cubicBezTo>
                  <a:pt x="542641" y="88044"/>
                  <a:pt x="519869" y="47353"/>
                  <a:pt x="478678" y="47353"/>
                </a:cubicBezTo>
                <a:close/>
                <a:moveTo>
                  <a:pt x="30021" y="4163"/>
                </a:moveTo>
                <a:cubicBezTo>
                  <a:pt x="46555" y="4163"/>
                  <a:pt x="59897" y="17630"/>
                  <a:pt x="59897" y="34139"/>
                </a:cubicBezTo>
                <a:lnTo>
                  <a:pt x="59897" y="105531"/>
                </a:lnTo>
                <a:lnTo>
                  <a:pt x="158228" y="105531"/>
                </a:lnTo>
                <a:lnTo>
                  <a:pt x="158228" y="33994"/>
                </a:lnTo>
                <a:cubicBezTo>
                  <a:pt x="158228" y="17486"/>
                  <a:pt x="171570" y="4163"/>
                  <a:pt x="188104" y="4163"/>
                </a:cubicBezTo>
                <a:cubicBezTo>
                  <a:pt x="204492" y="4163"/>
                  <a:pt x="217835" y="17486"/>
                  <a:pt x="217835" y="33994"/>
                </a:cubicBezTo>
                <a:lnTo>
                  <a:pt x="217835" y="238180"/>
                </a:lnTo>
                <a:cubicBezTo>
                  <a:pt x="217835" y="254543"/>
                  <a:pt x="204492" y="267866"/>
                  <a:pt x="188104" y="267866"/>
                </a:cubicBezTo>
                <a:cubicBezTo>
                  <a:pt x="171570" y="267866"/>
                  <a:pt x="158228" y="254543"/>
                  <a:pt x="158228" y="238180"/>
                </a:cubicBezTo>
                <a:lnTo>
                  <a:pt x="158228" y="157519"/>
                </a:lnTo>
                <a:lnTo>
                  <a:pt x="59897" y="157519"/>
                </a:lnTo>
                <a:lnTo>
                  <a:pt x="59897" y="238035"/>
                </a:lnTo>
                <a:cubicBezTo>
                  <a:pt x="59897" y="254543"/>
                  <a:pt x="46555" y="267866"/>
                  <a:pt x="30021" y="267866"/>
                </a:cubicBezTo>
                <a:cubicBezTo>
                  <a:pt x="13488" y="267866"/>
                  <a:pt x="0" y="254543"/>
                  <a:pt x="0" y="238035"/>
                </a:cubicBezTo>
                <a:lnTo>
                  <a:pt x="0" y="34139"/>
                </a:lnTo>
                <a:cubicBezTo>
                  <a:pt x="0" y="17630"/>
                  <a:pt x="13488" y="4163"/>
                  <a:pt x="30021" y="4163"/>
                </a:cubicBezTo>
                <a:close/>
                <a:moveTo>
                  <a:pt x="480273" y="0"/>
                </a:moveTo>
                <a:cubicBezTo>
                  <a:pt x="561351" y="0"/>
                  <a:pt x="605733" y="60530"/>
                  <a:pt x="605733" y="133370"/>
                </a:cubicBezTo>
                <a:cubicBezTo>
                  <a:pt x="605733" y="219821"/>
                  <a:pt x="553229" y="272242"/>
                  <a:pt x="475922" y="272242"/>
                </a:cubicBezTo>
                <a:cubicBezTo>
                  <a:pt x="397601" y="272242"/>
                  <a:pt x="351768" y="213160"/>
                  <a:pt x="351768" y="138003"/>
                </a:cubicBezTo>
                <a:cubicBezTo>
                  <a:pt x="351768" y="59082"/>
                  <a:pt x="402387" y="0"/>
                  <a:pt x="4802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3" name="book-and-glasses_68105">
            <a:extLst>
              <a:ext uri="{FF2B5EF4-FFF2-40B4-BE49-F238E27FC236}">
                <a16:creationId xmlns="" xmlns:a16="http://schemas.microsoft.com/office/drawing/2014/main" id="{6DDB763F-2C79-4754-A279-33D412978976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4100249"/>
            <a:ext cx="368754" cy="293146"/>
          </a:xfrm>
          <a:custGeom>
            <a:avLst/>
            <a:gdLst>
              <a:gd name="connsiteX0" fmla="*/ 107922 w 605381"/>
              <a:gd name="connsiteY0" fmla="*/ 277132 h 481256"/>
              <a:gd name="connsiteX1" fmla="*/ 77930 w 605381"/>
              <a:gd name="connsiteY1" fmla="*/ 307081 h 481256"/>
              <a:gd name="connsiteX2" fmla="*/ 77930 w 605381"/>
              <a:gd name="connsiteY2" fmla="*/ 399631 h 481256"/>
              <a:gd name="connsiteX3" fmla="*/ 107922 w 605381"/>
              <a:gd name="connsiteY3" fmla="*/ 429703 h 481256"/>
              <a:gd name="connsiteX4" fmla="*/ 494509 w 605381"/>
              <a:gd name="connsiteY4" fmla="*/ 429703 h 481256"/>
              <a:gd name="connsiteX5" fmla="*/ 494509 w 605381"/>
              <a:gd name="connsiteY5" fmla="*/ 379255 h 481256"/>
              <a:gd name="connsiteX6" fmla="*/ 327582 w 605381"/>
              <a:gd name="connsiteY6" fmla="*/ 379255 h 481256"/>
              <a:gd name="connsiteX7" fmla="*/ 301769 w 605381"/>
              <a:gd name="connsiteY7" fmla="*/ 353356 h 481256"/>
              <a:gd name="connsiteX8" fmla="*/ 327582 w 605381"/>
              <a:gd name="connsiteY8" fmla="*/ 327580 h 481256"/>
              <a:gd name="connsiteX9" fmla="*/ 494386 w 605381"/>
              <a:gd name="connsiteY9" fmla="*/ 327580 h 481256"/>
              <a:gd name="connsiteX10" fmla="*/ 494386 w 605381"/>
              <a:gd name="connsiteY10" fmla="*/ 277132 h 481256"/>
              <a:gd name="connsiteX11" fmla="*/ 107922 w 605381"/>
              <a:gd name="connsiteY11" fmla="*/ 225456 h 481256"/>
              <a:gd name="connsiteX12" fmla="*/ 553388 w 605381"/>
              <a:gd name="connsiteY12" fmla="*/ 225456 h 481256"/>
              <a:gd name="connsiteX13" fmla="*/ 579201 w 605381"/>
              <a:gd name="connsiteY13" fmla="*/ 251355 h 481256"/>
              <a:gd name="connsiteX14" fmla="*/ 553388 w 605381"/>
              <a:gd name="connsiteY14" fmla="*/ 277132 h 481256"/>
              <a:gd name="connsiteX15" fmla="*/ 546135 w 605381"/>
              <a:gd name="connsiteY15" fmla="*/ 277132 h 481256"/>
              <a:gd name="connsiteX16" fmla="*/ 546135 w 605381"/>
              <a:gd name="connsiteY16" fmla="*/ 429703 h 481256"/>
              <a:gd name="connsiteX17" fmla="*/ 553388 w 605381"/>
              <a:gd name="connsiteY17" fmla="*/ 429703 h 481256"/>
              <a:gd name="connsiteX18" fmla="*/ 579201 w 605381"/>
              <a:gd name="connsiteY18" fmla="*/ 455480 h 481256"/>
              <a:gd name="connsiteX19" fmla="*/ 553388 w 605381"/>
              <a:gd name="connsiteY19" fmla="*/ 481256 h 481256"/>
              <a:gd name="connsiteX20" fmla="*/ 107799 w 605381"/>
              <a:gd name="connsiteY20" fmla="*/ 481256 h 481256"/>
              <a:gd name="connsiteX21" fmla="*/ 26180 w 605381"/>
              <a:gd name="connsiteY21" fmla="*/ 399631 h 481256"/>
              <a:gd name="connsiteX22" fmla="*/ 26180 w 605381"/>
              <a:gd name="connsiteY22" fmla="*/ 307081 h 481256"/>
              <a:gd name="connsiteX23" fmla="*/ 107922 w 605381"/>
              <a:gd name="connsiteY23" fmla="*/ 225456 h 481256"/>
              <a:gd name="connsiteX24" fmla="*/ 443864 w 605381"/>
              <a:gd name="connsiteY24" fmla="*/ 31913 h 481256"/>
              <a:gd name="connsiteX25" fmla="*/ 426041 w 605381"/>
              <a:gd name="connsiteY25" fmla="*/ 32527 h 481256"/>
              <a:gd name="connsiteX26" fmla="*/ 371341 w 605381"/>
              <a:gd name="connsiteY26" fmla="*/ 48974 h 481256"/>
              <a:gd name="connsiteX27" fmla="*/ 369620 w 605381"/>
              <a:gd name="connsiteY27" fmla="*/ 99298 h 481256"/>
              <a:gd name="connsiteX28" fmla="*/ 456156 w 605381"/>
              <a:gd name="connsiteY28" fmla="*/ 159442 h 481256"/>
              <a:gd name="connsiteX29" fmla="*/ 475209 w 605381"/>
              <a:gd name="connsiteY29" fmla="*/ 157478 h 481256"/>
              <a:gd name="connsiteX30" fmla="*/ 531875 w 605381"/>
              <a:gd name="connsiteY30" fmla="*/ 77696 h 481256"/>
              <a:gd name="connsiteX31" fmla="*/ 524377 w 605381"/>
              <a:gd name="connsiteY31" fmla="*/ 53761 h 481256"/>
              <a:gd name="connsiteX32" fmla="*/ 443864 w 605381"/>
              <a:gd name="connsiteY32" fmla="*/ 31913 h 481256"/>
              <a:gd name="connsiteX33" fmla="*/ 161640 w 605381"/>
              <a:gd name="connsiteY33" fmla="*/ 31913 h 481256"/>
              <a:gd name="connsiteX34" fmla="*/ 81127 w 605381"/>
              <a:gd name="connsiteY34" fmla="*/ 53761 h 481256"/>
              <a:gd name="connsiteX35" fmla="*/ 73506 w 605381"/>
              <a:gd name="connsiteY35" fmla="*/ 77696 h 481256"/>
              <a:gd name="connsiteX36" fmla="*/ 130172 w 605381"/>
              <a:gd name="connsiteY36" fmla="*/ 157478 h 481256"/>
              <a:gd name="connsiteX37" fmla="*/ 149225 w 605381"/>
              <a:gd name="connsiteY37" fmla="*/ 159442 h 481256"/>
              <a:gd name="connsiteX38" fmla="*/ 235883 w 605381"/>
              <a:gd name="connsiteY38" fmla="*/ 99298 h 481256"/>
              <a:gd name="connsiteX39" fmla="*/ 234040 w 605381"/>
              <a:gd name="connsiteY39" fmla="*/ 48974 h 481256"/>
              <a:gd name="connsiteX40" fmla="*/ 179463 w 605381"/>
              <a:gd name="connsiteY40" fmla="*/ 32527 h 481256"/>
              <a:gd name="connsiteX41" fmla="*/ 161640 w 605381"/>
              <a:gd name="connsiteY41" fmla="*/ 31913 h 481256"/>
              <a:gd name="connsiteX42" fmla="*/ 161640 w 605381"/>
              <a:gd name="connsiteY42" fmla="*/ 0 h 481256"/>
              <a:gd name="connsiteX43" fmla="*/ 181676 w 605381"/>
              <a:gd name="connsiteY43" fmla="*/ 737 h 481256"/>
              <a:gd name="connsiteX44" fmla="*/ 243627 w 605381"/>
              <a:gd name="connsiteY44" fmla="*/ 11292 h 481256"/>
              <a:gd name="connsiteX45" fmla="*/ 302752 w 605381"/>
              <a:gd name="connsiteY45" fmla="*/ 20621 h 481256"/>
              <a:gd name="connsiteX46" fmla="*/ 363474 w 605381"/>
              <a:gd name="connsiteY46" fmla="*/ 11047 h 481256"/>
              <a:gd name="connsiteX47" fmla="*/ 423828 w 605381"/>
              <a:gd name="connsiteY47" fmla="*/ 737 h 481256"/>
              <a:gd name="connsiteX48" fmla="*/ 443864 w 605381"/>
              <a:gd name="connsiteY48" fmla="*/ 0 h 481256"/>
              <a:gd name="connsiteX49" fmla="*/ 579076 w 605381"/>
              <a:gd name="connsiteY49" fmla="*/ 13624 h 481256"/>
              <a:gd name="connsiteX50" fmla="*/ 605381 w 605381"/>
              <a:gd name="connsiteY50" fmla="*/ 40259 h 481256"/>
              <a:gd name="connsiteX51" fmla="*/ 605381 w 605381"/>
              <a:gd name="connsiteY51" fmla="*/ 62967 h 481256"/>
              <a:gd name="connsiteX52" fmla="*/ 578830 w 605381"/>
              <a:gd name="connsiteY52" fmla="*/ 89602 h 481256"/>
              <a:gd name="connsiteX53" fmla="*/ 562728 w 605381"/>
              <a:gd name="connsiteY53" fmla="*/ 89602 h 481256"/>
              <a:gd name="connsiteX54" fmla="*/ 481601 w 605381"/>
              <a:gd name="connsiteY54" fmla="*/ 188654 h 481256"/>
              <a:gd name="connsiteX55" fmla="*/ 456156 w 605381"/>
              <a:gd name="connsiteY55" fmla="*/ 191232 h 481256"/>
              <a:gd name="connsiteX56" fmla="*/ 386583 w 605381"/>
              <a:gd name="connsiteY56" fmla="*/ 169384 h 481256"/>
              <a:gd name="connsiteX57" fmla="*/ 340243 w 605381"/>
              <a:gd name="connsiteY57" fmla="*/ 111818 h 481256"/>
              <a:gd name="connsiteX58" fmla="*/ 338153 w 605381"/>
              <a:gd name="connsiteY58" fmla="*/ 106663 h 481256"/>
              <a:gd name="connsiteX59" fmla="*/ 302752 w 605381"/>
              <a:gd name="connsiteY59" fmla="*/ 79414 h 481256"/>
              <a:gd name="connsiteX60" fmla="*/ 267228 w 605381"/>
              <a:gd name="connsiteY60" fmla="*/ 106663 h 481256"/>
              <a:gd name="connsiteX61" fmla="*/ 265138 w 605381"/>
              <a:gd name="connsiteY61" fmla="*/ 111818 h 481256"/>
              <a:gd name="connsiteX62" fmla="*/ 218921 w 605381"/>
              <a:gd name="connsiteY62" fmla="*/ 169384 h 481256"/>
              <a:gd name="connsiteX63" fmla="*/ 149225 w 605381"/>
              <a:gd name="connsiteY63" fmla="*/ 191232 h 481256"/>
              <a:gd name="connsiteX64" fmla="*/ 123780 w 605381"/>
              <a:gd name="connsiteY64" fmla="*/ 188654 h 481256"/>
              <a:gd name="connsiteX65" fmla="*/ 42776 w 605381"/>
              <a:gd name="connsiteY65" fmla="*/ 89602 h 481256"/>
              <a:gd name="connsiteX66" fmla="*/ 26674 w 605381"/>
              <a:gd name="connsiteY66" fmla="*/ 89602 h 481256"/>
              <a:gd name="connsiteX67" fmla="*/ 0 w 605381"/>
              <a:gd name="connsiteY67" fmla="*/ 62967 h 481256"/>
              <a:gd name="connsiteX68" fmla="*/ 0 w 605381"/>
              <a:gd name="connsiteY68" fmla="*/ 40259 h 481256"/>
              <a:gd name="connsiteX69" fmla="*/ 26428 w 605381"/>
              <a:gd name="connsiteY69" fmla="*/ 13624 h 481256"/>
              <a:gd name="connsiteX70" fmla="*/ 161640 w 605381"/>
              <a:gd name="connsiteY70" fmla="*/ 0 h 481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5381" h="481256">
                <a:moveTo>
                  <a:pt x="107922" y="277132"/>
                </a:moveTo>
                <a:cubicBezTo>
                  <a:pt x="91328" y="277132"/>
                  <a:pt x="77930" y="290511"/>
                  <a:pt x="77930" y="307081"/>
                </a:cubicBezTo>
                <a:lnTo>
                  <a:pt x="77930" y="399631"/>
                </a:lnTo>
                <a:cubicBezTo>
                  <a:pt x="77930" y="416201"/>
                  <a:pt x="91328" y="429703"/>
                  <a:pt x="107922" y="429703"/>
                </a:cubicBezTo>
                <a:lnTo>
                  <a:pt x="494509" y="429703"/>
                </a:lnTo>
                <a:lnTo>
                  <a:pt x="494509" y="379255"/>
                </a:lnTo>
                <a:lnTo>
                  <a:pt x="327582" y="379255"/>
                </a:lnTo>
                <a:cubicBezTo>
                  <a:pt x="313323" y="379255"/>
                  <a:pt x="301769" y="367594"/>
                  <a:pt x="301769" y="353356"/>
                </a:cubicBezTo>
                <a:cubicBezTo>
                  <a:pt x="301769" y="339118"/>
                  <a:pt x="313323" y="327580"/>
                  <a:pt x="327582" y="327580"/>
                </a:cubicBezTo>
                <a:lnTo>
                  <a:pt x="494386" y="327580"/>
                </a:lnTo>
                <a:lnTo>
                  <a:pt x="494386" y="277132"/>
                </a:lnTo>
                <a:close/>
                <a:moveTo>
                  <a:pt x="107922" y="225456"/>
                </a:moveTo>
                <a:lnTo>
                  <a:pt x="553388" y="225456"/>
                </a:lnTo>
                <a:cubicBezTo>
                  <a:pt x="567646" y="225456"/>
                  <a:pt x="579201" y="236994"/>
                  <a:pt x="579201" y="251355"/>
                </a:cubicBezTo>
                <a:cubicBezTo>
                  <a:pt x="579201" y="265594"/>
                  <a:pt x="567646" y="277132"/>
                  <a:pt x="553388" y="277132"/>
                </a:cubicBezTo>
                <a:lnTo>
                  <a:pt x="546135" y="277132"/>
                </a:lnTo>
                <a:lnTo>
                  <a:pt x="546135" y="429703"/>
                </a:lnTo>
                <a:lnTo>
                  <a:pt x="553388" y="429703"/>
                </a:lnTo>
                <a:cubicBezTo>
                  <a:pt x="567646" y="429703"/>
                  <a:pt x="579201" y="441241"/>
                  <a:pt x="579201" y="455480"/>
                </a:cubicBezTo>
                <a:cubicBezTo>
                  <a:pt x="579201" y="469718"/>
                  <a:pt x="567646" y="481256"/>
                  <a:pt x="553388" y="481256"/>
                </a:cubicBezTo>
                <a:lnTo>
                  <a:pt x="107799" y="481256"/>
                </a:lnTo>
                <a:cubicBezTo>
                  <a:pt x="41914" y="481256"/>
                  <a:pt x="26180" y="428721"/>
                  <a:pt x="26180" y="399631"/>
                </a:cubicBezTo>
                <a:lnTo>
                  <a:pt x="26180" y="307081"/>
                </a:lnTo>
                <a:cubicBezTo>
                  <a:pt x="26180" y="262034"/>
                  <a:pt x="62810" y="225456"/>
                  <a:pt x="107922" y="225456"/>
                </a:cubicBezTo>
                <a:close/>
                <a:moveTo>
                  <a:pt x="443864" y="31913"/>
                </a:moveTo>
                <a:cubicBezTo>
                  <a:pt x="437841" y="31913"/>
                  <a:pt x="431818" y="32036"/>
                  <a:pt x="426041" y="32527"/>
                </a:cubicBezTo>
                <a:cubicBezTo>
                  <a:pt x="400105" y="34245"/>
                  <a:pt x="382773" y="39523"/>
                  <a:pt x="371341" y="48974"/>
                </a:cubicBezTo>
                <a:cubicBezTo>
                  <a:pt x="367162" y="52534"/>
                  <a:pt x="354255" y="63335"/>
                  <a:pt x="369620" y="99298"/>
                </a:cubicBezTo>
                <a:cubicBezTo>
                  <a:pt x="385477" y="136366"/>
                  <a:pt x="418666" y="159442"/>
                  <a:pt x="456156" y="159442"/>
                </a:cubicBezTo>
                <a:cubicBezTo>
                  <a:pt x="462425" y="159442"/>
                  <a:pt x="468817" y="158828"/>
                  <a:pt x="475209" y="157478"/>
                </a:cubicBezTo>
                <a:cubicBezTo>
                  <a:pt x="521427" y="148027"/>
                  <a:pt x="530277" y="98562"/>
                  <a:pt x="531875" y="77696"/>
                </a:cubicBezTo>
                <a:cubicBezTo>
                  <a:pt x="532735" y="67876"/>
                  <a:pt x="530154" y="60021"/>
                  <a:pt x="524377" y="53761"/>
                </a:cubicBezTo>
                <a:cubicBezTo>
                  <a:pt x="511470" y="39768"/>
                  <a:pt x="482092" y="31913"/>
                  <a:pt x="443864" y="31913"/>
                </a:cubicBezTo>
                <a:close/>
                <a:moveTo>
                  <a:pt x="161640" y="31913"/>
                </a:moveTo>
                <a:cubicBezTo>
                  <a:pt x="123289" y="31913"/>
                  <a:pt x="93911" y="39768"/>
                  <a:pt x="81127" y="53761"/>
                </a:cubicBezTo>
                <a:cubicBezTo>
                  <a:pt x="75227" y="60021"/>
                  <a:pt x="72769" y="67876"/>
                  <a:pt x="73506" y="77696"/>
                </a:cubicBezTo>
                <a:cubicBezTo>
                  <a:pt x="75104" y="98562"/>
                  <a:pt x="83954" y="148027"/>
                  <a:pt x="130172" y="157478"/>
                </a:cubicBezTo>
                <a:cubicBezTo>
                  <a:pt x="136564" y="158828"/>
                  <a:pt x="142956" y="159442"/>
                  <a:pt x="149225" y="159442"/>
                </a:cubicBezTo>
                <a:cubicBezTo>
                  <a:pt x="186838" y="159442"/>
                  <a:pt x="220027" y="136366"/>
                  <a:pt x="235883" y="99298"/>
                </a:cubicBezTo>
                <a:cubicBezTo>
                  <a:pt x="251248" y="63335"/>
                  <a:pt x="238342" y="52534"/>
                  <a:pt x="234040" y="48974"/>
                </a:cubicBezTo>
                <a:cubicBezTo>
                  <a:pt x="222731" y="39400"/>
                  <a:pt x="205276" y="34245"/>
                  <a:pt x="179463" y="32527"/>
                </a:cubicBezTo>
                <a:cubicBezTo>
                  <a:pt x="173686" y="32036"/>
                  <a:pt x="167663" y="31913"/>
                  <a:pt x="161640" y="31913"/>
                </a:cubicBezTo>
                <a:close/>
                <a:moveTo>
                  <a:pt x="161640" y="0"/>
                </a:moveTo>
                <a:cubicBezTo>
                  <a:pt x="168400" y="0"/>
                  <a:pt x="175161" y="246"/>
                  <a:pt x="181676" y="737"/>
                </a:cubicBezTo>
                <a:cubicBezTo>
                  <a:pt x="202941" y="2209"/>
                  <a:pt x="223591" y="6874"/>
                  <a:pt x="243627" y="11292"/>
                </a:cubicBezTo>
                <a:cubicBezTo>
                  <a:pt x="264770" y="16079"/>
                  <a:pt x="284683" y="20621"/>
                  <a:pt x="302752" y="20621"/>
                </a:cubicBezTo>
                <a:cubicBezTo>
                  <a:pt x="321067" y="20621"/>
                  <a:pt x="341718" y="15957"/>
                  <a:pt x="363474" y="11047"/>
                </a:cubicBezTo>
                <a:cubicBezTo>
                  <a:pt x="383387" y="6628"/>
                  <a:pt x="403792" y="2087"/>
                  <a:pt x="423828" y="737"/>
                </a:cubicBezTo>
                <a:cubicBezTo>
                  <a:pt x="430343" y="246"/>
                  <a:pt x="436981" y="0"/>
                  <a:pt x="443864" y="0"/>
                </a:cubicBezTo>
                <a:cubicBezTo>
                  <a:pt x="467711" y="0"/>
                  <a:pt x="571947" y="12765"/>
                  <a:pt x="579076" y="13624"/>
                </a:cubicBezTo>
                <a:cubicBezTo>
                  <a:pt x="593581" y="13747"/>
                  <a:pt x="605381" y="25653"/>
                  <a:pt x="605381" y="40259"/>
                </a:cubicBezTo>
                <a:lnTo>
                  <a:pt x="605381" y="62967"/>
                </a:lnTo>
                <a:cubicBezTo>
                  <a:pt x="605381" y="77573"/>
                  <a:pt x="593458" y="89602"/>
                  <a:pt x="578830" y="89602"/>
                </a:cubicBezTo>
                <a:lnTo>
                  <a:pt x="562728" y="89602"/>
                </a:lnTo>
                <a:cubicBezTo>
                  <a:pt x="555721" y="142749"/>
                  <a:pt x="525606" y="179694"/>
                  <a:pt x="481601" y="188654"/>
                </a:cubicBezTo>
                <a:cubicBezTo>
                  <a:pt x="473119" y="190373"/>
                  <a:pt x="464638" y="191232"/>
                  <a:pt x="456156" y="191232"/>
                </a:cubicBezTo>
                <a:cubicBezTo>
                  <a:pt x="431203" y="191232"/>
                  <a:pt x="407234" y="183745"/>
                  <a:pt x="386583" y="169384"/>
                </a:cubicBezTo>
                <a:cubicBezTo>
                  <a:pt x="366302" y="155269"/>
                  <a:pt x="350322" y="135384"/>
                  <a:pt x="340243" y="111818"/>
                </a:cubicBezTo>
                <a:cubicBezTo>
                  <a:pt x="339505" y="110100"/>
                  <a:pt x="338768" y="108381"/>
                  <a:pt x="338153" y="106663"/>
                </a:cubicBezTo>
                <a:cubicBezTo>
                  <a:pt x="337784" y="105558"/>
                  <a:pt x="327582" y="79414"/>
                  <a:pt x="302752" y="79414"/>
                </a:cubicBezTo>
                <a:cubicBezTo>
                  <a:pt x="277922" y="79414"/>
                  <a:pt x="267720" y="105558"/>
                  <a:pt x="267228" y="106663"/>
                </a:cubicBezTo>
                <a:cubicBezTo>
                  <a:pt x="266613" y="108381"/>
                  <a:pt x="265999" y="110100"/>
                  <a:pt x="265138" y="111818"/>
                </a:cubicBezTo>
                <a:cubicBezTo>
                  <a:pt x="255059" y="135384"/>
                  <a:pt x="239079" y="155269"/>
                  <a:pt x="218921" y="169384"/>
                </a:cubicBezTo>
                <a:cubicBezTo>
                  <a:pt x="198270" y="183745"/>
                  <a:pt x="174178" y="191232"/>
                  <a:pt x="149225" y="191232"/>
                </a:cubicBezTo>
                <a:cubicBezTo>
                  <a:pt x="140866" y="191232"/>
                  <a:pt x="132262" y="190373"/>
                  <a:pt x="123780" y="188654"/>
                </a:cubicBezTo>
                <a:cubicBezTo>
                  <a:pt x="79898" y="179694"/>
                  <a:pt x="49783" y="142749"/>
                  <a:pt x="42776" y="89602"/>
                </a:cubicBezTo>
                <a:lnTo>
                  <a:pt x="26674" y="89602"/>
                </a:lnTo>
                <a:cubicBezTo>
                  <a:pt x="11923" y="89602"/>
                  <a:pt x="0" y="77573"/>
                  <a:pt x="0" y="62967"/>
                </a:cubicBezTo>
                <a:lnTo>
                  <a:pt x="0" y="40259"/>
                </a:lnTo>
                <a:cubicBezTo>
                  <a:pt x="0" y="25653"/>
                  <a:pt x="11800" y="13747"/>
                  <a:pt x="26428" y="13624"/>
                </a:cubicBezTo>
                <a:cubicBezTo>
                  <a:pt x="33557" y="12765"/>
                  <a:pt x="137670" y="0"/>
                  <a:pt x="1616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4" name="blackboard_163765">
            <a:extLst>
              <a:ext uri="{FF2B5EF4-FFF2-40B4-BE49-F238E27FC236}">
                <a16:creationId xmlns="" xmlns:a16="http://schemas.microsoft.com/office/drawing/2014/main" id="{E06ABEC1-01CE-4DBD-9ED1-71BDEB000AED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4124761"/>
            <a:ext cx="368752" cy="368178"/>
          </a:xfrm>
          <a:custGeom>
            <a:avLst/>
            <a:gdLst>
              <a:gd name="connsiteX0" fmla="*/ 141405 w 609191"/>
              <a:gd name="connsiteY0" fmla="*/ 237023 h 608240"/>
              <a:gd name="connsiteX1" fmla="*/ 193601 w 609191"/>
              <a:gd name="connsiteY1" fmla="*/ 263445 h 608240"/>
              <a:gd name="connsiteX2" fmla="*/ 200007 w 609191"/>
              <a:gd name="connsiteY2" fmla="*/ 296564 h 608240"/>
              <a:gd name="connsiteX3" fmla="*/ 199630 w 609191"/>
              <a:gd name="connsiteY3" fmla="*/ 298446 h 608240"/>
              <a:gd name="connsiteX4" fmla="*/ 184652 w 609191"/>
              <a:gd name="connsiteY4" fmla="*/ 354334 h 608240"/>
              <a:gd name="connsiteX5" fmla="*/ 228835 w 609191"/>
              <a:gd name="connsiteY5" fmla="*/ 329212 h 608240"/>
              <a:gd name="connsiteX6" fmla="*/ 250219 w 609191"/>
              <a:gd name="connsiteY6" fmla="*/ 335328 h 608240"/>
              <a:gd name="connsiteX7" fmla="*/ 244284 w 609191"/>
              <a:gd name="connsiteY7" fmla="*/ 356686 h 608240"/>
              <a:gd name="connsiteX8" fmla="*/ 167600 w 609191"/>
              <a:gd name="connsiteY8" fmla="*/ 400248 h 608240"/>
              <a:gd name="connsiteX9" fmla="*/ 150266 w 609191"/>
              <a:gd name="connsiteY9" fmla="*/ 398931 h 608240"/>
              <a:gd name="connsiteX10" fmla="*/ 144708 w 609191"/>
              <a:gd name="connsiteY10" fmla="*/ 382560 h 608240"/>
              <a:gd name="connsiteX11" fmla="*/ 169108 w 609191"/>
              <a:gd name="connsiteY11" fmla="*/ 291577 h 608240"/>
              <a:gd name="connsiteX12" fmla="*/ 166281 w 609191"/>
              <a:gd name="connsiteY12" fmla="*/ 278875 h 608240"/>
              <a:gd name="connsiteX13" fmla="*/ 136889 w 609191"/>
              <a:gd name="connsiteY13" fmla="*/ 270784 h 608240"/>
              <a:gd name="connsiteX14" fmla="*/ 128787 w 609191"/>
              <a:gd name="connsiteY14" fmla="*/ 300139 h 608240"/>
              <a:gd name="connsiteX15" fmla="*/ 122852 w 609191"/>
              <a:gd name="connsiteY15" fmla="*/ 321403 h 608240"/>
              <a:gd name="connsiteX16" fmla="*/ 101467 w 609191"/>
              <a:gd name="connsiteY16" fmla="*/ 315570 h 608240"/>
              <a:gd name="connsiteX17" fmla="*/ 121439 w 609191"/>
              <a:gd name="connsiteY17" fmla="*/ 243499 h 608240"/>
              <a:gd name="connsiteX18" fmla="*/ 141405 w 609191"/>
              <a:gd name="connsiteY18" fmla="*/ 237023 h 608240"/>
              <a:gd name="connsiteX19" fmla="*/ 246546 w 609191"/>
              <a:gd name="connsiteY19" fmla="*/ 216037 h 608240"/>
              <a:gd name="connsiteX20" fmla="*/ 255949 w 609191"/>
              <a:gd name="connsiteY20" fmla="*/ 223411 h 608240"/>
              <a:gd name="connsiteX21" fmla="*/ 264988 w 609191"/>
              <a:gd name="connsiteY21" fmla="*/ 239311 h 608240"/>
              <a:gd name="connsiteX22" fmla="*/ 280995 w 609191"/>
              <a:gd name="connsiteY22" fmla="*/ 230279 h 608240"/>
              <a:gd name="connsiteX23" fmla="*/ 302275 w 609191"/>
              <a:gd name="connsiteY23" fmla="*/ 236207 h 608240"/>
              <a:gd name="connsiteX24" fmla="*/ 296437 w 609191"/>
              <a:gd name="connsiteY24" fmla="*/ 257470 h 608240"/>
              <a:gd name="connsiteX25" fmla="*/ 280430 w 609191"/>
              <a:gd name="connsiteY25" fmla="*/ 266503 h 608240"/>
              <a:gd name="connsiteX26" fmla="*/ 289469 w 609191"/>
              <a:gd name="connsiteY26" fmla="*/ 282498 h 608240"/>
              <a:gd name="connsiteX27" fmla="*/ 283632 w 609191"/>
              <a:gd name="connsiteY27" fmla="*/ 303761 h 608240"/>
              <a:gd name="connsiteX28" fmla="*/ 262258 w 609191"/>
              <a:gd name="connsiteY28" fmla="*/ 297928 h 608240"/>
              <a:gd name="connsiteX29" fmla="*/ 253219 w 609191"/>
              <a:gd name="connsiteY29" fmla="*/ 281933 h 608240"/>
              <a:gd name="connsiteX30" fmla="*/ 237306 w 609191"/>
              <a:gd name="connsiteY30" fmla="*/ 290965 h 608240"/>
              <a:gd name="connsiteX31" fmla="*/ 215933 w 609191"/>
              <a:gd name="connsiteY31" fmla="*/ 285132 h 608240"/>
              <a:gd name="connsiteX32" fmla="*/ 221865 w 609191"/>
              <a:gd name="connsiteY32" fmla="*/ 263774 h 608240"/>
              <a:gd name="connsiteX33" fmla="*/ 237777 w 609191"/>
              <a:gd name="connsiteY33" fmla="*/ 254742 h 608240"/>
              <a:gd name="connsiteX34" fmla="*/ 228738 w 609191"/>
              <a:gd name="connsiteY34" fmla="*/ 238841 h 608240"/>
              <a:gd name="connsiteX35" fmla="*/ 234670 w 609191"/>
              <a:gd name="connsiteY35" fmla="*/ 217483 h 608240"/>
              <a:gd name="connsiteX36" fmla="*/ 246546 w 609191"/>
              <a:gd name="connsiteY36" fmla="*/ 216037 h 608240"/>
              <a:gd name="connsiteX37" fmla="*/ 502956 w 609191"/>
              <a:gd name="connsiteY37" fmla="*/ 138354 h 608240"/>
              <a:gd name="connsiteX38" fmla="*/ 512442 w 609191"/>
              <a:gd name="connsiteY38" fmla="*/ 145714 h 608240"/>
              <a:gd name="connsiteX39" fmla="*/ 506510 w 609191"/>
              <a:gd name="connsiteY39" fmla="*/ 167065 h 608240"/>
              <a:gd name="connsiteX40" fmla="*/ 447380 w 609191"/>
              <a:gd name="connsiteY40" fmla="*/ 200549 h 608240"/>
              <a:gd name="connsiteX41" fmla="*/ 426100 w 609191"/>
              <a:gd name="connsiteY41" fmla="*/ 194623 h 608240"/>
              <a:gd name="connsiteX42" fmla="*/ 431938 w 609191"/>
              <a:gd name="connsiteY42" fmla="*/ 173367 h 608240"/>
              <a:gd name="connsiteX43" fmla="*/ 491069 w 609191"/>
              <a:gd name="connsiteY43" fmla="*/ 139883 h 608240"/>
              <a:gd name="connsiteX44" fmla="*/ 502956 w 609191"/>
              <a:gd name="connsiteY44" fmla="*/ 138354 h 608240"/>
              <a:gd name="connsiteX45" fmla="*/ 325046 w 609191"/>
              <a:gd name="connsiteY45" fmla="*/ 133217 h 608240"/>
              <a:gd name="connsiteX46" fmla="*/ 377189 w 609191"/>
              <a:gd name="connsiteY46" fmla="*/ 159629 h 608240"/>
              <a:gd name="connsiteX47" fmla="*/ 383595 w 609191"/>
              <a:gd name="connsiteY47" fmla="*/ 192734 h 608240"/>
              <a:gd name="connsiteX48" fmla="*/ 383218 w 609191"/>
              <a:gd name="connsiteY48" fmla="*/ 194615 h 608240"/>
              <a:gd name="connsiteX49" fmla="*/ 368239 w 609191"/>
              <a:gd name="connsiteY49" fmla="*/ 250481 h 608240"/>
              <a:gd name="connsiteX50" fmla="*/ 412517 w 609191"/>
              <a:gd name="connsiteY50" fmla="*/ 225370 h 608240"/>
              <a:gd name="connsiteX51" fmla="*/ 433808 w 609191"/>
              <a:gd name="connsiteY51" fmla="*/ 231483 h 608240"/>
              <a:gd name="connsiteX52" fmla="*/ 427967 w 609191"/>
              <a:gd name="connsiteY52" fmla="*/ 252832 h 608240"/>
              <a:gd name="connsiteX53" fmla="*/ 351188 w 609191"/>
              <a:gd name="connsiteY53" fmla="*/ 296377 h 608240"/>
              <a:gd name="connsiteX54" fmla="*/ 333854 w 609191"/>
              <a:gd name="connsiteY54" fmla="*/ 295060 h 608240"/>
              <a:gd name="connsiteX55" fmla="*/ 328296 w 609191"/>
              <a:gd name="connsiteY55" fmla="*/ 278695 h 608240"/>
              <a:gd name="connsiteX56" fmla="*/ 352695 w 609191"/>
              <a:gd name="connsiteY56" fmla="*/ 187750 h 608240"/>
              <a:gd name="connsiteX57" fmla="*/ 349963 w 609191"/>
              <a:gd name="connsiteY57" fmla="*/ 175053 h 608240"/>
              <a:gd name="connsiteX58" fmla="*/ 320571 w 609191"/>
              <a:gd name="connsiteY58" fmla="*/ 166965 h 608240"/>
              <a:gd name="connsiteX59" fmla="*/ 312375 w 609191"/>
              <a:gd name="connsiteY59" fmla="*/ 196308 h 608240"/>
              <a:gd name="connsiteX60" fmla="*/ 306440 w 609191"/>
              <a:gd name="connsiteY60" fmla="*/ 217563 h 608240"/>
              <a:gd name="connsiteX61" fmla="*/ 285149 w 609191"/>
              <a:gd name="connsiteY61" fmla="*/ 211732 h 608240"/>
              <a:gd name="connsiteX62" fmla="*/ 305121 w 609191"/>
              <a:gd name="connsiteY62" fmla="*/ 139691 h 608240"/>
              <a:gd name="connsiteX63" fmla="*/ 325046 w 609191"/>
              <a:gd name="connsiteY63" fmla="*/ 133217 h 608240"/>
              <a:gd name="connsiteX64" fmla="*/ 478390 w 609191"/>
              <a:gd name="connsiteY64" fmla="*/ 95098 h 608240"/>
              <a:gd name="connsiteX65" fmla="*/ 487883 w 609191"/>
              <a:gd name="connsiteY65" fmla="*/ 102458 h 608240"/>
              <a:gd name="connsiteX66" fmla="*/ 481947 w 609191"/>
              <a:gd name="connsiteY66" fmla="*/ 123809 h 608240"/>
              <a:gd name="connsiteX67" fmla="*/ 422772 w 609191"/>
              <a:gd name="connsiteY67" fmla="*/ 157293 h 608240"/>
              <a:gd name="connsiteX68" fmla="*/ 401382 w 609191"/>
              <a:gd name="connsiteY68" fmla="*/ 151367 h 608240"/>
              <a:gd name="connsiteX69" fmla="*/ 407319 w 609191"/>
              <a:gd name="connsiteY69" fmla="*/ 130111 h 608240"/>
              <a:gd name="connsiteX70" fmla="*/ 466493 w 609191"/>
              <a:gd name="connsiteY70" fmla="*/ 96627 h 608240"/>
              <a:gd name="connsiteX71" fmla="*/ 478390 w 609191"/>
              <a:gd name="connsiteY71" fmla="*/ 95098 h 608240"/>
              <a:gd name="connsiteX72" fmla="*/ 50774 w 609191"/>
              <a:gd name="connsiteY72" fmla="*/ 50699 h 608240"/>
              <a:gd name="connsiteX73" fmla="*/ 50774 w 609191"/>
              <a:gd name="connsiteY73" fmla="*/ 437200 h 608240"/>
              <a:gd name="connsiteX74" fmla="*/ 558323 w 609191"/>
              <a:gd name="connsiteY74" fmla="*/ 437200 h 608240"/>
              <a:gd name="connsiteX75" fmla="*/ 558323 w 609191"/>
              <a:gd name="connsiteY75" fmla="*/ 50699 h 608240"/>
              <a:gd name="connsiteX76" fmla="*/ 25340 w 609191"/>
              <a:gd name="connsiteY76" fmla="*/ 0 h 608240"/>
              <a:gd name="connsiteX77" fmla="*/ 583757 w 609191"/>
              <a:gd name="connsiteY77" fmla="*/ 0 h 608240"/>
              <a:gd name="connsiteX78" fmla="*/ 609191 w 609191"/>
              <a:gd name="connsiteY78" fmla="*/ 25302 h 608240"/>
              <a:gd name="connsiteX79" fmla="*/ 609191 w 609191"/>
              <a:gd name="connsiteY79" fmla="*/ 462503 h 608240"/>
              <a:gd name="connsiteX80" fmla="*/ 583757 w 609191"/>
              <a:gd name="connsiteY80" fmla="*/ 487900 h 608240"/>
              <a:gd name="connsiteX81" fmla="*/ 483340 w 609191"/>
              <a:gd name="connsiteY81" fmla="*/ 487900 h 608240"/>
              <a:gd name="connsiteX82" fmla="*/ 522904 w 609191"/>
              <a:gd name="connsiteY82" fmla="*/ 571238 h 608240"/>
              <a:gd name="connsiteX83" fmla="*/ 511412 w 609191"/>
              <a:gd name="connsiteY83" fmla="*/ 605477 h 608240"/>
              <a:gd name="connsiteX84" fmla="*/ 477123 w 609191"/>
              <a:gd name="connsiteY84" fmla="*/ 594096 h 608240"/>
              <a:gd name="connsiteX85" fmla="*/ 426820 w 609191"/>
              <a:gd name="connsiteY85" fmla="*/ 487900 h 608240"/>
              <a:gd name="connsiteX86" fmla="*/ 182371 w 609191"/>
              <a:gd name="connsiteY86" fmla="*/ 487900 h 608240"/>
              <a:gd name="connsiteX87" fmla="*/ 131974 w 609191"/>
              <a:gd name="connsiteY87" fmla="*/ 594096 h 608240"/>
              <a:gd name="connsiteX88" fmla="*/ 97685 w 609191"/>
              <a:gd name="connsiteY88" fmla="*/ 605477 h 608240"/>
              <a:gd name="connsiteX89" fmla="*/ 86287 w 609191"/>
              <a:gd name="connsiteY89" fmla="*/ 571238 h 608240"/>
              <a:gd name="connsiteX90" fmla="*/ 125851 w 609191"/>
              <a:gd name="connsiteY90" fmla="*/ 487900 h 608240"/>
              <a:gd name="connsiteX91" fmla="*/ 25340 w 609191"/>
              <a:gd name="connsiteY91" fmla="*/ 487900 h 608240"/>
              <a:gd name="connsiteX92" fmla="*/ 0 w 609191"/>
              <a:gd name="connsiteY92" fmla="*/ 462503 h 608240"/>
              <a:gd name="connsiteX93" fmla="*/ 0 w 609191"/>
              <a:gd name="connsiteY93" fmla="*/ 25302 h 608240"/>
              <a:gd name="connsiteX94" fmla="*/ 25340 w 609191"/>
              <a:gd name="connsiteY94" fmla="*/ 0 h 60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609191" h="608240">
                <a:moveTo>
                  <a:pt x="141405" y="237023"/>
                </a:moveTo>
                <a:cubicBezTo>
                  <a:pt x="161877" y="234690"/>
                  <a:pt x="182720" y="244463"/>
                  <a:pt x="193601" y="263445"/>
                </a:cubicBezTo>
                <a:cubicBezTo>
                  <a:pt x="199348" y="273607"/>
                  <a:pt x="201515" y="285085"/>
                  <a:pt x="200007" y="296564"/>
                </a:cubicBezTo>
                <a:lnTo>
                  <a:pt x="199630" y="298446"/>
                </a:lnTo>
                <a:lnTo>
                  <a:pt x="184652" y="354334"/>
                </a:lnTo>
                <a:lnTo>
                  <a:pt x="228835" y="329212"/>
                </a:lnTo>
                <a:cubicBezTo>
                  <a:pt x="236371" y="324978"/>
                  <a:pt x="246074" y="327613"/>
                  <a:pt x="250219" y="335328"/>
                </a:cubicBezTo>
                <a:cubicBezTo>
                  <a:pt x="254459" y="342855"/>
                  <a:pt x="251821" y="352452"/>
                  <a:pt x="244284" y="356686"/>
                </a:cubicBezTo>
                <a:lnTo>
                  <a:pt x="167600" y="400248"/>
                </a:lnTo>
                <a:cubicBezTo>
                  <a:pt x="162042" y="403353"/>
                  <a:pt x="155259" y="402883"/>
                  <a:pt x="150266" y="398931"/>
                </a:cubicBezTo>
                <a:cubicBezTo>
                  <a:pt x="145179" y="395074"/>
                  <a:pt x="143106" y="388676"/>
                  <a:pt x="144708" y="382560"/>
                </a:cubicBezTo>
                <a:lnTo>
                  <a:pt x="169108" y="291577"/>
                </a:lnTo>
                <a:cubicBezTo>
                  <a:pt x="169484" y="287155"/>
                  <a:pt x="168542" y="282827"/>
                  <a:pt x="166281" y="278875"/>
                </a:cubicBezTo>
                <a:cubicBezTo>
                  <a:pt x="160441" y="268526"/>
                  <a:pt x="147252" y="264856"/>
                  <a:pt x="136889" y="270784"/>
                </a:cubicBezTo>
                <a:cubicBezTo>
                  <a:pt x="126526" y="276617"/>
                  <a:pt x="122852" y="289790"/>
                  <a:pt x="128787" y="300139"/>
                </a:cubicBezTo>
                <a:cubicBezTo>
                  <a:pt x="133026" y="307666"/>
                  <a:pt x="130389" y="317169"/>
                  <a:pt x="122852" y="321403"/>
                </a:cubicBezTo>
                <a:cubicBezTo>
                  <a:pt x="115316" y="325731"/>
                  <a:pt x="105801" y="323097"/>
                  <a:pt x="101467" y="315570"/>
                </a:cubicBezTo>
                <a:cubicBezTo>
                  <a:pt x="87148" y="290166"/>
                  <a:pt x="96097" y="257988"/>
                  <a:pt x="121439" y="243499"/>
                </a:cubicBezTo>
                <a:cubicBezTo>
                  <a:pt x="127798" y="239923"/>
                  <a:pt x="134581" y="237801"/>
                  <a:pt x="141405" y="237023"/>
                </a:cubicBezTo>
                <a:close/>
                <a:moveTo>
                  <a:pt x="246546" y="216037"/>
                </a:moveTo>
                <a:cubicBezTo>
                  <a:pt x="250394" y="217107"/>
                  <a:pt x="253831" y="219647"/>
                  <a:pt x="255949" y="223411"/>
                </a:cubicBezTo>
                <a:lnTo>
                  <a:pt x="264988" y="239311"/>
                </a:lnTo>
                <a:lnTo>
                  <a:pt x="280995" y="230279"/>
                </a:lnTo>
                <a:cubicBezTo>
                  <a:pt x="288528" y="226045"/>
                  <a:pt x="298037" y="228680"/>
                  <a:pt x="302275" y="236207"/>
                </a:cubicBezTo>
                <a:cubicBezTo>
                  <a:pt x="306606" y="243734"/>
                  <a:pt x="303969" y="253236"/>
                  <a:pt x="296437" y="257470"/>
                </a:cubicBezTo>
                <a:lnTo>
                  <a:pt x="280430" y="266503"/>
                </a:lnTo>
                <a:lnTo>
                  <a:pt x="289469" y="282498"/>
                </a:lnTo>
                <a:cubicBezTo>
                  <a:pt x="293800" y="290024"/>
                  <a:pt x="291164" y="299527"/>
                  <a:pt x="283632" y="303761"/>
                </a:cubicBezTo>
                <a:cubicBezTo>
                  <a:pt x="276099" y="308089"/>
                  <a:pt x="266495" y="305455"/>
                  <a:pt x="262258" y="297928"/>
                </a:cubicBezTo>
                <a:lnTo>
                  <a:pt x="253219" y="281933"/>
                </a:lnTo>
                <a:lnTo>
                  <a:pt x="237306" y="290965"/>
                </a:lnTo>
                <a:cubicBezTo>
                  <a:pt x="229774" y="295293"/>
                  <a:pt x="220170" y="292659"/>
                  <a:pt x="215933" y="285132"/>
                </a:cubicBezTo>
                <a:cubicBezTo>
                  <a:pt x="211696" y="277605"/>
                  <a:pt x="214332" y="268008"/>
                  <a:pt x="221865" y="263774"/>
                </a:cubicBezTo>
                <a:lnTo>
                  <a:pt x="237777" y="254742"/>
                </a:lnTo>
                <a:lnTo>
                  <a:pt x="228738" y="238841"/>
                </a:lnTo>
                <a:cubicBezTo>
                  <a:pt x="224501" y="231314"/>
                  <a:pt x="227137" y="221717"/>
                  <a:pt x="234670" y="217483"/>
                </a:cubicBezTo>
                <a:cubicBezTo>
                  <a:pt x="238436" y="215366"/>
                  <a:pt x="242697" y="214966"/>
                  <a:pt x="246546" y="216037"/>
                </a:cubicBezTo>
                <a:close/>
                <a:moveTo>
                  <a:pt x="502956" y="138354"/>
                </a:moveTo>
                <a:cubicBezTo>
                  <a:pt x="506840" y="139413"/>
                  <a:pt x="510324" y="141952"/>
                  <a:pt x="512442" y="145714"/>
                </a:cubicBezTo>
                <a:cubicBezTo>
                  <a:pt x="516679" y="153239"/>
                  <a:pt x="514043" y="162832"/>
                  <a:pt x="506510" y="167065"/>
                </a:cubicBezTo>
                <a:lnTo>
                  <a:pt x="447380" y="200549"/>
                </a:lnTo>
                <a:cubicBezTo>
                  <a:pt x="439847" y="204781"/>
                  <a:pt x="430338" y="202148"/>
                  <a:pt x="426100" y="194623"/>
                </a:cubicBezTo>
                <a:cubicBezTo>
                  <a:pt x="421769" y="187099"/>
                  <a:pt x="424406" y="177599"/>
                  <a:pt x="431938" y="173367"/>
                </a:cubicBezTo>
                <a:lnTo>
                  <a:pt x="491069" y="139883"/>
                </a:lnTo>
                <a:cubicBezTo>
                  <a:pt x="494788" y="137720"/>
                  <a:pt x="499072" y="137296"/>
                  <a:pt x="502956" y="138354"/>
                </a:cubicBezTo>
                <a:close/>
                <a:moveTo>
                  <a:pt x="325046" y="133217"/>
                </a:moveTo>
                <a:cubicBezTo>
                  <a:pt x="345500" y="130885"/>
                  <a:pt x="366379" y="140655"/>
                  <a:pt x="377189" y="159629"/>
                </a:cubicBezTo>
                <a:cubicBezTo>
                  <a:pt x="382936" y="169786"/>
                  <a:pt x="385197" y="181260"/>
                  <a:pt x="383595" y="192734"/>
                </a:cubicBezTo>
                <a:lnTo>
                  <a:pt x="383218" y="194615"/>
                </a:lnTo>
                <a:lnTo>
                  <a:pt x="368239" y="250481"/>
                </a:lnTo>
                <a:lnTo>
                  <a:pt x="412517" y="225370"/>
                </a:lnTo>
                <a:cubicBezTo>
                  <a:pt x="419865" y="221137"/>
                  <a:pt x="429568" y="223959"/>
                  <a:pt x="433808" y="231483"/>
                </a:cubicBezTo>
                <a:cubicBezTo>
                  <a:pt x="438141" y="239007"/>
                  <a:pt x="435503" y="248600"/>
                  <a:pt x="427967" y="252832"/>
                </a:cubicBezTo>
                <a:lnTo>
                  <a:pt x="351188" y="296377"/>
                </a:lnTo>
                <a:cubicBezTo>
                  <a:pt x="345630" y="299480"/>
                  <a:pt x="338847" y="299010"/>
                  <a:pt x="333854" y="295060"/>
                </a:cubicBezTo>
                <a:cubicBezTo>
                  <a:pt x="328861" y="291204"/>
                  <a:pt x="326694" y="284809"/>
                  <a:pt x="328296" y="278695"/>
                </a:cubicBezTo>
                <a:lnTo>
                  <a:pt x="352695" y="187750"/>
                </a:lnTo>
                <a:cubicBezTo>
                  <a:pt x="353072" y="183330"/>
                  <a:pt x="352224" y="179003"/>
                  <a:pt x="349963" y="175053"/>
                </a:cubicBezTo>
                <a:cubicBezTo>
                  <a:pt x="344028" y="164708"/>
                  <a:pt x="330839" y="161040"/>
                  <a:pt x="320571" y="166965"/>
                </a:cubicBezTo>
                <a:cubicBezTo>
                  <a:pt x="310114" y="172796"/>
                  <a:pt x="306440" y="185963"/>
                  <a:pt x="312375" y="196308"/>
                </a:cubicBezTo>
                <a:cubicBezTo>
                  <a:pt x="316614" y="203832"/>
                  <a:pt x="313976" y="213331"/>
                  <a:pt x="306440" y="217563"/>
                </a:cubicBezTo>
                <a:cubicBezTo>
                  <a:pt x="298903" y="221890"/>
                  <a:pt x="289388" y="219256"/>
                  <a:pt x="285149" y="211732"/>
                </a:cubicBezTo>
                <a:cubicBezTo>
                  <a:pt x="270830" y="186339"/>
                  <a:pt x="279685" y="154174"/>
                  <a:pt x="305121" y="139691"/>
                </a:cubicBezTo>
                <a:cubicBezTo>
                  <a:pt x="311456" y="136117"/>
                  <a:pt x="318227" y="133995"/>
                  <a:pt x="325046" y="133217"/>
                </a:cubicBezTo>
                <a:close/>
                <a:moveTo>
                  <a:pt x="478390" y="95098"/>
                </a:moveTo>
                <a:cubicBezTo>
                  <a:pt x="482253" y="96157"/>
                  <a:pt x="485716" y="98696"/>
                  <a:pt x="487883" y="102458"/>
                </a:cubicBezTo>
                <a:cubicBezTo>
                  <a:pt x="492123" y="109983"/>
                  <a:pt x="489485" y="119576"/>
                  <a:pt x="481947" y="123809"/>
                </a:cubicBezTo>
                <a:lnTo>
                  <a:pt x="422772" y="157293"/>
                </a:lnTo>
                <a:cubicBezTo>
                  <a:pt x="415234" y="161525"/>
                  <a:pt x="405717" y="158892"/>
                  <a:pt x="401382" y="151367"/>
                </a:cubicBezTo>
                <a:cubicBezTo>
                  <a:pt x="397142" y="143843"/>
                  <a:pt x="399781" y="134343"/>
                  <a:pt x="407319" y="130111"/>
                </a:cubicBezTo>
                <a:lnTo>
                  <a:pt x="466493" y="96627"/>
                </a:lnTo>
                <a:cubicBezTo>
                  <a:pt x="470263" y="94464"/>
                  <a:pt x="474526" y="94040"/>
                  <a:pt x="478390" y="95098"/>
                </a:cubicBezTo>
                <a:close/>
                <a:moveTo>
                  <a:pt x="50774" y="50699"/>
                </a:moveTo>
                <a:lnTo>
                  <a:pt x="50774" y="437200"/>
                </a:lnTo>
                <a:lnTo>
                  <a:pt x="558323" y="437200"/>
                </a:lnTo>
                <a:lnTo>
                  <a:pt x="558323" y="50699"/>
                </a:lnTo>
                <a:close/>
                <a:moveTo>
                  <a:pt x="25340" y="0"/>
                </a:moveTo>
                <a:lnTo>
                  <a:pt x="583757" y="0"/>
                </a:lnTo>
                <a:cubicBezTo>
                  <a:pt x="597699" y="0"/>
                  <a:pt x="609191" y="11381"/>
                  <a:pt x="609191" y="25302"/>
                </a:cubicBezTo>
                <a:lnTo>
                  <a:pt x="609191" y="462503"/>
                </a:lnTo>
                <a:cubicBezTo>
                  <a:pt x="609191" y="476424"/>
                  <a:pt x="597699" y="487900"/>
                  <a:pt x="583757" y="487900"/>
                </a:cubicBezTo>
                <a:lnTo>
                  <a:pt x="483340" y="487900"/>
                </a:lnTo>
                <a:lnTo>
                  <a:pt x="522904" y="571238"/>
                </a:lnTo>
                <a:cubicBezTo>
                  <a:pt x="529121" y="583937"/>
                  <a:pt x="522904" y="599081"/>
                  <a:pt x="511412" y="605477"/>
                </a:cubicBezTo>
                <a:cubicBezTo>
                  <a:pt x="500014" y="611779"/>
                  <a:pt x="483529" y="606794"/>
                  <a:pt x="477123" y="594096"/>
                </a:cubicBezTo>
                <a:lnTo>
                  <a:pt x="426820" y="487900"/>
                </a:lnTo>
                <a:lnTo>
                  <a:pt x="182371" y="487900"/>
                </a:lnTo>
                <a:lnTo>
                  <a:pt x="131974" y="594096"/>
                </a:lnTo>
                <a:cubicBezTo>
                  <a:pt x="125568" y="606794"/>
                  <a:pt x="110402" y="611873"/>
                  <a:pt x="97685" y="605477"/>
                </a:cubicBezTo>
                <a:cubicBezTo>
                  <a:pt x="85062" y="599081"/>
                  <a:pt x="79881" y="583937"/>
                  <a:pt x="86287" y="571238"/>
                </a:cubicBezTo>
                <a:lnTo>
                  <a:pt x="125851" y="487900"/>
                </a:lnTo>
                <a:lnTo>
                  <a:pt x="25340" y="487900"/>
                </a:lnTo>
                <a:cubicBezTo>
                  <a:pt x="11398" y="487900"/>
                  <a:pt x="0" y="476424"/>
                  <a:pt x="0" y="462503"/>
                </a:cubicBezTo>
                <a:lnTo>
                  <a:pt x="0" y="25302"/>
                </a:lnTo>
                <a:cubicBezTo>
                  <a:pt x="0" y="11381"/>
                  <a:pt x="11398" y="0"/>
                  <a:pt x="253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5" name="professor-or-student-sleeping-on-his-desk-with-books-stack_42993">
            <a:extLst>
              <a:ext uri="{FF2B5EF4-FFF2-40B4-BE49-F238E27FC236}">
                <a16:creationId xmlns="" xmlns:a16="http://schemas.microsoft.com/office/drawing/2014/main" id="{E4FA5409-5914-45FD-8003-AA83AF24174A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4109499"/>
            <a:ext cx="368754" cy="321460"/>
          </a:xfrm>
          <a:custGeom>
            <a:avLst/>
            <a:gdLst>
              <a:gd name="connsiteX0" fmla="*/ 405697 w 549006"/>
              <a:gd name="connsiteY0" fmla="*/ 450223 h 478595"/>
              <a:gd name="connsiteX1" fmla="*/ 457263 w 549006"/>
              <a:gd name="connsiteY1" fmla="*/ 450223 h 478595"/>
              <a:gd name="connsiteX2" fmla="*/ 457263 w 549006"/>
              <a:gd name="connsiteY2" fmla="*/ 455400 h 478595"/>
              <a:gd name="connsiteX3" fmla="*/ 405697 w 549006"/>
              <a:gd name="connsiteY3" fmla="*/ 455400 h 478595"/>
              <a:gd name="connsiteX4" fmla="*/ 390090 w 549006"/>
              <a:gd name="connsiteY4" fmla="*/ 436090 h 478595"/>
              <a:gd name="connsiteX5" fmla="*/ 390090 w 549006"/>
              <a:gd name="connsiteY5" fmla="*/ 460682 h 478595"/>
              <a:gd name="connsiteX6" fmla="*/ 471421 w 549006"/>
              <a:gd name="connsiteY6" fmla="*/ 460682 h 478595"/>
              <a:gd name="connsiteX7" fmla="*/ 471421 w 549006"/>
              <a:gd name="connsiteY7" fmla="*/ 436090 h 478595"/>
              <a:gd name="connsiteX8" fmla="*/ 381053 w 549006"/>
              <a:gd name="connsiteY8" fmla="*/ 427029 h 478595"/>
              <a:gd name="connsiteX9" fmla="*/ 480458 w 549006"/>
              <a:gd name="connsiteY9" fmla="*/ 427029 h 478595"/>
              <a:gd name="connsiteX10" fmla="*/ 480458 w 549006"/>
              <a:gd name="connsiteY10" fmla="*/ 436090 h 478595"/>
              <a:gd name="connsiteX11" fmla="*/ 475294 w 549006"/>
              <a:gd name="connsiteY11" fmla="*/ 436090 h 478595"/>
              <a:gd name="connsiteX12" fmla="*/ 475294 w 549006"/>
              <a:gd name="connsiteY12" fmla="*/ 463271 h 478595"/>
              <a:gd name="connsiteX13" fmla="*/ 387508 w 549006"/>
              <a:gd name="connsiteY13" fmla="*/ 463271 h 478595"/>
              <a:gd name="connsiteX14" fmla="*/ 387508 w 549006"/>
              <a:gd name="connsiteY14" fmla="*/ 436090 h 478595"/>
              <a:gd name="connsiteX15" fmla="*/ 381053 w 549006"/>
              <a:gd name="connsiteY15" fmla="*/ 436090 h 478595"/>
              <a:gd name="connsiteX16" fmla="*/ 369495 w 549006"/>
              <a:gd name="connsiteY16" fmla="*/ 408999 h 478595"/>
              <a:gd name="connsiteX17" fmla="*/ 369495 w 549006"/>
              <a:gd name="connsiteY17" fmla="*/ 472151 h 478595"/>
              <a:gd name="connsiteX18" fmla="*/ 492224 w 549006"/>
              <a:gd name="connsiteY18" fmla="*/ 472151 h 478595"/>
              <a:gd name="connsiteX19" fmla="*/ 492224 w 549006"/>
              <a:gd name="connsiteY19" fmla="*/ 408999 h 478595"/>
              <a:gd name="connsiteX20" fmla="*/ 468970 w 549006"/>
              <a:gd name="connsiteY20" fmla="*/ 408999 h 478595"/>
              <a:gd name="connsiteX21" fmla="*/ 468970 w 549006"/>
              <a:gd name="connsiteY21" fmla="*/ 416732 h 478595"/>
              <a:gd name="connsiteX22" fmla="*/ 449592 w 549006"/>
              <a:gd name="connsiteY22" fmla="*/ 416732 h 478595"/>
              <a:gd name="connsiteX23" fmla="*/ 449592 w 549006"/>
              <a:gd name="connsiteY23" fmla="*/ 408999 h 478595"/>
              <a:gd name="connsiteX24" fmla="*/ 412127 w 549006"/>
              <a:gd name="connsiteY24" fmla="*/ 408999 h 478595"/>
              <a:gd name="connsiteX25" fmla="*/ 412127 w 549006"/>
              <a:gd name="connsiteY25" fmla="*/ 416732 h 478595"/>
              <a:gd name="connsiteX26" fmla="*/ 392749 w 549006"/>
              <a:gd name="connsiteY26" fmla="*/ 416732 h 478595"/>
              <a:gd name="connsiteX27" fmla="*/ 392749 w 549006"/>
              <a:gd name="connsiteY27" fmla="*/ 408999 h 478595"/>
              <a:gd name="connsiteX28" fmla="*/ 369495 w 549006"/>
              <a:gd name="connsiteY28" fmla="*/ 365180 h 478595"/>
              <a:gd name="connsiteX29" fmla="*/ 369495 w 549006"/>
              <a:gd name="connsiteY29" fmla="*/ 402555 h 478595"/>
              <a:gd name="connsiteX30" fmla="*/ 392749 w 549006"/>
              <a:gd name="connsiteY30" fmla="*/ 402555 h 478595"/>
              <a:gd name="connsiteX31" fmla="*/ 392749 w 549006"/>
              <a:gd name="connsiteY31" fmla="*/ 393534 h 478595"/>
              <a:gd name="connsiteX32" fmla="*/ 412127 w 549006"/>
              <a:gd name="connsiteY32" fmla="*/ 393534 h 478595"/>
              <a:gd name="connsiteX33" fmla="*/ 412127 w 549006"/>
              <a:gd name="connsiteY33" fmla="*/ 402555 h 478595"/>
              <a:gd name="connsiteX34" fmla="*/ 449592 w 549006"/>
              <a:gd name="connsiteY34" fmla="*/ 402555 h 478595"/>
              <a:gd name="connsiteX35" fmla="*/ 449592 w 549006"/>
              <a:gd name="connsiteY35" fmla="*/ 394823 h 478595"/>
              <a:gd name="connsiteX36" fmla="*/ 468970 w 549006"/>
              <a:gd name="connsiteY36" fmla="*/ 394823 h 478595"/>
              <a:gd name="connsiteX37" fmla="*/ 468970 w 549006"/>
              <a:gd name="connsiteY37" fmla="*/ 402555 h 478595"/>
              <a:gd name="connsiteX38" fmla="*/ 492224 w 549006"/>
              <a:gd name="connsiteY38" fmla="*/ 402555 h 478595"/>
              <a:gd name="connsiteX39" fmla="*/ 492224 w 549006"/>
              <a:gd name="connsiteY39" fmla="*/ 365180 h 478595"/>
              <a:gd name="connsiteX40" fmla="*/ 384998 w 549006"/>
              <a:gd name="connsiteY40" fmla="*/ 345848 h 478595"/>
              <a:gd name="connsiteX41" fmla="*/ 400500 w 549006"/>
              <a:gd name="connsiteY41" fmla="*/ 345848 h 478595"/>
              <a:gd name="connsiteX42" fmla="*/ 400500 w 549006"/>
              <a:gd name="connsiteY42" fmla="*/ 358736 h 478595"/>
              <a:gd name="connsiteX43" fmla="*/ 465094 w 549006"/>
              <a:gd name="connsiteY43" fmla="*/ 358736 h 478595"/>
              <a:gd name="connsiteX44" fmla="*/ 465094 w 549006"/>
              <a:gd name="connsiteY44" fmla="*/ 345848 h 478595"/>
              <a:gd name="connsiteX45" fmla="*/ 481889 w 549006"/>
              <a:gd name="connsiteY45" fmla="*/ 345848 h 478595"/>
              <a:gd name="connsiteX46" fmla="*/ 481889 w 549006"/>
              <a:gd name="connsiteY46" fmla="*/ 358736 h 478595"/>
              <a:gd name="connsiteX47" fmla="*/ 498683 w 549006"/>
              <a:gd name="connsiteY47" fmla="*/ 358736 h 478595"/>
              <a:gd name="connsiteX48" fmla="*/ 498683 w 549006"/>
              <a:gd name="connsiteY48" fmla="*/ 478595 h 478595"/>
              <a:gd name="connsiteX49" fmla="*/ 363036 w 549006"/>
              <a:gd name="connsiteY49" fmla="*/ 478595 h 478595"/>
              <a:gd name="connsiteX50" fmla="*/ 363036 w 549006"/>
              <a:gd name="connsiteY50" fmla="*/ 358736 h 478595"/>
              <a:gd name="connsiteX51" fmla="*/ 384998 w 549006"/>
              <a:gd name="connsiteY51" fmla="*/ 358736 h 478595"/>
              <a:gd name="connsiteX52" fmla="*/ 162823 w 549006"/>
              <a:gd name="connsiteY52" fmla="*/ 252816 h 478595"/>
              <a:gd name="connsiteX53" fmla="*/ 162823 w 549006"/>
              <a:gd name="connsiteY53" fmla="*/ 254106 h 478595"/>
              <a:gd name="connsiteX54" fmla="*/ 160240 w 549006"/>
              <a:gd name="connsiteY54" fmla="*/ 259267 h 478595"/>
              <a:gd name="connsiteX55" fmla="*/ 138283 w 549006"/>
              <a:gd name="connsiteY55" fmla="*/ 304423 h 478595"/>
              <a:gd name="connsiteX56" fmla="*/ 179613 w 549006"/>
              <a:gd name="connsiteY56" fmla="*/ 304423 h 478595"/>
              <a:gd name="connsiteX57" fmla="*/ 202862 w 549006"/>
              <a:gd name="connsiteY57" fmla="*/ 304423 h 478595"/>
              <a:gd name="connsiteX58" fmla="*/ 210611 w 549006"/>
              <a:gd name="connsiteY58" fmla="*/ 304423 h 478595"/>
              <a:gd name="connsiteX59" fmla="*/ 222236 w 549006"/>
              <a:gd name="connsiteY59" fmla="*/ 304423 h 478595"/>
              <a:gd name="connsiteX60" fmla="*/ 222236 w 549006"/>
              <a:gd name="connsiteY60" fmla="*/ 291521 h 478595"/>
              <a:gd name="connsiteX61" fmla="*/ 182197 w 549006"/>
              <a:gd name="connsiteY61" fmla="*/ 291521 h 478595"/>
              <a:gd name="connsiteX62" fmla="*/ 182197 w 549006"/>
              <a:gd name="connsiteY62" fmla="*/ 252816 h 478595"/>
              <a:gd name="connsiteX63" fmla="*/ 374633 w 549006"/>
              <a:gd name="connsiteY63" fmla="*/ 236088 h 478595"/>
              <a:gd name="connsiteX64" fmla="*/ 436554 w 549006"/>
              <a:gd name="connsiteY64" fmla="*/ 236088 h 478595"/>
              <a:gd name="connsiteX65" fmla="*/ 436554 w 549006"/>
              <a:gd name="connsiteY65" fmla="*/ 241265 h 478595"/>
              <a:gd name="connsiteX66" fmla="*/ 374633 w 549006"/>
              <a:gd name="connsiteY66" fmla="*/ 241265 h 478595"/>
              <a:gd name="connsiteX67" fmla="*/ 375875 w 549006"/>
              <a:gd name="connsiteY67" fmla="*/ 227182 h 478595"/>
              <a:gd name="connsiteX68" fmla="*/ 438003 w 549006"/>
              <a:gd name="connsiteY68" fmla="*/ 227182 h 478595"/>
              <a:gd name="connsiteX69" fmla="*/ 438003 w 549006"/>
              <a:gd name="connsiteY69" fmla="*/ 232152 h 478595"/>
              <a:gd name="connsiteX70" fmla="*/ 375875 w 549006"/>
              <a:gd name="connsiteY70" fmla="*/ 232152 h 478595"/>
              <a:gd name="connsiteX71" fmla="*/ 334648 w 549006"/>
              <a:gd name="connsiteY71" fmla="*/ 220548 h 478595"/>
              <a:gd name="connsiteX72" fmla="*/ 334648 w 549006"/>
              <a:gd name="connsiteY72" fmla="*/ 247692 h 478595"/>
              <a:gd name="connsiteX73" fmla="*/ 446924 w 549006"/>
              <a:gd name="connsiteY73" fmla="*/ 247692 h 478595"/>
              <a:gd name="connsiteX74" fmla="*/ 446924 w 549006"/>
              <a:gd name="connsiteY74" fmla="*/ 220548 h 478595"/>
              <a:gd name="connsiteX75" fmla="*/ 329486 w 549006"/>
              <a:gd name="connsiteY75" fmla="*/ 215378 h 478595"/>
              <a:gd name="connsiteX76" fmla="*/ 452086 w 549006"/>
              <a:gd name="connsiteY76" fmla="*/ 215378 h 478595"/>
              <a:gd name="connsiteX77" fmla="*/ 452086 w 549006"/>
              <a:gd name="connsiteY77" fmla="*/ 252816 h 478595"/>
              <a:gd name="connsiteX78" fmla="*/ 329486 w 549006"/>
              <a:gd name="connsiteY78" fmla="*/ 252816 h 478595"/>
              <a:gd name="connsiteX79" fmla="*/ 28429 w 549006"/>
              <a:gd name="connsiteY79" fmla="*/ 193633 h 478595"/>
              <a:gd name="connsiteX80" fmla="*/ 68487 w 549006"/>
              <a:gd name="connsiteY80" fmla="*/ 353530 h 478595"/>
              <a:gd name="connsiteX81" fmla="*/ 180910 w 549006"/>
              <a:gd name="connsiteY81" fmla="*/ 353530 h 478595"/>
              <a:gd name="connsiteX82" fmla="*/ 180910 w 549006"/>
              <a:gd name="connsiteY82" fmla="*/ 383188 h 478595"/>
              <a:gd name="connsiteX83" fmla="*/ 160234 w 549006"/>
              <a:gd name="connsiteY83" fmla="*/ 383188 h 478595"/>
              <a:gd name="connsiteX84" fmla="*/ 188663 w 549006"/>
              <a:gd name="connsiteY84" fmla="*/ 447663 h 478595"/>
              <a:gd name="connsiteX85" fmla="*/ 170572 w 549006"/>
              <a:gd name="connsiteY85" fmla="*/ 455400 h 478595"/>
              <a:gd name="connsiteX86" fmla="*/ 138267 w 549006"/>
              <a:gd name="connsiteY86" fmla="*/ 383188 h 478595"/>
              <a:gd name="connsiteX87" fmla="*/ 90455 w 549006"/>
              <a:gd name="connsiteY87" fmla="*/ 383188 h 478595"/>
              <a:gd name="connsiteX88" fmla="*/ 56857 w 549006"/>
              <a:gd name="connsiteY88" fmla="*/ 455400 h 478595"/>
              <a:gd name="connsiteX89" fmla="*/ 38766 w 549006"/>
              <a:gd name="connsiteY89" fmla="*/ 447663 h 478595"/>
              <a:gd name="connsiteX90" fmla="*/ 68487 w 549006"/>
              <a:gd name="connsiteY90" fmla="*/ 383188 h 478595"/>
              <a:gd name="connsiteX91" fmla="*/ 45227 w 549006"/>
              <a:gd name="connsiteY91" fmla="*/ 383188 h 478595"/>
              <a:gd name="connsiteX92" fmla="*/ 0 w 549006"/>
              <a:gd name="connsiteY92" fmla="*/ 201370 h 478595"/>
              <a:gd name="connsiteX93" fmla="*/ 426199 w 549006"/>
              <a:gd name="connsiteY93" fmla="*/ 184521 h 478595"/>
              <a:gd name="connsiteX94" fmla="*/ 431376 w 549006"/>
              <a:gd name="connsiteY94" fmla="*/ 184521 h 478595"/>
              <a:gd name="connsiteX95" fmla="*/ 431376 w 549006"/>
              <a:gd name="connsiteY95" fmla="*/ 203781 h 478595"/>
              <a:gd name="connsiteX96" fmla="*/ 426199 w 549006"/>
              <a:gd name="connsiteY96" fmla="*/ 203781 h 478595"/>
              <a:gd name="connsiteX97" fmla="*/ 417294 w 549006"/>
              <a:gd name="connsiteY97" fmla="*/ 184521 h 478595"/>
              <a:gd name="connsiteX98" fmla="*/ 422471 w 549006"/>
              <a:gd name="connsiteY98" fmla="*/ 184521 h 478595"/>
              <a:gd name="connsiteX99" fmla="*/ 422471 w 549006"/>
              <a:gd name="connsiteY99" fmla="*/ 203781 h 478595"/>
              <a:gd name="connsiteX100" fmla="*/ 417294 w 549006"/>
              <a:gd name="connsiteY100" fmla="*/ 203781 h 478595"/>
              <a:gd name="connsiteX101" fmla="*/ 359101 w 549006"/>
              <a:gd name="connsiteY101" fmla="*/ 184521 h 478595"/>
              <a:gd name="connsiteX102" fmla="*/ 365521 w 549006"/>
              <a:gd name="connsiteY102" fmla="*/ 184521 h 478595"/>
              <a:gd name="connsiteX103" fmla="*/ 365521 w 549006"/>
              <a:gd name="connsiteY103" fmla="*/ 203781 h 478595"/>
              <a:gd name="connsiteX104" fmla="*/ 359101 w 549006"/>
              <a:gd name="connsiteY104" fmla="*/ 203781 h 478595"/>
              <a:gd name="connsiteX105" fmla="*/ 349989 w 549006"/>
              <a:gd name="connsiteY105" fmla="*/ 184521 h 478595"/>
              <a:gd name="connsiteX106" fmla="*/ 355166 w 549006"/>
              <a:gd name="connsiteY106" fmla="*/ 184521 h 478595"/>
              <a:gd name="connsiteX107" fmla="*/ 355166 w 549006"/>
              <a:gd name="connsiteY107" fmla="*/ 203781 h 478595"/>
              <a:gd name="connsiteX108" fmla="*/ 349989 w 549006"/>
              <a:gd name="connsiteY108" fmla="*/ 203781 h 478595"/>
              <a:gd name="connsiteX109" fmla="*/ 334648 w 549006"/>
              <a:gd name="connsiteY109" fmla="*/ 180579 h 478595"/>
              <a:gd name="connsiteX110" fmla="*/ 334648 w 549006"/>
              <a:gd name="connsiteY110" fmla="*/ 207723 h 478595"/>
              <a:gd name="connsiteX111" fmla="*/ 446924 w 549006"/>
              <a:gd name="connsiteY111" fmla="*/ 207723 h 478595"/>
              <a:gd name="connsiteX112" fmla="*/ 446924 w 549006"/>
              <a:gd name="connsiteY112" fmla="*/ 180579 h 478595"/>
              <a:gd name="connsiteX113" fmla="*/ 329486 w 549006"/>
              <a:gd name="connsiteY113" fmla="*/ 175409 h 478595"/>
              <a:gd name="connsiteX114" fmla="*/ 452086 w 549006"/>
              <a:gd name="connsiteY114" fmla="*/ 175409 h 478595"/>
              <a:gd name="connsiteX115" fmla="*/ 452086 w 549006"/>
              <a:gd name="connsiteY115" fmla="*/ 212893 h 478595"/>
              <a:gd name="connsiteX116" fmla="*/ 329486 w 549006"/>
              <a:gd name="connsiteY116" fmla="*/ 212893 h 478595"/>
              <a:gd name="connsiteX117" fmla="*/ 149907 w 549006"/>
              <a:gd name="connsiteY117" fmla="*/ 158634 h 478595"/>
              <a:gd name="connsiteX118" fmla="*/ 180905 w 549006"/>
              <a:gd name="connsiteY118" fmla="*/ 203790 h 478595"/>
              <a:gd name="connsiteX119" fmla="*/ 179613 w 549006"/>
              <a:gd name="connsiteY119" fmla="*/ 223142 h 478595"/>
              <a:gd name="connsiteX120" fmla="*/ 291981 w 549006"/>
              <a:gd name="connsiteY120" fmla="*/ 223142 h 478595"/>
              <a:gd name="connsiteX121" fmla="*/ 291981 w 549006"/>
              <a:gd name="connsiteY121" fmla="*/ 252816 h 478595"/>
              <a:gd name="connsiteX122" fmla="*/ 329486 w 549006"/>
              <a:gd name="connsiteY122" fmla="*/ 252816 h 478595"/>
              <a:gd name="connsiteX123" fmla="*/ 329486 w 549006"/>
              <a:gd name="connsiteY123" fmla="*/ 252862 h 478595"/>
              <a:gd name="connsiteX124" fmla="*/ 452086 w 549006"/>
              <a:gd name="connsiteY124" fmla="*/ 252862 h 478595"/>
              <a:gd name="connsiteX125" fmla="*/ 452086 w 549006"/>
              <a:gd name="connsiteY125" fmla="*/ 252816 h 478595"/>
              <a:gd name="connsiteX126" fmla="*/ 549006 w 549006"/>
              <a:gd name="connsiteY126" fmla="*/ 252816 h 478595"/>
              <a:gd name="connsiteX127" fmla="*/ 549006 w 549006"/>
              <a:gd name="connsiteY127" fmla="*/ 291521 h 478595"/>
              <a:gd name="connsiteX128" fmla="*/ 529632 w 549006"/>
              <a:gd name="connsiteY128" fmla="*/ 291521 h 478595"/>
              <a:gd name="connsiteX129" fmla="*/ 529632 w 549006"/>
              <a:gd name="connsiteY129" fmla="*/ 478595 h 478595"/>
              <a:gd name="connsiteX130" fmla="*/ 505092 w 549006"/>
              <a:gd name="connsiteY130" fmla="*/ 478595 h 478595"/>
              <a:gd name="connsiteX131" fmla="*/ 505092 w 549006"/>
              <a:gd name="connsiteY131" fmla="*/ 291521 h 478595"/>
              <a:gd name="connsiteX132" fmla="*/ 246776 w 549006"/>
              <a:gd name="connsiteY132" fmla="*/ 291521 h 478595"/>
              <a:gd name="connsiteX133" fmla="*/ 246776 w 549006"/>
              <a:gd name="connsiteY133" fmla="*/ 304423 h 478595"/>
              <a:gd name="connsiteX134" fmla="*/ 258400 w 549006"/>
              <a:gd name="connsiteY134" fmla="*/ 304423 h 478595"/>
              <a:gd name="connsiteX135" fmla="*/ 262275 w 549006"/>
              <a:gd name="connsiteY135" fmla="*/ 304423 h 478595"/>
              <a:gd name="connsiteX136" fmla="*/ 262275 w 549006"/>
              <a:gd name="connsiteY136" fmla="*/ 464403 h 478595"/>
              <a:gd name="connsiteX137" fmla="*/ 246776 w 549006"/>
              <a:gd name="connsiteY137" fmla="*/ 464403 h 478595"/>
              <a:gd name="connsiteX138" fmla="*/ 246776 w 549006"/>
              <a:gd name="connsiteY138" fmla="*/ 466984 h 478595"/>
              <a:gd name="connsiteX139" fmla="*/ 222236 w 549006"/>
              <a:gd name="connsiteY139" fmla="*/ 466984 h 478595"/>
              <a:gd name="connsiteX140" fmla="*/ 222236 w 549006"/>
              <a:gd name="connsiteY140" fmla="*/ 464403 h 478595"/>
              <a:gd name="connsiteX141" fmla="*/ 210611 w 549006"/>
              <a:gd name="connsiteY141" fmla="*/ 464403 h 478595"/>
              <a:gd name="connsiteX142" fmla="*/ 210611 w 549006"/>
              <a:gd name="connsiteY142" fmla="*/ 344418 h 478595"/>
              <a:gd name="connsiteX143" fmla="*/ 202862 w 549006"/>
              <a:gd name="connsiteY143" fmla="*/ 344418 h 478595"/>
              <a:gd name="connsiteX144" fmla="*/ 162823 w 549006"/>
              <a:gd name="connsiteY144" fmla="*/ 344418 h 478595"/>
              <a:gd name="connsiteX145" fmla="*/ 160240 w 549006"/>
              <a:gd name="connsiteY145" fmla="*/ 344418 h 478595"/>
              <a:gd name="connsiteX146" fmla="*/ 118909 w 549006"/>
              <a:gd name="connsiteY146" fmla="*/ 344418 h 478595"/>
              <a:gd name="connsiteX147" fmla="*/ 105993 w 549006"/>
              <a:gd name="connsiteY147" fmla="*/ 344418 h 478595"/>
              <a:gd name="connsiteX148" fmla="*/ 100827 w 549006"/>
              <a:gd name="connsiteY148" fmla="*/ 344418 h 478595"/>
              <a:gd name="connsiteX149" fmla="*/ 73704 w 549006"/>
              <a:gd name="connsiteY149" fmla="*/ 344418 h 478595"/>
              <a:gd name="connsiteX150" fmla="*/ 63371 w 549006"/>
              <a:gd name="connsiteY150" fmla="*/ 296682 h 478595"/>
              <a:gd name="connsiteX151" fmla="*/ 133116 w 549006"/>
              <a:gd name="connsiteY151" fmla="*/ 161214 h 478595"/>
              <a:gd name="connsiteX152" fmla="*/ 423694 w 549006"/>
              <a:gd name="connsiteY152" fmla="*/ 144488 h 478595"/>
              <a:gd name="connsiteX153" fmla="*/ 423694 w 549006"/>
              <a:gd name="connsiteY153" fmla="*/ 163876 h 478595"/>
              <a:gd name="connsiteX154" fmla="*/ 428857 w 549006"/>
              <a:gd name="connsiteY154" fmla="*/ 163876 h 478595"/>
              <a:gd name="connsiteX155" fmla="*/ 428857 w 549006"/>
              <a:gd name="connsiteY155" fmla="*/ 144488 h 478595"/>
              <a:gd name="connsiteX156" fmla="*/ 368202 w 549006"/>
              <a:gd name="connsiteY156" fmla="*/ 144488 h 478595"/>
              <a:gd name="connsiteX157" fmla="*/ 368202 w 549006"/>
              <a:gd name="connsiteY157" fmla="*/ 163876 h 478595"/>
              <a:gd name="connsiteX158" fmla="*/ 373364 w 549006"/>
              <a:gd name="connsiteY158" fmla="*/ 163876 h 478595"/>
              <a:gd name="connsiteX159" fmla="*/ 373364 w 549006"/>
              <a:gd name="connsiteY159" fmla="*/ 144488 h 478595"/>
              <a:gd name="connsiteX160" fmla="*/ 359168 w 549006"/>
              <a:gd name="connsiteY160" fmla="*/ 144488 h 478595"/>
              <a:gd name="connsiteX161" fmla="*/ 359168 w 549006"/>
              <a:gd name="connsiteY161" fmla="*/ 163876 h 478595"/>
              <a:gd name="connsiteX162" fmla="*/ 364330 w 549006"/>
              <a:gd name="connsiteY162" fmla="*/ 163876 h 478595"/>
              <a:gd name="connsiteX163" fmla="*/ 364330 w 549006"/>
              <a:gd name="connsiteY163" fmla="*/ 144488 h 478595"/>
              <a:gd name="connsiteX164" fmla="*/ 434019 w 549006"/>
              <a:gd name="connsiteY164" fmla="*/ 140610 h 478595"/>
              <a:gd name="connsiteX165" fmla="*/ 434019 w 549006"/>
              <a:gd name="connsiteY165" fmla="*/ 167754 h 478595"/>
              <a:gd name="connsiteX166" fmla="*/ 446924 w 549006"/>
              <a:gd name="connsiteY166" fmla="*/ 167754 h 478595"/>
              <a:gd name="connsiteX167" fmla="*/ 446924 w 549006"/>
              <a:gd name="connsiteY167" fmla="*/ 140610 h 478595"/>
              <a:gd name="connsiteX168" fmla="*/ 383688 w 549006"/>
              <a:gd name="connsiteY168" fmla="*/ 140610 h 478595"/>
              <a:gd name="connsiteX169" fmla="*/ 383688 w 549006"/>
              <a:gd name="connsiteY169" fmla="*/ 167754 h 478595"/>
              <a:gd name="connsiteX170" fmla="*/ 419823 w 549006"/>
              <a:gd name="connsiteY170" fmla="*/ 167754 h 478595"/>
              <a:gd name="connsiteX171" fmla="*/ 419823 w 549006"/>
              <a:gd name="connsiteY171" fmla="*/ 140610 h 478595"/>
              <a:gd name="connsiteX172" fmla="*/ 334648 w 549006"/>
              <a:gd name="connsiteY172" fmla="*/ 140610 h 478595"/>
              <a:gd name="connsiteX173" fmla="*/ 334648 w 549006"/>
              <a:gd name="connsiteY173" fmla="*/ 167754 h 478595"/>
              <a:gd name="connsiteX174" fmla="*/ 348844 w 549006"/>
              <a:gd name="connsiteY174" fmla="*/ 167754 h 478595"/>
              <a:gd name="connsiteX175" fmla="*/ 348844 w 549006"/>
              <a:gd name="connsiteY175" fmla="*/ 140610 h 478595"/>
              <a:gd name="connsiteX176" fmla="*/ 329486 w 549006"/>
              <a:gd name="connsiteY176" fmla="*/ 135440 h 478595"/>
              <a:gd name="connsiteX177" fmla="*/ 419823 w 549006"/>
              <a:gd name="connsiteY177" fmla="*/ 135440 h 478595"/>
              <a:gd name="connsiteX178" fmla="*/ 434019 w 549006"/>
              <a:gd name="connsiteY178" fmla="*/ 135440 h 478595"/>
              <a:gd name="connsiteX179" fmla="*/ 452086 w 549006"/>
              <a:gd name="connsiteY179" fmla="*/ 135440 h 478595"/>
              <a:gd name="connsiteX180" fmla="*/ 452086 w 549006"/>
              <a:gd name="connsiteY180" fmla="*/ 172924 h 478595"/>
              <a:gd name="connsiteX181" fmla="*/ 329486 w 549006"/>
              <a:gd name="connsiteY181" fmla="*/ 172924 h 478595"/>
              <a:gd name="connsiteX182" fmla="*/ 427649 w 549006"/>
              <a:gd name="connsiteY182" fmla="*/ 105825 h 478595"/>
              <a:gd name="connsiteX183" fmla="*/ 432826 w 549006"/>
              <a:gd name="connsiteY183" fmla="*/ 105825 h 478595"/>
              <a:gd name="connsiteX184" fmla="*/ 432826 w 549006"/>
              <a:gd name="connsiteY184" fmla="*/ 125085 h 478595"/>
              <a:gd name="connsiteX185" fmla="*/ 427649 w 549006"/>
              <a:gd name="connsiteY185" fmla="*/ 125085 h 478595"/>
              <a:gd name="connsiteX186" fmla="*/ 364330 w 549006"/>
              <a:gd name="connsiteY186" fmla="*/ 105774 h 478595"/>
              <a:gd name="connsiteX187" fmla="*/ 364330 w 549006"/>
              <a:gd name="connsiteY187" fmla="*/ 125189 h 478595"/>
              <a:gd name="connsiteX188" fmla="*/ 369492 w 549006"/>
              <a:gd name="connsiteY188" fmla="*/ 125189 h 478595"/>
              <a:gd name="connsiteX189" fmla="*/ 369492 w 549006"/>
              <a:gd name="connsiteY189" fmla="*/ 105774 h 478595"/>
              <a:gd name="connsiteX190" fmla="*/ 355297 w 549006"/>
              <a:gd name="connsiteY190" fmla="*/ 105774 h 478595"/>
              <a:gd name="connsiteX191" fmla="*/ 355297 w 549006"/>
              <a:gd name="connsiteY191" fmla="*/ 125189 h 478595"/>
              <a:gd name="connsiteX192" fmla="*/ 360459 w 549006"/>
              <a:gd name="connsiteY192" fmla="*/ 125189 h 478595"/>
              <a:gd name="connsiteX193" fmla="*/ 360459 w 549006"/>
              <a:gd name="connsiteY193" fmla="*/ 105774 h 478595"/>
              <a:gd name="connsiteX194" fmla="*/ 378526 w 549006"/>
              <a:gd name="connsiteY194" fmla="*/ 100596 h 478595"/>
              <a:gd name="connsiteX195" fmla="*/ 378526 w 549006"/>
              <a:gd name="connsiteY195" fmla="*/ 127778 h 478595"/>
              <a:gd name="connsiteX196" fmla="*/ 446924 w 549006"/>
              <a:gd name="connsiteY196" fmla="*/ 127778 h 478595"/>
              <a:gd name="connsiteX197" fmla="*/ 446924 w 549006"/>
              <a:gd name="connsiteY197" fmla="*/ 100596 h 478595"/>
              <a:gd name="connsiteX198" fmla="*/ 334648 w 549006"/>
              <a:gd name="connsiteY198" fmla="*/ 100596 h 478595"/>
              <a:gd name="connsiteX199" fmla="*/ 334648 w 549006"/>
              <a:gd name="connsiteY199" fmla="*/ 127778 h 478595"/>
              <a:gd name="connsiteX200" fmla="*/ 348844 w 549006"/>
              <a:gd name="connsiteY200" fmla="*/ 127778 h 478595"/>
              <a:gd name="connsiteX201" fmla="*/ 348844 w 549006"/>
              <a:gd name="connsiteY201" fmla="*/ 100596 h 478595"/>
              <a:gd name="connsiteX202" fmla="*/ 329486 w 549006"/>
              <a:gd name="connsiteY202" fmla="*/ 96713 h 478595"/>
              <a:gd name="connsiteX203" fmla="*/ 452086 w 549006"/>
              <a:gd name="connsiteY203" fmla="*/ 96713 h 478595"/>
              <a:gd name="connsiteX204" fmla="*/ 452086 w 549006"/>
              <a:gd name="connsiteY204" fmla="*/ 132955 h 478595"/>
              <a:gd name="connsiteX205" fmla="*/ 329486 w 549006"/>
              <a:gd name="connsiteY205" fmla="*/ 132955 h 478595"/>
              <a:gd name="connsiteX206" fmla="*/ 307402 w 549006"/>
              <a:gd name="connsiteY206" fmla="*/ 89051 h 478595"/>
              <a:gd name="connsiteX207" fmla="*/ 315196 w 549006"/>
              <a:gd name="connsiteY207" fmla="*/ 92948 h 478595"/>
              <a:gd name="connsiteX208" fmla="*/ 315196 w 549006"/>
              <a:gd name="connsiteY208" fmla="*/ 95546 h 478595"/>
              <a:gd name="connsiteX209" fmla="*/ 306103 w 549006"/>
              <a:gd name="connsiteY209" fmla="*/ 98145 h 478595"/>
              <a:gd name="connsiteX210" fmla="*/ 312598 w 549006"/>
              <a:gd name="connsiteY210" fmla="*/ 102042 h 478595"/>
              <a:gd name="connsiteX211" fmla="*/ 311299 w 549006"/>
              <a:gd name="connsiteY211" fmla="*/ 103341 h 478595"/>
              <a:gd name="connsiteX212" fmla="*/ 300907 w 549006"/>
              <a:gd name="connsiteY212" fmla="*/ 99444 h 478595"/>
              <a:gd name="connsiteX213" fmla="*/ 302206 w 549006"/>
              <a:gd name="connsiteY213" fmla="*/ 96846 h 478595"/>
              <a:gd name="connsiteX214" fmla="*/ 311299 w 549006"/>
              <a:gd name="connsiteY214" fmla="*/ 92948 h 478595"/>
              <a:gd name="connsiteX215" fmla="*/ 306103 w 549006"/>
              <a:gd name="connsiteY215" fmla="*/ 90350 h 478595"/>
              <a:gd name="connsiteX216" fmla="*/ 245450 w 549006"/>
              <a:gd name="connsiteY216" fmla="*/ 72276 h 478595"/>
              <a:gd name="connsiteX217" fmla="*/ 254490 w 549006"/>
              <a:gd name="connsiteY217" fmla="*/ 99380 h 478595"/>
              <a:gd name="connsiteX218" fmla="*/ 279026 w 549006"/>
              <a:gd name="connsiteY218" fmla="*/ 90345 h 478595"/>
              <a:gd name="connsiteX219" fmla="*/ 273861 w 549006"/>
              <a:gd name="connsiteY219" fmla="*/ 113577 h 478595"/>
              <a:gd name="connsiteX220" fmla="*/ 276444 w 549006"/>
              <a:gd name="connsiteY220" fmla="*/ 116158 h 478595"/>
              <a:gd name="connsiteX221" fmla="*/ 303563 w 549006"/>
              <a:gd name="connsiteY221" fmla="*/ 120030 h 478595"/>
              <a:gd name="connsiteX222" fmla="*/ 290649 w 549006"/>
              <a:gd name="connsiteY222" fmla="*/ 143261 h 478595"/>
              <a:gd name="connsiteX223" fmla="*/ 310020 w 549006"/>
              <a:gd name="connsiteY223" fmla="*/ 160040 h 478595"/>
              <a:gd name="connsiteX224" fmla="*/ 290649 w 549006"/>
              <a:gd name="connsiteY224" fmla="*/ 167784 h 478595"/>
              <a:gd name="connsiteX225" fmla="*/ 297106 w 549006"/>
              <a:gd name="connsiteY225" fmla="*/ 189724 h 478595"/>
              <a:gd name="connsiteX226" fmla="*/ 279026 w 549006"/>
              <a:gd name="connsiteY226" fmla="*/ 188434 h 478595"/>
              <a:gd name="connsiteX227" fmla="*/ 251907 w 549006"/>
              <a:gd name="connsiteY227" fmla="*/ 209084 h 478595"/>
              <a:gd name="connsiteX228" fmla="*/ 187337 w 549006"/>
              <a:gd name="connsiteY228" fmla="*/ 188434 h 478595"/>
              <a:gd name="connsiteX229" fmla="*/ 186045 w 549006"/>
              <a:gd name="connsiteY229" fmla="*/ 123902 h 478595"/>
              <a:gd name="connsiteX230" fmla="*/ 215747 w 549006"/>
              <a:gd name="connsiteY230" fmla="*/ 100670 h 478595"/>
              <a:gd name="connsiteX231" fmla="*/ 218330 w 549006"/>
              <a:gd name="connsiteY231" fmla="*/ 81310 h 478595"/>
              <a:gd name="connsiteX232" fmla="*/ 233827 w 549006"/>
              <a:gd name="connsiteY232" fmla="*/ 92926 h 478595"/>
              <a:gd name="connsiteX233" fmla="*/ 178354 w 549006"/>
              <a:gd name="connsiteY233" fmla="*/ 60679 h 478595"/>
              <a:gd name="connsiteX234" fmla="*/ 200260 w 549006"/>
              <a:gd name="connsiteY234" fmla="*/ 60679 h 478595"/>
              <a:gd name="connsiteX235" fmla="*/ 200260 w 549006"/>
              <a:gd name="connsiteY235" fmla="*/ 65856 h 478595"/>
              <a:gd name="connsiteX236" fmla="*/ 186085 w 549006"/>
              <a:gd name="connsiteY236" fmla="*/ 81389 h 478595"/>
              <a:gd name="connsiteX237" fmla="*/ 200260 w 549006"/>
              <a:gd name="connsiteY237" fmla="*/ 81389 h 478595"/>
              <a:gd name="connsiteX238" fmla="*/ 200260 w 549006"/>
              <a:gd name="connsiteY238" fmla="*/ 86566 h 478595"/>
              <a:gd name="connsiteX239" fmla="*/ 177065 w 549006"/>
              <a:gd name="connsiteY239" fmla="*/ 86566 h 478595"/>
              <a:gd name="connsiteX240" fmla="*/ 177065 w 549006"/>
              <a:gd name="connsiteY240" fmla="*/ 81389 h 478595"/>
              <a:gd name="connsiteX241" fmla="*/ 189951 w 549006"/>
              <a:gd name="connsiteY241" fmla="*/ 65856 h 478595"/>
              <a:gd name="connsiteX242" fmla="*/ 178354 w 549006"/>
              <a:gd name="connsiteY242" fmla="*/ 65856 h 478595"/>
              <a:gd name="connsiteX243" fmla="*/ 273851 w 549006"/>
              <a:gd name="connsiteY243" fmla="*/ 50324 h 478595"/>
              <a:gd name="connsiteX244" fmla="*/ 292003 w 549006"/>
              <a:gd name="connsiteY244" fmla="*/ 59337 h 478595"/>
              <a:gd name="connsiteX245" fmla="*/ 289410 w 549006"/>
              <a:gd name="connsiteY245" fmla="*/ 63200 h 478595"/>
              <a:gd name="connsiteX246" fmla="*/ 272554 w 549006"/>
              <a:gd name="connsiteY246" fmla="*/ 70925 h 478595"/>
              <a:gd name="connsiteX247" fmla="*/ 284223 w 549006"/>
              <a:gd name="connsiteY247" fmla="*/ 76075 h 478595"/>
              <a:gd name="connsiteX248" fmla="*/ 281630 w 549006"/>
              <a:gd name="connsiteY248" fmla="*/ 79938 h 478595"/>
              <a:gd name="connsiteX249" fmla="*/ 262181 w 549006"/>
              <a:gd name="connsiteY249" fmla="*/ 70925 h 478595"/>
              <a:gd name="connsiteX250" fmla="*/ 264774 w 549006"/>
              <a:gd name="connsiteY250" fmla="*/ 67062 h 478595"/>
              <a:gd name="connsiteX251" fmla="*/ 281630 w 549006"/>
              <a:gd name="connsiteY251" fmla="*/ 59337 h 478595"/>
              <a:gd name="connsiteX252" fmla="*/ 271257 w 549006"/>
              <a:gd name="connsiteY252" fmla="*/ 54187 h 478595"/>
              <a:gd name="connsiteX253" fmla="*/ 370813 w 549006"/>
              <a:gd name="connsiteY253" fmla="*/ 39969 h 478595"/>
              <a:gd name="connsiteX254" fmla="*/ 372105 w 549006"/>
              <a:gd name="connsiteY254" fmla="*/ 47705 h 478595"/>
              <a:gd name="connsiteX255" fmla="*/ 357887 w 549006"/>
              <a:gd name="connsiteY255" fmla="*/ 70913 h 478595"/>
              <a:gd name="connsiteX256" fmla="*/ 377276 w 549006"/>
              <a:gd name="connsiteY256" fmla="*/ 67045 h 478595"/>
              <a:gd name="connsiteX257" fmla="*/ 378568 w 549006"/>
              <a:gd name="connsiteY257" fmla="*/ 74781 h 478595"/>
              <a:gd name="connsiteX258" fmla="*/ 346254 w 549006"/>
              <a:gd name="connsiteY258" fmla="*/ 79938 h 478595"/>
              <a:gd name="connsiteX259" fmla="*/ 344962 w 549006"/>
              <a:gd name="connsiteY259" fmla="*/ 73491 h 478595"/>
              <a:gd name="connsiteX260" fmla="*/ 359180 w 549006"/>
              <a:gd name="connsiteY260" fmla="*/ 50284 h 478595"/>
              <a:gd name="connsiteX261" fmla="*/ 342377 w 549006"/>
              <a:gd name="connsiteY261" fmla="*/ 52862 h 478595"/>
              <a:gd name="connsiteX262" fmla="*/ 341084 w 549006"/>
              <a:gd name="connsiteY262" fmla="*/ 45126 h 478595"/>
              <a:gd name="connsiteX263" fmla="*/ 307402 w 549006"/>
              <a:gd name="connsiteY263" fmla="*/ 27129 h 478595"/>
              <a:gd name="connsiteX264" fmla="*/ 315196 w 549006"/>
              <a:gd name="connsiteY264" fmla="*/ 32306 h 478595"/>
              <a:gd name="connsiteX265" fmla="*/ 315196 w 549006"/>
              <a:gd name="connsiteY265" fmla="*/ 33601 h 478595"/>
              <a:gd name="connsiteX266" fmla="*/ 306103 w 549006"/>
              <a:gd name="connsiteY266" fmla="*/ 37484 h 478595"/>
              <a:gd name="connsiteX267" fmla="*/ 312598 w 549006"/>
              <a:gd name="connsiteY267" fmla="*/ 40072 h 478595"/>
              <a:gd name="connsiteX268" fmla="*/ 311299 w 549006"/>
              <a:gd name="connsiteY268" fmla="*/ 42661 h 478595"/>
              <a:gd name="connsiteX269" fmla="*/ 300907 w 549006"/>
              <a:gd name="connsiteY269" fmla="*/ 37484 h 478595"/>
              <a:gd name="connsiteX270" fmla="*/ 302206 w 549006"/>
              <a:gd name="connsiteY270" fmla="*/ 36189 h 478595"/>
              <a:gd name="connsiteX271" fmla="*/ 311299 w 549006"/>
              <a:gd name="connsiteY271" fmla="*/ 32306 h 478595"/>
              <a:gd name="connsiteX272" fmla="*/ 306103 w 549006"/>
              <a:gd name="connsiteY272" fmla="*/ 29718 h 478595"/>
              <a:gd name="connsiteX273" fmla="*/ 220817 w 549006"/>
              <a:gd name="connsiteY273" fmla="*/ 3935 h 478595"/>
              <a:gd name="connsiteX274" fmla="*/ 248045 w 549006"/>
              <a:gd name="connsiteY274" fmla="*/ 3935 h 478595"/>
              <a:gd name="connsiteX275" fmla="*/ 248045 w 549006"/>
              <a:gd name="connsiteY275" fmla="*/ 10396 h 478595"/>
              <a:gd name="connsiteX276" fmla="*/ 231190 w 549006"/>
              <a:gd name="connsiteY276" fmla="*/ 29781 h 478595"/>
              <a:gd name="connsiteX277" fmla="*/ 249342 w 549006"/>
              <a:gd name="connsiteY277" fmla="*/ 29781 h 478595"/>
              <a:gd name="connsiteX278" fmla="*/ 249342 w 549006"/>
              <a:gd name="connsiteY278" fmla="*/ 36242 h 478595"/>
              <a:gd name="connsiteX279" fmla="*/ 219520 w 549006"/>
              <a:gd name="connsiteY279" fmla="*/ 36242 h 478595"/>
              <a:gd name="connsiteX280" fmla="*/ 219520 w 549006"/>
              <a:gd name="connsiteY280" fmla="*/ 29781 h 478595"/>
              <a:gd name="connsiteX281" fmla="*/ 236376 w 549006"/>
              <a:gd name="connsiteY281" fmla="*/ 10396 h 478595"/>
              <a:gd name="connsiteX282" fmla="*/ 220817 w 549006"/>
              <a:gd name="connsiteY282" fmla="*/ 10396 h 478595"/>
              <a:gd name="connsiteX283" fmla="*/ 355230 w 549006"/>
              <a:gd name="connsiteY283" fmla="*/ 1243 h 478595"/>
              <a:gd name="connsiteX284" fmla="*/ 356520 w 549006"/>
              <a:gd name="connsiteY284" fmla="*/ 5136 h 478595"/>
              <a:gd name="connsiteX285" fmla="*/ 348778 w 549006"/>
              <a:gd name="connsiteY285" fmla="*/ 15519 h 478595"/>
              <a:gd name="connsiteX286" fmla="*/ 357811 w 549006"/>
              <a:gd name="connsiteY286" fmla="*/ 14221 h 478595"/>
              <a:gd name="connsiteX287" fmla="*/ 359101 w 549006"/>
              <a:gd name="connsiteY287" fmla="*/ 18114 h 478595"/>
              <a:gd name="connsiteX288" fmla="*/ 343616 w 549006"/>
              <a:gd name="connsiteY288" fmla="*/ 20710 h 478595"/>
              <a:gd name="connsiteX289" fmla="*/ 343616 w 549006"/>
              <a:gd name="connsiteY289" fmla="*/ 16817 h 478595"/>
              <a:gd name="connsiteX290" fmla="*/ 350068 w 549006"/>
              <a:gd name="connsiteY290" fmla="*/ 6434 h 478595"/>
              <a:gd name="connsiteX291" fmla="*/ 342326 w 549006"/>
              <a:gd name="connsiteY291" fmla="*/ 7732 h 478595"/>
              <a:gd name="connsiteX292" fmla="*/ 342326 w 549006"/>
              <a:gd name="connsiteY292" fmla="*/ 3839 h 478595"/>
              <a:gd name="connsiteX293" fmla="*/ 275171 w 549006"/>
              <a:gd name="connsiteY293" fmla="*/ 0 h 478595"/>
              <a:gd name="connsiteX294" fmla="*/ 284132 w 549006"/>
              <a:gd name="connsiteY294" fmla="*/ 3883 h 478595"/>
              <a:gd name="connsiteX295" fmla="*/ 282852 w 549006"/>
              <a:gd name="connsiteY295" fmla="*/ 6472 h 478595"/>
              <a:gd name="connsiteX296" fmla="*/ 275171 w 549006"/>
              <a:gd name="connsiteY296" fmla="*/ 10355 h 478595"/>
              <a:gd name="connsiteX297" fmla="*/ 280292 w 549006"/>
              <a:gd name="connsiteY297" fmla="*/ 12943 h 478595"/>
              <a:gd name="connsiteX298" fmla="*/ 279011 w 549006"/>
              <a:gd name="connsiteY298" fmla="*/ 15532 h 478595"/>
              <a:gd name="connsiteX299" fmla="*/ 270050 w 549006"/>
              <a:gd name="connsiteY299" fmla="*/ 10355 h 478595"/>
              <a:gd name="connsiteX300" fmla="*/ 271330 w 549006"/>
              <a:gd name="connsiteY300" fmla="*/ 7766 h 478595"/>
              <a:gd name="connsiteX301" fmla="*/ 279011 w 549006"/>
              <a:gd name="connsiteY301" fmla="*/ 5177 h 478595"/>
              <a:gd name="connsiteX302" fmla="*/ 273891 w 549006"/>
              <a:gd name="connsiteY302" fmla="*/ 2589 h 4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</a:cxnLst>
            <a:rect l="l" t="t" r="r" b="b"/>
            <a:pathLst>
              <a:path w="549006" h="478595">
                <a:moveTo>
                  <a:pt x="405697" y="450223"/>
                </a:moveTo>
                <a:lnTo>
                  <a:pt x="457263" y="450223"/>
                </a:lnTo>
                <a:lnTo>
                  <a:pt x="457263" y="455400"/>
                </a:lnTo>
                <a:lnTo>
                  <a:pt x="405697" y="455400"/>
                </a:lnTo>
                <a:close/>
                <a:moveTo>
                  <a:pt x="390090" y="436090"/>
                </a:moveTo>
                <a:lnTo>
                  <a:pt x="390090" y="460682"/>
                </a:lnTo>
                <a:lnTo>
                  <a:pt x="471421" y="460682"/>
                </a:lnTo>
                <a:lnTo>
                  <a:pt x="471421" y="436090"/>
                </a:lnTo>
                <a:close/>
                <a:moveTo>
                  <a:pt x="381053" y="427029"/>
                </a:moveTo>
                <a:lnTo>
                  <a:pt x="480458" y="427029"/>
                </a:lnTo>
                <a:lnTo>
                  <a:pt x="480458" y="436090"/>
                </a:lnTo>
                <a:lnTo>
                  <a:pt x="475294" y="436090"/>
                </a:lnTo>
                <a:lnTo>
                  <a:pt x="475294" y="463271"/>
                </a:lnTo>
                <a:lnTo>
                  <a:pt x="387508" y="463271"/>
                </a:lnTo>
                <a:lnTo>
                  <a:pt x="387508" y="436090"/>
                </a:lnTo>
                <a:lnTo>
                  <a:pt x="381053" y="436090"/>
                </a:lnTo>
                <a:close/>
                <a:moveTo>
                  <a:pt x="369495" y="408999"/>
                </a:moveTo>
                <a:lnTo>
                  <a:pt x="369495" y="472151"/>
                </a:lnTo>
                <a:lnTo>
                  <a:pt x="492224" y="472151"/>
                </a:lnTo>
                <a:lnTo>
                  <a:pt x="492224" y="408999"/>
                </a:lnTo>
                <a:lnTo>
                  <a:pt x="468970" y="408999"/>
                </a:lnTo>
                <a:lnTo>
                  <a:pt x="468970" y="416732"/>
                </a:lnTo>
                <a:lnTo>
                  <a:pt x="449592" y="416732"/>
                </a:lnTo>
                <a:lnTo>
                  <a:pt x="449592" y="408999"/>
                </a:lnTo>
                <a:lnTo>
                  <a:pt x="412127" y="408999"/>
                </a:lnTo>
                <a:lnTo>
                  <a:pt x="412127" y="416732"/>
                </a:lnTo>
                <a:lnTo>
                  <a:pt x="392749" y="416732"/>
                </a:lnTo>
                <a:lnTo>
                  <a:pt x="392749" y="408999"/>
                </a:lnTo>
                <a:close/>
                <a:moveTo>
                  <a:pt x="369495" y="365180"/>
                </a:moveTo>
                <a:lnTo>
                  <a:pt x="369495" y="402555"/>
                </a:lnTo>
                <a:lnTo>
                  <a:pt x="392749" y="402555"/>
                </a:lnTo>
                <a:lnTo>
                  <a:pt x="392749" y="393534"/>
                </a:lnTo>
                <a:lnTo>
                  <a:pt x="412127" y="393534"/>
                </a:lnTo>
                <a:lnTo>
                  <a:pt x="412127" y="402555"/>
                </a:lnTo>
                <a:lnTo>
                  <a:pt x="449592" y="402555"/>
                </a:lnTo>
                <a:lnTo>
                  <a:pt x="449592" y="394823"/>
                </a:lnTo>
                <a:lnTo>
                  <a:pt x="468970" y="394823"/>
                </a:lnTo>
                <a:lnTo>
                  <a:pt x="468970" y="402555"/>
                </a:lnTo>
                <a:lnTo>
                  <a:pt x="492224" y="402555"/>
                </a:lnTo>
                <a:lnTo>
                  <a:pt x="492224" y="365180"/>
                </a:lnTo>
                <a:close/>
                <a:moveTo>
                  <a:pt x="384998" y="345848"/>
                </a:moveTo>
                <a:lnTo>
                  <a:pt x="400500" y="345848"/>
                </a:lnTo>
                <a:lnTo>
                  <a:pt x="400500" y="358736"/>
                </a:lnTo>
                <a:lnTo>
                  <a:pt x="465094" y="358736"/>
                </a:lnTo>
                <a:lnTo>
                  <a:pt x="465094" y="345848"/>
                </a:lnTo>
                <a:lnTo>
                  <a:pt x="481889" y="345848"/>
                </a:lnTo>
                <a:lnTo>
                  <a:pt x="481889" y="358736"/>
                </a:lnTo>
                <a:lnTo>
                  <a:pt x="498683" y="358736"/>
                </a:lnTo>
                <a:lnTo>
                  <a:pt x="498683" y="478595"/>
                </a:lnTo>
                <a:lnTo>
                  <a:pt x="363036" y="478595"/>
                </a:lnTo>
                <a:lnTo>
                  <a:pt x="363036" y="358736"/>
                </a:lnTo>
                <a:lnTo>
                  <a:pt x="384998" y="358736"/>
                </a:lnTo>
                <a:close/>
                <a:moveTo>
                  <a:pt x="162823" y="252816"/>
                </a:moveTo>
                <a:lnTo>
                  <a:pt x="162823" y="254106"/>
                </a:lnTo>
                <a:lnTo>
                  <a:pt x="160240" y="259267"/>
                </a:lnTo>
                <a:lnTo>
                  <a:pt x="138283" y="304423"/>
                </a:lnTo>
                <a:lnTo>
                  <a:pt x="179613" y="304423"/>
                </a:lnTo>
                <a:lnTo>
                  <a:pt x="202862" y="304423"/>
                </a:lnTo>
                <a:lnTo>
                  <a:pt x="210611" y="304423"/>
                </a:lnTo>
                <a:lnTo>
                  <a:pt x="222236" y="304423"/>
                </a:lnTo>
                <a:lnTo>
                  <a:pt x="222236" y="291521"/>
                </a:lnTo>
                <a:lnTo>
                  <a:pt x="182197" y="291521"/>
                </a:lnTo>
                <a:lnTo>
                  <a:pt x="182197" y="252816"/>
                </a:lnTo>
                <a:close/>
                <a:moveTo>
                  <a:pt x="374633" y="236088"/>
                </a:moveTo>
                <a:lnTo>
                  <a:pt x="436554" y="236088"/>
                </a:lnTo>
                <a:lnTo>
                  <a:pt x="436554" y="241265"/>
                </a:lnTo>
                <a:lnTo>
                  <a:pt x="374633" y="241265"/>
                </a:lnTo>
                <a:close/>
                <a:moveTo>
                  <a:pt x="375875" y="227182"/>
                </a:moveTo>
                <a:lnTo>
                  <a:pt x="438003" y="227182"/>
                </a:lnTo>
                <a:lnTo>
                  <a:pt x="438003" y="232152"/>
                </a:lnTo>
                <a:lnTo>
                  <a:pt x="375875" y="232152"/>
                </a:lnTo>
                <a:close/>
                <a:moveTo>
                  <a:pt x="334648" y="220548"/>
                </a:moveTo>
                <a:lnTo>
                  <a:pt x="334648" y="247692"/>
                </a:lnTo>
                <a:lnTo>
                  <a:pt x="446924" y="247692"/>
                </a:lnTo>
                <a:lnTo>
                  <a:pt x="446924" y="220548"/>
                </a:lnTo>
                <a:close/>
                <a:moveTo>
                  <a:pt x="329486" y="215378"/>
                </a:moveTo>
                <a:lnTo>
                  <a:pt x="452086" y="215378"/>
                </a:lnTo>
                <a:lnTo>
                  <a:pt x="452086" y="252816"/>
                </a:lnTo>
                <a:lnTo>
                  <a:pt x="329486" y="252816"/>
                </a:lnTo>
                <a:close/>
                <a:moveTo>
                  <a:pt x="28429" y="193633"/>
                </a:moveTo>
                <a:lnTo>
                  <a:pt x="68487" y="353530"/>
                </a:lnTo>
                <a:lnTo>
                  <a:pt x="180910" y="353530"/>
                </a:lnTo>
                <a:lnTo>
                  <a:pt x="180910" y="383188"/>
                </a:lnTo>
                <a:lnTo>
                  <a:pt x="160234" y="383188"/>
                </a:lnTo>
                <a:lnTo>
                  <a:pt x="188663" y="447663"/>
                </a:lnTo>
                <a:lnTo>
                  <a:pt x="170572" y="455400"/>
                </a:lnTo>
                <a:lnTo>
                  <a:pt x="138267" y="383188"/>
                </a:lnTo>
                <a:lnTo>
                  <a:pt x="90455" y="383188"/>
                </a:lnTo>
                <a:lnTo>
                  <a:pt x="56857" y="455400"/>
                </a:lnTo>
                <a:lnTo>
                  <a:pt x="38766" y="447663"/>
                </a:lnTo>
                <a:lnTo>
                  <a:pt x="68487" y="383188"/>
                </a:lnTo>
                <a:lnTo>
                  <a:pt x="45227" y="383188"/>
                </a:lnTo>
                <a:lnTo>
                  <a:pt x="0" y="201370"/>
                </a:lnTo>
                <a:close/>
                <a:moveTo>
                  <a:pt x="426199" y="184521"/>
                </a:moveTo>
                <a:lnTo>
                  <a:pt x="431376" y="184521"/>
                </a:lnTo>
                <a:lnTo>
                  <a:pt x="431376" y="203781"/>
                </a:lnTo>
                <a:lnTo>
                  <a:pt x="426199" y="203781"/>
                </a:lnTo>
                <a:close/>
                <a:moveTo>
                  <a:pt x="417294" y="184521"/>
                </a:moveTo>
                <a:lnTo>
                  <a:pt x="422471" y="184521"/>
                </a:lnTo>
                <a:lnTo>
                  <a:pt x="422471" y="203781"/>
                </a:lnTo>
                <a:lnTo>
                  <a:pt x="417294" y="203781"/>
                </a:lnTo>
                <a:close/>
                <a:moveTo>
                  <a:pt x="359101" y="184521"/>
                </a:moveTo>
                <a:lnTo>
                  <a:pt x="365521" y="184521"/>
                </a:lnTo>
                <a:lnTo>
                  <a:pt x="365521" y="203781"/>
                </a:lnTo>
                <a:lnTo>
                  <a:pt x="359101" y="203781"/>
                </a:lnTo>
                <a:close/>
                <a:moveTo>
                  <a:pt x="349989" y="184521"/>
                </a:moveTo>
                <a:lnTo>
                  <a:pt x="355166" y="184521"/>
                </a:lnTo>
                <a:lnTo>
                  <a:pt x="355166" y="203781"/>
                </a:lnTo>
                <a:lnTo>
                  <a:pt x="349989" y="203781"/>
                </a:lnTo>
                <a:close/>
                <a:moveTo>
                  <a:pt x="334648" y="180579"/>
                </a:moveTo>
                <a:lnTo>
                  <a:pt x="334648" y="207723"/>
                </a:lnTo>
                <a:lnTo>
                  <a:pt x="446924" y="207723"/>
                </a:lnTo>
                <a:lnTo>
                  <a:pt x="446924" y="180579"/>
                </a:lnTo>
                <a:close/>
                <a:moveTo>
                  <a:pt x="329486" y="175409"/>
                </a:moveTo>
                <a:lnTo>
                  <a:pt x="452086" y="175409"/>
                </a:lnTo>
                <a:lnTo>
                  <a:pt x="452086" y="212893"/>
                </a:lnTo>
                <a:lnTo>
                  <a:pt x="329486" y="212893"/>
                </a:lnTo>
                <a:close/>
                <a:moveTo>
                  <a:pt x="149907" y="158634"/>
                </a:moveTo>
                <a:lnTo>
                  <a:pt x="180905" y="203790"/>
                </a:lnTo>
                <a:lnTo>
                  <a:pt x="179613" y="223142"/>
                </a:lnTo>
                <a:lnTo>
                  <a:pt x="291981" y="223142"/>
                </a:lnTo>
                <a:lnTo>
                  <a:pt x="291981" y="252816"/>
                </a:lnTo>
                <a:lnTo>
                  <a:pt x="329486" y="252816"/>
                </a:lnTo>
                <a:lnTo>
                  <a:pt x="329486" y="252862"/>
                </a:lnTo>
                <a:lnTo>
                  <a:pt x="452086" y="252862"/>
                </a:lnTo>
                <a:lnTo>
                  <a:pt x="452086" y="252816"/>
                </a:lnTo>
                <a:lnTo>
                  <a:pt x="549006" y="252816"/>
                </a:lnTo>
                <a:lnTo>
                  <a:pt x="549006" y="291521"/>
                </a:lnTo>
                <a:lnTo>
                  <a:pt x="529632" y="291521"/>
                </a:lnTo>
                <a:lnTo>
                  <a:pt x="529632" y="478595"/>
                </a:lnTo>
                <a:lnTo>
                  <a:pt x="505092" y="478595"/>
                </a:lnTo>
                <a:lnTo>
                  <a:pt x="505092" y="291521"/>
                </a:lnTo>
                <a:lnTo>
                  <a:pt x="246776" y="291521"/>
                </a:lnTo>
                <a:lnTo>
                  <a:pt x="246776" y="304423"/>
                </a:lnTo>
                <a:lnTo>
                  <a:pt x="258400" y="304423"/>
                </a:lnTo>
                <a:lnTo>
                  <a:pt x="262275" y="304423"/>
                </a:lnTo>
                <a:lnTo>
                  <a:pt x="262275" y="464403"/>
                </a:lnTo>
                <a:lnTo>
                  <a:pt x="246776" y="464403"/>
                </a:lnTo>
                <a:lnTo>
                  <a:pt x="246776" y="466984"/>
                </a:lnTo>
                <a:lnTo>
                  <a:pt x="222236" y="466984"/>
                </a:lnTo>
                <a:lnTo>
                  <a:pt x="222236" y="464403"/>
                </a:lnTo>
                <a:lnTo>
                  <a:pt x="210611" y="464403"/>
                </a:lnTo>
                <a:lnTo>
                  <a:pt x="210611" y="344418"/>
                </a:lnTo>
                <a:lnTo>
                  <a:pt x="202862" y="344418"/>
                </a:lnTo>
                <a:lnTo>
                  <a:pt x="162823" y="344418"/>
                </a:lnTo>
                <a:lnTo>
                  <a:pt x="160240" y="344418"/>
                </a:lnTo>
                <a:lnTo>
                  <a:pt x="118909" y="344418"/>
                </a:lnTo>
                <a:lnTo>
                  <a:pt x="105993" y="344418"/>
                </a:lnTo>
                <a:lnTo>
                  <a:pt x="100827" y="344418"/>
                </a:lnTo>
                <a:lnTo>
                  <a:pt x="73704" y="344418"/>
                </a:lnTo>
                <a:lnTo>
                  <a:pt x="63371" y="296682"/>
                </a:lnTo>
                <a:lnTo>
                  <a:pt x="133116" y="161214"/>
                </a:lnTo>
                <a:close/>
                <a:moveTo>
                  <a:pt x="423694" y="144488"/>
                </a:moveTo>
                <a:lnTo>
                  <a:pt x="423694" y="163876"/>
                </a:lnTo>
                <a:lnTo>
                  <a:pt x="428857" y="163876"/>
                </a:lnTo>
                <a:lnTo>
                  <a:pt x="428857" y="144488"/>
                </a:lnTo>
                <a:close/>
                <a:moveTo>
                  <a:pt x="368202" y="144488"/>
                </a:moveTo>
                <a:lnTo>
                  <a:pt x="368202" y="163876"/>
                </a:lnTo>
                <a:lnTo>
                  <a:pt x="373364" y="163876"/>
                </a:lnTo>
                <a:lnTo>
                  <a:pt x="373364" y="144488"/>
                </a:lnTo>
                <a:close/>
                <a:moveTo>
                  <a:pt x="359168" y="144488"/>
                </a:moveTo>
                <a:lnTo>
                  <a:pt x="359168" y="163876"/>
                </a:lnTo>
                <a:lnTo>
                  <a:pt x="364330" y="163876"/>
                </a:lnTo>
                <a:lnTo>
                  <a:pt x="364330" y="144488"/>
                </a:lnTo>
                <a:close/>
                <a:moveTo>
                  <a:pt x="434019" y="140610"/>
                </a:moveTo>
                <a:lnTo>
                  <a:pt x="434019" y="167754"/>
                </a:lnTo>
                <a:lnTo>
                  <a:pt x="446924" y="167754"/>
                </a:lnTo>
                <a:lnTo>
                  <a:pt x="446924" y="140610"/>
                </a:lnTo>
                <a:close/>
                <a:moveTo>
                  <a:pt x="383688" y="140610"/>
                </a:moveTo>
                <a:lnTo>
                  <a:pt x="383688" y="167754"/>
                </a:lnTo>
                <a:lnTo>
                  <a:pt x="419823" y="167754"/>
                </a:lnTo>
                <a:lnTo>
                  <a:pt x="419823" y="140610"/>
                </a:lnTo>
                <a:close/>
                <a:moveTo>
                  <a:pt x="334648" y="140610"/>
                </a:moveTo>
                <a:lnTo>
                  <a:pt x="334648" y="167754"/>
                </a:lnTo>
                <a:lnTo>
                  <a:pt x="348844" y="167754"/>
                </a:lnTo>
                <a:lnTo>
                  <a:pt x="348844" y="140610"/>
                </a:lnTo>
                <a:close/>
                <a:moveTo>
                  <a:pt x="329486" y="135440"/>
                </a:moveTo>
                <a:lnTo>
                  <a:pt x="419823" y="135440"/>
                </a:lnTo>
                <a:lnTo>
                  <a:pt x="434019" y="135440"/>
                </a:lnTo>
                <a:lnTo>
                  <a:pt x="452086" y="135440"/>
                </a:lnTo>
                <a:lnTo>
                  <a:pt x="452086" y="172924"/>
                </a:lnTo>
                <a:lnTo>
                  <a:pt x="329486" y="172924"/>
                </a:lnTo>
                <a:close/>
                <a:moveTo>
                  <a:pt x="427649" y="105825"/>
                </a:moveTo>
                <a:lnTo>
                  <a:pt x="432826" y="105825"/>
                </a:lnTo>
                <a:lnTo>
                  <a:pt x="432826" y="125085"/>
                </a:lnTo>
                <a:lnTo>
                  <a:pt x="427649" y="125085"/>
                </a:lnTo>
                <a:close/>
                <a:moveTo>
                  <a:pt x="364330" y="105774"/>
                </a:moveTo>
                <a:lnTo>
                  <a:pt x="364330" y="125189"/>
                </a:lnTo>
                <a:lnTo>
                  <a:pt x="369492" y="125189"/>
                </a:lnTo>
                <a:lnTo>
                  <a:pt x="369492" y="105774"/>
                </a:lnTo>
                <a:close/>
                <a:moveTo>
                  <a:pt x="355297" y="105774"/>
                </a:moveTo>
                <a:lnTo>
                  <a:pt x="355297" y="125189"/>
                </a:lnTo>
                <a:lnTo>
                  <a:pt x="360459" y="125189"/>
                </a:lnTo>
                <a:lnTo>
                  <a:pt x="360459" y="105774"/>
                </a:lnTo>
                <a:close/>
                <a:moveTo>
                  <a:pt x="378526" y="100596"/>
                </a:moveTo>
                <a:lnTo>
                  <a:pt x="378526" y="127778"/>
                </a:lnTo>
                <a:lnTo>
                  <a:pt x="446924" y="127778"/>
                </a:lnTo>
                <a:lnTo>
                  <a:pt x="446924" y="100596"/>
                </a:lnTo>
                <a:close/>
                <a:moveTo>
                  <a:pt x="334648" y="100596"/>
                </a:moveTo>
                <a:lnTo>
                  <a:pt x="334648" y="127778"/>
                </a:lnTo>
                <a:lnTo>
                  <a:pt x="348844" y="127778"/>
                </a:lnTo>
                <a:lnTo>
                  <a:pt x="348844" y="100596"/>
                </a:lnTo>
                <a:close/>
                <a:moveTo>
                  <a:pt x="329486" y="96713"/>
                </a:moveTo>
                <a:lnTo>
                  <a:pt x="452086" y="96713"/>
                </a:lnTo>
                <a:lnTo>
                  <a:pt x="452086" y="132955"/>
                </a:lnTo>
                <a:lnTo>
                  <a:pt x="329486" y="132955"/>
                </a:lnTo>
                <a:close/>
                <a:moveTo>
                  <a:pt x="307402" y="89051"/>
                </a:moveTo>
                <a:lnTo>
                  <a:pt x="315196" y="92948"/>
                </a:lnTo>
                <a:lnTo>
                  <a:pt x="315196" y="95546"/>
                </a:lnTo>
                <a:lnTo>
                  <a:pt x="306103" y="98145"/>
                </a:lnTo>
                <a:lnTo>
                  <a:pt x="312598" y="102042"/>
                </a:lnTo>
                <a:lnTo>
                  <a:pt x="311299" y="103341"/>
                </a:lnTo>
                <a:lnTo>
                  <a:pt x="300907" y="99444"/>
                </a:lnTo>
                <a:lnTo>
                  <a:pt x="302206" y="96846"/>
                </a:lnTo>
                <a:lnTo>
                  <a:pt x="311299" y="92948"/>
                </a:lnTo>
                <a:lnTo>
                  <a:pt x="306103" y="90350"/>
                </a:lnTo>
                <a:close/>
                <a:moveTo>
                  <a:pt x="245450" y="72276"/>
                </a:moveTo>
                <a:lnTo>
                  <a:pt x="254490" y="99380"/>
                </a:lnTo>
                <a:lnTo>
                  <a:pt x="279026" y="90345"/>
                </a:lnTo>
                <a:lnTo>
                  <a:pt x="273861" y="113577"/>
                </a:lnTo>
                <a:cubicBezTo>
                  <a:pt x="275152" y="113577"/>
                  <a:pt x="275152" y="114867"/>
                  <a:pt x="276444" y="116158"/>
                </a:cubicBezTo>
                <a:lnTo>
                  <a:pt x="303563" y="120030"/>
                </a:lnTo>
                <a:lnTo>
                  <a:pt x="290649" y="143261"/>
                </a:lnTo>
                <a:lnTo>
                  <a:pt x="310020" y="160040"/>
                </a:lnTo>
                <a:lnTo>
                  <a:pt x="290649" y="167784"/>
                </a:lnTo>
                <a:lnTo>
                  <a:pt x="297106" y="189724"/>
                </a:lnTo>
                <a:lnTo>
                  <a:pt x="279026" y="188434"/>
                </a:lnTo>
                <a:cubicBezTo>
                  <a:pt x="272569" y="197468"/>
                  <a:pt x="262238" y="205212"/>
                  <a:pt x="251907" y="209084"/>
                </a:cubicBezTo>
                <a:cubicBezTo>
                  <a:pt x="228662" y="216828"/>
                  <a:pt x="201542" y="209084"/>
                  <a:pt x="187337" y="188434"/>
                </a:cubicBezTo>
                <a:cubicBezTo>
                  <a:pt x="173131" y="169074"/>
                  <a:pt x="173131" y="143261"/>
                  <a:pt x="186045" y="123902"/>
                </a:cubicBezTo>
                <a:cubicBezTo>
                  <a:pt x="193794" y="113577"/>
                  <a:pt x="202833" y="105833"/>
                  <a:pt x="215747" y="100670"/>
                </a:cubicBezTo>
                <a:lnTo>
                  <a:pt x="218330" y="81310"/>
                </a:lnTo>
                <a:lnTo>
                  <a:pt x="233827" y="92926"/>
                </a:lnTo>
                <a:close/>
                <a:moveTo>
                  <a:pt x="178354" y="60679"/>
                </a:moveTo>
                <a:lnTo>
                  <a:pt x="200260" y="60679"/>
                </a:lnTo>
                <a:lnTo>
                  <a:pt x="200260" y="65856"/>
                </a:lnTo>
                <a:lnTo>
                  <a:pt x="186085" y="81389"/>
                </a:lnTo>
                <a:lnTo>
                  <a:pt x="200260" y="81389"/>
                </a:lnTo>
                <a:lnTo>
                  <a:pt x="200260" y="86566"/>
                </a:lnTo>
                <a:lnTo>
                  <a:pt x="177065" y="86566"/>
                </a:lnTo>
                <a:lnTo>
                  <a:pt x="177065" y="81389"/>
                </a:lnTo>
                <a:lnTo>
                  <a:pt x="189951" y="65856"/>
                </a:lnTo>
                <a:lnTo>
                  <a:pt x="178354" y="65856"/>
                </a:lnTo>
                <a:close/>
                <a:moveTo>
                  <a:pt x="273851" y="50324"/>
                </a:moveTo>
                <a:lnTo>
                  <a:pt x="292003" y="59337"/>
                </a:lnTo>
                <a:lnTo>
                  <a:pt x="289410" y="63200"/>
                </a:lnTo>
                <a:lnTo>
                  <a:pt x="272554" y="70925"/>
                </a:lnTo>
                <a:lnTo>
                  <a:pt x="284223" y="76075"/>
                </a:lnTo>
                <a:lnTo>
                  <a:pt x="281630" y="79938"/>
                </a:lnTo>
                <a:lnTo>
                  <a:pt x="262181" y="70925"/>
                </a:lnTo>
                <a:lnTo>
                  <a:pt x="264774" y="67062"/>
                </a:lnTo>
                <a:lnTo>
                  <a:pt x="281630" y="59337"/>
                </a:lnTo>
                <a:lnTo>
                  <a:pt x="271257" y="54187"/>
                </a:lnTo>
                <a:close/>
                <a:moveTo>
                  <a:pt x="370813" y="39969"/>
                </a:moveTo>
                <a:lnTo>
                  <a:pt x="372105" y="47705"/>
                </a:lnTo>
                <a:lnTo>
                  <a:pt x="357887" y="70913"/>
                </a:lnTo>
                <a:lnTo>
                  <a:pt x="377276" y="67045"/>
                </a:lnTo>
                <a:lnTo>
                  <a:pt x="378568" y="74781"/>
                </a:lnTo>
                <a:lnTo>
                  <a:pt x="346254" y="79938"/>
                </a:lnTo>
                <a:lnTo>
                  <a:pt x="344962" y="73491"/>
                </a:lnTo>
                <a:lnTo>
                  <a:pt x="359180" y="50284"/>
                </a:lnTo>
                <a:lnTo>
                  <a:pt x="342377" y="52862"/>
                </a:lnTo>
                <a:lnTo>
                  <a:pt x="341084" y="45126"/>
                </a:lnTo>
                <a:close/>
                <a:moveTo>
                  <a:pt x="307402" y="27129"/>
                </a:moveTo>
                <a:lnTo>
                  <a:pt x="315196" y="32306"/>
                </a:lnTo>
                <a:lnTo>
                  <a:pt x="315196" y="33601"/>
                </a:lnTo>
                <a:lnTo>
                  <a:pt x="306103" y="37484"/>
                </a:lnTo>
                <a:lnTo>
                  <a:pt x="312598" y="40072"/>
                </a:lnTo>
                <a:lnTo>
                  <a:pt x="311299" y="42661"/>
                </a:lnTo>
                <a:lnTo>
                  <a:pt x="300907" y="37484"/>
                </a:lnTo>
                <a:lnTo>
                  <a:pt x="302206" y="36189"/>
                </a:lnTo>
                <a:lnTo>
                  <a:pt x="311299" y="32306"/>
                </a:lnTo>
                <a:lnTo>
                  <a:pt x="306103" y="29718"/>
                </a:lnTo>
                <a:close/>
                <a:moveTo>
                  <a:pt x="220817" y="3935"/>
                </a:moveTo>
                <a:lnTo>
                  <a:pt x="248045" y="3935"/>
                </a:lnTo>
                <a:lnTo>
                  <a:pt x="248045" y="10396"/>
                </a:lnTo>
                <a:lnTo>
                  <a:pt x="231190" y="29781"/>
                </a:lnTo>
                <a:lnTo>
                  <a:pt x="249342" y="29781"/>
                </a:lnTo>
                <a:lnTo>
                  <a:pt x="249342" y="36242"/>
                </a:lnTo>
                <a:lnTo>
                  <a:pt x="219520" y="36242"/>
                </a:lnTo>
                <a:lnTo>
                  <a:pt x="219520" y="29781"/>
                </a:lnTo>
                <a:lnTo>
                  <a:pt x="236376" y="10396"/>
                </a:lnTo>
                <a:lnTo>
                  <a:pt x="220817" y="10396"/>
                </a:lnTo>
                <a:close/>
                <a:moveTo>
                  <a:pt x="355230" y="1243"/>
                </a:moveTo>
                <a:lnTo>
                  <a:pt x="356520" y="5136"/>
                </a:lnTo>
                <a:lnTo>
                  <a:pt x="348778" y="15519"/>
                </a:lnTo>
                <a:lnTo>
                  <a:pt x="357811" y="14221"/>
                </a:lnTo>
                <a:lnTo>
                  <a:pt x="359101" y="18114"/>
                </a:lnTo>
                <a:lnTo>
                  <a:pt x="343616" y="20710"/>
                </a:lnTo>
                <a:lnTo>
                  <a:pt x="343616" y="16817"/>
                </a:lnTo>
                <a:lnTo>
                  <a:pt x="350068" y="6434"/>
                </a:lnTo>
                <a:lnTo>
                  <a:pt x="342326" y="7732"/>
                </a:lnTo>
                <a:lnTo>
                  <a:pt x="342326" y="3839"/>
                </a:lnTo>
                <a:close/>
                <a:moveTo>
                  <a:pt x="275171" y="0"/>
                </a:moveTo>
                <a:lnTo>
                  <a:pt x="284132" y="3883"/>
                </a:lnTo>
                <a:lnTo>
                  <a:pt x="282852" y="6472"/>
                </a:lnTo>
                <a:lnTo>
                  <a:pt x="275171" y="10355"/>
                </a:lnTo>
                <a:lnTo>
                  <a:pt x="280292" y="12943"/>
                </a:lnTo>
                <a:lnTo>
                  <a:pt x="279011" y="15532"/>
                </a:lnTo>
                <a:lnTo>
                  <a:pt x="270050" y="10355"/>
                </a:lnTo>
                <a:lnTo>
                  <a:pt x="271330" y="7766"/>
                </a:lnTo>
                <a:lnTo>
                  <a:pt x="279011" y="5177"/>
                </a:lnTo>
                <a:lnTo>
                  <a:pt x="273891" y="25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6" name="worldwide_231050">
            <a:extLst>
              <a:ext uri="{FF2B5EF4-FFF2-40B4-BE49-F238E27FC236}">
                <a16:creationId xmlns="" xmlns:a16="http://schemas.microsoft.com/office/drawing/2014/main" id="{A976DBE0-C051-4961-8035-8F07873D6171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4122795"/>
            <a:ext cx="368754" cy="362158"/>
          </a:xfrm>
          <a:custGeom>
            <a:avLst/>
            <a:gdLst>
              <a:gd name="connsiteX0" fmla="*/ 482140 w 607639"/>
              <a:gd name="connsiteY0" fmla="*/ 318109 h 596772"/>
              <a:gd name="connsiteX1" fmla="*/ 607639 w 607639"/>
              <a:gd name="connsiteY1" fmla="*/ 318109 h 596772"/>
              <a:gd name="connsiteX2" fmla="*/ 362071 w 607639"/>
              <a:gd name="connsiteY2" fmla="*/ 596772 h 596772"/>
              <a:gd name="connsiteX3" fmla="*/ 398742 w 607639"/>
              <a:gd name="connsiteY3" fmla="*/ 557306 h 596772"/>
              <a:gd name="connsiteX4" fmla="*/ 456507 w 607639"/>
              <a:gd name="connsiteY4" fmla="*/ 453663 h 596772"/>
              <a:gd name="connsiteX5" fmla="*/ 482140 w 607639"/>
              <a:gd name="connsiteY5" fmla="*/ 318109 h 596772"/>
              <a:gd name="connsiteX6" fmla="*/ 323613 w 607639"/>
              <a:gd name="connsiteY6" fmla="*/ 318109 h 596772"/>
              <a:gd name="connsiteX7" fmla="*/ 442375 w 607639"/>
              <a:gd name="connsiteY7" fmla="*/ 318109 h 596772"/>
              <a:gd name="connsiteX8" fmla="*/ 419673 w 607639"/>
              <a:gd name="connsiteY8" fmla="*/ 438821 h 596772"/>
              <a:gd name="connsiteX9" fmla="*/ 368928 w 607639"/>
              <a:gd name="connsiteY9" fmla="*/ 531089 h 596772"/>
              <a:gd name="connsiteX10" fmla="*/ 323613 w 607639"/>
              <a:gd name="connsiteY10" fmla="*/ 577578 h 596772"/>
              <a:gd name="connsiteX11" fmla="*/ 165194 w 607639"/>
              <a:gd name="connsiteY11" fmla="*/ 318109 h 596772"/>
              <a:gd name="connsiteX12" fmla="*/ 283956 w 607639"/>
              <a:gd name="connsiteY12" fmla="*/ 318109 h 596772"/>
              <a:gd name="connsiteX13" fmla="*/ 283956 w 607639"/>
              <a:gd name="connsiteY13" fmla="*/ 577578 h 596772"/>
              <a:gd name="connsiteX14" fmla="*/ 238730 w 607639"/>
              <a:gd name="connsiteY14" fmla="*/ 531089 h 596772"/>
              <a:gd name="connsiteX15" fmla="*/ 187985 w 607639"/>
              <a:gd name="connsiteY15" fmla="*/ 438821 h 596772"/>
              <a:gd name="connsiteX16" fmla="*/ 165194 w 607639"/>
              <a:gd name="connsiteY16" fmla="*/ 318109 h 596772"/>
              <a:gd name="connsiteX17" fmla="*/ 0 w 607639"/>
              <a:gd name="connsiteY17" fmla="*/ 318109 h 596772"/>
              <a:gd name="connsiteX18" fmla="*/ 125499 w 607639"/>
              <a:gd name="connsiteY18" fmla="*/ 318109 h 596772"/>
              <a:gd name="connsiteX19" fmla="*/ 151133 w 607639"/>
              <a:gd name="connsiteY19" fmla="*/ 453663 h 596772"/>
              <a:gd name="connsiteX20" fmla="*/ 208809 w 607639"/>
              <a:gd name="connsiteY20" fmla="*/ 557306 h 596772"/>
              <a:gd name="connsiteX21" fmla="*/ 245568 w 607639"/>
              <a:gd name="connsiteY21" fmla="*/ 596772 h 596772"/>
              <a:gd name="connsiteX22" fmla="*/ 0 w 607639"/>
              <a:gd name="connsiteY22" fmla="*/ 318109 h 596772"/>
              <a:gd name="connsiteX23" fmla="*/ 323613 w 607639"/>
              <a:gd name="connsiteY23" fmla="*/ 19194 h 596772"/>
              <a:gd name="connsiteX24" fmla="*/ 368928 w 607639"/>
              <a:gd name="connsiteY24" fmla="*/ 65674 h 596772"/>
              <a:gd name="connsiteX25" fmla="*/ 419673 w 607639"/>
              <a:gd name="connsiteY25" fmla="*/ 157923 h 596772"/>
              <a:gd name="connsiteX26" fmla="*/ 442375 w 607639"/>
              <a:gd name="connsiteY26" fmla="*/ 278522 h 596772"/>
              <a:gd name="connsiteX27" fmla="*/ 323613 w 607639"/>
              <a:gd name="connsiteY27" fmla="*/ 278522 h 596772"/>
              <a:gd name="connsiteX28" fmla="*/ 283956 w 607639"/>
              <a:gd name="connsiteY28" fmla="*/ 19194 h 596772"/>
              <a:gd name="connsiteX29" fmla="*/ 283956 w 607639"/>
              <a:gd name="connsiteY29" fmla="*/ 278522 h 596772"/>
              <a:gd name="connsiteX30" fmla="*/ 165194 w 607639"/>
              <a:gd name="connsiteY30" fmla="*/ 278522 h 596772"/>
              <a:gd name="connsiteX31" fmla="*/ 187985 w 607639"/>
              <a:gd name="connsiteY31" fmla="*/ 157923 h 596772"/>
              <a:gd name="connsiteX32" fmla="*/ 238730 w 607639"/>
              <a:gd name="connsiteY32" fmla="*/ 65674 h 596772"/>
              <a:gd name="connsiteX33" fmla="*/ 283956 w 607639"/>
              <a:gd name="connsiteY33" fmla="*/ 19194 h 596772"/>
              <a:gd name="connsiteX34" fmla="*/ 362071 w 607639"/>
              <a:gd name="connsiteY34" fmla="*/ 0 h 596772"/>
              <a:gd name="connsiteX35" fmla="*/ 607639 w 607639"/>
              <a:gd name="connsiteY35" fmla="*/ 278522 h 596772"/>
              <a:gd name="connsiteX36" fmla="*/ 482140 w 607639"/>
              <a:gd name="connsiteY36" fmla="*/ 278522 h 596772"/>
              <a:gd name="connsiteX37" fmla="*/ 456507 w 607639"/>
              <a:gd name="connsiteY37" fmla="*/ 143082 h 596772"/>
              <a:gd name="connsiteX38" fmla="*/ 398742 w 607639"/>
              <a:gd name="connsiteY38" fmla="*/ 39459 h 596772"/>
              <a:gd name="connsiteX39" fmla="*/ 362071 w 607639"/>
              <a:gd name="connsiteY39" fmla="*/ 0 h 596772"/>
              <a:gd name="connsiteX40" fmla="*/ 245568 w 607639"/>
              <a:gd name="connsiteY40" fmla="*/ 0 h 596772"/>
              <a:gd name="connsiteX41" fmla="*/ 208809 w 607639"/>
              <a:gd name="connsiteY41" fmla="*/ 39459 h 596772"/>
              <a:gd name="connsiteX42" fmla="*/ 151133 w 607639"/>
              <a:gd name="connsiteY42" fmla="*/ 143082 h 596772"/>
              <a:gd name="connsiteX43" fmla="*/ 125499 w 607639"/>
              <a:gd name="connsiteY43" fmla="*/ 278522 h 596772"/>
              <a:gd name="connsiteX44" fmla="*/ 0 w 607639"/>
              <a:gd name="connsiteY44" fmla="*/ 278522 h 596772"/>
              <a:gd name="connsiteX45" fmla="*/ 245568 w 607639"/>
              <a:gd name="connsiteY45" fmla="*/ 0 h 596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39" h="596772">
                <a:moveTo>
                  <a:pt x="482140" y="318109"/>
                </a:moveTo>
                <a:lnTo>
                  <a:pt x="607639" y="318109"/>
                </a:lnTo>
                <a:cubicBezTo>
                  <a:pt x="598649" y="457041"/>
                  <a:pt x="495847" y="570817"/>
                  <a:pt x="362071" y="596772"/>
                </a:cubicBezTo>
                <a:cubicBezTo>
                  <a:pt x="373553" y="586194"/>
                  <a:pt x="386192" y="573128"/>
                  <a:pt x="398742" y="557306"/>
                </a:cubicBezTo>
                <a:cubicBezTo>
                  <a:pt x="423129" y="526551"/>
                  <a:pt x="442533" y="491707"/>
                  <a:pt x="456507" y="453663"/>
                </a:cubicBezTo>
                <a:cubicBezTo>
                  <a:pt x="471727" y="412063"/>
                  <a:pt x="480271" y="366553"/>
                  <a:pt x="482140" y="318109"/>
                </a:cubicBezTo>
                <a:close/>
                <a:moveTo>
                  <a:pt x="323613" y="318109"/>
                </a:moveTo>
                <a:lnTo>
                  <a:pt x="442375" y="318109"/>
                </a:lnTo>
                <a:cubicBezTo>
                  <a:pt x="440594" y="361398"/>
                  <a:pt x="433027" y="401843"/>
                  <a:pt x="419673" y="438821"/>
                </a:cubicBezTo>
                <a:cubicBezTo>
                  <a:pt x="407387" y="472688"/>
                  <a:pt x="390294" y="503711"/>
                  <a:pt x="368928" y="531089"/>
                </a:cubicBezTo>
                <a:cubicBezTo>
                  <a:pt x="352903" y="551444"/>
                  <a:pt x="336789" y="566822"/>
                  <a:pt x="323613" y="577578"/>
                </a:cubicBezTo>
                <a:close/>
                <a:moveTo>
                  <a:pt x="165194" y="318109"/>
                </a:moveTo>
                <a:lnTo>
                  <a:pt x="283956" y="318109"/>
                </a:lnTo>
                <a:lnTo>
                  <a:pt x="283956" y="577578"/>
                </a:lnTo>
                <a:cubicBezTo>
                  <a:pt x="270869" y="566822"/>
                  <a:pt x="254755" y="551444"/>
                  <a:pt x="238730" y="531089"/>
                </a:cubicBezTo>
                <a:cubicBezTo>
                  <a:pt x="217275" y="503711"/>
                  <a:pt x="200182" y="472688"/>
                  <a:pt x="187985" y="438821"/>
                </a:cubicBezTo>
                <a:cubicBezTo>
                  <a:pt x="174631" y="401843"/>
                  <a:pt x="166975" y="361398"/>
                  <a:pt x="165194" y="318109"/>
                </a:cubicBezTo>
                <a:close/>
                <a:moveTo>
                  <a:pt x="0" y="318109"/>
                </a:moveTo>
                <a:lnTo>
                  <a:pt x="125499" y="318109"/>
                </a:lnTo>
                <a:cubicBezTo>
                  <a:pt x="127368" y="366553"/>
                  <a:pt x="135912" y="412063"/>
                  <a:pt x="151133" y="453663"/>
                </a:cubicBezTo>
                <a:cubicBezTo>
                  <a:pt x="165018" y="491707"/>
                  <a:pt x="184421" y="526551"/>
                  <a:pt x="208809" y="557306"/>
                </a:cubicBezTo>
                <a:cubicBezTo>
                  <a:pt x="221447" y="573128"/>
                  <a:pt x="233997" y="586194"/>
                  <a:pt x="245568" y="596772"/>
                </a:cubicBezTo>
                <a:cubicBezTo>
                  <a:pt x="111792" y="570817"/>
                  <a:pt x="8990" y="457041"/>
                  <a:pt x="0" y="318109"/>
                </a:cubicBezTo>
                <a:close/>
                <a:moveTo>
                  <a:pt x="323613" y="19194"/>
                </a:moveTo>
                <a:cubicBezTo>
                  <a:pt x="336789" y="29947"/>
                  <a:pt x="352903" y="45233"/>
                  <a:pt x="368928" y="65674"/>
                </a:cubicBezTo>
                <a:cubicBezTo>
                  <a:pt x="390294" y="92958"/>
                  <a:pt x="407387" y="124063"/>
                  <a:pt x="419673" y="157923"/>
                </a:cubicBezTo>
                <a:cubicBezTo>
                  <a:pt x="433027" y="194805"/>
                  <a:pt x="440594" y="235330"/>
                  <a:pt x="442375" y="278522"/>
                </a:cubicBezTo>
                <a:lnTo>
                  <a:pt x="323613" y="278522"/>
                </a:lnTo>
                <a:close/>
                <a:moveTo>
                  <a:pt x="283956" y="19194"/>
                </a:moveTo>
                <a:lnTo>
                  <a:pt x="283956" y="278522"/>
                </a:lnTo>
                <a:lnTo>
                  <a:pt x="165194" y="278522"/>
                </a:lnTo>
                <a:cubicBezTo>
                  <a:pt x="166975" y="235330"/>
                  <a:pt x="174631" y="194805"/>
                  <a:pt x="187985" y="157923"/>
                </a:cubicBezTo>
                <a:cubicBezTo>
                  <a:pt x="200182" y="124063"/>
                  <a:pt x="217275" y="92958"/>
                  <a:pt x="238730" y="65674"/>
                </a:cubicBezTo>
                <a:cubicBezTo>
                  <a:pt x="254755" y="45233"/>
                  <a:pt x="270869" y="29947"/>
                  <a:pt x="283956" y="19194"/>
                </a:cubicBezTo>
                <a:close/>
                <a:moveTo>
                  <a:pt x="362071" y="0"/>
                </a:moveTo>
                <a:cubicBezTo>
                  <a:pt x="495847" y="25950"/>
                  <a:pt x="598649" y="139705"/>
                  <a:pt x="607639" y="278522"/>
                </a:cubicBezTo>
                <a:lnTo>
                  <a:pt x="482140" y="278522"/>
                </a:lnTo>
                <a:cubicBezTo>
                  <a:pt x="480271" y="230176"/>
                  <a:pt x="471727" y="184674"/>
                  <a:pt x="456507" y="143082"/>
                </a:cubicBezTo>
                <a:cubicBezTo>
                  <a:pt x="442533" y="105046"/>
                  <a:pt x="423129" y="70119"/>
                  <a:pt x="398742" y="39459"/>
                </a:cubicBezTo>
                <a:cubicBezTo>
                  <a:pt x="386192" y="23640"/>
                  <a:pt x="373553" y="10576"/>
                  <a:pt x="362071" y="0"/>
                </a:cubicBezTo>
                <a:close/>
                <a:moveTo>
                  <a:pt x="245568" y="0"/>
                </a:moveTo>
                <a:cubicBezTo>
                  <a:pt x="233997" y="10576"/>
                  <a:pt x="221447" y="23640"/>
                  <a:pt x="208809" y="39459"/>
                </a:cubicBezTo>
                <a:cubicBezTo>
                  <a:pt x="184421" y="70119"/>
                  <a:pt x="165018" y="105046"/>
                  <a:pt x="151133" y="143082"/>
                </a:cubicBezTo>
                <a:cubicBezTo>
                  <a:pt x="135912" y="184674"/>
                  <a:pt x="127368" y="230176"/>
                  <a:pt x="125499" y="278522"/>
                </a:cubicBezTo>
                <a:lnTo>
                  <a:pt x="0" y="278522"/>
                </a:lnTo>
                <a:cubicBezTo>
                  <a:pt x="8990" y="139705"/>
                  <a:pt x="111792" y="25950"/>
                  <a:pt x="2455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7" name="reading-quran_84646">
            <a:extLst>
              <a:ext uri="{FF2B5EF4-FFF2-40B4-BE49-F238E27FC236}">
                <a16:creationId xmlns="" xmlns:a16="http://schemas.microsoft.com/office/drawing/2014/main" id="{D0F4F56E-E7D4-418D-9FFE-5E061A74B251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4" y="4088247"/>
            <a:ext cx="368754" cy="256406"/>
          </a:xfrm>
          <a:custGeom>
            <a:avLst/>
            <a:gdLst>
              <a:gd name="connsiteX0" fmla="*/ 464065 w 606147"/>
              <a:gd name="connsiteY0" fmla="*/ 141335 h 421473"/>
              <a:gd name="connsiteX1" fmla="*/ 472087 w 606147"/>
              <a:gd name="connsiteY1" fmla="*/ 144818 h 421473"/>
              <a:gd name="connsiteX2" fmla="*/ 468599 w 606147"/>
              <a:gd name="connsiteY2" fmla="*/ 152829 h 421473"/>
              <a:gd name="connsiteX3" fmla="*/ 377101 w 606147"/>
              <a:gd name="connsiteY3" fmla="*/ 188471 h 421473"/>
              <a:gd name="connsiteX4" fmla="*/ 374892 w 606147"/>
              <a:gd name="connsiteY4" fmla="*/ 188819 h 421473"/>
              <a:gd name="connsiteX5" fmla="*/ 369079 w 606147"/>
              <a:gd name="connsiteY5" fmla="*/ 184872 h 421473"/>
              <a:gd name="connsiteX6" fmla="*/ 372567 w 606147"/>
              <a:gd name="connsiteY6" fmla="*/ 176861 h 421473"/>
              <a:gd name="connsiteX7" fmla="*/ 142118 w 606147"/>
              <a:gd name="connsiteY7" fmla="*/ 141335 h 421473"/>
              <a:gd name="connsiteX8" fmla="*/ 233616 w 606147"/>
              <a:gd name="connsiteY8" fmla="*/ 176861 h 421473"/>
              <a:gd name="connsiteX9" fmla="*/ 237104 w 606147"/>
              <a:gd name="connsiteY9" fmla="*/ 184872 h 421473"/>
              <a:gd name="connsiteX10" fmla="*/ 231291 w 606147"/>
              <a:gd name="connsiteY10" fmla="*/ 188819 h 421473"/>
              <a:gd name="connsiteX11" fmla="*/ 229082 w 606147"/>
              <a:gd name="connsiteY11" fmla="*/ 188471 h 421473"/>
              <a:gd name="connsiteX12" fmla="*/ 137584 w 606147"/>
              <a:gd name="connsiteY12" fmla="*/ 152829 h 421473"/>
              <a:gd name="connsiteX13" fmla="*/ 134096 w 606147"/>
              <a:gd name="connsiteY13" fmla="*/ 144818 h 421473"/>
              <a:gd name="connsiteX14" fmla="*/ 142118 w 606147"/>
              <a:gd name="connsiteY14" fmla="*/ 141335 h 421473"/>
              <a:gd name="connsiteX15" fmla="*/ 447764 w 606147"/>
              <a:gd name="connsiteY15" fmla="*/ 104218 h 421473"/>
              <a:gd name="connsiteX16" fmla="*/ 455786 w 606147"/>
              <a:gd name="connsiteY16" fmla="*/ 107701 h 421473"/>
              <a:gd name="connsiteX17" fmla="*/ 452298 w 606147"/>
              <a:gd name="connsiteY17" fmla="*/ 115712 h 421473"/>
              <a:gd name="connsiteX18" fmla="*/ 360800 w 606147"/>
              <a:gd name="connsiteY18" fmla="*/ 151354 h 421473"/>
              <a:gd name="connsiteX19" fmla="*/ 358591 w 606147"/>
              <a:gd name="connsiteY19" fmla="*/ 151702 h 421473"/>
              <a:gd name="connsiteX20" fmla="*/ 352778 w 606147"/>
              <a:gd name="connsiteY20" fmla="*/ 147755 h 421473"/>
              <a:gd name="connsiteX21" fmla="*/ 356266 w 606147"/>
              <a:gd name="connsiteY21" fmla="*/ 139744 h 421473"/>
              <a:gd name="connsiteX22" fmla="*/ 158371 w 606147"/>
              <a:gd name="connsiteY22" fmla="*/ 104218 h 421473"/>
              <a:gd name="connsiteX23" fmla="*/ 249848 w 606147"/>
              <a:gd name="connsiteY23" fmla="*/ 139744 h 421473"/>
              <a:gd name="connsiteX24" fmla="*/ 253335 w 606147"/>
              <a:gd name="connsiteY24" fmla="*/ 147755 h 421473"/>
              <a:gd name="connsiteX25" fmla="*/ 247639 w 606147"/>
              <a:gd name="connsiteY25" fmla="*/ 151702 h 421473"/>
              <a:gd name="connsiteX26" fmla="*/ 245314 w 606147"/>
              <a:gd name="connsiteY26" fmla="*/ 151354 h 421473"/>
              <a:gd name="connsiteX27" fmla="*/ 153954 w 606147"/>
              <a:gd name="connsiteY27" fmla="*/ 115712 h 421473"/>
              <a:gd name="connsiteX28" fmla="*/ 150351 w 606147"/>
              <a:gd name="connsiteY28" fmla="*/ 107701 h 421473"/>
              <a:gd name="connsiteX29" fmla="*/ 158371 w 606147"/>
              <a:gd name="connsiteY29" fmla="*/ 104218 h 421473"/>
              <a:gd name="connsiteX30" fmla="*/ 432659 w 606147"/>
              <a:gd name="connsiteY30" fmla="*/ 70089 h 421473"/>
              <a:gd name="connsiteX31" fmla="*/ 440685 w 606147"/>
              <a:gd name="connsiteY31" fmla="*/ 73688 h 421473"/>
              <a:gd name="connsiteX32" fmla="*/ 437195 w 606147"/>
              <a:gd name="connsiteY32" fmla="*/ 81699 h 421473"/>
              <a:gd name="connsiteX33" fmla="*/ 345658 w 606147"/>
              <a:gd name="connsiteY33" fmla="*/ 117225 h 421473"/>
              <a:gd name="connsiteX34" fmla="*/ 343448 w 606147"/>
              <a:gd name="connsiteY34" fmla="*/ 117689 h 421473"/>
              <a:gd name="connsiteX35" fmla="*/ 337632 w 606147"/>
              <a:gd name="connsiteY35" fmla="*/ 113742 h 421473"/>
              <a:gd name="connsiteX36" fmla="*/ 341238 w 606147"/>
              <a:gd name="connsiteY36" fmla="*/ 105731 h 421473"/>
              <a:gd name="connsiteX37" fmla="*/ 173520 w 606147"/>
              <a:gd name="connsiteY37" fmla="*/ 70089 h 421473"/>
              <a:gd name="connsiteX38" fmla="*/ 265018 w 606147"/>
              <a:gd name="connsiteY38" fmla="*/ 105731 h 421473"/>
              <a:gd name="connsiteX39" fmla="*/ 268506 w 606147"/>
              <a:gd name="connsiteY39" fmla="*/ 113742 h 421473"/>
              <a:gd name="connsiteX40" fmla="*/ 262693 w 606147"/>
              <a:gd name="connsiteY40" fmla="*/ 117689 h 421473"/>
              <a:gd name="connsiteX41" fmla="*/ 260484 w 606147"/>
              <a:gd name="connsiteY41" fmla="*/ 117225 h 421473"/>
              <a:gd name="connsiteX42" fmla="*/ 168986 w 606147"/>
              <a:gd name="connsiteY42" fmla="*/ 81699 h 421473"/>
              <a:gd name="connsiteX43" fmla="*/ 165498 w 606147"/>
              <a:gd name="connsiteY43" fmla="*/ 73688 h 421473"/>
              <a:gd name="connsiteX44" fmla="*/ 173520 w 606147"/>
              <a:gd name="connsiteY44" fmla="*/ 70089 h 421473"/>
              <a:gd name="connsiteX45" fmla="*/ 157201 w 606147"/>
              <a:gd name="connsiteY45" fmla="*/ 25487 h 421473"/>
              <a:gd name="connsiteX46" fmla="*/ 71396 w 606147"/>
              <a:gd name="connsiteY46" fmla="*/ 165957 h 421473"/>
              <a:gd name="connsiteX47" fmla="*/ 296836 w 606147"/>
              <a:gd name="connsiteY47" fmla="*/ 255231 h 421473"/>
              <a:gd name="connsiteX48" fmla="*/ 296836 w 606147"/>
              <a:gd name="connsiteY48" fmla="*/ 156089 h 421473"/>
              <a:gd name="connsiteX49" fmla="*/ 303114 w 606147"/>
              <a:gd name="connsiteY49" fmla="*/ 149936 h 421473"/>
              <a:gd name="connsiteX50" fmla="*/ 309276 w 606147"/>
              <a:gd name="connsiteY50" fmla="*/ 156089 h 421473"/>
              <a:gd name="connsiteX51" fmla="*/ 309276 w 606147"/>
              <a:gd name="connsiteY51" fmla="*/ 255231 h 421473"/>
              <a:gd name="connsiteX52" fmla="*/ 534716 w 606147"/>
              <a:gd name="connsiteY52" fmla="*/ 165957 h 421473"/>
              <a:gd name="connsiteX53" fmla="*/ 448912 w 606147"/>
              <a:gd name="connsiteY53" fmla="*/ 25487 h 421473"/>
              <a:gd name="connsiteX54" fmla="*/ 307184 w 606147"/>
              <a:gd name="connsiteY54" fmla="*/ 80630 h 421473"/>
              <a:gd name="connsiteX55" fmla="*/ 298929 w 606147"/>
              <a:gd name="connsiteY55" fmla="*/ 80630 h 421473"/>
              <a:gd name="connsiteX56" fmla="*/ 156619 w 606147"/>
              <a:gd name="connsiteY56" fmla="*/ 759 h 421473"/>
              <a:gd name="connsiteX57" fmla="*/ 303114 w 606147"/>
              <a:gd name="connsiteY57" fmla="*/ 57760 h 421473"/>
              <a:gd name="connsiteX58" fmla="*/ 449609 w 606147"/>
              <a:gd name="connsiteY58" fmla="*/ 759 h 421473"/>
              <a:gd name="connsiteX59" fmla="*/ 463445 w 606147"/>
              <a:gd name="connsiteY59" fmla="*/ 5519 h 421473"/>
              <a:gd name="connsiteX60" fmla="*/ 465422 w 606147"/>
              <a:gd name="connsiteY60" fmla="*/ 8654 h 421473"/>
              <a:gd name="connsiteX61" fmla="*/ 479257 w 606147"/>
              <a:gd name="connsiteY61" fmla="*/ 3313 h 421473"/>
              <a:gd name="connsiteX62" fmla="*/ 488791 w 606147"/>
              <a:gd name="connsiteY62" fmla="*/ 6448 h 421473"/>
              <a:gd name="connsiteX63" fmla="*/ 605057 w 606147"/>
              <a:gd name="connsiteY63" fmla="*/ 196837 h 421473"/>
              <a:gd name="connsiteX64" fmla="*/ 605755 w 606147"/>
              <a:gd name="connsiteY64" fmla="*/ 203338 h 421473"/>
              <a:gd name="connsiteX65" fmla="*/ 601220 w 606147"/>
              <a:gd name="connsiteY65" fmla="*/ 208098 h 421473"/>
              <a:gd name="connsiteX66" fmla="*/ 435425 w 606147"/>
              <a:gd name="connsiteY66" fmla="*/ 273689 h 421473"/>
              <a:gd name="connsiteX67" fmla="*/ 457050 w 606147"/>
              <a:gd name="connsiteY67" fmla="*/ 412534 h 421473"/>
              <a:gd name="connsiteX68" fmla="*/ 455306 w 606147"/>
              <a:gd name="connsiteY68" fmla="*/ 418687 h 421473"/>
              <a:gd name="connsiteX69" fmla="*/ 449377 w 606147"/>
              <a:gd name="connsiteY69" fmla="*/ 421473 h 421473"/>
              <a:gd name="connsiteX70" fmla="*/ 430077 w 606147"/>
              <a:gd name="connsiteY70" fmla="*/ 421473 h 421473"/>
              <a:gd name="connsiteX71" fmla="*/ 425659 w 606147"/>
              <a:gd name="connsiteY71" fmla="*/ 420080 h 421473"/>
              <a:gd name="connsiteX72" fmla="*/ 303114 w 606147"/>
              <a:gd name="connsiteY72" fmla="*/ 336030 h 421473"/>
              <a:gd name="connsiteX73" fmla="*/ 180570 w 606147"/>
              <a:gd name="connsiteY73" fmla="*/ 420080 h 421473"/>
              <a:gd name="connsiteX74" fmla="*/ 176152 w 606147"/>
              <a:gd name="connsiteY74" fmla="*/ 421473 h 421473"/>
              <a:gd name="connsiteX75" fmla="*/ 156736 w 606147"/>
              <a:gd name="connsiteY75" fmla="*/ 421473 h 421473"/>
              <a:gd name="connsiteX76" fmla="*/ 150922 w 606147"/>
              <a:gd name="connsiteY76" fmla="*/ 418687 h 421473"/>
              <a:gd name="connsiteX77" fmla="*/ 149062 w 606147"/>
              <a:gd name="connsiteY77" fmla="*/ 412534 h 421473"/>
              <a:gd name="connsiteX78" fmla="*/ 170687 w 606147"/>
              <a:gd name="connsiteY78" fmla="*/ 273689 h 421473"/>
              <a:gd name="connsiteX79" fmla="*/ 4892 w 606147"/>
              <a:gd name="connsiteY79" fmla="*/ 208098 h 421473"/>
              <a:gd name="connsiteX80" fmla="*/ 357 w 606147"/>
              <a:gd name="connsiteY80" fmla="*/ 203338 h 421473"/>
              <a:gd name="connsiteX81" fmla="*/ 1171 w 606147"/>
              <a:gd name="connsiteY81" fmla="*/ 196837 h 421473"/>
              <a:gd name="connsiteX82" fmla="*/ 117437 w 606147"/>
              <a:gd name="connsiteY82" fmla="*/ 6448 h 421473"/>
              <a:gd name="connsiteX83" fmla="*/ 126855 w 606147"/>
              <a:gd name="connsiteY83" fmla="*/ 3313 h 421473"/>
              <a:gd name="connsiteX84" fmla="*/ 140691 w 606147"/>
              <a:gd name="connsiteY84" fmla="*/ 8654 h 421473"/>
              <a:gd name="connsiteX85" fmla="*/ 142667 w 606147"/>
              <a:gd name="connsiteY85" fmla="*/ 5519 h 421473"/>
              <a:gd name="connsiteX86" fmla="*/ 156619 w 606147"/>
              <a:gd name="connsiteY86" fmla="*/ 759 h 42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6147" h="421473">
                <a:moveTo>
                  <a:pt x="464065" y="141335"/>
                </a:moveTo>
                <a:cubicBezTo>
                  <a:pt x="467321" y="140058"/>
                  <a:pt x="470925" y="141683"/>
                  <a:pt x="472087" y="144818"/>
                </a:cubicBezTo>
                <a:cubicBezTo>
                  <a:pt x="473366" y="147953"/>
                  <a:pt x="471739" y="151552"/>
                  <a:pt x="468599" y="152829"/>
                </a:cubicBezTo>
                <a:lnTo>
                  <a:pt x="377101" y="188471"/>
                </a:lnTo>
                <a:cubicBezTo>
                  <a:pt x="376404" y="188703"/>
                  <a:pt x="375590" y="188819"/>
                  <a:pt x="374892" y="188819"/>
                </a:cubicBezTo>
                <a:cubicBezTo>
                  <a:pt x="372451" y="188819"/>
                  <a:pt x="370009" y="187426"/>
                  <a:pt x="369079" y="184872"/>
                </a:cubicBezTo>
                <a:cubicBezTo>
                  <a:pt x="367800" y="181737"/>
                  <a:pt x="369428" y="178138"/>
                  <a:pt x="372567" y="176861"/>
                </a:cubicBezTo>
                <a:close/>
                <a:moveTo>
                  <a:pt x="142118" y="141335"/>
                </a:moveTo>
                <a:lnTo>
                  <a:pt x="233616" y="176861"/>
                </a:lnTo>
                <a:cubicBezTo>
                  <a:pt x="236756" y="178138"/>
                  <a:pt x="238383" y="181737"/>
                  <a:pt x="237104" y="184872"/>
                </a:cubicBezTo>
                <a:cubicBezTo>
                  <a:pt x="236174" y="187426"/>
                  <a:pt x="233849" y="188819"/>
                  <a:pt x="231291" y="188819"/>
                </a:cubicBezTo>
                <a:cubicBezTo>
                  <a:pt x="230594" y="188819"/>
                  <a:pt x="229780" y="188703"/>
                  <a:pt x="229082" y="188471"/>
                </a:cubicBezTo>
                <a:lnTo>
                  <a:pt x="137584" y="152829"/>
                </a:lnTo>
                <a:cubicBezTo>
                  <a:pt x="134445" y="151552"/>
                  <a:pt x="132817" y="148069"/>
                  <a:pt x="134096" y="144818"/>
                </a:cubicBezTo>
                <a:cubicBezTo>
                  <a:pt x="135375" y="141683"/>
                  <a:pt x="138979" y="140058"/>
                  <a:pt x="142118" y="141335"/>
                </a:cubicBezTo>
                <a:close/>
                <a:moveTo>
                  <a:pt x="447764" y="104218"/>
                </a:moveTo>
                <a:cubicBezTo>
                  <a:pt x="450903" y="102941"/>
                  <a:pt x="454507" y="104450"/>
                  <a:pt x="455786" y="107701"/>
                </a:cubicBezTo>
                <a:cubicBezTo>
                  <a:pt x="457065" y="110836"/>
                  <a:pt x="455438" y="114435"/>
                  <a:pt x="452298" y="115712"/>
                </a:cubicBezTo>
                <a:lnTo>
                  <a:pt x="360800" y="151354"/>
                </a:lnTo>
                <a:cubicBezTo>
                  <a:pt x="360103" y="151586"/>
                  <a:pt x="359289" y="151702"/>
                  <a:pt x="358591" y="151702"/>
                </a:cubicBezTo>
                <a:cubicBezTo>
                  <a:pt x="356033" y="151702"/>
                  <a:pt x="353708" y="150193"/>
                  <a:pt x="352778" y="147755"/>
                </a:cubicBezTo>
                <a:cubicBezTo>
                  <a:pt x="351499" y="144620"/>
                  <a:pt x="353127" y="141021"/>
                  <a:pt x="356266" y="139744"/>
                </a:cubicBezTo>
                <a:close/>
                <a:moveTo>
                  <a:pt x="158371" y="104218"/>
                </a:moveTo>
                <a:lnTo>
                  <a:pt x="249848" y="139744"/>
                </a:lnTo>
                <a:cubicBezTo>
                  <a:pt x="252986" y="141021"/>
                  <a:pt x="254613" y="144620"/>
                  <a:pt x="253335" y="147755"/>
                </a:cubicBezTo>
                <a:cubicBezTo>
                  <a:pt x="252405" y="150193"/>
                  <a:pt x="250080" y="151702"/>
                  <a:pt x="247639" y="151702"/>
                </a:cubicBezTo>
                <a:cubicBezTo>
                  <a:pt x="246826" y="151702"/>
                  <a:pt x="246128" y="151586"/>
                  <a:pt x="245314" y="151354"/>
                </a:cubicBezTo>
                <a:lnTo>
                  <a:pt x="153954" y="115712"/>
                </a:lnTo>
                <a:cubicBezTo>
                  <a:pt x="150699" y="114435"/>
                  <a:pt x="149188" y="110836"/>
                  <a:pt x="150351" y="107701"/>
                </a:cubicBezTo>
                <a:cubicBezTo>
                  <a:pt x="151629" y="104450"/>
                  <a:pt x="155232" y="102941"/>
                  <a:pt x="158371" y="104218"/>
                </a:cubicBezTo>
                <a:close/>
                <a:moveTo>
                  <a:pt x="432659" y="70089"/>
                </a:moveTo>
                <a:cubicBezTo>
                  <a:pt x="435916" y="68928"/>
                  <a:pt x="439522" y="70437"/>
                  <a:pt x="440685" y="73688"/>
                </a:cubicBezTo>
                <a:cubicBezTo>
                  <a:pt x="441964" y="76823"/>
                  <a:pt x="440452" y="80422"/>
                  <a:pt x="437195" y="81699"/>
                </a:cubicBezTo>
                <a:lnTo>
                  <a:pt x="345658" y="117225"/>
                </a:lnTo>
                <a:cubicBezTo>
                  <a:pt x="344960" y="117573"/>
                  <a:pt x="344146" y="117689"/>
                  <a:pt x="343448" y="117689"/>
                </a:cubicBezTo>
                <a:cubicBezTo>
                  <a:pt x="341005" y="117689"/>
                  <a:pt x="338679" y="116180"/>
                  <a:pt x="337632" y="113742"/>
                </a:cubicBezTo>
                <a:cubicBezTo>
                  <a:pt x="336469" y="110607"/>
                  <a:pt x="337981" y="107008"/>
                  <a:pt x="341238" y="105731"/>
                </a:cubicBezTo>
                <a:close/>
                <a:moveTo>
                  <a:pt x="173520" y="70089"/>
                </a:moveTo>
                <a:lnTo>
                  <a:pt x="265018" y="105731"/>
                </a:lnTo>
                <a:cubicBezTo>
                  <a:pt x="268158" y="107008"/>
                  <a:pt x="269785" y="110607"/>
                  <a:pt x="268506" y="113742"/>
                </a:cubicBezTo>
                <a:cubicBezTo>
                  <a:pt x="267576" y="116180"/>
                  <a:pt x="265251" y="117689"/>
                  <a:pt x="262693" y="117689"/>
                </a:cubicBezTo>
                <a:cubicBezTo>
                  <a:pt x="261996" y="117689"/>
                  <a:pt x="261182" y="117573"/>
                  <a:pt x="260484" y="117225"/>
                </a:cubicBezTo>
                <a:lnTo>
                  <a:pt x="168986" y="81699"/>
                </a:lnTo>
                <a:cubicBezTo>
                  <a:pt x="165847" y="80422"/>
                  <a:pt x="164219" y="76823"/>
                  <a:pt x="165498" y="73688"/>
                </a:cubicBezTo>
                <a:cubicBezTo>
                  <a:pt x="166777" y="70437"/>
                  <a:pt x="170381" y="68928"/>
                  <a:pt x="173520" y="70089"/>
                </a:cubicBezTo>
                <a:close/>
                <a:moveTo>
                  <a:pt x="157201" y="25487"/>
                </a:moveTo>
                <a:lnTo>
                  <a:pt x="71396" y="165957"/>
                </a:lnTo>
                <a:lnTo>
                  <a:pt x="296836" y="255231"/>
                </a:lnTo>
                <a:lnTo>
                  <a:pt x="296836" y="156089"/>
                </a:lnTo>
                <a:cubicBezTo>
                  <a:pt x="296836" y="152723"/>
                  <a:pt x="299626" y="149936"/>
                  <a:pt x="303114" y="149936"/>
                </a:cubicBezTo>
                <a:cubicBezTo>
                  <a:pt x="306486" y="149936"/>
                  <a:pt x="309276" y="152723"/>
                  <a:pt x="309276" y="156089"/>
                </a:cubicBezTo>
                <a:lnTo>
                  <a:pt x="309276" y="255231"/>
                </a:lnTo>
                <a:lnTo>
                  <a:pt x="534716" y="165957"/>
                </a:lnTo>
                <a:lnTo>
                  <a:pt x="448912" y="25487"/>
                </a:lnTo>
                <a:lnTo>
                  <a:pt x="307184" y="80630"/>
                </a:lnTo>
                <a:cubicBezTo>
                  <a:pt x="304510" y="81675"/>
                  <a:pt x="301603" y="81675"/>
                  <a:pt x="298929" y="80630"/>
                </a:cubicBezTo>
                <a:close/>
                <a:moveTo>
                  <a:pt x="156619" y="759"/>
                </a:moveTo>
                <a:lnTo>
                  <a:pt x="303114" y="57760"/>
                </a:lnTo>
                <a:lnTo>
                  <a:pt x="449609" y="759"/>
                </a:lnTo>
                <a:cubicBezTo>
                  <a:pt x="454725" y="-1214"/>
                  <a:pt x="460538" y="759"/>
                  <a:pt x="463445" y="5519"/>
                </a:cubicBezTo>
                <a:lnTo>
                  <a:pt x="465422" y="8654"/>
                </a:lnTo>
                <a:lnTo>
                  <a:pt x="479257" y="3313"/>
                </a:lnTo>
                <a:cubicBezTo>
                  <a:pt x="482862" y="1920"/>
                  <a:pt x="486815" y="3197"/>
                  <a:pt x="488791" y="6448"/>
                </a:cubicBezTo>
                <a:lnTo>
                  <a:pt x="605057" y="196837"/>
                </a:lnTo>
                <a:cubicBezTo>
                  <a:pt x="606220" y="198811"/>
                  <a:pt x="606452" y="201133"/>
                  <a:pt x="605755" y="203338"/>
                </a:cubicBezTo>
                <a:cubicBezTo>
                  <a:pt x="605057" y="205544"/>
                  <a:pt x="603429" y="207285"/>
                  <a:pt x="601220" y="208098"/>
                </a:cubicBezTo>
                <a:lnTo>
                  <a:pt x="435425" y="273689"/>
                </a:lnTo>
                <a:lnTo>
                  <a:pt x="457050" y="412534"/>
                </a:lnTo>
                <a:cubicBezTo>
                  <a:pt x="457399" y="414740"/>
                  <a:pt x="456702" y="417062"/>
                  <a:pt x="455306" y="418687"/>
                </a:cubicBezTo>
                <a:cubicBezTo>
                  <a:pt x="453795" y="420428"/>
                  <a:pt x="451586" y="421473"/>
                  <a:pt x="449377" y="421473"/>
                </a:cubicBezTo>
                <a:lnTo>
                  <a:pt x="430077" y="421473"/>
                </a:lnTo>
                <a:cubicBezTo>
                  <a:pt x="428449" y="421473"/>
                  <a:pt x="426938" y="421009"/>
                  <a:pt x="425659" y="420080"/>
                </a:cubicBezTo>
                <a:lnTo>
                  <a:pt x="303114" y="336030"/>
                </a:lnTo>
                <a:lnTo>
                  <a:pt x="180570" y="420080"/>
                </a:lnTo>
                <a:cubicBezTo>
                  <a:pt x="179175" y="421009"/>
                  <a:pt x="177663" y="421473"/>
                  <a:pt x="176152" y="421473"/>
                </a:cubicBezTo>
                <a:lnTo>
                  <a:pt x="156736" y="421473"/>
                </a:lnTo>
                <a:cubicBezTo>
                  <a:pt x="154526" y="421473"/>
                  <a:pt x="152317" y="420428"/>
                  <a:pt x="150922" y="418687"/>
                </a:cubicBezTo>
                <a:cubicBezTo>
                  <a:pt x="149411" y="417062"/>
                  <a:pt x="148713" y="414740"/>
                  <a:pt x="149062" y="412534"/>
                </a:cubicBezTo>
                <a:lnTo>
                  <a:pt x="170687" y="273689"/>
                </a:lnTo>
                <a:lnTo>
                  <a:pt x="4892" y="208098"/>
                </a:lnTo>
                <a:cubicBezTo>
                  <a:pt x="2799" y="207285"/>
                  <a:pt x="1171" y="205544"/>
                  <a:pt x="357" y="203338"/>
                </a:cubicBezTo>
                <a:cubicBezTo>
                  <a:pt x="-340" y="201133"/>
                  <a:pt x="9" y="198811"/>
                  <a:pt x="1171" y="196837"/>
                </a:cubicBezTo>
                <a:lnTo>
                  <a:pt x="117437" y="6448"/>
                </a:lnTo>
                <a:cubicBezTo>
                  <a:pt x="119414" y="3197"/>
                  <a:pt x="123367" y="1920"/>
                  <a:pt x="126855" y="3313"/>
                </a:cubicBezTo>
                <a:lnTo>
                  <a:pt x="140691" y="8654"/>
                </a:lnTo>
                <a:lnTo>
                  <a:pt x="142667" y="5519"/>
                </a:lnTo>
                <a:cubicBezTo>
                  <a:pt x="145574" y="759"/>
                  <a:pt x="151387" y="-1214"/>
                  <a:pt x="156619" y="7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8" name="virus_166107">
            <a:extLst>
              <a:ext uri="{FF2B5EF4-FFF2-40B4-BE49-F238E27FC236}">
                <a16:creationId xmlns="" xmlns:a16="http://schemas.microsoft.com/office/drawing/2014/main" id="{BFAD8AD6-0C23-47FD-B7C0-FAB40142CF60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4124474"/>
            <a:ext cx="368754" cy="367298"/>
          </a:xfrm>
          <a:custGeom>
            <a:avLst/>
            <a:gdLst>
              <a:gd name="connsiteX0" fmla="*/ 303440 w 608415"/>
              <a:gd name="connsiteY0" fmla="*/ 542960 h 606016"/>
              <a:gd name="connsiteX1" fmla="*/ 290995 w 608415"/>
              <a:gd name="connsiteY1" fmla="*/ 555387 h 606016"/>
              <a:gd name="connsiteX2" fmla="*/ 303440 w 608415"/>
              <a:gd name="connsiteY2" fmla="*/ 567814 h 606016"/>
              <a:gd name="connsiteX3" fmla="*/ 315884 w 608415"/>
              <a:gd name="connsiteY3" fmla="*/ 555387 h 606016"/>
              <a:gd name="connsiteX4" fmla="*/ 303440 w 608415"/>
              <a:gd name="connsiteY4" fmla="*/ 542960 h 606016"/>
              <a:gd name="connsiteX5" fmla="*/ 470139 w 608415"/>
              <a:gd name="connsiteY5" fmla="*/ 458731 h 606016"/>
              <a:gd name="connsiteX6" fmla="*/ 463072 w 608415"/>
              <a:gd name="connsiteY6" fmla="*/ 461646 h 606016"/>
              <a:gd name="connsiteX7" fmla="*/ 463072 w 608415"/>
              <a:gd name="connsiteY7" fmla="*/ 475914 h 606016"/>
              <a:gd name="connsiteX8" fmla="*/ 477360 w 608415"/>
              <a:gd name="connsiteY8" fmla="*/ 475914 h 606016"/>
              <a:gd name="connsiteX9" fmla="*/ 477360 w 608415"/>
              <a:gd name="connsiteY9" fmla="*/ 461646 h 606016"/>
              <a:gd name="connsiteX10" fmla="*/ 470139 w 608415"/>
              <a:gd name="connsiteY10" fmla="*/ 458731 h 606016"/>
              <a:gd name="connsiteX11" fmla="*/ 138276 w 608415"/>
              <a:gd name="connsiteY11" fmla="*/ 457657 h 606016"/>
              <a:gd name="connsiteX12" fmla="*/ 131055 w 608415"/>
              <a:gd name="connsiteY12" fmla="*/ 460572 h 606016"/>
              <a:gd name="connsiteX13" fmla="*/ 131055 w 608415"/>
              <a:gd name="connsiteY13" fmla="*/ 474840 h 606016"/>
              <a:gd name="connsiteX14" fmla="*/ 145343 w 608415"/>
              <a:gd name="connsiteY14" fmla="*/ 474840 h 606016"/>
              <a:gd name="connsiteX15" fmla="*/ 145343 w 608415"/>
              <a:gd name="connsiteY15" fmla="*/ 460572 h 606016"/>
              <a:gd name="connsiteX16" fmla="*/ 138276 w 608415"/>
              <a:gd name="connsiteY16" fmla="*/ 457657 h 606016"/>
              <a:gd name="connsiteX17" fmla="*/ 294858 w 608415"/>
              <a:gd name="connsiteY17" fmla="*/ 331691 h 606016"/>
              <a:gd name="connsiteX18" fmla="*/ 286717 w 608415"/>
              <a:gd name="connsiteY18" fmla="*/ 335063 h 606016"/>
              <a:gd name="connsiteX19" fmla="*/ 286717 w 608415"/>
              <a:gd name="connsiteY19" fmla="*/ 351312 h 606016"/>
              <a:gd name="connsiteX20" fmla="*/ 303000 w 608415"/>
              <a:gd name="connsiteY20" fmla="*/ 351312 h 606016"/>
              <a:gd name="connsiteX21" fmla="*/ 303000 w 608415"/>
              <a:gd name="connsiteY21" fmla="*/ 335063 h 606016"/>
              <a:gd name="connsiteX22" fmla="*/ 294858 w 608415"/>
              <a:gd name="connsiteY22" fmla="*/ 331691 h 606016"/>
              <a:gd name="connsiteX23" fmla="*/ 294839 w 608415"/>
              <a:gd name="connsiteY23" fmla="*/ 308812 h 606016"/>
              <a:gd name="connsiteX24" fmla="*/ 319129 w 608415"/>
              <a:gd name="connsiteY24" fmla="*/ 318814 h 606016"/>
              <a:gd name="connsiteX25" fmla="*/ 319129 w 608415"/>
              <a:gd name="connsiteY25" fmla="*/ 367408 h 606016"/>
              <a:gd name="connsiteX26" fmla="*/ 294858 w 608415"/>
              <a:gd name="connsiteY26" fmla="*/ 377525 h 606016"/>
              <a:gd name="connsiteX27" fmla="*/ 270434 w 608415"/>
              <a:gd name="connsiteY27" fmla="*/ 367408 h 606016"/>
              <a:gd name="connsiteX28" fmla="*/ 270434 w 608415"/>
              <a:gd name="connsiteY28" fmla="*/ 318814 h 606016"/>
              <a:gd name="connsiteX29" fmla="*/ 294839 w 608415"/>
              <a:gd name="connsiteY29" fmla="*/ 308812 h 606016"/>
              <a:gd name="connsiteX30" fmla="*/ 557714 w 608415"/>
              <a:gd name="connsiteY30" fmla="*/ 290581 h 606016"/>
              <a:gd name="connsiteX31" fmla="*/ 545269 w 608415"/>
              <a:gd name="connsiteY31" fmla="*/ 303008 h 606016"/>
              <a:gd name="connsiteX32" fmla="*/ 557714 w 608415"/>
              <a:gd name="connsiteY32" fmla="*/ 315435 h 606016"/>
              <a:gd name="connsiteX33" fmla="*/ 570159 w 608415"/>
              <a:gd name="connsiteY33" fmla="*/ 303008 h 606016"/>
              <a:gd name="connsiteX34" fmla="*/ 557714 w 608415"/>
              <a:gd name="connsiteY34" fmla="*/ 290581 h 606016"/>
              <a:gd name="connsiteX35" fmla="*/ 50701 w 608415"/>
              <a:gd name="connsiteY35" fmla="*/ 290581 h 606016"/>
              <a:gd name="connsiteX36" fmla="*/ 38256 w 608415"/>
              <a:gd name="connsiteY36" fmla="*/ 303008 h 606016"/>
              <a:gd name="connsiteX37" fmla="*/ 50701 w 608415"/>
              <a:gd name="connsiteY37" fmla="*/ 315435 h 606016"/>
              <a:gd name="connsiteX38" fmla="*/ 63146 w 608415"/>
              <a:gd name="connsiteY38" fmla="*/ 303008 h 606016"/>
              <a:gd name="connsiteX39" fmla="*/ 50701 w 608415"/>
              <a:gd name="connsiteY39" fmla="*/ 290581 h 606016"/>
              <a:gd name="connsiteX40" fmla="*/ 266125 w 608415"/>
              <a:gd name="connsiteY40" fmla="*/ 260923 h 606016"/>
              <a:gd name="connsiteX41" fmla="*/ 262745 w 608415"/>
              <a:gd name="connsiteY41" fmla="*/ 269054 h 606016"/>
              <a:gd name="connsiteX42" fmla="*/ 266125 w 608415"/>
              <a:gd name="connsiteY42" fmla="*/ 277185 h 606016"/>
              <a:gd name="connsiteX43" fmla="*/ 274112 w 608415"/>
              <a:gd name="connsiteY43" fmla="*/ 280561 h 606016"/>
              <a:gd name="connsiteX44" fmla="*/ 282254 w 608415"/>
              <a:gd name="connsiteY44" fmla="*/ 277185 h 606016"/>
              <a:gd name="connsiteX45" fmla="*/ 282254 w 608415"/>
              <a:gd name="connsiteY45" fmla="*/ 260923 h 606016"/>
              <a:gd name="connsiteX46" fmla="*/ 266125 w 608415"/>
              <a:gd name="connsiteY46" fmla="*/ 260923 h 606016"/>
              <a:gd name="connsiteX47" fmla="*/ 274189 w 608415"/>
              <a:gd name="connsiteY47" fmla="*/ 234689 h 606016"/>
              <a:gd name="connsiteX48" fmla="*/ 298536 w 608415"/>
              <a:gd name="connsiteY48" fmla="*/ 244815 h 606016"/>
              <a:gd name="connsiteX49" fmla="*/ 298536 w 608415"/>
              <a:gd name="connsiteY49" fmla="*/ 293448 h 606016"/>
              <a:gd name="connsiteX50" fmla="*/ 274112 w 608415"/>
              <a:gd name="connsiteY50" fmla="*/ 303573 h 606016"/>
              <a:gd name="connsiteX51" fmla="*/ 249841 w 608415"/>
              <a:gd name="connsiteY51" fmla="*/ 293448 h 606016"/>
              <a:gd name="connsiteX52" fmla="*/ 249841 w 608415"/>
              <a:gd name="connsiteY52" fmla="*/ 244815 h 606016"/>
              <a:gd name="connsiteX53" fmla="*/ 274189 w 608415"/>
              <a:gd name="connsiteY53" fmla="*/ 234689 h 606016"/>
              <a:gd name="connsiteX54" fmla="*/ 303440 w 608415"/>
              <a:gd name="connsiteY54" fmla="*/ 211722 h 606016"/>
              <a:gd name="connsiteX55" fmla="*/ 212023 w 608415"/>
              <a:gd name="connsiteY55" fmla="*/ 303008 h 606016"/>
              <a:gd name="connsiteX56" fmla="*/ 303440 w 608415"/>
              <a:gd name="connsiteY56" fmla="*/ 394294 h 606016"/>
              <a:gd name="connsiteX57" fmla="*/ 394855 w 608415"/>
              <a:gd name="connsiteY57" fmla="*/ 303008 h 606016"/>
              <a:gd name="connsiteX58" fmla="*/ 303440 w 608415"/>
              <a:gd name="connsiteY58" fmla="*/ 211722 h 606016"/>
              <a:gd name="connsiteX59" fmla="*/ 461996 w 608415"/>
              <a:gd name="connsiteY59" fmla="*/ 130102 h 606016"/>
              <a:gd name="connsiteX60" fmla="*/ 461996 w 608415"/>
              <a:gd name="connsiteY60" fmla="*/ 144370 h 606016"/>
              <a:gd name="connsiteX61" fmla="*/ 476285 w 608415"/>
              <a:gd name="connsiteY61" fmla="*/ 144370 h 606016"/>
              <a:gd name="connsiteX62" fmla="*/ 479204 w 608415"/>
              <a:gd name="connsiteY62" fmla="*/ 137312 h 606016"/>
              <a:gd name="connsiteX63" fmla="*/ 476285 w 608415"/>
              <a:gd name="connsiteY63" fmla="*/ 130102 h 606016"/>
              <a:gd name="connsiteX64" fmla="*/ 461996 w 608415"/>
              <a:gd name="connsiteY64" fmla="*/ 130102 h 606016"/>
              <a:gd name="connsiteX65" fmla="*/ 138276 w 608415"/>
              <a:gd name="connsiteY65" fmla="*/ 127187 h 606016"/>
              <a:gd name="connsiteX66" fmla="*/ 131055 w 608415"/>
              <a:gd name="connsiteY66" fmla="*/ 130102 h 606016"/>
              <a:gd name="connsiteX67" fmla="*/ 131055 w 608415"/>
              <a:gd name="connsiteY67" fmla="*/ 144370 h 606016"/>
              <a:gd name="connsiteX68" fmla="*/ 145343 w 608415"/>
              <a:gd name="connsiteY68" fmla="*/ 144370 h 606016"/>
              <a:gd name="connsiteX69" fmla="*/ 145343 w 608415"/>
              <a:gd name="connsiteY69" fmla="*/ 130102 h 606016"/>
              <a:gd name="connsiteX70" fmla="*/ 138276 w 608415"/>
              <a:gd name="connsiteY70" fmla="*/ 127187 h 606016"/>
              <a:gd name="connsiteX71" fmla="*/ 303440 w 608415"/>
              <a:gd name="connsiteY71" fmla="*/ 38202 h 606016"/>
              <a:gd name="connsiteX72" fmla="*/ 290995 w 608415"/>
              <a:gd name="connsiteY72" fmla="*/ 50629 h 606016"/>
              <a:gd name="connsiteX73" fmla="*/ 303440 w 608415"/>
              <a:gd name="connsiteY73" fmla="*/ 63056 h 606016"/>
              <a:gd name="connsiteX74" fmla="*/ 315884 w 608415"/>
              <a:gd name="connsiteY74" fmla="*/ 50629 h 606016"/>
              <a:gd name="connsiteX75" fmla="*/ 303440 w 608415"/>
              <a:gd name="connsiteY75" fmla="*/ 38202 h 606016"/>
              <a:gd name="connsiteX76" fmla="*/ 303440 w 608415"/>
              <a:gd name="connsiteY76" fmla="*/ 0 h 606016"/>
              <a:gd name="connsiteX77" fmla="*/ 354141 w 608415"/>
              <a:gd name="connsiteY77" fmla="*/ 50629 h 606016"/>
              <a:gd name="connsiteX78" fmla="*/ 322491 w 608415"/>
              <a:gd name="connsiteY78" fmla="*/ 97576 h 606016"/>
              <a:gd name="connsiteX79" fmla="*/ 322491 w 608415"/>
              <a:gd name="connsiteY79" fmla="*/ 174901 h 606016"/>
              <a:gd name="connsiteX80" fmla="*/ 380413 w 608415"/>
              <a:gd name="connsiteY80" fmla="*/ 198835 h 606016"/>
              <a:gd name="connsiteX81" fmla="*/ 424201 w 608415"/>
              <a:gd name="connsiteY81" fmla="*/ 155109 h 606016"/>
              <a:gd name="connsiteX82" fmla="*/ 434956 w 608415"/>
              <a:gd name="connsiteY82" fmla="*/ 103099 h 606016"/>
              <a:gd name="connsiteX83" fmla="*/ 503325 w 608415"/>
              <a:gd name="connsiteY83" fmla="*/ 103099 h 606016"/>
              <a:gd name="connsiteX84" fmla="*/ 503325 w 608415"/>
              <a:gd name="connsiteY84" fmla="*/ 171372 h 606016"/>
              <a:gd name="connsiteX85" fmla="*/ 469217 w 608415"/>
              <a:gd name="connsiteY85" fmla="*/ 185487 h 606016"/>
              <a:gd name="connsiteX86" fmla="*/ 451241 w 608415"/>
              <a:gd name="connsiteY86" fmla="*/ 182112 h 606016"/>
              <a:gd name="connsiteX87" fmla="*/ 407454 w 608415"/>
              <a:gd name="connsiteY87" fmla="*/ 225837 h 606016"/>
              <a:gd name="connsiteX88" fmla="*/ 431729 w 608415"/>
              <a:gd name="connsiteY88" fmla="*/ 283830 h 606016"/>
              <a:gd name="connsiteX89" fmla="*/ 510700 w 608415"/>
              <a:gd name="connsiteY89" fmla="*/ 283830 h 606016"/>
              <a:gd name="connsiteX90" fmla="*/ 557714 w 608415"/>
              <a:gd name="connsiteY90" fmla="*/ 252379 h 606016"/>
              <a:gd name="connsiteX91" fmla="*/ 608415 w 608415"/>
              <a:gd name="connsiteY91" fmla="*/ 303008 h 606016"/>
              <a:gd name="connsiteX92" fmla="*/ 557714 w 608415"/>
              <a:gd name="connsiteY92" fmla="*/ 353637 h 606016"/>
              <a:gd name="connsiteX93" fmla="*/ 510700 w 608415"/>
              <a:gd name="connsiteY93" fmla="*/ 322186 h 606016"/>
              <a:gd name="connsiteX94" fmla="*/ 431729 w 608415"/>
              <a:gd name="connsiteY94" fmla="*/ 322186 h 606016"/>
              <a:gd name="connsiteX95" fmla="*/ 407915 w 608415"/>
              <a:gd name="connsiteY95" fmla="*/ 379565 h 606016"/>
              <a:gd name="connsiteX96" fmla="*/ 452317 w 608415"/>
              <a:gd name="connsiteY96" fmla="*/ 423904 h 606016"/>
              <a:gd name="connsiteX97" fmla="*/ 470139 w 608415"/>
              <a:gd name="connsiteY97" fmla="*/ 420376 h 606016"/>
              <a:gd name="connsiteX98" fmla="*/ 504401 w 608415"/>
              <a:gd name="connsiteY98" fmla="*/ 434644 h 606016"/>
              <a:gd name="connsiteX99" fmla="*/ 504401 w 608415"/>
              <a:gd name="connsiteY99" fmla="*/ 502917 h 606016"/>
              <a:gd name="connsiteX100" fmla="*/ 470139 w 608415"/>
              <a:gd name="connsiteY100" fmla="*/ 517031 h 606016"/>
              <a:gd name="connsiteX101" fmla="*/ 436031 w 608415"/>
              <a:gd name="connsiteY101" fmla="*/ 502917 h 606016"/>
              <a:gd name="connsiteX102" fmla="*/ 425276 w 608415"/>
              <a:gd name="connsiteY102" fmla="*/ 450907 h 606016"/>
              <a:gd name="connsiteX103" fmla="*/ 381028 w 608415"/>
              <a:gd name="connsiteY103" fmla="*/ 406721 h 606016"/>
              <a:gd name="connsiteX104" fmla="*/ 322491 w 608415"/>
              <a:gd name="connsiteY104" fmla="*/ 431115 h 606016"/>
              <a:gd name="connsiteX105" fmla="*/ 322491 w 608415"/>
              <a:gd name="connsiteY105" fmla="*/ 508440 h 606016"/>
              <a:gd name="connsiteX106" fmla="*/ 354141 w 608415"/>
              <a:gd name="connsiteY106" fmla="*/ 555387 h 606016"/>
              <a:gd name="connsiteX107" fmla="*/ 303440 w 608415"/>
              <a:gd name="connsiteY107" fmla="*/ 606016 h 606016"/>
              <a:gd name="connsiteX108" fmla="*/ 252738 w 608415"/>
              <a:gd name="connsiteY108" fmla="*/ 555387 h 606016"/>
              <a:gd name="connsiteX109" fmla="*/ 284235 w 608415"/>
              <a:gd name="connsiteY109" fmla="*/ 508440 h 606016"/>
              <a:gd name="connsiteX110" fmla="*/ 284235 w 608415"/>
              <a:gd name="connsiteY110" fmla="*/ 431115 h 606016"/>
              <a:gd name="connsiteX111" fmla="*/ 226158 w 608415"/>
              <a:gd name="connsiteY111" fmla="*/ 407028 h 606016"/>
              <a:gd name="connsiteX112" fmla="*/ 183139 w 608415"/>
              <a:gd name="connsiteY112" fmla="*/ 449833 h 606016"/>
              <a:gd name="connsiteX113" fmla="*/ 172384 w 608415"/>
              <a:gd name="connsiteY113" fmla="*/ 501843 h 606016"/>
              <a:gd name="connsiteX114" fmla="*/ 138276 w 608415"/>
              <a:gd name="connsiteY114" fmla="*/ 516111 h 606016"/>
              <a:gd name="connsiteX115" fmla="*/ 104014 w 608415"/>
              <a:gd name="connsiteY115" fmla="*/ 501843 h 606016"/>
              <a:gd name="connsiteX116" fmla="*/ 104014 w 608415"/>
              <a:gd name="connsiteY116" fmla="*/ 433570 h 606016"/>
              <a:gd name="connsiteX117" fmla="*/ 156098 w 608415"/>
              <a:gd name="connsiteY117" fmla="*/ 422830 h 606016"/>
              <a:gd name="connsiteX118" fmla="*/ 199117 w 608415"/>
              <a:gd name="connsiteY118" fmla="*/ 379872 h 606016"/>
              <a:gd name="connsiteX119" fmla="*/ 175150 w 608415"/>
              <a:gd name="connsiteY119" fmla="*/ 322186 h 606016"/>
              <a:gd name="connsiteX120" fmla="*/ 97715 w 608415"/>
              <a:gd name="connsiteY120" fmla="*/ 322186 h 606016"/>
              <a:gd name="connsiteX121" fmla="*/ 50701 w 608415"/>
              <a:gd name="connsiteY121" fmla="*/ 353637 h 606016"/>
              <a:gd name="connsiteX122" fmla="*/ 0 w 608415"/>
              <a:gd name="connsiteY122" fmla="*/ 303008 h 606016"/>
              <a:gd name="connsiteX123" fmla="*/ 50701 w 608415"/>
              <a:gd name="connsiteY123" fmla="*/ 252379 h 606016"/>
              <a:gd name="connsiteX124" fmla="*/ 97715 w 608415"/>
              <a:gd name="connsiteY124" fmla="*/ 283830 h 606016"/>
              <a:gd name="connsiteX125" fmla="*/ 175150 w 608415"/>
              <a:gd name="connsiteY125" fmla="*/ 283830 h 606016"/>
              <a:gd name="connsiteX126" fmla="*/ 199578 w 608415"/>
              <a:gd name="connsiteY126" fmla="*/ 225530 h 606016"/>
              <a:gd name="connsiteX127" fmla="*/ 156098 w 608415"/>
              <a:gd name="connsiteY127" fmla="*/ 182112 h 606016"/>
              <a:gd name="connsiteX128" fmla="*/ 138276 w 608415"/>
              <a:gd name="connsiteY128" fmla="*/ 185487 h 606016"/>
              <a:gd name="connsiteX129" fmla="*/ 104014 w 608415"/>
              <a:gd name="connsiteY129" fmla="*/ 171372 h 606016"/>
              <a:gd name="connsiteX130" fmla="*/ 104014 w 608415"/>
              <a:gd name="connsiteY130" fmla="*/ 103099 h 606016"/>
              <a:gd name="connsiteX131" fmla="*/ 172384 w 608415"/>
              <a:gd name="connsiteY131" fmla="*/ 103099 h 606016"/>
              <a:gd name="connsiteX132" fmla="*/ 183139 w 608415"/>
              <a:gd name="connsiteY132" fmla="*/ 155109 h 606016"/>
              <a:gd name="connsiteX133" fmla="*/ 226773 w 608415"/>
              <a:gd name="connsiteY133" fmla="*/ 198681 h 606016"/>
              <a:gd name="connsiteX134" fmla="*/ 284235 w 608415"/>
              <a:gd name="connsiteY134" fmla="*/ 174901 h 606016"/>
              <a:gd name="connsiteX135" fmla="*/ 284235 w 608415"/>
              <a:gd name="connsiteY135" fmla="*/ 97576 h 606016"/>
              <a:gd name="connsiteX136" fmla="*/ 252738 w 608415"/>
              <a:gd name="connsiteY136" fmla="*/ 50629 h 606016"/>
              <a:gd name="connsiteX137" fmla="*/ 303440 w 608415"/>
              <a:gd name="connsiteY137" fmla="*/ 0 h 6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608415" h="606016">
                <a:moveTo>
                  <a:pt x="303440" y="542960"/>
                </a:moveTo>
                <a:cubicBezTo>
                  <a:pt x="296526" y="542960"/>
                  <a:pt x="290995" y="548483"/>
                  <a:pt x="290995" y="555387"/>
                </a:cubicBezTo>
                <a:cubicBezTo>
                  <a:pt x="290995" y="562137"/>
                  <a:pt x="296526" y="567814"/>
                  <a:pt x="303440" y="567814"/>
                </a:cubicBezTo>
                <a:cubicBezTo>
                  <a:pt x="310200" y="567814"/>
                  <a:pt x="315884" y="562137"/>
                  <a:pt x="315884" y="555387"/>
                </a:cubicBezTo>
                <a:cubicBezTo>
                  <a:pt x="315884" y="548483"/>
                  <a:pt x="310200" y="542960"/>
                  <a:pt x="303440" y="542960"/>
                </a:cubicBezTo>
                <a:close/>
                <a:moveTo>
                  <a:pt x="470139" y="458731"/>
                </a:moveTo>
                <a:cubicBezTo>
                  <a:pt x="467527" y="458731"/>
                  <a:pt x="464915" y="459652"/>
                  <a:pt x="463072" y="461646"/>
                </a:cubicBezTo>
                <a:cubicBezTo>
                  <a:pt x="459077" y="465635"/>
                  <a:pt x="459077" y="471925"/>
                  <a:pt x="463072" y="475914"/>
                </a:cubicBezTo>
                <a:cubicBezTo>
                  <a:pt x="467066" y="479903"/>
                  <a:pt x="473366" y="479903"/>
                  <a:pt x="477360" y="475914"/>
                </a:cubicBezTo>
                <a:cubicBezTo>
                  <a:pt x="481355" y="471925"/>
                  <a:pt x="481355" y="465635"/>
                  <a:pt x="477360" y="461646"/>
                </a:cubicBezTo>
                <a:cubicBezTo>
                  <a:pt x="475517" y="459652"/>
                  <a:pt x="472905" y="458731"/>
                  <a:pt x="470139" y="458731"/>
                </a:cubicBezTo>
                <a:close/>
                <a:moveTo>
                  <a:pt x="138276" y="457657"/>
                </a:moveTo>
                <a:cubicBezTo>
                  <a:pt x="135664" y="457657"/>
                  <a:pt x="133052" y="458578"/>
                  <a:pt x="131055" y="460572"/>
                </a:cubicBezTo>
                <a:cubicBezTo>
                  <a:pt x="127060" y="464561"/>
                  <a:pt x="127060" y="471005"/>
                  <a:pt x="131055" y="474840"/>
                </a:cubicBezTo>
                <a:cubicBezTo>
                  <a:pt x="135049" y="478829"/>
                  <a:pt x="141349" y="478829"/>
                  <a:pt x="145343" y="474840"/>
                </a:cubicBezTo>
                <a:cubicBezTo>
                  <a:pt x="149338" y="471005"/>
                  <a:pt x="149338" y="464561"/>
                  <a:pt x="145343" y="460572"/>
                </a:cubicBezTo>
                <a:cubicBezTo>
                  <a:pt x="143346" y="458578"/>
                  <a:pt x="140734" y="457657"/>
                  <a:pt x="138276" y="457657"/>
                </a:cubicBezTo>
                <a:close/>
                <a:moveTo>
                  <a:pt x="294858" y="331691"/>
                </a:moveTo>
                <a:cubicBezTo>
                  <a:pt x="291940" y="331691"/>
                  <a:pt x="288867" y="332764"/>
                  <a:pt x="286717" y="335063"/>
                </a:cubicBezTo>
                <a:cubicBezTo>
                  <a:pt x="282262" y="339509"/>
                  <a:pt x="282262" y="346713"/>
                  <a:pt x="286717" y="351312"/>
                </a:cubicBezTo>
                <a:cubicBezTo>
                  <a:pt x="291172" y="355758"/>
                  <a:pt x="298391" y="355758"/>
                  <a:pt x="303000" y="351312"/>
                </a:cubicBezTo>
                <a:cubicBezTo>
                  <a:pt x="307454" y="346713"/>
                  <a:pt x="307454" y="339509"/>
                  <a:pt x="303000" y="335063"/>
                </a:cubicBezTo>
                <a:cubicBezTo>
                  <a:pt x="300695" y="332764"/>
                  <a:pt x="297777" y="331691"/>
                  <a:pt x="294858" y="331691"/>
                </a:cubicBezTo>
                <a:close/>
                <a:moveTo>
                  <a:pt x="294839" y="308812"/>
                </a:moveTo>
                <a:cubicBezTo>
                  <a:pt x="303653" y="308812"/>
                  <a:pt x="312447" y="312146"/>
                  <a:pt x="319129" y="318814"/>
                </a:cubicBezTo>
                <a:cubicBezTo>
                  <a:pt x="332646" y="332304"/>
                  <a:pt x="332646" y="354071"/>
                  <a:pt x="319129" y="367408"/>
                </a:cubicBezTo>
                <a:cubicBezTo>
                  <a:pt x="312523" y="374153"/>
                  <a:pt x="303614" y="377525"/>
                  <a:pt x="294858" y="377525"/>
                </a:cubicBezTo>
                <a:cubicBezTo>
                  <a:pt x="285949" y="377525"/>
                  <a:pt x="277193" y="374153"/>
                  <a:pt x="270434" y="367408"/>
                </a:cubicBezTo>
                <a:cubicBezTo>
                  <a:pt x="257070" y="354071"/>
                  <a:pt x="257070" y="332304"/>
                  <a:pt x="270434" y="318814"/>
                </a:cubicBezTo>
                <a:cubicBezTo>
                  <a:pt x="277193" y="312146"/>
                  <a:pt x="286026" y="308812"/>
                  <a:pt x="294839" y="308812"/>
                </a:cubicBezTo>
                <a:close/>
                <a:moveTo>
                  <a:pt x="557714" y="290581"/>
                </a:moveTo>
                <a:cubicBezTo>
                  <a:pt x="550800" y="290581"/>
                  <a:pt x="545269" y="296104"/>
                  <a:pt x="545269" y="303008"/>
                </a:cubicBezTo>
                <a:cubicBezTo>
                  <a:pt x="545269" y="309912"/>
                  <a:pt x="550800" y="315435"/>
                  <a:pt x="557714" y="315435"/>
                </a:cubicBezTo>
                <a:cubicBezTo>
                  <a:pt x="564474" y="315435"/>
                  <a:pt x="570159" y="309912"/>
                  <a:pt x="570159" y="303008"/>
                </a:cubicBezTo>
                <a:cubicBezTo>
                  <a:pt x="570159" y="296104"/>
                  <a:pt x="564474" y="290581"/>
                  <a:pt x="557714" y="290581"/>
                </a:cubicBezTo>
                <a:close/>
                <a:moveTo>
                  <a:pt x="50701" y="290581"/>
                </a:moveTo>
                <a:cubicBezTo>
                  <a:pt x="43941" y="290581"/>
                  <a:pt x="38256" y="296104"/>
                  <a:pt x="38256" y="303008"/>
                </a:cubicBezTo>
                <a:cubicBezTo>
                  <a:pt x="38256" y="309912"/>
                  <a:pt x="43941" y="315435"/>
                  <a:pt x="50701" y="315435"/>
                </a:cubicBezTo>
                <a:cubicBezTo>
                  <a:pt x="57615" y="315435"/>
                  <a:pt x="63146" y="309912"/>
                  <a:pt x="63146" y="303008"/>
                </a:cubicBezTo>
                <a:cubicBezTo>
                  <a:pt x="63146" y="296104"/>
                  <a:pt x="57615" y="290581"/>
                  <a:pt x="50701" y="290581"/>
                </a:cubicBezTo>
                <a:close/>
                <a:moveTo>
                  <a:pt x="266125" y="260923"/>
                </a:moveTo>
                <a:cubicBezTo>
                  <a:pt x="263820" y="263071"/>
                  <a:pt x="262745" y="265986"/>
                  <a:pt x="262745" y="269054"/>
                </a:cubicBezTo>
                <a:cubicBezTo>
                  <a:pt x="262745" y="272123"/>
                  <a:pt x="263820" y="275038"/>
                  <a:pt x="266125" y="277185"/>
                </a:cubicBezTo>
                <a:cubicBezTo>
                  <a:pt x="268275" y="279333"/>
                  <a:pt x="271040" y="280561"/>
                  <a:pt x="274112" y="280561"/>
                </a:cubicBezTo>
                <a:cubicBezTo>
                  <a:pt x="277184" y="280561"/>
                  <a:pt x="280103" y="279333"/>
                  <a:pt x="282254" y="277185"/>
                </a:cubicBezTo>
                <a:cubicBezTo>
                  <a:pt x="286708" y="272736"/>
                  <a:pt x="286708" y="265526"/>
                  <a:pt x="282254" y="260923"/>
                </a:cubicBezTo>
                <a:cubicBezTo>
                  <a:pt x="277799" y="256474"/>
                  <a:pt x="270579" y="256474"/>
                  <a:pt x="266125" y="260923"/>
                </a:cubicBezTo>
                <a:close/>
                <a:moveTo>
                  <a:pt x="274189" y="234689"/>
                </a:moveTo>
                <a:cubicBezTo>
                  <a:pt x="283022" y="234689"/>
                  <a:pt x="291854" y="238065"/>
                  <a:pt x="298536" y="244815"/>
                </a:cubicBezTo>
                <a:cubicBezTo>
                  <a:pt x="311900" y="258162"/>
                  <a:pt x="311900" y="279947"/>
                  <a:pt x="298536" y="293448"/>
                </a:cubicBezTo>
                <a:cubicBezTo>
                  <a:pt x="292085" y="299891"/>
                  <a:pt x="283329" y="303573"/>
                  <a:pt x="274112" y="303573"/>
                </a:cubicBezTo>
                <a:cubicBezTo>
                  <a:pt x="265049" y="303573"/>
                  <a:pt x="256293" y="299891"/>
                  <a:pt x="249841" y="293448"/>
                </a:cubicBezTo>
                <a:cubicBezTo>
                  <a:pt x="236324" y="279947"/>
                  <a:pt x="236324" y="258162"/>
                  <a:pt x="249841" y="244815"/>
                </a:cubicBezTo>
                <a:cubicBezTo>
                  <a:pt x="256523" y="238065"/>
                  <a:pt x="265356" y="234689"/>
                  <a:pt x="274189" y="234689"/>
                </a:cubicBezTo>
                <a:close/>
                <a:moveTo>
                  <a:pt x="303440" y="211722"/>
                </a:moveTo>
                <a:cubicBezTo>
                  <a:pt x="253045" y="211722"/>
                  <a:pt x="212023" y="252686"/>
                  <a:pt x="212023" y="303008"/>
                </a:cubicBezTo>
                <a:cubicBezTo>
                  <a:pt x="212023" y="353330"/>
                  <a:pt x="253045" y="394294"/>
                  <a:pt x="303440" y="394294"/>
                </a:cubicBezTo>
                <a:cubicBezTo>
                  <a:pt x="353834" y="394294"/>
                  <a:pt x="394855" y="353330"/>
                  <a:pt x="394855" y="303008"/>
                </a:cubicBezTo>
                <a:cubicBezTo>
                  <a:pt x="394855" y="252686"/>
                  <a:pt x="353834" y="211722"/>
                  <a:pt x="303440" y="211722"/>
                </a:cubicBezTo>
                <a:close/>
                <a:moveTo>
                  <a:pt x="461996" y="130102"/>
                </a:moveTo>
                <a:cubicBezTo>
                  <a:pt x="458002" y="134091"/>
                  <a:pt x="458002" y="140381"/>
                  <a:pt x="461996" y="144370"/>
                </a:cubicBezTo>
                <a:cubicBezTo>
                  <a:pt x="465991" y="148359"/>
                  <a:pt x="472444" y="148359"/>
                  <a:pt x="476285" y="144370"/>
                </a:cubicBezTo>
                <a:cubicBezTo>
                  <a:pt x="478282" y="142529"/>
                  <a:pt x="479204" y="139921"/>
                  <a:pt x="479204" y="137312"/>
                </a:cubicBezTo>
                <a:cubicBezTo>
                  <a:pt x="479204" y="134551"/>
                  <a:pt x="478282" y="131943"/>
                  <a:pt x="476285" y="130102"/>
                </a:cubicBezTo>
                <a:cubicBezTo>
                  <a:pt x="472444" y="126113"/>
                  <a:pt x="465991" y="126113"/>
                  <a:pt x="461996" y="130102"/>
                </a:cubicBezTo>
                <a:close/>
                <a:moveTo>
                  <a:pt x="138276" y="127187"/>
                </a:moveTo>
                <a:cubicBezTo>
                  <a:pt x="135664" y="127187"/>
                  <a:pt x="133052" y="128107"/>
                  <a:pt x="131055" y="130102"/>
                </a:cubicBezTo>
                <a:cubicBezTo>
                  <a:pt x="127060" y="134091"/>
                  <a:pt x="127060" y="140381"/>
                  <a:pt x="131055" y="144370"/>
                </a:cubicBezTo>
                <a:cubicBezTo>
                  <a:pt x="135049" y="148359"/>
                  <a:pt x="141349" y="148359"/>
                  <a:pt x="145343" y="144370"/>
                </a:cubicBezTo>
                <a:cubicBezTo>
                  <a:pt x="149338" y="140381"/>
                  <a:pt x="149338" y="134091"/>
                  <a:pt x="145343" y="130102"/>
                </a:cubicBezTo>
                <a:cubicBezTo>
                  <a:pt x="143346" y="128107"/>
                  <a:pt x="140734" y="127187"/>
                  <a:pt x="138276" y="127187"/>
                </a:cubicBezTo>
                <a:close/>
                <a:moveTo>
                  <a:pt x="303440" y="38202"/>
                </a:moveTo>
                <a:cubicBezTo>
                  <a:pt x="296526" y="38202"/>
                  <a:pt x="290995" y="43879"/>
                  <a:pt x="290995" y="50629"/>
                </a:cubicBezTo>
                <a:cubicBezTo>
                  <a:pt x="290995" y="57533"/>
                  <a:pt x="296526" y="63056"/>
                  <a:pt x="303440" y="63056"/>
                </a:cubicBezTo>
                <a:cubicBezTo>
                  <a:pt x="310200" y="63056"/>
                  <a:pt x="315884" y="57533"/>
                  <a:pt x="315884" y="50629"/>
                </a:cubicBezTo>
                <a:cubicBezTo>
                  <a:pt x="315884" y="43879"/>
                  <a:pt x="310200" y="38202"/>
                  <a:pt x="303440" y="38202"/>
                </a:cubicBezTo>
                <a:close/>
                <a:moveTo>
                  <a:pt x="303440" y="0"/>
                </a:moveTo>
                <a:cubicBezTo>
                  <a:pt x="331402" y="0"/>
                  <a:pt x="354141" y="22706"/>
                  <a:pt x="354141" y="50629"/>
                </a:cubicBezTo>
                <a:cubicBezTo>
                  <a:pt x="354141" y="71801"/>
                  <a:pt x="341081" y="90059"/>
                  <a:pt x="322491" y="97576"/>
                </a:cubicBezTo>
                <a:lnTo>
                  <a:pt x="322491" y="174901"/>
                </a:lnTo>
                <a:cubicBezTo>
                  <a:pt x="344001" y="178123"/>
                  <a:pt x="363666" y="186561"/>
                  <a:pt x="380413" y="198835"/>
                </a:cubicBezTo>
                <a:lnTo>
                  <a:pt x="424201" y="155109"/>
                </a:lnTo>
                <a:cubicBezTo>
                  <a:pt x="417287" y="137773"/>
                  <a:pt x="420821" y="117061"/>
                  <a:pt x="434956" y="103099"/>
                </a:cubicBezTo>
                <a:cubicBezTo>
                  <a:pt x="453853" y="84229"/>
                  <a:pt x="484581" y="84229"/>
                  <a:pt x="503325" y="103099"/>
                </a:cubicBezTo>
                <a:cubicBezTo>
                  <a:pt x="522223" y="121970"/>
                  <a:pt x="522223" y="152501"/>
                  <a:pt x="503325" y="171372"/>
                </a:cubicBezTo>
                <a:cubicBezTo>
                  <a:pt x="493953" y="180884"/>
                  <a:pt x="481508" y="185487"/>
                  <a:pt x="469217" y="185487"/>
                </a:cubicBezTo>
                <a:cubicBezTo>
                  <a:pt x="463072" y="185487"/>
                  <a:pt x="457080" y="184413"/>
                  <a:pt x="451241" y="182112"/>
                </a:cubicBezTo>
                <a:lnTo>
                  <a:pt x="407454" y="225837"/>
                </a:lnTo>
                <a:cubicBezTo>
                  <a:pt x="419899" y="242560"/>
                  <a:pt x="428503" y="262351"/>
                  <a:pt x="431729" y="283830"/>
                </a:cubicBezTo>
                <a:lnTo>
                  <a:pt x="510700" y="283830"/>
                </a:lnTo>
                <a:cubicBezTo>
                  <a:pt x="518228" y="265420"/>
                  <a:pt x="536512" y="252379"/>
                  <a:pt x="557714" y="252379"/>
                </a:cubicBezTo>
                <a:cubicBezTo>
                  <a:pt x="585676" y="252379"/>
                  <a:pt x="608415" y="275085"/>
                  <a:pt x="608415" y="303008"/>
                </a:cubicBezTo>
                <a:cubicBezTo>
                  <a:pt x="608415" y="330931"/>
                  <a:pt x="585676" y="353637"/>
                  <a:pt x="557714" y="353637"/>
                </a:cubicBezTo>
                <a:cubicBezTo>
                  <a:pt x="536512" y="353637"/>
                  <a:pt x="518228" y="340596"/>
                  <a:pt x="510700" y="322186"/>
                </a:cubicBezTo>
                <a:lnTo>
                  <a:pt x="431729" y="322186"/>
                </a:lnTo>
                <a:cubicBezTo>
                  <a:pt x="428503" y="343358"/>
                  <a:pt x="420206" y="362996"/>
                  <a:pt x="407915" y="379565"/>
                </a:cubicBezTo>
                <a:lnTo>
                  <a:pt x="452317" y="423904"/>
                </a:lnTo>
                <a:cubicBezTo>
                  <a:pt x="458002" y="421603"/>
                  <a:pt x="463993" y="420376"/>
                  <a:pt x="470139" y="420376"/>
                </a:cubicBezTo>
                <a:cubicBezTo>
                  <a:pt x="483199" y="420376"/>
                  <a:pt x="495336" y="425439"/>
                  <a:pt x="504401" y="434644"/>
                </a:cubicBezTo>
                <a:cubicBezTo>
                  <a:pt x="523299" y="453515"/>
                  <a:pt x="523299" y="484046"/>
                  <a:pt x="504401" y="502917"/>
                </a:cubicBezTo>
                <a:cubicBezTo>
                  <a:pt x="495029" y="512429"/>
                  <a:pt x="482584" y="517031"/>
                  <a:pt x="470139" y="517031"/>
                </a:cubicBezTo>
                <a:cubicBezTo>
                  <a:pt x="457848" y="517031"/>
                  <a:pt x="445403" y="512429"/>
                  <a:pt x="436031" y="502917"/>
                </a:cubicBezTo>
                <a:cubicBezTo>
                  <a:pt x="421896" y="488955"/>
                  <a:pt x="418362" y="468243"/>
                  <a:pt x="425276" y="450907"/>
                </a:cubicBezTo>
                <a:lnTo>
                  <a:pt x="381028" y="406721"/>
                </a:lnTo>
                <a:cubicBezTo>
                  <a:pt x="364127" y="419302"/>
                  <a:pt x="344308" y="427893"/>
                  <a:pt x="322491" y="431115"/>
                </a:cubicBezTo>
                <a:lnTo>
                  <a:pt x="322491" y="508440"/>
                </a:lnTo>
                <a:cubicBezTo>
                  <a:pt x="341081" y="515957"/>
                  <a:pt x="354141" y="534215"/>
                  <a:pt x="354141" y="555387"/>
                </a:cubicBezTo>
                <a:cubicBezTo>
                  <a:pt x="354141" y="583310"/>
                  <a:pt x="331402" y="606016"/>
                  <a:pt x="303440" y="606016"/>
                </a:cubicBezTo>
                <a:cubicBezTo>
                  <a:pt x="275477" y="606016"/>
                  <a:pt x="252738" y="583310"/>
                  <a:pt x="252738" y="555387"/>
                </a:cubicBezTo>
                <a:cubicBezTo>
                  <a:pt x="252738" y="534215"/>
                  <a:pt x="265798" y="515957"/>
                  <a:pt x="284235" y="508440"/>
                </a:cubicBezTo>
                <a:lnTo>
                  <a:pt x="284235" y="431115"/>
                </a:lnTo>
                <a:cubicBezTo>
                  <a:pt x="262725" y="427893"/>
                  <a:pt x="242905" y="419455"/>
                  <a:pt x="226158" y="407028"/>
                </a:cubicBezTo>
                <a:lnTo>
                  <a:pt x="183139" y="449833"/>
                </a:lnTo>
                <a:cubicBezTo>
                  <a:pt x="190053" y="467323"/>
                  <a:pt x="186519" y="487881"/>
                  <a:pt x="172384" y="501843"/>
                </a:cubicBezTo>
                <a:cubicBezTo>
                  <a:pt x="163012" y="511355"/>
                  <a:pt x="150567" y="516111"/>
                  <a:pt x="138276" y="516111"/>
                </a:cubicBezTo>
                <a:cubicBezTo>
                  <a:pt x="125831" y="516111"/>
                  <a:pt x="113386" y="511355"/>
                  <a:pt x="104014" y="501843"/>
                </a:cubicBezTo>
                <a:cubicBezTo>
                  <a:pt x="85116" y="483125"/>
                  <a:pt x="85116" y="452441"/>
                  <a:pt x="104014" y="433570"/>
                </a:cubicBezTo>
                <a:cubicBezTo>
                  <a:pt x="117995" y="419455"/>
                  <a:pt x="138737" y="415926"/>
                  <a:pt x="156098" y="422830"/>
                </a:cubicBezTo>
                <a:lnTo>
                  <a:pt x="199117" y="379872"/>
                </a:lnTo>
                <a:cubicBezTo>
                  <a:pt x="186826" y="363149"/>
                  <a:pt x="178376" y="343511"/>
                  <a:pt x="175150" y="322186"/>
                </a:cubicBezTo>
                <a:lnTo>
                  <a:pt x="97715" y="322186"/>
                </a:lnTo>
                <a:cubicBezTo>
                  <a:pt x="90187" y="340596"/>
                  <a:pt x="71903" y="353637"/>
                  <a:pt x="50701" y="353637"/>
                </a:cubicBezTo>
                <a:cubicBezTo>
                  <a:pt x="22738" y="353637"/>
                  <a:pt x="0" y="330931"/>
                  <a:pt x="0" y="303008"/>
                </a:cubicBezTo>
                <a:cubicBezTo>
                  <a:pt x="0" y="275085"/>
                  <a:pt x="22738" y="252379"/>
                  <a:pt x="50701" y="252379"/>
                </a:cubicBezTo>
                <a:cubicBezTo>
                  <a:pt x="71903" y="252379"/>
                  <a:pt x="90187" y="265420"/>
                  <a:pt x="97715" y="283830"/>
                </a:cubicBezTo>
                <a:lnTo>
                  <a:pt x="175150" y="283830"/>
                </a:lnTo>
                <a:cubicBezTo>
                  <a:pt x="178376" y="262198"/>
                  <a:pt x="186980" y="242253"/>
                  <a:pt x="199578" y="225530"/>
                </a:cubicBezTo>
                <a:lnTo>
                  <a:pt x="156098" y="182112"/>
                </a:lnTo>
                <a:cubicBezTo>
                  <a:pt x="150413" y="184413"/>
                  <a:pt x="144268" y="185487"/>
                  <a:pt x="138276" y="185487"/>
                </a:cubicBezTo>
                <a:cubicBezTo>
                  <a:pt x="125831" y="185487"/>
                  <a:pt x="113386" y="180884"/>
                  <a:pt x="104014" y="171372"/>
                </a:cubicBezTo>
                <a:cubicBezTo>
                  <a:pt x="85116" y="152501"/>
                  <a:pt x="85116" y="121970"/>
                  <a:pt x="104014" y="103099"/>
                </a:cubicBezTo>
                <a:cubicBezTo>
                  <a:pt x="122912" y="84229"/>
                  <a:pt x="153486" y="84229"/>
                  <a:pt x="172384" y="103099"/>
                </a:cubicBezTo>
                <a:cubicBezTo>
                  <a:pt x="186519" y="117061"/>
                  <a:pt x="190053" y="137773"/>
                  <a:pt x="183139" y="155109"/>
                </a:cubicBezTo>
                <a:lnTo>
                  <a:pt x="226773" y="198681"/>
                </a:lnTo>
                <a:cubicBezTo>
                  <a:pt x="243366" y="186407"/>
                  <a:pt x="263032" y="178123"/>
                  <a:pt x="284235" y="174901"/>
                </a:cubicBezTo>
                <a:lnTo>
                  <a:pt x="284235" y="97576"/>
                </a:lnTo>
                <a:cubicBezTo>
                  <a:pt x="265798" y="90059"/>
                  <a:pt x="252738" y="71801"/>
                  <a:pt x="252738" y="50629"/>
                </a:cubicBezTo>
                <a:cubicBezTo>
                  <a:pt x="252738" y="22706"/>
                  <a:pt x="275477" y="0"/>
                  <a:pt x="3034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9" name="education-is-power-words-on-whiteboard_43249">
            <a:extLst>
              <a:ext uri="{FF2B5EF4-FFF2-40B4-BE49-F238E27FC236}">
                <a16:creationId xmlns="" xmlns:a16="http://schemas.microsoft.com/office/drawing/2014/main" id="{8D7BBF5D-4946-4B9C-9FDE-FEBB271B3A08}"/>
              </a:ext>
            </a:extLst>
          </p:cNvPr>
          <p:cNvSpPr>
            <a:spLocks noChangeAspect="1"/>
          </p:cNvSpPr>
          <p:nvPr/>
        </p:nvSpPr>
        <p:spPr bwMode="auto">
          <a:xfrm>
            <a:off x="8141371" y="4124949"/>
            <a:ext cx="368064" cy="368754"/>
          </a:xfrm>
          <a:custGeom>
            <a:avLst/>
            <a:gdLst>
              <a:gd name="connsiteX0" fmla="*/ 224355 w 603475"/>
              <a:gd name="connsiteY0" fmla="*/ 256845 h 604605"/>
              <a:gd name="connsiteX1" fmla="*/ 224355 w 603475"/>
              <a:gd name="connsiteY1" fmla="*/ 268634 h 604605"/>
              <a:gd name="connsiteX2" fmla="*/ 231176 w 603475"/>
              <a:gd name="connsiteY2" fmla="*/ 268634 h 604605"/>
              <a:gd name="connsiteX3" fmla="*/ 234494 w 603475"/>
              <a:gd name="connsiteY3" fmla="*/ 268449 h 604605"/>
              <a:gd name="connsiteX4" fmla="*/ 237628 w 603475"/>
              <a:gd name="connsiteY4" fmla="*/ 267713 h 604605"/>
              <a:gd name="connsiteX5" fmla="*/ 239840 w 603475"/>
              <a:gd name="connsiteY5" fmla="*/ 265871 h 604605"/>
              <a:gd name="connsiteX6" fmla="*/ 240577 w 603475"/>
              <a:gd name="connsiteY6" fmla="*/ 262371 h 604605"/>
              <a:gd name="connsiteX7" fmla="*/ 240024 w 603475"/>
              <a:gd name="connsiteY7" fmla="*/ 259424 h 604605"/>
              <a:gd name="connsiteX8" fmla="*/ 237996 w 603475"/>
              <a:gd name="connsiteY8" fmla="*/ 257582 h 604605"/>
              <a:gd name="connsiteX9" fmla="*/ 235415 w 603475"/>
              <a:gd name="connsiteY9" fmla="*/ 257030 h 604605"/>
              <a:gd name="connsiteX10" fmla="*/ 232282 w 603475"/>
              <a:gd name="connsiteY10" fmla="*/ 256845 h 604605"/>
              <a:gd name="connsiteX11" fmla="*/ 480101 w 603475"/>
              <a:gd name="connsiteY11" fmla="*/ 255719 h 604605"/>
              <a:gd name="connsiteX12" fmla="*/ 480101 w 603475"/>
              <a:gd name="connsiteY12" fmla="*/ 267144 h 604605"/>
              <a:gd name="connsiteX13" fmla="*/ 489327 w 603475"/>
              <a:gd name="connsiteY13" fmla="*/ 267144 h 604605"/>
              <a:gd name="connsiteX14" fmla="*/ 491911 w 603475"/>
              <a:gd name="connsiteY14" fmla="*/ 267144 h 604605"/>
              <a:gd name="connsiteX15" fmla="*/ 494494 w 603475"/>
              <a:gd name="connsiteY15" fmla="*/ 266223 h 604605"/>
              <a:gd name="connsiteX16" fmla="*/ 496524 w 603475"/>
              <a:gd name="connsiteY16" fmla="*/ 264564 h 604605"/>
              <a:gd name="connsiteX17" fmla="*/ 497262 w 603475"/>
              <a:gd name="connsiteY17" fmla="*/ 261432 h 604605"/>
              <a:gd name="connsiteX18" fmla="*/ 495417 w 603475"/>
              <a:gd name="connsiteY18" fmla="*/ 257193 h 604605"/>
              <a:gd name="connsiteX19" fmla="*/ 488405 w 603475"/>
              <a:gd name="connsiteY19" fmla="*/ 255719 h 604605"/>
              <a:gd name="connsiteX20" fmla="*/ 290928 w 603475"/>
              <a:gd name="connsiteY20" fmla="*/ 254992 h 604605"/>
              <a:gd name="connsiteX21" fmla="*/ 287237 w 603475"/>
              <a:gd name="connsiteY21" fmla="*/ 255729 h 604605"/>
              <a:gd name="connsiteX22" fmla="*/ 283546 w 603475"/>
              <a:gd name="connsiteY22" fmla="*/ 258123 h 604605"/>
              <a:gd name="connsiteX23" fmla="*/ 280594 w 603475"/>
              <a:gd name="connsiteY23" fmla="*/ 262911 h 604605"/>
              <a:gd name="connsiteX24" fmla="*/ 279486 w 603475"/>
              <a:gd name="connsiteY24" fmla="*/ 270830 h 604605"/>
              <a:gd name="connsiteX25" fmla="*/ 280594 w 603475"/>
              <a:gd name="connsiteY25" fmla="*/ 278749 h 604605"/>
              <a:gd name="connsiteX26" fmla="*/ 283546 w 603475"/>
              <a:gd name="connsiteY26" fmla="*/ 283537 h 604605"/>
              <a:gd name="connsiteX27" fmla="*/ 287237 w 603475"/>
              <a:gd name="connsiteY27" fmla="*/ 285931 h 604605"/>
              <a:gd name="connsiteX28" fmla="*/ 290928 w 603475"/>
              <a:gd name="connsiteY28" fmla="*/ 286668 h 604605"/>
              <a:gd name="connsiteX29" fmla="*/ 294619 w 603475"/>
              <a:gd name="connsiteY29" fmla="*/ 285931 h 604605"/>
              <a:gd name="connsiteX30" fmla="*/ 298309 w 603475"/>
              <a:gd name="connsiteY30" fmla="*/ 283537 h 604605"/>
              <a:gd name="connsiteX31" fmla="*/ 301262 w 603475"/>
              <a:gd name="connsiteY31" fmla="*/ 278749 h 604605"/>
              <a:gd name="connsiteX32" fmla="*/ 302369 w 603475"/>
              <a:gd name="connsiteY32" fmla="*/ 270830 h 604605"/>
              <a:gd name="connsiteX33" fmla="*/ 301262 w 603475"/>
              <a:gd name="connsiteY33" fmla="*/ 262911 h 604605"/>
              <a:gd name="connsiteX34" fmla="*/ 298309 w 603475"/>
              <a:gd name="connsiteY34" fmla="*/ 258123 h 604605"/>
              <a:gd name="connsiteX35" fmla="*/ 294619 w 603475"/>
              <a:gd name="connsiteY35" fmla="*/ 255729 h 604605"/>
              <a:gd name="connsiteX36" fmla="*/ 290928 w 603475"/>
              <a:gd name="connsiteY36" fmla="*/ 254992 h 604605"/>
              <a:gd name="connsiteX37" fmla="*/ 405398 w 603475"/>
              <a:gd name="connsiteY37" fmla="*/ 242110 h 604605"/>
              <a:gd name="connsiteX38" fmla="*/ 453166 w 603475"/>
              <a:gd name="connsiteY38" fmla="*/ 242110 h 604605"/>
              <a:gd name="connsiteX39" fmla="*/ 453166 w 603475"/>
              <a:gd name="connsiteY39" fmla="*/ 256845 h 604605"/>
              <a:gd name="connsiteX40" fmla="*/ 423103 w 603475"/>
              <a:gd name="connsiteY40" fmla="*/ 256845 h 604605"/>
              <a:gd name="connsiteX41" fmla="*/ 423103 w 603475"/>
              <a:gd name="connsiteY41" fmla="*/ 264029 h 604605"/>
              <a:gd name="connsiteX42" fmla="*/ 450399 w 603475"/>
              <a:gd name="connsiteY42" fmla="*/ 264029 h 604605"/>
              <a:gd name="connsiteX43" fmla="*/ 450399 w 603475"/>
              <a:gd name="connsiteY43" fmla="*/ 277659 h 604605"/>
              <a:gd name="connsiteX44" fmla="*/ 423103 w 603475"/>
              <a:gd name="connsiteY44" fmla="*/ 277659 h 604605"/>
              <a:gd name="connsiteX45" fmla="*/ 423103 w 603475"/>
              <a:gd name="connsiteY45" fmla="*/ 284842 h 604605"/>
              <a:gd name="connsiteX46" fmla="*/ 454088 w 603475"/>
              <a:gd name="connsiteY46" fmla="*/ 284842 h 604605"/>
              <a:gd name="connsiteX47" fmla="*/ 454088 w 603475"/>
              <a:gd name="connsiteY47" fmla="*/ 299762 h 604605"/>
              <a:gd name="connsiteX48" fmla="*/ 405398 w 603475"/>
              <a:gd name="connsiteY48" fmla="*/ 299762 h 604605"/>
              <a:gd name="connsiteX49" fmla="*/ 322484 w 603475"/>
              <a:gd name="connsiteY49" fmla="*/ 242110 h 604605"/>
              <a:gd name="connsiteX50" fmla="*/ 339995 w 603475"/>
              <a:gd name="connsiteY50" fmla="*/ 242110 h 604605"/>
              <a:gd name="connsiteX51" fmla="*/ 347000 w 603475"/>
              <a:gd name="connsiteY51" fmla="*/ 277659 h 604605"/>
              <a:gd name="connsiteX52" fmla="*/ 347184 w 603475"/>
              <a:gd name="connsiteY52" fmla="*/ 277659 h 604605"/>
              <a:gd name="connsiteX53" fmla="*/ 354188 w 603475"/>
              <a:gd name="connsiteY53" fmla="*/ 242110 h 604605"/>
              <a:gd name="connsiteX54" fmla="*/ 369672 w 603475"/>
              <a:gd name="connsiteY54" fmla="*/ 242110 h 604605"/>
              <a:gd name="connsiteX55" fmla="*/ 376492 w 603475"/>
              <a:gd name="connsiteY55" fmla="*/ 278212 h 604605"/>
              <a:gd name="connsiteX56" fmla="*/ 376676 w 603475"/>
              <a:gd name="connsiteY56" fmla="*/ 278212 h 604605"/>
              <a:gd name="connsiteX57" fmla="*/ 383865 w 603475"/>
              <a:gd name="connsiteY57" fmla="*/ 242110 h 604605"/>
              <a:gd name="connsiteX58" fmla="*/ 401376 w 603475"/>
              <a:gd name="connsiteY58" fmla="*/ 242110 h 604605"/>
              <a:gd name="connsiteX59" fmla="*/ 385340 w 603475"/>
              <a:gd name="connsiteY59" fmla="*/ 299762 h 604605"/>
              <a:gd name="connsiteX60" fmla="*/ 368013 w 603475"/>
              <a:gd name="connsiteY60" fmla="*/ 299762 h 604605"/>
              <a:gd name="connsiteX61" fmla="*/ 361746 w 603475"/>
              <a:gd name="connsiteY61" fmla="*/ 264581 h 604605"/>
              <a:gd name="connsiteX62" fmla="*/ 361561 w 603475"/>
              <a:gd name="connsiteY62" fmla="*/ 264581 h 604605"/>
              <a:gd name="connsiteX63" fmla="*/ 355479 w 603475"/>
              <a:gd name="connsiteY63" fmla="*/ 299762 h 604605"/>
              <a:gd name="connsiteX64" fmla="*/ 338152 w 603475"/>
              <a:gd name="connsiteY64" fmla="*/ 299762 h 604605"/>
              <a:gd name="connsiteX65" fmla="*/ 206474 w 603475"/>
              <a:gd name="connsiteY65" fmla="*/ 242110 h 604605"/>
              <a:gd name="connsiteX66" fmla="*/ 236153 w 603475"/>
              <a:gd name="connsiteY66" fmla="*/ 242110 h 604605"/>
              <a:gd name="connsiteX67" fmla="*/ 246107 w 603475"/>
              <a:gd name="connsiteY67" fmla="*/ 243952 h 604605"/>
              <a:gd name="connsiteX68" fmla="*/ 252743 w 603475"/>
              <a:gd name="connsiteY68" fmla="*/ 248925 h 604605"/>
              <a:gd name="connsiteX69" fmla="*/ 256246 w 603475"/>
              <a:gd name="connsiteY69" fmla="*/ 255188 h 604605"/>
              <a:gd name="connsiteX70" fmla="*/ 257352 w 603475"/>
              <a:gd name="connsiteY70" fmla="*/ 261819 h 604605"/>
              <a:gd name="connsiteX71" fmla="*/ 255693 w 603475"/>
              <a:gd name="connsiteY71" fmla="*/ 270844 h 604605"/>
              <a:gd name="connsiteX72" fmla="*/ 251084 w 603475"/>
              <a:gd name="connsiteY72" fmla="*/ 277291 h 604605"/>
              <a:gd name="connsiteX73" fmla="*/ 243895 w 603475"/>
              <a:gd name="connsiteY73" fmla="*/ 280974 h 604605"/>
              <a:gd name="connsiteX74" fmla="*/ 234862 w 603475"/>
              <a:gd name="connsiteY74" fmla="*/ 282264 h 604605"/>
              <a:gd name="connsiteX75" fmla="*/ 224355 w 603475"/>
              <a:gd name="connsiteY75" fmla="*/ 282264 h 604605"/>
              <a:gd name="connsiteX76" fmla="*/ 224355 w 603475"/>
              <a:gd name="connsiteY76" fmla="*/ 299762 h 604605"/>
              <a:gd name="connsiteX77" fmla="*/ 206474 w 603475"/>
              <a:gd name="connsiteY77" fmla="*/ 299762 h 604605"/>
              <a:gd name="connsiteX78" fmla="*/ 206474 w 603475"/>
              <a:gd name="connsiteY78" fmla="*/ 299578 h 604605"/>
              <a:gd name="connsiteX79" fmla="*/ 98792 w 603475"/>
              <a:gd name="connsiteY79" fmla="*/ 242110 h 604605"/>
              <a:gd name="connsiteX80" fmla="*/ 116504 w 603475"/>
              <a:gd name="connsiteY80" fmla="*/ 242110 h 604605"/>
              <a:gd name="connsiteX81" fmla="*/ 116504 w 603475"/>
              <a:gd name="connsiteY81" fmla="*/ 299550 h 604605"/>
              <a:gd name="connsiteX82" fmla="*/ 98792 w 603475"/>
              <a:gd name="connsiteY82" fmla="*/ 299550 h 604605"/>
              <a:gd name="connsiteX83" fmla="*/ 462203 w 603475"/>
              <a:gd name="connsiteY83" fmla="*/ 241898 h 604605"/>
              <a:gd name="connsiteX84" fmla="*/ 496155 w 603475"/>
              <a:gd name="connsiteY84" fmla="*/ 241898 h 604605"/>
              <a:gd name="connsiteX85" fmla="*/ 503351 w 603475"/>
              <a:gd name="connsiteY85" fmla="*/ 243004 h 604605"/>
              <a:gd name="connsiteX86" fmla="*/ 509256 w 603475"/>
              <a:gd name="connsiteY86" fmla="*/ 246136 h 604605"/>
              <a:gd name="connsiteX87" fmla="*/ 513315 w 603475"/>
              <a:gd name="connsiteY87" fmla="*/ 251296 h 604605"/>
              <a:gd name="connsiteX88" fmla="*/ 514976 w 603475"/>
              <a:gd name="connsiteY88" fmla="*/ 258483 h 604605"/>
              <a:gd name="connsiteX89" fmla="*/ 514422 w 603475"/>
              <a:gd name="connsiteY89" fmla="*/ 262906 h 604605"/>
              <a:gd name="connsiteX90" fmla="*/ 512762 w 603475"/>
              <a:gd name="connsiteY90" fmla="*/ 267144 h 604605"/>
              <a:gd name="connsiteX91" fmla="*/ 510178 w 603475"/>
              <a:gd name="connsiteY91" fmla="*/ 270646 h 604605"/>
              <a:gd name="connsiteX92" fmla="*/ 506303 w 603475"/>
              <a:gd name="connsiteY92" fmla="*/ 272857 h 604605"/>
              <a:gd name="connsiteX93" fmla="*/ 512208 w 603475"/>
              <a:gd name="connsiteY93" fmla="*/ 278017 h 604605"/>
              <a:gd name="connsiteX94" fmla="*/ 514791 w 603475"/>
              <a:gd name="connsiteY94" fmla="*/ 287231 h 604605"/>
              <a:gd name="connsiteX95" fmla="*/ 514976 w 603475"/>
              <a:gd name="connsiteY95" fmla="*/ 289995 h 604605"/>
              <a:gd name="connsiteX96" fmla="*/ 515345 w 603475"/>
              <a:gd name="connsiteY96" fmla="*/ 293496 h 604605"/>
              <a:gd name="connsiteX97" fmla="*/ 515714 w 603475"/>
              <a:gd name="connsiteY97" fmla="*/ 296998 h 604605"/>
              <a:gd name="connsiteX98" fmla="*/ 516821 w 603475"/>
              <a:gd name="connsiteY98" fmla="*/ 299578 h 604605"/>
              <a:gd name="connsiteX99" fmla="*/ 498923 w 603475"/>
              <a:gd name="connsiteY99" fmla="*/ 299578 h 604605"/>
              <a:gd name="connsiteX100" fmla="*/ 498000 w 603475"/>
              <a:gd name="connsiteY100" fmla="*/ 295339 h 604605"/>
              <a:gd name="connsiteX101" fmla="*/ 497446 w 603475"/>
              <a:gd name="connsiteY101" fmla="*/ 290732 h 604605"/>
              <a:gd name="connsiteX102" fmla="*/ 497077 w 603475"/>
              <a:gd name="connsiteY102" fmla="*/ 286678 h 604605"/>
              <a:gd name="connsiteX103" fmla="*/ 495970 w 603475"/>
              <a:gd name="connsiteY103" fmla="*/ 283177 h 604605"/>
              <a:gd name="connsiteX104" fmla="*/ 493756 w 603475"/>
              <a:gd name="connsiteY104" fmla="*/ 280597 h 604605"/>
              <a:gd name="connsiteX105" fmla="*/ 489512 w 603475"/>
              <a:gd name="connsiteY105" fmla="*/ 279491 h 604605"/>
              <a:gd name="connsiteX106" fmla="*/ 480101 w 603475"/>
              <a:gd name="connsiteY106" fmla="*/ 279491 h 604605"/>
              <a:gd name="connsiteX107" fmla="*/ 480101 w 603475"/>
              <a:gd name="connsiteY107" fmla="*/ 299762 h 604605"/>
              <a:gd name="connsiteX108" fmla="*/ 462203 w 603475"/>
              <a:gd name="connsiteY108" fmla="*/ 299762 h 604605"/>
              <a:gd name="connsiteX109" fmla="*/ 290928 w 603475"/>
              <a:gd name="connsiteY109" fmla="*/ 240628 h 604605"/>
              <a:gd name="connsiteX110" fmla="*/ 302923 w 603475"/>
              <a:gd name="connsiteY110" fmla="*/ 243022 h 604605"/>
              <a:gd name="connsiteX111" fmla="*/ 312150 w 603475"/>
              <a:gd name="connsiteY111" fmla="*/ 249099 h 604605"/>
              <a:gd name="connsiteX112" fmla="*/ 318055 w 603475"/>
              <a:gd name="connsiteY112" fmla="*/ 258676 h 604605"/>
              <a:gd name="connsiteX113" fmla="*/ 320085 w 603475"/>
              <a:gd name="connsiteY113" fmla="*/ 270830 h 604605"/>
              <a:gd name="connsiteX114" fmla="*/ 318055 w 603475"/>
              <a:gd name="connsiteY114" fmla="*/ 282984 h 604605"/>
              <a:gd name="connsiteX115" fmla="*/ 312150 w 603475"/>
              <a:gd name="connsiteY115" fmla="*/ 292561 h 604605"/>
              <a:gd name="connsiteX116" fmla="*/ 302923 w 603475"/>
              <a:gd name="connsiteY116" fmla="*/ 298822 h 604605"/>
              <a:gd name="connsiteX117" fmla="*/ 290928 w 603475"/>
              <a:gd name="connsiteY117" fmla="*/ 301032 h 604605"/>
              <a:gd name="connsiteX118" fmla="*/ 278933 w 603475"/>
              <a:gd name="connsiteY118" fmla="*/ 298822 h 604605"/>
              <a:gd name="connsiteX119" fmla="*/ 269706 w 603475"/>
              <a:gd name="connsiteY119" fmla="*/ 292561 h 604605"/>
              <a:gd name="connsiteX120" fmla="*/ 263800 w 603475"/>
              <a:gd name="connsiteY120" fmla="*/ 282984 h 604605"/>
              <a:gd name="connsiteX121" fmla="*/ 261586 w 603475"/>
              <a:gd name="connsiteY121" fmla="*/ 270830 h 604605"/>
              <a:gd name="connsiteX122" fmla="*/ 263800 w 603475"/>
              <a:gd name="connsiteY122" fmla="*/ 258676 h 604605"/>
              <a:gd name="connsiteX123" fmla="*/ 269706 w 603475"/>
              <a:gd name="connsiteY123" fmla="*/ 249099 h 604605"/>
              <a:gd name="connsiteX124" fmla="*/ 278933 w 603475"/>
              <a:gd name="connsiteY124" fmla="*/ 243022 h 604605"/>
              <a:gd name="connsiteX125" fmla="*/ 290928 w 603475"/>
              <a:gd name="connsiteY125" fmla="*/ 240628 h 604605"/>
              <a:gd name="connsiteX126" fmla="*/ 147643 w 603475"/>
              <a:gd name="connsiteY126" fmla="*/ 240628 h 604605"/>
              <a:gd name="connsiteX127" fmla="*/ 156495 w 603475"/>
              <a:gd name="connsiteY127" fmla="*/ 241733 h 604605"/>
              <a:gd name="connsiteX128" fmla="*/ 164241 w 603475"/>
              <a:gd name="connsiteY128" fmla="*/ 244864 h 604605"/>
              <a:gd name="connsiteX129" fmla="*/ 169404 w 603475"/>
              <a:gd name="connsiteY129" fmla="*/ 250757 h 604605"/>
              <a:gd name="connsiteX130" fmla="*/ 171618 w 603475"/>
              <a:gd name="connsiteY130" fmla="*/ 259412 h 604605"/>
              <a:gd name="connsiteX131" fmla="*/ 154835 w 603475"/>
              <a:gd name="connsiteY131" fmla="*/ 259412 h 604605"/>
              <a:gd name="connsiteX132" fmla="*/ 154466 w 603475"/>
              <a:gd name="connsiteY132" fmla="*/ 256834 h 604605"/>
              <a:gd name="connsiteX133" fmla="*/ 152806 w 603475"/>
              <a:gd name="connsiteY133" fmla="*/ 254808 h 604605"/>
              <a:gd name="connsiteX134" fmla="*/ 150225 w 603475"/>
              <a:gd name="connsiteY134" fmla="*/ 253703 h 604605"/>
              <a:gd name="connsiteX135" fmla="*/ 147458 w 603475"/>
              <a:gd name="connsiteY135" fmla="*/ 253335 h 604605"/>
              <a:gd name="connsiteX136" fmla="*/ 145430 w 603475"/>
              <a:gd name="connsiteY136" fmla="*/ 253519 h 604605"/>
              <a:gd name="connsiteX137" fmla="*/ 143401 w 603475"/>
              <a:gd name="connsiteY137" fmla="*/ 254072 h 604605"/>
              <a:gd name="connsiteX138" fmla="*/ 141741 w 603475"/>
              <a:gd name="connsiteY138" fmla="*/ 255361 h 604605"/>
              <a:gd name="connsiteX139" fmla="*/ 141003 w 603475"/>
              <a:gd name="connsiteY139" fmla="*/ 257386 h 604605"/>
              <a:gd name="connsiteX140" fmla="*/ 142663 w 603475"/>
              <a:gd name="connsiteY140" fmla="*/ 259780 h 604605"/>
              <a:gd name="connsiteX141" fmla="*/ 146536 w 603475"/>
              <a:gd name="connsiteY141" fmla="*/ 261622 h 604605"/>
              <a:gd name="connsiteX142" fmla="*/ 151884 w 603475"/>
              <a:gd name="connsiteY142" fmla="*/ 263095 h 604605"/>
              <a:gd name="connsiteX143" fmla="*/ 157786 w 603475"/>
              <a:gd name="connsiteY143" fmla="*/ 264569 h 604605"/>
              <a:gd name="connsiteX144" fmla="*/ 163687 w 603475"/>
              <a:gd name="connsiteY144" fmla="*/ 266594 h 604605"/>
              <a:gd name="connsiteX145" fmla="*/ 169036 w 603475"/>
              <a:gd name="connsiteY145" fmla="*/ 269725 h 604605"/>
              <a:gd name="connsiteX146" fmla="*/ 172724 w 603475"/>
              <a:gd name="connsiteY146" fmla="*/ 274513 h 604605"/>
              <a:gd name="connsiteX147" fmla="*/ 174015 w 603475"/>
              <a:gd name="connsiteY147" fmla="*/ 281143 h 604605"/>
              <a:gd name="connsiteX148" fmla="*/ 171618 w 603475"/>
              <a:gd name="connsiteY148" fmla="*/ 290719 h 604605"/>
              <a:gd name="connsiteX149" fmla="*/ 165532 w 603475"/>
              <a:gd name="connsiteY149" fmla="*/ 296796 h 604605"/>
              <a:gd name="connsiteX150" fmla="*/ 157048 w 603475"/>
              <a:gd name="connsiteY150" fmla="*/ 299927 h 604605"/>
              <a:gd name="connsiteX151" fmla="*/ 147458 w 603475"/>
              <a:gd name="connsiteY151" fmla="*/ 301032 h 604605"/>
              <a:gd name="connsiteX152" fmla="*/ 143217 w 603475"/>
              <a:gd name="connsiteY152" fmla="*/ 300848 h 604605"/>
              <a:gd name="connsiteX153" fmla="*/ 137868 w 603475"/>
              <a:gd name="connsiteY153" fmla="*/ 299743 h 604605"/>
              <a:gd name="connsiteX154" fmla="*/ 132336 w 603475"/>
              <a:gd name="connsiteY154" fmla="*/ 297533 h 604605"/>
              <a:gd name="connsiteX155" fmla="*/ 127172 w 603475"/>
              <a:gd name="connsiteY155" fmla="*/ 293850 h 604605"/>
              <a:gd name="connsiteX156" fmla="*/ 123483 w 603475"/>
              <a:gd name="connsiteY156" fmla="*/ 288141 h 604605"/>
              <a:gd name="connsiteX157" fmla="*/ 122008 w 603475"/>
              <a:gd name="connsiteY157" fmla="*/ 280222 h 604605"/>
              <a:gd name="connsiteX158" fmla="*/ 139713 w 603475"/>
              <a:gd name="connsiteY158" fmla="*/ 280222 h 604605"/>
              <a:gd name="connsiteX159" fmla="*/ 140450 w 603475"/>
              <a:gd name="connsiteY159" fmla="*/ 284089 h 604605"/>
              <a:gd name="connsiteX160" fmla="*/ 143954 w 603475"/>
              <a:gd name="connsiteY160" fmla="*/ 287404 h 604605"/>
              <a:gd name="connsiteX161" fmla="*/ 148934 w 603475"/>
              <a:gd name="connsiteY161" fmla="*/ 288325 h 604605"/>
              <a:gd name="connsiteX162" fmla="*/ 151331 w 603475"/>
              <a:gd name="connsiteY162" fmla="*/ 288141 h 604605"/>
              <a:gd name="connsiteX163" fmla="*/ 153729 w 603475"/>
              <a:gd name="connsiteY163" fmla="*/ 287220 h 604605"/>
              <a:gd name="connsiteX164" fmla="*/ 155573 w 603475"/>
              <a:gd name="connsiteY164" fmla="*/ 285747 h 604605"/>
              <a:gd name="connsiteX165" fmla="*/ 156310 w 603475"/>
              <a:gd name="connsiteY165" fmla="*/ 282984 h 604605"/>
              <a:gd name="connsiteX166" fmla="*/ 155757 w 603475"/>
              <a:gd name="connsiteY166" fmla="*/ 281143 h 604605"/>
              <a:gd name="connsiteX167" fmla="*/ 153729 w 603475"/>
              <a:gd name="connsiteY167" fmla="*/ 279670 h 604605"/>
              <a:gd name="connsiteX168" fmla="*/ 150040 w 603475"/>
              <a:gd name="connsiteY168" fmla="*/ 278196 h 604605"/>
              <a:gd name="connsiteX169" fmla="*/ 143954 w 603475"/>
              <a:gd name="connsiteY169" fmla="*/ 276355 h 604605"/>
              <a:gd name="connsiteX170" fmla="*/ 136946 w 603475"/>
              <a:gd name="connsiteY170" fmla="*/ 274329 h 604605"/>
              <a:gd name="connsiteX171" fmla="*/ 130676 w 603475"/>
              <a:gd name="connsiteY171" fmla="*/ 271567 h 604605"/>
              <a:gd name="connsiteX172" fmla="*/ 126065 w 603475"/>
              <a:gd name="connsiteY172" fmla="*/ 266779 h 604605"/>
              <a:gd name="connsiteX173" fmla="*/ 124221 w 603475"/>
              <a:gd name="connsiteY173" fmla="*/ 259780 h 604605"/>
              <a:gd name="connsiteX174" fmla="*/ 126250 w 603475"/>
              <a:gd name="connsiteY174" fmla="*/ 251125 h 604605"/>
              <a:gd name="connsiteX175" fmla="*/ 131414 w 603475"/>
              <a:gd name="connsiteY175" fmla="*/ 245232 h 604605"/>
              <a:gd name="connsiteX176" fmla="*/ 138975 w 603475"/>
              <a:gd name="connsiteY176" fmla="*/ 241733 h 604605"/>
              <a:gd name="connsiteX177" fmla="*/ 147643 w 603475"/>
              <a:gd name="connsiteY177" fmla="*/ 240628 h 604605"/>
              <a:gd name="connsiteX178" fmla="*/ 326669 w 603475"/>
              <a:gd name="connsiteY178" fmla="*/ 164610 h 604605"/>
              <a:gd name="connsiteX179" fmla="*/ 321137 w 603475"/>
              <a:gd name="connsiteY179" fmla="*/ 182271 h 604605"/>
              <a:gd name="connsiteX180" fmla="*/ 332016 w 603475"/>
              <a:gd name="connsiteY180" fmla="*/ 182271 h 604605"/>
              <a:gd name="connsiteX181" fmla="*/ 326853 w 603475"/>
              <a:gd name="connsiteY181" fmla="*/ 164610 h 604605"/>
              <a:gd name="connsiteX182" fmla="*/ 134391 w 603475"/>
              <a:gd name="connsiteY182" fmla="*/ 160011 h 604605"/>
              <a:gd name="connsiteX183" fmla="*/ 134391 w 603475"/>
              <a:gd name="connsiteY183" fmla="*/ 188158 h 604605"/>
              <a:gd name="connsiteX184" fmla="*/ 141214 w 603475"/>
              <a:gd name="connsiteY184" fmla="*/ 188158 h 604605"/>
              <a:gd name="connsiteX185" fmla="*/ 147853 w 603475"/>
              <a:gd name="connsiteY185" fmla="*/ 186686 h 604605"/>
              <a:gd name="connsiteX186" fmla="*/ 151725 w 603475"/>
              <a:gd name="connsiteY186" fmla="*/ 183007 h 604605"/>
              <a:gd name="connsiteX187" fmla="*/ 153569 w 603475"/>
              <a:gd name="connsiteY187" fmla="*/ 178224 h 604605"/>
              <a:gd name="connsiteX188" fmla="*/ 153938 w 603475"/>
              <a:gd name="connsiteY188" fmla="*/ 173809 h 604605"/>
              <a:gd name="connsiteX189" fmla="*/ 153569 w 603475"/>
              <a:gd name="connsiteY189" fmla="*/ 170129 h 604605"/>
              <a:gd name="connsiteX190" fmla="*/ 151910 w 603475"/>
              <a:gd name="connsiteY190" fmla="*/ 165530 h 604605"/>
              <a:gd name="connsiteX191" fmla="*/ 147668 w 603475"/>
              <a:gd name="connsiteY191" fmla="*/ 161667 h 604605"/>
              <a:gd name="connsiteX192" fmla="*/ 139923 w 603475"/>
              <a:gd name="connsiteY192" fmla="*/ 160011 h 604605"/>
              <a:gd name="connsiteX193" fmla="*/ 463134 w 603475"/>
              <a:gd name="connsiteY193" fmla="*/ 158312 h 604605"/>
              <a:gd name="connsiteX194" fmla="*/ 459443 w 603475"/>
              <a:gd name="connsiteY194" fmla="*/ 158864 h 604605"/>
              <a:gd name="connsiteX195" fmla="*/ 455753 w 603475"/>
              <a:gd name="connsiteY195" fmla="*/ 161257 h 604605"/>
              <a:gd name="connsiteX196" fmla="*/ 452985 w 603475"/>
              <a:gd name="connsiteY196" fmla="*/ 166227 h 604605"/>
              <a:gd name="connsiteX197" fmla="*/ 451693 w 603475"/>
              <a:gd name="connsiteY197" fmla="*/ 173958 h 604605"/>
              <a:gd name="connsiteX198" fmla="*/ 452985 w 603475"/>
              <a:gd name="connsiteY198" fmla="*/ 181873 h 604605"/>
              <a:gd name="connsiteX199" fmla="*/ 455753 w 603475"/>
              <a:gd name="connsiteY199" fmla="*/ 186843 h 604605"/>
              <a:gd name="connsiteX200" fmla="*/ 459443 w 603475"/>
              <a:gd name="connsiteY200" fmla="*/ 189236 h 604605"/>
              <a:gd name="connsiteX201" fmla="*/ 463134 w 603475"/>
              <a:gd name="connsiteY201" fmla="*/ 189788 h 604605"/>
              <a:gd name="connsiteX202" fmla="*/ 466825 w 603475"/>
              <a:gd name="connsiteY202" fmla="*/ 189236 h 604605"/>
              <a:gd name="connsiteX203" fmla="*/ 470516 w 603475"/>
              <a:gd name="connsiteY203" fmla="*/ 186843 h 604605"/>
              <a:gd name="connsiteX204" fmla="*/ 473468 w 603475"/>
              <a:gd name="connsiteY204" fmla="*/ 181873 h 604605"/>
              <a:gd name="connsiteX205" fmla="*/ 474576 w 603475"/>
              <a:gd name="connsiteY205" fmla="*/ 173958 h 604605"/>
              <a:gd name="connsiteX206" fmla="*/ 473468 w 603475"/>
              <a:gd name="connsiteY206" fmla="*/ 166227 h 604605"/>
              <a:gd name="connsiteX207" fmla="*/ 470516 w 603475"/>
              <a:gd name="connsiteY207" fmla="*/ 161257 h 604605"/>
              <a:gd name="connsiteX208" fmla="*/ 466825 w 603475"/>
              <a:gd name="connsiteY208" fmla="*/ 158864 h 604605"/>
              <a:gd name="connsiteX209" fmla="*/ 463134 w 603475"/>
              <a:gd name="connsiteY209" fmla="*/ 158312 h 604605"/>
              <a:gd name="connsiteX210" fmla="*/ 500026 w 603475"/>
              <a:gd name="connsiteY210" fmla="*/ 145294 h 604605"/>
              <a:gd name="connsiteX211" fmla="*/ 518284 w 603475"/>
              <a:gd name="connsiteY211" fmla="*/ 145294 h 604605"/>
              <a:gd name="connsiteX212" fmla="*/ 535066 w 603475"/>
              <a:gd name="connsiteY212" fmla="*/ 176016 h 604605"/>
              <a:gd name="connsiteX213" fmla="*/ 535251 w 603475"/>
              <a:gd name="connsiteY213" fmla="*/ 176016 h 604605"/>
              <a:gd name="connsiteX214" fmla="*/ 535251 w 603475"/>
              <a:gd name="connsiteY214" fmla="*/ 145294 h 604605"/>
              <a:gd name="connsiteX215" fmla="*/ 552033 w 603475"/>
              <a:gd name="connsiteY215" fmla="*/ 145294 h 604605"/>
              <a:gd name="connsiteX216" fmla="*/ 552033 w 603475"/>
              <a:gd name="connsiteY216" fmla="*/ 202875 h 604605"/>
              <a:gd name="connsiteX217" fmla="*/ 534697 w 603475"/>
              <a:gd name="connsiteY217" fmla="*/ 202875 h 604605"/>
              <a:gd name="connsiteX218" fmla="*/ 516993 w 603475"/>
              <a:gd name="connsiteY218" fmla="*/ 171417 h 604605"/>
              <a:gd name="connsiteX219" fmla="*/ 516808 w 603475"/>
              <a:gd name="connsiteY219" fmla="*/ 171417 h 604605"/>
              <a:gd name="connsiteX220" fmla="*/ 516808 w 603475"/>
              <a:gd name="connsiteY220" fmla="*/ 202875 h 604605"/>
              <a:gd name="connsiteX221" fmla="*/ 500026 w 603475"/>
              <a:gd name="connsiteY221" fmla="*/ 202875 h 604605"/>
              <a:gd name="connsiteX222" fmla="*/ 408715 w 603475"/>
              <a:gd name="connsiteY222" fmla="*/ 145294 h 604605"/>
              <a:gd name="connsiteX223" fmla="*/ 426639 w 603475"/>
              <a:gd name="connsiteY223" fmla="*/ 145294 h 604605"/>
              <a:gd name="connsiteX224" fmla="*/ 426639 w 603475"/>
              <a:gd name="connsiteY224" fmla="*/ 202875 h 604605"/>
              <a:gd name="connsiteX225" fmla="*/ 408715 w 603475"/>
              <a:gd name="connsiteY225" fmla="*/ 202875 h 604605"/>
              <a:gd name="connsiteX226" fmla="*/ 352121 w 603475"/>
              <a:gd name="connsiteY226" fmla="*/ 145294 h 604605"/>
              <a:gd name="connsiteX227" fmla="*/ 402293 w 603475"/>
              <a:gd name="connsiteY227" fmla="*/ 145294 h 604605"/>
              <a:gd name="connsiteX228" fmla="*/ 402293 w 603475"/>
              <a:gd name="connsiteY228" fmla="*/ 160011 h 604605"/>
              <a:gd name="connsiteX229" fmla="*/ 386061 w 603475"/>
              <a:gd name="connsiteY229" fmla="*/ 160011 h 604605"/>
              <a:gd name="connsiteX230" fmla="*/ 386061 w 603475"/>
              <a:gd name="connsiteY230" fmla="*/ 202875 h 604605"/>
              <a:gd name="connsiteX231" fmla="*/ 368353 w 603475"/>
              <a:gd name="connsiteY231" fmla="*/ 202875 h 604605"/>
              <a:gd name="connsiteX232" fmla="*/ 368353 w 603475"/>
              <a:gd name="connsiteY232" fmla="*/ 160011 h 604605"/>
              <a:gd name="connsiteX233" fmla="*/ 352121 w 603475"/>
              <a:gd name="connsiteY233" fmla="*/ 160011 h 604605"/>
              <a:gd name="connsiteX234" fmla="*/ 318003 w 603475"/>
              <a:gd name="connsiteY234" fmla="*/ 145294 h 604605"/>
              <a:gd name="connsiteX235" fmla="*/ 335335 w 603475"/>
              <a:gd name="connsiteY235" fmla="*/ 145294 h 604605"/>
              <a:gd name="connsiteX236" fmla="*/ 356355 w 603475"/>
              <a:gd name="connsiteY236" fmla="*/ 202875 h 604605"/>
              <a:gd name="connsiteX237" fmla="*/ 337916 w 603475"/>
              <a:gd name="connsiteY237" fmla="*/ 202875 h 604605"/>
              <a:gd name="connsiteX238" fmla="*/ 335519 w 603475"/>
              <a:gd name="connsiteY238" fmla="*/ 194597 h 604605"/>
              <a:gd name="connsiteX239" fmla="*/ 317081 w 603475"/>
              <a:gd name="connsiteY239" fmla="*/ 194597 h 604605"/>
              <a:gd name="connsiteX240" fmla="*/ 314499 w 603475"/>
              <a:gd name="connsiteY240" fmla="*/ 202875 h 604605"/>
              <a:gd name="connsiteX241" fmla="*/ 296798 w 603475"/>
              <a:gd name="connsiteY241" fmla="*/ 202875 h 604605"/>
              <a:gd name="connsiteX242" fmla="*/ 179165 w 603475"/>
              <a:gd name="connsiteY242" fmla="*/ 145294 h 604605"/>
              <a:gd name="connsiteX243" fmla="*/ 196873 w 603475"/>
              <a:gd name="connsiteY243" fmla="*/ 145294 h 604605"/>
              <a:gd name="connsiteX244" fmla="*/ 196873 w 603475"/>
              <a:gd name="connsiteY244" fmla="*/ 176559 h 604605"/>
              <a:gd name="connsiteX245" fmla="*/ 197058 w 603475"/>
              <a:gd name="connsiteY245" fmla="*/ 181157 h 604605"/>
              <a:gd name="connsiteX246" fmla="*/ 197980 w 603475"/>
              <a:gd name="connsiteY246" fmla="*/ 185387 h 604605"/>
              <a:gd name="connsiteX247" fmla="*/ 200562 w 603475"/>
              <a:gd name="connsiteY247" fmla="*/ 188697 h 604605"/>
              <a:gd name="connsiteX248" fmla="*/ 205543 w 603475"/>
              <a:gd name="connsiteY248" fmla="*/ 189801 h 604605"/>
              <a:gd name="connsiteX249" fmla="*/ 210339 w 603475"/>
              <a:gd name="connsiteY249" fmla="*/ 188697 h 604605"/>
              <a:gd name="connsiteX250" fmla="*/ 212921 w 603475"/>
              <a:gd name="connsiteY250" fmla="*/ 185387 h 604605"/>
              <a:gd name="connsiteX251" fmla="*/ 213843 w 603475"/>
              <a:gd name="connsiteY251" fmla="*/ 181157 h 604605"/>
              <a:gd name="connsiteX252" fmla="*/ 214028 w 603475"/>
              <a:gd name="connsiteY252" fmla="*/ 176559 h 604605"/>
              <a:gd name="connsiteX253" fmla="*/ 214028 w 603475"/>
              <a:gd name="connsiteY253" fmla="*/ 145294 h 604605"/>
              <a:gd name="connsiteX254" fmla="*/ 231736 w 603475"/>
              <a:gd name="connsiteY254" fmla="*/ 145294 h 604605"/>
              <a:gd name="connsiteX255" fmla="*/ 231736 w 603475"/>
              <a:gd name="connsiteY255" fmla="*/ 180605 h 604605"/>
              <a:gd name="connsiteX256" fmla="*/ 225280 w 603475"/>
              <a:gd name="connsiteY256" fmla="*/ 198445 h 604605"/>
              <a:gd name="connsiteX257" fmla="*/ 205543 w 603475"/>
              <a:gd name="connsiteY257" fmla="*/ 204146 h 604605"/>
              <a:gd name="connsiteX258" fmla="*/ 185621 w 603475"/>
              <a:gd name="connsiteY258" fmla="*/ 198445 h 604605"/>
              <a:gd name="connsiteX259" fmla="*/ 179165 w 603475"/>
              <a:gd name="connsiteY259" fmla="*/ 180605 h 604605"/>
              <a:gd name="connsiteX260" fmla="*/ 116503 w 603475"/>
              <a:gd name="connsiteY260" fmla="*/ 145294 h 604605"/>
              <a:gd name="connsiteX261" fmla="*/ 145640 w 603475"/>
              <a:gd name="connsiteY261" fmla="*/ 145294 h 604605"/>
              <a:gd name="connsiteX262" fmla="*/ 157811 w 603475"/>
              <a:gd name="connsiteY262" fmla="*/ 147686 h 604605"/>
              <a:gd name="connsiteX263" fmla="*/ 165925 w 603475"/>
              <a:gd name="connsiteY263" fmla="*/ 154308 h 604605"/>
              <a:gd name="connsiteX264" fmla="*/ 170351 w 603475"/>
              <a:gd name="connsiteY264" fmla="*/ 163323 h 604605"/>
              <a:gd name="connsiteX265" fmla="*/ 171826 w 603475"/>
              <a:gd name="connsiteY265" fmla="*/ 173993 h 604605"/>
              <a:gd name="connsiteX266" fmla="*/ 169982 w 603475"/>
              <a:gd name="connsiteY266" fmla="*/ 185950 h 604605"/>
              <a:gd name="connsiteX267" fmla="*/ 164634 w 603475"/>
              <a:gd name="connsiteY267" fmla="*/ 195148 h 604605"/>
              <a:gd name="connsiteX268" fmla="*/ 155414 w 603475"/>
              <a:gd name="connsiteY268" fmla="*/ 200851 h 604605"/>
              <a:gd name="connsiteX269" fmla="*/ 142320 w 603475"/>
              <a:gd name="connsiteY269" fmla="*/ 202875 h 604605"/>
              <a:gd name="connsiteX270" fmla="*/ 116503 w 603475"/>
              <a:gd name="connsiteY270" fmla="*/ 202875 h 604605"/>
              <a:gd name="connsiteX271" fmla="*/ 59698 w 603475"/>
              <a:gd name="connsiteY271" fmla="*/ 145294 h 604605"/>
              <a:gd name="connsiteX272" fmla="*/ 107466 w 603475"/>
              <a:gd name="connsiteY272" fmla="*/ 145294 h 604605"/>
              <a:gd name="connsiteX273" fmla="*/ 107466 w 603475"/>
              <a:gd name="connsiteY273" fmla="*/ 160011 h 604605"/>
              <a:gd name="connsiteX274" fmla="*/ 77403 w 603475"/>
              <a:gd name="connsiteY274" fmla="*/ 160011 h 604605"/>
              <a:gd name="connsiteX275" fmla="*/ 77403 w 603475"/>
              <a:gd name="connsiteY275" fmla="*/ 167186 h 604605"/>
              <a:gd name="connsiteX276" fmla="*/ 104699 w 603475"/>
              <a:gd name="connsiteY276" fmla="*/ 167186 h 604605"/>
              <a:gd name="connsiteX277" fmla="*/ 104699 w 603475"/>
              <a:gd name="connsiteY277" fmla="*/ 180983 h 604605"/>
              <a:gd name="connsiteX278" fmla="*/ 77403 w 603475"/>
              <a:gd name="connsiteY278" fmla="*/ 180983 h 604605"/>
              <a:gd name="connsiteX279" fmla="*/ 77403 w 603475"/>
              <a:gd name="connsiteY279" fmla="*/ 188158 h 604605"/>
              <a:gd name="connsiteX280" fmla="*/ 108388 w 603475"/>
              <a:gd name="connsiteY280" fmla="*/ 188158 h 604605"/>
              <a:gd name="connsiteX281" fmla="*/ 108388 w 603475"/>
              <a:gd name="connsiteY281" fmla="*/ 202875 h 604605"/>
              <a:gd name="connsiteX282" fmla="*/ 59698 w 603475"/>
              <a:gd name="connsiteY282" fmla="*/ 202875 h 604605"/>
              <a:gd name="connsiteX283" fmla="*/ 463134 w 603475"/>
              <a:gd name="connsiteY283" fmla="*/ 143954 h 604605"/>
              <a:gd name="connsiteX284" fmla="*/ 475129 w 603475"/>
              <a:gd name="connsiteY284" fmla="*/ 146163 h 604605"/>
              <a:gd name="connsiteX285" fmla="*/ 484356 w 603475"/>
              <a:gd name="connsiteY285" fmla="*/ 152421 h 604605"/>
              <a:gd name="connsiteX286" fmla="*/ 490262 w 603475"/>
              <a:gd name="connsiteY286" fmla="*/ 161809 h 604605"/>
              <a:gd name="connsiteX287" fmla="*/ 492476 w 603475"/>
              <a:gd name="connsiteY287" fmla="*/ 173958 h 604605"/>
              <a:gd name="connsiteX288" fmla="*/ 490262 w 603475"/>
              <a:gd name="connsiteY288" fmla="*/ 186107 h 604605"/>
              <a:gd name="connsiteX289" fmla="*/ 484356 w 603475"/>
              <a:gd name="connsiteY289" fmla="*/ 195679 h 604605"/>
              <a:gd name="connsiteX290" fmla="*/ 475129 w 603475"/>
              <a:gd name="connsiteY290" fmla="*/ 201937 h 604605"/>
              <a:gd name="connsiteX291" fmla="*/ 463134 w 603475"/>
              <a:gd name="connsiteY291" fmla="*/ 204146 h 604605"/>
              <a:gd name="connsiteX292" fmla="*/ 451139 w 603475"/>
              <a:gd name="connsiteY292" fmla="*/ 201937 h 604605"/>
              <a:gd name="connsiteX293" fmla="*/ 441912 w 603475"/>
              <a:gd name="connsiteY293" fmla="*/ 195679 h 604605"/>
              <a:gd name="connsiteX294" fmla="*/ 436007 w 603475"/>
              <a:gd name="connsiteY294" fmla="*/ 186107 h 604605"/>
              <a:gd name="connsiteX295" fmla="*/ 433977 w 603475"/>
              <a:gd name="connsiteY295" fmla="*/ 173958 h 604605"/>
              <a:gd name="connsiteX296" fmla="*/ 436007 w 603475"/>
              <a:gd name="connsiteY296" fmla="*/ 161809 h 604605"/>
              <a:gd name="connsiteX297" fmla="*/ 441912 w 603475"/>
              <a:gd name="connsiteY297" fmla="*/ 152421 h 604605"/>
              <a:gd name="connsiteX298" fmla="*/ 451139 w 603475"/>
              <a:gd name="connsiteY298" fmla="*/ 146163 h 604605"/>
              <a:gd name="connsiteX299" fmla="*/ 463134 w 603475"/>
              <a:gd name="connsiteY299" fmla="*/ 143954 h 604605"/>
              <a:gd name="connsiteX300" fmla="*/ 268260 w 603475"/>
              <a:gd name="connsiteY300" fmla="*/ 143954 h 604605"/>
              <a:gd name="connsiteX301" fmla="*/ 286687 w 603475"/>
              <a:gd name="connsiteY301" fmla="*/ 149844 h 604605"/>
              <a:gd name="connsiteX302" fmla="*/ 294426 w 603475"/>
              <a:gd name="connsiteY302" fmla="*/ 166779 h 604605"/>
              <a:gd name="connsiteX303" fmla="*/ 277105 w 603475"/>
              <a:gd name="connsiteY303" fmla="*/ 166779 h 604605"/>
              <a:gd name="connsiteX304" fmla="*/ 276552 w 603475"/>
              <a:gd name="connsiteY304" fmla="*/ 164570 h 604605"/>
              <a:gd name="connsiteX305" fmla="*/ 275078 w 603475"/>
              <a:gd name="connsiteY305" fmla="*/ 161809 h 604605"/>
              <a:gd name="connsiteX306" fmla="*/ 272314 w 603475"/>
              <a:gd name="connsiteY306" fmla="*/ 159232 h 604605"/>
              <a:gd name="connsiteX307" fmla="*/ 267707 w 603475"/>
              <a:gd name="connsiteY307" fmla="*/ 158312 h 604605"/>
              <a:gd name="connsiteX308" fmla="*/ 262548 w 603475"/>
              <a:gd name="connsiteY308" fmla="*/ 159600 h 604605"/>
              <a:gd name="connsiteX309" fmla="*/ 259231 w 603475"/>
              <a:gd name="connsiteY309" fmla="*/ 163282 h 604605"/>
              <a:gd name="connsiteX310" fmla="*/ 257388 w 603475"/>
              <a:gd name="connsiteY310" fmla="*/ 168252 h 604605"/>
              <a:gd name="connsiteX311" fmla="*/ 256836 w 603475"/>
              <a:gd name="connsiteY311" fmla="*/ 173958 h 604605"/>
              <a:gd name="connsiteX312" fmla="*/ 257388 w 603475"/>
              <a:gd name="connsiteY312" fmla="*/ 179848 h 604605"/>
              <a:gd name="connsiteX313" fmla="*/ 259231 w 603475"/>
              <a:gd name="connsiteY313" fmla="*/ 184818 h 604605"/>
              <a:gd name="connsiteX314" fmla="*/ 262548 w 603475"/>
              <a:gd name="connsiteY314" fmla="*/ 188500 h 604605"/>
              <a:gd name="connsiteX315" fmla="*/ 267707 w 603475"/>
              <a:gd name="connsiteY315" fmla="*/ 189788 h 604605"/>
              <a:gd name="connsiteX316" fmla="*/ 271577 w 603475"/>
              <a:gd name="connsiteY316" fmla="*/ 189052 h 604605"/>
              <a:gd name="connsiteX317" fmla="*/ 274341 w 603475"/>
              <a:gd name="connsiteY317" fmla="*/ 187027 h 604605"/>
              <a:gd name="connsiteX318" fmla="*/ 275999 w 603475"/>
              <a:gd name="connsiteY318" fmla="*/ 184082 h 604605"/>
              <a:gd name="connsiteX319" fmla="*/ 277105 w 603475"/>
              <a:gd name="connsiteY319" fmla="*/ 180216 h 604605"/>
              <a:gd name="connsiteX320" fmla="*/ 294610 w 603475"/>
              <a:gd name="connsiteY320" fmla="*/ 180216 h 604605"/>
              <a:gd name="connsiteX321" fmla="*/ 292767 w 603475"/>
              <a:gd name="connsiteY321" fmla="*/ 188868 h 604605"/>
              <a:gd name="connsiteX322" fmla="*/ 287792 w 603475"/>
              <a:gd name="connsiteY322" fmla="*/ 196599 h 604605"/>
              <a:gd name="connsiteX323" fmla="*/ 279500 w 603475"/>
              <a:gd name="connsiteY323" fmla="*/ 202121 h 604605"/>
              <a:gd name="connsiteX324" fmla="*/ 268260 w 603475"/>
              <a:gd name="connsiteY324" fmla="*/ 204146 h 604605"/>
              <a:gd name="connsiteX325" fmla="*/ 255914 w 603475"/>
              <a:gd name="connsiteY325" fmla="*/ 201937 h 604605"/>
              <a:gd name="connsiteX326" fmla="*/ 246701 w 603475"/>
              <a:gd name="connsiteY326" fmla="*/ 195495 h 604605"/>
              <a:gd name="connsiteX327" fmla="*/ 240989 w 603475"/>
              <a:gd name="connsiteY327" fmla="*/ 185923 h 604605"/>
              <a:gd name="connsiteX328" fmla="*/ 239146 w 603475"/>
              <a:gd name="connsiteY328" fmla="*/ 174142 h 604605"/>
              <a:gd name="connsiteX329" fmla="*/ 241173 w 603475"/>
              <a:gd name="connsiteY329" fmla="*/ 161809 h 604605"/>
              <a:gd name="connsiteX330" fmla="*/ 247069 w 603475"/>
              <a:gd name="connsiteY330" fmla="*/ 152237 h 604605"/>
              <a:gd name="connsiteX331" fmla="*/ 256098 w 603475"/>
              <a:gd name="connsiteY331" fmla="*/ 146163 h 604605"/>
              <a:gd name="connsiteX332" fmla="*/ 268260 w 603475"/>
              <a:gd name="connsiteY332" fmla="*/ 143954 h 604605"/>
              <a:gd name="connsiteX333" fmla="*/ 42223 w 603475"/>
              <a:gd name="connsiteY333" fmla="*/ 61491 h 604605"/>
              <a:gd name="connsiteX334" fmla="*/ 42223 w 603475"/>
              <a:gd name="connsiteY334" fmla="*/ 368397 h 604605"/>
              <a:gd name="connsiteX335" fmla="*/ 271223 w 603475"/>
              <a:gd name="connsiteY335" fmla="*/ 368397 h 604605"/>
              <a:gd name="connsiteX336" fmla="*/ 309574 w 603475"/>
              <a:gd name="connsiteY336" fmla="*/ 368397 h 604605"/>
              <a:gd name="connsiteX337" fmla="*/ 567521 w 603475"/>
              <a:gd name="connsiteY337" fmla="*/ 368397 h 604605"/>
              <a:gd name="connsiteX338" fmla="*/ 567521 w 603475"/>
              <a:gd name="connsiteY338" fmla="*/ 61491 h 604605"/>
              <a:gd name="connsiteX339" fmla="*/ 264032 w 603475"/>
              <a:gd name="connsiteY339" fmla="*/ 0 h 604605"/>
              <a:gd name="connsiteX340" fmla="*/ 332805 w 603475"/>
              <a:gd name="connsiteY340" fmla="*/ 0 h 604605"/>
              <a:gd name="connsiteX341" fmla="*/ 332805 w 603475"/>
              <a:gd name="connsiteY341" fmla="*/ 27984 h 604605"/>
              <a:gd name="connsiteX342" fmla="*/ 592412 w 603475"/>
              <a:gd name="connsiteY342" fmla="*/ 27984 h 604605"/>
              <a:gd name="connsiteX343" fmla="*/ 603475 w 603475"/>
              <a:gd name="connsiteY343" fmla="*/ 27984 h 604605"/>
              <a:gd name="connsiteX344" fmla="*/ 603475 w 603475"/>
              <a:gd name="connsiteY344" fmla="*/ 61491 h 604605"/>
              <a:gd name="connsiteX345" fmla="*/ 592412 w 603475"/>
              <a:gd name="connsiteY345" fmla="*/ 61491 h 604605"/>
              <a:gd name="connsiteX346" fmla="*/ 592412 w 603475"/>
              <a:gd name="connsiteY346" fmla="*/ 393067 h 604605"/>
              <a:gd name="connsiteX347" fmla="*/ 309574 w 603475"/>
              <a:gd name="connsiteY347" fmla="*/ 393067 h 604605"/>
              <a:gd name="connsiteX348" fmla="*/ 309574 w 603475"/>
              <a:gd name="connsiteY348" fmla="*/ 454743 h 604605"/>
              <a:gd name="connsiteX349" fmla="*/ 450440 w 603475"/>
              <a:gd name="connsiteY349" fmla="*/ 604605 h 604605"/>
              <a:gd name="connsiteX350" fmla="*/ 399367 w 603475"/>
              <a:gd name="connsiteY350" fmla="*/ 604605 h 604605"/>
              <a:gd name="connsiteX351" fmla="*/ 304964 w 603475"/>
              <a:gd name="connsiteY351" fmla="*/ 503531 h 604605"/>
              <a:gd name="connsiteX352" fmla="*/ 304964 w 603475"/>
              <a:gd name="connsiteY352" fmla="*/ 604605 h 604605"/>
              <a:gd name="connsiteX353" fmla="*/ 276017 w 603475"/>
              <a:gd name="connsiteY353" fmla="*/ 604605 h 604605"/>
              <a:gd name="connsiteX354" fmla="*/ 276017 w 603475"/>
              <a:gd name="connsiteY354" fmla="*/ 503347 h 604605"/>
              <a:gd name="connsiteX355" fmla="*/ 181430 w 603475"/>
              <a:gd name="connsiteY355" fmla="*/ 604605 h 604605"/>
              <a:gd name="connsiteX356" fmla="*/ 131278 w 603475"/>
              <a:gd name="connsiteY356" fmla="*/ 604605 h 604605"/>
              <a:gd name="connsiteX357" fmla="*/ 271223 w 603475"/>
              <a:gd name="connsiteY357" fmla="*/ 454743 h 604605"/>
              <a:gd name="connsiteX358" fmla="*/ 271223 w 603475"/>
              <a:gd name="connsiteY358" fmla="*/ 393067 h 604605"/>
              <a:gd name="connsiteX359" fmla="*/ 17516 w 603475"/>
              <a:gd name="connsiteY359" fmla="*/ 393067 h 604605"/>
              <a:gd name="connsiteX360" fmla="*/ 17516 w 603475"/>
              <a:gd name="connsiteY360" fmla="*/ 61491 h 604605"/>
              <a:gd name="connsiteX361" fmla="*/ 0 w 603475"/>
              <a:gd name="connsiteY361" fmla="*/ 61491 h 604605"/>
              <a:gd name="connsiteX362" fmla="*/ 0 w 603475"/>
              <a:gd name="connsiteY362" fmla="*/ 27984 h 604605"/>
              <a:gd name="connsiteX363" fmla="*/ 17516 w 603475"/>
              <a:gd name="connsiteY363" fmla="*/ 27984 h 604605"/>
              <a:gd name="connsiteX364" fmla="*/ 264032 w 603475"/>
              <a:gd name="connsiteY364" fmla="*/ 27984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</a:cxnLst>
            <a:rect l="l" t="t" r="r" b="b"/>
            <a:pathLst>
              <a:path w="603475" h="604605">
                <a:moveTo>
                  <a:pt x="224355" y="256845"/>
                </a:moveTo>
                <a:lnTo>
                  <a:pt x="224355" y="268634"/>
                </a:lnTo>
                <a:lnTo>
                  <a:pt x="231176" y="268634"/>
                </a:lnTo>
                <a:cubicBezTo>
                  <a:pt x="232282" y="268634"/>
                  <a:pt x="233388" y="268449"/>
                  <a:pt x="234494" y="268449"/>
                </a:cubicBezTo>
                <a:cubicBezTo>
                  <a:pt x="235600" y="268265"/>
                  <a:pt x="236706" y="268081"/>
                  <a:pt x="237628" y="267713"/>
                </a:cubicBezTo>
                <a:cubicBezTo>
                  <a:pt x="238549" y="267344"/>
                  <a:pt x="239287" y="266607"/>
                  <a:pt x="239840" y="265871"/>
                </a:cubicBezTo>
                <a:cubicBezTo>
                  <a:pt x="240393" y="264950"/>
                  <a:pt x="240577" y="263845"/>
                  <a:pt x="240577" y="262371"/>
                </a:cubicBezTo>
                <a:cubicBezTo>
                  <a:pt x="240577" y="261082"/>
                  <a:pt x="240393" y="260161"/>
                  <a:pt x="240024" y="259424"/>
                </a:cubicBezTo>
                <a:cubicBezTo>
                  <a:pt x="239471" y="258503"/>
                  <a:pt x="238918" y="257950"/>
                  <a:pt x="237996" y="257582"/>
                </a:cubicBezTo>
                <a:cubicBezTo>
                  <a:pt x="237259" y="257214"/>
                  <a:pt x="236337" y="257030"/>
                  <a:pt x="235415" y="257030"/>
                </a:cubicBezTo>
                <a:cubicBezTo>
                  <a:pt x="234309" y="256845"/>
                  <a:pt x="233203" y="256845"/>
                  <a:pt x="232282" y="256845"/>
                </a:cubicBezTo>
                <a:close/>
                <a:moveTo>
                  <a:pt x="480101" y="255719"/>
                </a:moveTo>
                <a:lnTo>
                  <a:pt x="480101" y="267144"/>
                </a:lnTo>
                <a:lnTo>
                  <a:pt x="489327" y="267144"/>
                </a:lnTo>
                <a:cubicBezTo>
                  <a:pt x="490066" y="267144"/>
                  <a:pt x="490988" y="267144"/>
                  <a:pt x="491911" y="267144"/>
                </a:cubicBezTo>
                <a:cubicBezTo>
                  <a:pt x="492833" y="266960"/>
                  <a:pt x="493756" y="266776"/>
                  <a:pt x="494494" y="266223"/>
                </a:cubicBezTo>
                <a:cubicBezTo>
                  <a:pt x="495232" y="265854"/>
                  <a:pt x="495970" y="265302"/>
                  <a:pt x="496524" y="264564"/>
                </a:cubicBezTo>
                <a:cubicBezTo>
                  <a:pt x="496893" y="263827"/>
                  <a:pt x="497262" y="262722"/>
                  <a:pt x="497262" y="261432"/>
                </a:cubicBezTo>
                <a:cubicBezTo>
                  <a:pt x="497262" y="259589"/>
                  <a:pt x="496524" y="258299"/>
                  <a:pt x="495417" y="257193"/>
                </a:cubicBezTo>
                <a:cubicBezTo>
                  <a:pt x="494125" y="256272"/>
                  <a:pt x="491726" y="255719"/>
                  <a:pt x="488405" y="255719"/>
                </a:cubicBezTo>
                <a:close/>
                <a:moveTo>
                  <a:pt x="290928" y="254992"/>
                </a:moveTo>
                <a:cubicBezTo>
                  <a:pt x="289821" y="254992"/>
                  <a:pt x="288529" y="255361"/>
                  <a:pt x="287237" y="255729"/>
                </a:cubicBezTo>
                <a:cubicBezTo>
                  <a:pt x="285945" y="256097"/>
                  <a:pt x="284653" y="257018"/>
                  <a:pt x="283546" y="258123"/>
                </a:cubicBezTo>
                <a:cubicBezTo>
                  <a:pt x="282439" y="259228"/>
                  <a:pt x="281516" y="260885"/>
                  <a:pt x="280594" y="262911"/>
                </a:cubicBezTo>
                <a:cubicBezTo>
                  <a:pt x="279855" y="264937"/>
                  <a:pt x="279486" y="267699"/>
                  <a:pt x="279486" y="270830"/>
                </a:cubicBezTo>
                <a:cubicBezTo>
                  <a:pt x="279486" y="274145"/>
                  <a:pt x="279855" y="276723"/>
                  <a:pt x="280594" y="278749"/>
                </a:cubicBezTo>
                <a:cubicBezTo>
                  <a:pt x="281516" y="280775"/>
                  <a:pt x="282439" y="282432"/>
                  <a:pt x="283546" y="283537"/>
                </a:cubicBezTo>
                <a:cubicBezTo>
                  <a:pt x="284653" y="284642"/>
                  <a:pt x="285945" y="285563"/>
                  <a:pt x="287237" y="285931"/>
                </a:cubicBezTo>
                <a:cubicBezTo>
                  <a:pt x="288529" y="286483"/>
                  <a:pt x="289821" y="286668"/>
                  <a:pt x="290928" y="286668"/>
                </a:cubicBezTo>
                <a:cubicBezTo>
                  <a:pt x="292035" y="286668"/>
                  <a:pt x="293327" y="286483"/>
                  <a:pt x="294619" y="285931"/>
                </a:cubicBezTo>
                <a:cubicBezTo>
                  <a:pt x="295910" y="285563"/>
                  <a:pt x="297202" y="284642"/>
                  <a:pt x="298309" y="283537"/>
                </a:cubicBezTo>
                <a:cubicBezTo>
                  <a:pt x="299417" y="282432"/>
                  <a:pt x="300524" y="280775"/>
                  <a:pt x="301262" y="278749"/>
                </a:cubicBezTo>
                <a:cubicBezTo>
                  <a:pt x="302000" y="276723"/>
                  <a:pt x="302369" y="274145"/>
                  <a:pt x="302369" y="270830"/>
                </a:cubicBezTo>
                <a:cubicBezTo>
                  <a:pt x="302369" y="267699"/>
                  <a:pt x="302000" y="264937"/>
                  <a:pt x="301262" y="262911"/>
                </a:cubicBezTo>
                <a:cubicBezTo>
                  <a:pt x="300524" y="260885"/>
                  <a:pt x="299417" y="259228"/>
                  <a:pt x="298309" y="258123"/>
                </a:cubicBezTo>
                <a:cubicBezTo>
                  <a:pt x="297202" y="257018"/>
                  <a:pt x="295910" y="256097"/>
                  <a:pt x="294619" y="255729"/>
                </a:cubicBezTo>
                <a:cubicBezTo>
                  <a:pt x="293327" y="255361"/>
                  <a:pt x="292035" y="254992"/>
                  <a:pt x="290928" y="254992"/>
                </a:cubicBezTo>
                <a:close/>
                <a:moveTo>
                  <a:pt x="405398" y="242110"/>
                </a:moveTo>
                <a:lnTo>
                  <a:pt x="453166" y="242110"/>
                </a:lnTo>
                <a:lnTo>
                  <a:pt x="453166" y="256845"/>
                </a:lnTo>
                <a:lnTo>
                  <a:pt x="423103" y="256845"/>
                </a:lnTo>
                <a:lnTo>
                  <a:pt x="423103" y="264029"/>
                </a:lnTo>
                <a:lnTo>
                  <a:pt x="450399" y="264029"/>
                </a:lnTo>
                <a:lnTo>
                  <a:pt x="450399" y="277659"/>
                </a:lnTo>
                <a:lnTo>
                  <a:pt x="423103" y="277659"/>
                </a:lnTo>
                <a:lnTo>
                  <a:pt x="423103" y="284842"/>
                </a:lnTo>
                <a:lnTo>
                  <a:pt x="454088" y="284842"/>
                </a:lnTo>
                <a:lnTo>
                  <a:pt x="454088" y="299762"/>
                </a:lnTo>
                <a:lnTo>
                  <a:pt x="405398" y="299762"/>
                </a:lnTo>
                <a:close/>
                <a:moveTo>
                  <a:pt x="322484" y="242110"/>
                </a:moveTo>
                <a:lnTo>
                  <a:pt x="339995" y="242110"/>
                </a:lnTo>
                <a:lnTo>
                  <a:pt x="347000" y="277659"/>
                </a:lnTo>
                <a:lnTo>
                  <a:pt x="347184" y="277659"/>
                </a:lnTo>
                <a:lnTo>
                  <a:pt x="354188" y="242110"/>
                </a:lnTo>
                <a:lnTo>
                  <a:pt x="369672" y="242110"/>
                </a:lnTo>
                <a:lnTo>
                  <a:pt x="376492" y="278212"/>
                </a:lnTo>
                <a:lnTo>
                  <a:pt x="376676" y="278212"/>
                </a:lnTo>
                <a:lnTo>
                  <a:pt x="383865" y="242110"/>
                </a:lnTo>
                <a:lnTo>
                  <a:pt x="401376" y="242110"/>
                </a:lnTo>
                <a:lnTo>
                  <a:pt x="385340" y="299762"/>
                </a:lnTo>
                <a:lnTo>
                  <a:pt x="368013" y="299762"/>
                </a:lnTo>
                <a:lnTo>
                  <a:pt x="361746" y="264581"/>
                </a:lnTo>
                <a:lnTo>
                  <a:pt x="361561" y="264581"/>
                </a:lnTo>
                <a:lnTo>
                  <a:pt x="355479" y="299762"/>
                </a:lnTo>
                <a:lnTo>
                  <a:pt x="338152" y="299762"/>
                </a:lnTo>
                <a:close/>
                <a:moveTo>
                  <a:pt x="206474" y="242110"/>
                </a:moveTo>
                <a:lnTo>
                  <a:pt x="236153" y="242110"/>
                </a:lnTo>
                <a:cubicBezTo>
                  <a:pt x="240208" y="242110"/>
                  <a:pt x="243526" y="242663"/>
                  <a:pt x="246107" y="243952"/>
                </a:cubicBezTo>
                <a:cubicBezTo>
                  <a:pt x="248872" y="245241"/>
                  <a:pt x="251084" y="246899"/>
                  <a:pt x="252743" y="248925"/>
                </a:cubicBezTo>
                <a:cubicBezTo>
                  <a:pt x="254403" y="250767"/>
                  <a:pt x="255509" y="252977"/>
                  <a:pt x="256246" y="255188"/>
                </a:cubicBezTo>
                <a:cubicBezTo>
                  <a:pt x="256983" y="257582"/>
                  <a:pt x="257352" y="259792"/>
                  <a:pt x="257352" y="261819"/>
                </a:cubicBezTo>
                <a:cubicBezTo>
                  <a:pt x="257352" y="265318"/>
                  <a:pt x="256799" y="268265"/>
                  <a:pt x="255693" y="270844"/>
                </a:cubicBezTo>
                <a:cubicBezTo>
                  <a:pt x="254587" y="273423"/>
                  <a:pt x="253112" y="275449"/>
                  <a:pt x="251084" y="277291"/>
                </a:cubicBezTo>
                <a:cubicBezTo>
                  <a:pt x="249057" y="278948"/>
                  <a:pt x="246660" y="280238"/>
                  <a:pt x="243895" y="280974"/>
                </a:cubicBezTo>
                <a:cubicBezTo>
                  <a:pt x="241130" y="281895"/>
                  <a:pt x="237996" y="282264"/>
                  <a:pt x="234862" y="282264"/>
                </a:cubicBezTo>
                <a:lnTo>
                  <a:pt x="224355" y="282264"/>
                </a:lnTo>
                <a:lnTo>
                  <a:pt x="224355" y="299762"/>
                </a:lnTo>
                <a:lnTo>
                  <a:pt x="206474" y="299762"/>
                </a:lnTo>
                <a:lnTo>
                  <a:pt x="206474" y="299578"/>
                </a:lnTo>
                <a:close/>
                <a:moveTo>
                  <a:pt x="98792" y="242110"/>
                </a:moveTo>
                <a:lnTo>
                  <a:pt x="116504" y="242110"/>
                </a:lnTo>
                <a:lnTo>
                  <a:pt x="116504" y="299550"/>
                </a:lnTo>
                <a:lnTo>
                  <a:pt x="98792" y="299550"/>
                </a:lnTo>
                <a:close/>
                <a:moveTo>
                  <a:pt x="462203" y="241898"/>
                </a:moveTo>
                <a:lnTo>
                  <a:pt x="496155" y="241898"/>
                </a:lnTo>
                <a:cubicBezTo>
                  <a:pt x="498738" y="241898"/>
                  <a:pt x="500952" y="242267"/>
                  <a:pt x="503351" y="243004"/>
                </a:cubicBezTo>
                <a:cubicBezTo>
                  <a:pt x="505565" y="243741"/>
                  <a:pt x="507595" y="244846"/>
                  <a:pt x="509256" y="246136"/>
                </a:cubicBezTo>
                <a:cubicBezTo>
                  <a:pt x="510916" y="247611"/>
                  <a:pt x="512393" y="249269"/>
                  <a:pt x="513315" y="251296"/>
                </a:cubicBezTo>
                <a:cubicBezTo>
                  <a:pt x="514422" y="253323"/>
                  <a:pt x="514976" y="255719"/>
                  <a:pt x="514976" y="258483"/>
                </a:cubicBezTo>
                <a:cubicBezTo>
                  <a:pt x="514976" y="259957"/>
                  <a:pt x="514791" y="261432"/>
                  <a:pt x="514422" y="262906"/>
                </a:cubicBezTo>
                <a:cubicBezTo>
                  <a:pt x="514053" y="264380"/>
                  <a:pt x="513500" y="265854"/>
                  <a:pt x="512762" y="267144"/>
                </a:cubicBezTo>
                <a:cubicBezTo>
                  <a:pt x="512208" y="268434"/>
                  <a:pt x="511285" y="269540"/>
                  <a:pt x="510178" y="270646"/>
                </a:cubicBezTo>
                <a:cubicBezTo>
                  <a:pt x="509071" y="271567"/>
                  <a:pt x="507780" y="272304"/>
                  <a:pt x="506303" y="272857"/>
                </a:cubicBezTo>
                <a:cubicBezTo>
                  <a:pt x="508702" y="273778"/>
                  <a:pt x="510732" y="275621"/>
                  <a:pt x="512208" y="278017"/>
                </a:cubicBezTo>
                <a:cubicBezTo>
                  <a:pt x="513500" y="280597"/>
                  <a:pt x="514422" y="283730"/>
                  <a:pt x="514791" y="287231"/>
                </a:cubicBezTo>
                <a:cubicBezTo>
                  <a:pt x="514791" y="287968"/>
                  <a:pt x="514976" y="288889"/>
                  <a:pt x="514976" y="289995"/>
                </a:cubicBezTo>
                <a:cubicBezTo>
                  <a:pt x="514976" y="291101"/>
                  <a:pt x="515160" y="292391"/>
                  <a:pt x="515345" y="293496"/>
                </a:cubicBezTo>
                <a:cubicBezTo>
                  <a:pt x="515345" y="294786"/>
                  <a:pt x="515529" y="295892"/>
                  <a:pt x="515714" y="296998"/>
                </a:cubicBezTo>
                <a:cubicBezTo>
                  <a:pt x="515898" y="298103"/>
                  <a:pt x="516267" y="299025"/>
                  <a:pt x="516821" y="299578"/>
                </a:cubicBezTo>
                <a:lnTo>
                  <a:pt x="498923" y="299578"/>
                </a:lnTo>
                <a:cubicBezTo>
                  <a:pt x="498553" y="298103"/>
                  <a:pt x="498184" y="296814"/>
                  <a:pt x="498000" y="295339"/>
                </a:cubicBezTo>
                <a:cubicBezTo>
                  <a:pt x="497815" y="293865"/>
                  <a:pt x="497631" y="292391"/>
                  <a:pt x="497446" y="290732"/>
                </a:cubicBezTo>
                <a:cubicBezTo>
                  <a:pt x="497446" y="289442"/>
                  <a:pt x="497262" y="288152"/>
                  <a:pt x="497077" y="286678"/>
                </a:cubicBezTo>
                <a:cubicBezTo>
                  <a:pt x="496893" y="285388"/>
                  <a:pt x="496524" y="284282"/>
                  <a:pt x="495970" y="283177"/>
                </a:cubicBezTo>
                <a:cubicBezTo>
                  <a:pt x="495417" y="282071"/>
                  <a:pt x="494679" y="281150"/>
                  <a:pt x="493756" y="280597"/>
                </a:cubicBezTo>
                <a:cubicBezTo>
                  <a:pt x="492649" y="279860"/>
                  <a:pt x="491357" y="279491"/>
                  <a:pt x="489512" y="279491"/>
                </a:cubicBezTo>
                <a:lnTo>
                  <a:pt x="480101" y="279491"/>
                </a:lnTo>
                <a:lnTo>
                  <a:pt x="480101" y="299762"/>
                </a:lnTo>
                <a:lnTo>
                  <a:pt x="462203" y="299762"/>
                </a:lnTo>
                <a:close/>
                <a:moveTo>
                  <a:pt x="290928" y="240628"/>
                </a:moveTo>
                <a:cubicBezTo>
                  <a:pt x="295357" y="240628"/>
                  <a:pt x="299232" y="241365"/>
                  <a:pt x="302923" y="243022"/>
                </a:cubicBezTo>
                <a:cubicBezTo>
                  <a:pt x="306429" y="244495"/>
                  <a:pt x="309566" y="246521"/>
                  <a:pt x="312150" y="249099"/>
                </a:cubicBezTo>
                <a:cubicBezTo>
                  <a:pt x="314733" y="251862"/>
                  <a:pt x="316763" y="254992"/>
                  <a:pt x="318055" y="258676"/>
                </a:cubicBezTo>
                <a:cubicBezTo>
                  <a:pt x="319531" y="262359"/>
                  <a:pt x="320085" y="266410"/>
                  <a:pt x="320085" y="270830"/>
                </a:cubicBezTo>
                <a:cubicBezTo>
                  <a:pt x="320085" y="275250"/>
                  <a:pt x="319531" y="279301"/>
                  <a:pt x="318055" y="282984"/>
                </a:cubicBezTo>
                <a:cubicBezTo>
                  <a:pt x="316763" y="286668"/>
                  <a:pt x="314733" y="289798"/>
                  <a:pt x="312150" y="292561"/>
                </a:cubicBezTo>
                <a:cubicBezTo>
                  <a:pt x="309566" y="295139"/>
                  <a:pt x="306429" y="297165"/>
                  <a:pt x="302923" y="298822"/>
                </a:cubicBezTo>
                <a:cubicBezTo>
                  <a:pt x="299232" y="300295"/>
                  <a:pt x="295357" y="301032"/>
                  <a:pt x="290928" y="301032"/>
                </a:cubicBezTo>
                <a:cubicBezTo>
                  <a:pt x="286499" y="301032"/>
                  <a:pt x="282623" y="300295"/>
                  <a:pt x="278933" y="298822"/>
                </a:cubicBezTo>
                <a:cubicBezTo>
                  <a:pt x="275426" y="297165"/>
                  <a:pt x="272289" y="295139"/>
                  <a:pt x="269706" y="292561"/>
                </a:cubicBezTo>
                <a:cubicBezTo>
                  <a:pt x="267122" y="289798"/>
                  <a:pt x="265092" y="286668"/>
                  <a:pt x="263800" y="282984"/>
                </a:cubicBezTo>
                <a:cubicBezTo>
                  <a:pt x="262324" y="279301"/>
                  <a:pt x="261586" y="275250"/>
                  <a:pt x="261586" y="270830"/>
                </a:cubicBezTo>
                <a:cubicBezTo>
                  <a:pt x="261586" y="266410"/>
                  <a:pt x="262324" y="262359"/>
                  <a:pt x="263800" y="258676"/>
                </a:cubicBezTo>
                <a:cubicBezTo>
                  <a:pt x="265277" y="254992"/>
                  <a:pt x="267122" y="251862"/>
                  <a:pt x="269706" y="249099"/>
                </a:cubicBezTo>
                <a:cubicBezTo>
                  <a:pt x="272289" y="246521"/>
                  <a:pt x="275426" y="244495"/>
                  <a:pt x="278933" y="243022"/>
                </a:cubicBezTo>
                <a:cubicBezTo>
                  <a:pt x="282623" y="241365"/>
                  <a:pt x="286683" y="240628"/>
                  <a:pt x="290928" y="240628"/>
                </a:cubicBezTo>
                <a:close/>
                <a:moveTo>
                  <a:pt x="147643" y="240628"/>
                </a:moveTo>
                <a:cubicBezTo>
                  <a:pt x="150778" y="240628"/>
                  <a:pt x="153729" y="240996"/>
                  <a:pt x="156495" y="241733"/>
                </a:cubicBezTo>
                <a:cubicBezTo>
                  <a:pt x="159446" y="242285"/>
                  <a:pt x="162028" y="243390"/>
                  <a:pt x="164241" y="244864"/>
                </a:cubicBezTo>
                <a:cubicBezTo>
                  <a:pt x="166269" y="246337"/>
                  <a:pt x="168113" y="248363"/>
                  <a:pt x="169404" y="250757"/>
                </a:cubicBezTo>
                <a:cubicBezTo>
                  <a:pt x="170880" y="252967"/>
                  <a:pt x="171433" y="255913"/>
                  <a:pt x="171618" y="259412"/>
                </a:cubicBezTo>
                <a:lnTo>
                  <a:pt x="154835" y="259412"/>
                </a:lnTo>
                <a:cubicBezTo>
                  <a:pt x="155020" y="258491"/>
                  <a:pt x="154835" y="257571"/>
                  <a:pt x="154466" y="256834"/>
                </a:cubicBezTo>
                <a:cubicBezTo>
                  <a:pt x="154097" y="255913"/>
                  <a:pt x="153544" y="255361"/>
                  <a:pt x="152806" y="254808"/>
                </a:cubicBezTo>
                <a:cubicBezTo>
                  <a:pt x="151884" y="254256"/>
                  <a:pt x="151147" y="253887"/>
                  <a:pt x="150225" y="253703"/>
                </a:cubicBezTo>
                <a:cubicBezTo>
                  <a:pt x="149302" y="253519"/>
                  <a:pt x="148380" y="253335"/>
                  <a:pt x="147458" y="253335"/>
                </a:cubicBezTo>
                <a:cubicBezTo>
                  <a:pt x="146905" y="253335"/>
                  <a:pt x="146167" y="253519"/>
                  <a:pt x="145430" y="253519"/>
                </a:cubicBezTo>
                <a:cubicBezTo>
                  <a:pt x="144692" y="253703"/>
                  <a:pt x="143954" y="253887"/>
                  <a:pt x="143401" y="254072"/>
                </a:cubicBezTo>
                <a:cubicBezTo>
                  <a:pt x="142663" y="254440"/>
                  <a:pt x="142110" y="254808"/>
                  <a:pt x="141741" y="255361"/>
                </a:cubicBezTo>
                <a:cubicBezTo>
                  <a:pt x="141372" y="255913"/>
                  <a:pt x="141003" y="256466"/>
                  <a:pt x="141003" y="257386"/>
                </a:cubicBezTo>
                <a:cubicBezTo>
                  <a:pt x="141188" y="258307"/>
                  <a:pt x="141741" y="259228"/>
                  <a:pt x="142663" y="259780"/>
                </a:cubicBezTo>
                <a:cubicBezTo>
                  <a:pt x="143585" y="260517"/>
                  <a:pt x="144876" y="261070"/>
                  <a:pt x="146536" y="261622"/>
                </a:cubicBezTo>
                <a:cubicBezTo>
                  <a:pt x="148011" y="262175"/>
                  <a:pt x="149856" y="262543"/>
                  <a:pt x="151884" y="263095"/>
                </a:cubicBezTo>
                <a:cubicBezTo>
                  <a:pt x="153729" y="263464"/>
                  <a:pt x="155757" y="264016"/>
                  <a:pt x="157786" y="264569"/>
                </a:cubicBezTo>
                <a:cubicBezTo>
                  <a:pt x="159815" y="265121"/>
                  <a:pt x="161843" y="265858"/>
                  <a:pt x="163687" y="266594"/>
                </a:cubicBezTo>
                <a:cubicBezTo>
                  <a:pt x="165716" y="267515"/>
                  <a:pt x="167376" y="268436"/>
                  <a:pt x="169036" y="269725"/>
                </a:cubicBezTo>
                <a:cubicBezTo>
                  <a:pt x="170511" y="271014"/>
                  <a:pt x="171802" y="272672"/>
                  <a:pt x="172724" y="274513"/>
                </a:cubicBezTo>
                <a:cubicBezTo>
                  <a:pt x="173646" y="276355"/>
                  <a:pt x="174015" y="278565"/>
                  <a:pt x="174015" y="281143"/>
                </a:cubicBezTo>
                <a:cubicBezTo>
                  <a:pt x="174015" y="285010"/>
                  <a:pt x="173277" y="288141"/>
                  <a:pt x="171618" y="290719"/>
                </a:cubicBezTo>
                <a:cubicBezTo>
                  <a:pt x="170142" y="293113"/>
                  <a:pt x="168113" y="295139"/>
                  <a:pt x="165532" y="296796"/>
                </a:cubicBezTo>
                <a:cubicBezTo>
                  <a:pt x="162950" y="298270"/>
                  <a:pt x="160183" y="299375"/>
                  <a:pt x="157048" y="299927"/>
                </a:cubicBezTo>
                <a:cubicBezTo>
                  <a:pt x="153913" y="300664"/>
                  <a:pt x="150593" y="301032"/>
                  <a:pt x="147458" y="301032"/>
                </a:cubicBezTo>
                <a:cubicBezTo>
                  <a:pt x="146352" y="301032"/>
                  <a:pt x="144876" y="301032"/>
                  <a:pt x="143217" y="300848"/>
                </a:cubicBezTo>
                <a:cubicBezTo>
                  <a:pt x="141557" y="300664"/>
                  <a:pt x="139897" y="300295"/>
                  <a:pt x="137868" y="299743"/>
                </a:cubicBezTo>
                <a:cubicBezTo>
                  <a:pt x="136024" y="299190"/>
                  <a:pt x="134180" y="298454"/>
                  <a:pt x="132336" y="297533"/>
                </a:cubicBezTo>
                <a:cubicBezTo>
                  <a:pt x="130307" y="296612"/>
                  <a:pt x="128647" y="295507"/>
                  <a:pt x="127172" y="293850"/>
                </a:cubicBezTo>
                <a:cubicBezTo>
                  <a:pt x="125696" y="292377"/>
                  <a:pt x="124405" y="290351"/>
                  <a:pt x="123483" y="288141"/>
                </a:cubicBezTo>
                <a:cubicBezTo>
                  <a:pt x="122561" y="285931"/>
                  <a:pt x="122008" y="283353"/>
                  <a:pt x="122008" y="280222"/>
                </a:cubicBezTo>
                <a:lnTo>
                  <a:pt x="139713" y="280222"/>
                </a:lnTo>
                <a:cubicBezTo>
                  <a:pt x="139713" y="281695"/>
                  <a:pt x="140081" y="282984"/>
                  <a:pt x="140450" y="284089"/>
                </a:cubicBezTo>
                <a:cubicBezTo>
                  <a:pt x="141003" y="285747"/>
                  <a:pt x="142294" y="287036"/>
                  <a:pt x="143954" y="287404"/>
                </a:cubicBezTo>
                <a:cubicBezTo>
                  <a:pt x="145614" y="287957"/>
                  <a:pt x="147274" y="288325"/>
                  <a:pt x="148934" y="288325"/>
                </a:cubicBezTo>
                <a:cubicBezTo>
                  <a:pt x="149671" y="288325"/>
                  <a:pt x="150409" y="288141"/>
                  <a:pt x="151331" y="288141"/>
                </a:cubicBezTo>
                <a:cubicBezTo>
                  <a:pt x="152069" y="287957"/>
                  <a:pt x="152991" y="287588"/>
                  <a:pt x="153729" y="287220"/>
                </a:cubicBezTo>
                <a:cubicBezTo>
                  <a:pt x="154466" y="286852"/>
                  <a:pt x="155020" y="286299"/>
                  <a:pt x="155573" y="285747"/>
                </a:cubicBezTo>
                <a:cubicBezTo>
                  <a:pt x="156126" y="285010"/>
                  <a:pt x="156310" y="284089"/>
                  <a:pt x="156310" y="282984"/>
                </a:cubicBezTo>
                <a:cubicBezTo>
                  <a:pt x="156310" y="282248"/>
                  <a:pt x="156126" y="281695"/>
                  <a:pt x="155757" y="281143"/>
                </a:cubicBezTo>
                <a:cubicBezTo>
                  <a:pt x="155388" y="280590"/>
                  <a:pt x="154651" y="280222"/>
                  <a:pt x="153729" y="279670"/>
                </a:cubicBezTo>
                <a:cubicBezTo>
                  <a:pt x="152806" y="279301"/>
                  <a:pt x="151516" y="278749"/>
                  <a:pt x="150040" y="278196"/>
                </a:cubicBezTo>
                <a:cubicBezTo>
                  <a:pt x="148380" y="277644"/>
                  <a:pt x="146352" y="277091"/>
                  <a:pt x="143954" y="276355"/>
                </a:cubicBezTo>
                <a:cubicBezTo>
                  <a:pt x="141557" y="275802"/>
                  <a:pt x="139344" y="275066"/>
                  <a:pt x="136946" y="274329"/>
                </a:cubicBezTo>
                <a:cubicBezTo>
                  <a:pt x="134549" y="273592"/>
                  <a:pt x="132520" y="272672"/>
                  <a:pt x="130676" y="271567"/>
                </a:cubicBezTo>
                <a:cubicBezTo>
                  <a:pt x="128832" y="270278"/>
                  <a:pt x="127356" y="268804"/>
                  <a:pt x="126065" y="266779"/>
                </a:cubicBezTo>
                <a:cubicBezTo>
                  <a:pt x="124959" y="264937"/>
                  <a:pt x="124221" y="262543"/>
                  <a:pt x="124221" y="259780"/>
                </a:cubicBezTo>
                <a:cubicBezTo>
                  <a:pt x="124221" y="256466"/>
                  <a:pt x="124959" y="253519"/>
                  <a:pt x="126250" y="251125"/>
                </a:cubicBezTo>
                <a:cubicBezTo>
                  <a:pt x="127541" y="248731"/>
                  <a:pt x="129385" y="246705"/>
                  <a:pt x="131414" y="245232"/>
                </a:cubicBezTo>
                <a:cubicBezTo>
                  <a:pt x="133627" y="243759"/>
                  <a:pt x="136024" y="242470"/>
                  <a:pt x="138975" y="241733"/>
                </a:cubicBezTo>
                <a:cubicBezTo>
                  <a:pt x="141741" y="240996"/>
                  <a:pt x="144692" y="240628"/>
                  <a:pt x="147643" y="240628"/>
                </a:cubicBezTo>
                <a:close/>
                <a:moveTo>
                  <a:pt x="326669" y="164610"/>
                </a:moveTo>
                <a:lnTo>
                  <a:pt x="321137" y="182271"/>
                </a:lnTo>
                <a:lnTo>
                  <a:pt x="332016" y="182271"/>
                </a:lnTo>
                <a:lnTo>
                  <a:pt x="326853" y="164610"/>
                </a:lnTo>
                <a:close/>
                <a:moveTo>
                  <a:pt x="134391" y="160011"/>
                </a:moveTo>
                <a:lnTo>
                  <a:pt x="134391" y="188158"/>
                </a:lnTo>
                <a:lnTo>
                  <a:pt x="141214" y="188158"/>
                </a:lnTo>
                <a:cubicBezTo>
                  <a:pt x="143980" y="188158"/>
                  <a:pt x="146193" y="187606"/>
                  <a:pt x="147853" y="186686"/>
                </a:cubicBezTo>
                <a:cubicBezTo>
                  <a:pt x="149512" y="185582"/>
                  <a:pt x="150803" y="184479"/>
                  <a:pt x="151725" y="183007"/>
                </a:cubicBezTo>
                <a:cubicBezTo>
                  <a:pt x="152647" y="181535"/>
                  <a:pt x="153201" y="179879"/>
                  <a:pt x="153569" y="178224"/>
                </a:cubicBezTo>
                <a:cubicBezTo>
                  <a:pt x="153754" y="176568"/>
                  <a:pt x="153938" y="175096"/>
                  <a:pt x="153938" y="173809"/>
                </a:cubicBezTo>
                <a:cubicBezTo>
                  <a:pt x="153938" y="172889"/>
                  <a:pt x="153938" y="171601"/>
                  <a:pt x="153569" y="170129"/>
                </a:cubicBezTo>
                <a:cubicBezTo>
                  <a:pt x="153385" y="168474"/>
                  <a:pt x="152832" y="167002"/>
                  <a:pt x="151910" y="165530"/>
                </a:cubicBezTo>
                <a:cubicBezTo>
                  <a:pt x="150803" y="164058"/>
                  <a:pt x="149512" y="162771"/>
                  <a:pt x="147668" y="161667"/>
                </a:cubicBezTo>
                <a:cubicBezTo>
                  <a:pt x="145824" y="160563"/>
                  <a:pt x="143242" y="160011"/>
                  <a:pt x="139923" y="160011"/>
                </a:cubicBezTo>
                <a:close/>
                <a:moveTo>
                  <a:pt x="463134" y="158312"/>
                </a:moveTo>
                <a:cubicBezTo>
                  <a:pt x="462027" y="158312"/>
                  <a:pt x="460735" y="158496"/>
                  <a:pt x="459443" y="158864"/>
                </a:cubicBezTo>
                <a:cubicBezTo>
                  <a:pt x="458152" y="159416"/>
                  <a:pt x="456860" y="160152"/>
                  <a:pt x="455753" y="161257"/>
                </a:cubicBezTo>
                <a:cubicBezTo>
                  <a:pt x="454645" y="162545"/>
                  <a:pt x="453723" y="164018"/>
                  <a:pt x="452985" y="166227"/>
                </a:cubicBezTo>
                <a:cubicBezTo>
                  <a:pt x="452062" y="168252"/>
                  <a:pt x="451693" y="170829"/>
                  <a:pt x="451693" y="173958"/>
                </a:cubicBezTo>
                <a:cubicBezTo>
                  <a:pt x="451693" y="177271"/>
                  <a:pt x="452062" y="179848"/>
                  <a:pt x="452985" y="181873"/>
                </a:cubicBezTo>
                <a:cubicBezTo>
                  <a:pt x="453723" y="184082"/>
                  <a:pt x="454645" y="185555"/>
                  <a:pt x="455753" y="186843"/>
                </a:cubicBezTo>
                <a:cubicBezTo>
                  <a:pt x="456860" y="187948"/>
                  <a:pt x="458152" y="188684"/>
                  <a:pt x="459443" y="189236"/>
                </a:cubicBezTo>
                <a:cubicBezTo>
                  <a:pt x="460735" y="189604"/>
                  <a:pt x="462027" y="189788"/>
                  <a:pt x="463134" y="189788"/>
                </a:cubicBezTo>
                <a:cubicBezTo>
                  <a:pt x="464241" y="189788"/>
                  <a:pt x="465533" y="189604"/>
                  <a:pt x="466825" y="189236"/>
                </a:cubicBezTo>
                <a:cubicBezTo>
                  <a:pt x="468301" y="188684"/>
                  <a:pt x="469409" y="187948"/>
                  <a:pt x="470516" y="186843"/>
                </a:cubicBezTo>
                <a:cubicBezTo>
                  <a:pt x="471808" y="185555"/>
                  <a:pt x="472730" y="184082"/>
                  <a:pt x="473468" y="181873"/>
                </a:cubicBezTo>
                <a:cubicBezTo>
                  <a:pt x="474207" y="179848"/>
                  <a:pt x="474576" y="177271"/>
                  <a:pt x="474576" y="173958"/>
                </a:cubicBezTo>
                <a:cubicBezTo>
                  <a:pt x="474576" y="170829"/>
                  <a:pt x="474207" y="168252"/>
                  <a:pt x="473468" y="166227"/>
                </a:cubicBezTo>
                <a:cubicBezTo>
                  <a:pt x="472730" y="164018"/>
                  <a:pt x="471808" y="162545"/>
                  <a:pt x="470516" y="161257"/>
                </a:cubicBezTo>
                <a:cubicBezTo>
                  <a:pt x="469409" y="160152"/>
                  <a:pt x="468301" y="159416"/>
                  <a:pt x="466825" y="158864"/>
                </a:cubicBezTo>
                <a:cubicBezTo>
                  <a:pt x="465533" y="158496"/>
                  <a:pt x="464241" y="158312"/>
                  <a:pt x="463134" y="158312"/>
                </a:cubicBezTo>
                <a:close/>
                <a:moveTo>
                  <a:pt x="500026" y="145294"/>
                </a:moveTo>
                <a:lnTo>
                  <a:pt x="518284" y="145294"/>
                </a:lnTo>
                <a:lnTo>
                  <a:pt x="535066" y="176016"/>
                </a:lnTo>
                <a:lnTo>
                  <a:pt x="535251" y="176016"/>
                </a:lnTo>
                <a:lnTo>
                  <a:pt x="535251" y="145294"/>
                </a:lnTo>
                <a:lnTo>
                  <a:pt x="552033" y="145294"/>
                </a:lnTo>
                <a:lnTo>
                  <a:pt x="552033" y="202875"/>
                </a:lnTo>
                <a:lnTo>
                  <a:pt x="534697" y="202875"/>
                </a:lnTo>
                <a:lnTo>
                  <a:pt x="516993" y="171417"/>
                </a:lnTo>
                <a:lnTo>
                  <a:pt x="516808" y="171417"/>
                </a:lnTo>
                <a:lnTo>
                  <a:pt x="516808" y="202875"/>
                </a:lnTo>
                <a:lnTo>
                  <a:pt x="500026" y="202875"/>
                </a:lnTo>
                <a:close/>
                <a:moveTo>
                  <a:pt x="408715" y="145294"/>
                </a:moveTo>
                <a:lnTo>
                  <a:pt x="426639" y="145294"/>
                </a:lnTo>
                <a:lnTo>
                  <a:pt x="426639" y="202875"/>
                </a:lnTo>
                <a:lnTo>
                  <a:pt x="408715" y="202875"/>
                </a:lnTo>
                <a:close/>
                <a:moveTo>
                  <a:pt x="352121" y="145294"/>
                </a:moveTo>
                <a:lnTo>
                  <a:pt x="402293" y="145294"/>
                </a:lnTo>
                <a:lnTo>
                  <a:pt x="402293" y="160011"/>
                </a:lnTo>
                <a:lnTo>
                  <a:pt x="386061" y="160011"/>
                </a:lnTo>
                <a:lnTo>
                  <a:pt x="386061" y="202875"/>
                </a:lnTo>
                <a:lnTo>
                  <a:pt x="368353" y="202875"/>
                </a:lnTo>
                <a:lnTo>
                  <a:pt x="368353" y="160011"/>
                </a:lnTo>
                <a:lnTo>
                  <a:pt x="352121" y="160011"/>
                </a:lnTo>
                <a:close/>
                <a:moveTo>
                  <a:pt x="318003" y="145294"/>
                </a:moveTo>
                <a:lnTo>
                  <a:pt x="335335" y="145294"/>
                </a:lnTo>
                <a:lnTo>
                  <a:pt x="356355" y="202875"/>
                </a:lnTo>
                <a:lnTo>
                  <a:pt x="337916" y="202875"/>
                </a:lnTo>
                <a:lnTo>
                  <a:pt x="335519" y="194597"/>
                </a:lnTo>
                <a:lnTo>
                  <a:pt x="317081" y="194597"/>
                </a:lnTo>
                <a:lnTo>
                  <a:pt x="314499" y="202875"/>
                </a:lnTo>
                <a:lnTo>
                  <a:pt x="296798" y="202875"/>
                </a:lnTo>
                <a:close/>
                <a:moveTo>
                  <a:pt x="179165" y="145294"/>
                </a:moveTo>
                <a:lnTo>
                  <a:pt x="196873" y="145294"/>
                </a:lnTo>
                <a:lnTo>
                  <a:pt x="196873" y="176559"/>
                </a:lnTo>
                <a:cubicBezTo>
                  <a:pt x="196873" y="178030"/>
                  <a:pt x="196873" y="179686"/>
                  <a:pt x="197058" y="181157"/>
                </a:cubicBezTo>
                <a:cubicBezTo>
                  <a:pt x="197058" y="182812"/>
                  <a:pt x="197427" y="184100"/>
                  <a:pt x="197980" y="185387"/>
                </a:cubicBezTo>
                <a:cubicBezTo>
                  <a:pt x="198533" y="186674"/>
                  <a:pt x="199271" y="187778"/>
                  <a:pt x="200562" y="188697"/>
                </a:cubicBezTo>
                <a:cubicBezTo>
                  <a:pt x="201669" y="189433"/>
                  <a:pt x="203329" y="189801"/>
                  <a:pt x="205543" y="189801"/>
                </a:cubicBezTo>
                <a:cubicBezTo>
                  <a:pt x="207572" y="189801"/>
                  <a:pt x="209232" y="189433"/>
                  <a:pt x="210339" y="188697"/>
                </a:cubicBezTo>
                <a:cubicBezTo>
                  <a:pt x="211630" y="187778"/>
                  <a:pt x="212368" y="186674"/>
                  <a:pt x="212921" y="185387"/>
                </a:cubicBezTo>
                <a:cubicBezTo>
                  <a:pt x="213474" y="184100"/>
                  <a:pt x="213843" y="182812"/>
                  <a:pt x="213843" y="181157"/>
                </a:cubicBezTo>
                <a:cubicBezTo>
                  <a:pt x="213843" y="179686"/>
                  <a:pt x="214028" y="178030"/>
                  <a:pt x="214028" y="176559"/>
                </a:cubicBezTo>
                <a:lnTo>
                  <a:pt x="214028" y="145294"/>
                </a:lnTo>
                <a:lnTo>
                  <a:pt x="231736" y="145294"/>
                </a:lnTo>
                <a:lnTo>
                  <a:pt x="231736" y="180605"/>
                </a:lnTo>
                <a:cubicBezTo>
                  <a:pt x="231736" y="188513"/>
                  <a:pt x="229522" y="194583"/>
                  <a:pt x="225280" y="198445"/>
                </a:cubicBezTo>
                <a:cubicBezTo>
                  <a:pt x="221037" y="202307"/>
                  <a:pt x="214397" y="204146"/>
                  <a:pt x="205543" y="204146"/>
                </a:cubicBezTo>
                <a:cubicBezTo>
                  <a:pt x="196504" y="204146"/>
                  <a:pt x="190048" y="202307"/>
                  <a:pt x="185621" y="198445"/>
                </a:cubicBezTo>
                <a:cubicBezTo>
                  <a:pt x="181379" y="194583"/>
                  <a:pt x="179165" y="188513"/>
                  <a:pt x="179165" y="180605"/>
                </a:cubicBezTo>
                <a:close/>
                <a:moveTo>
                  <a:pt x="116503" y="145294"/>
                </a:moveTo>
                <a:lnTo>
                  <a:pt x="145640" y="145294"/>
                </a:lnTo>
                <a:cubicBezTo>
                  <a:pt x="150434" y="145294"/>
                  <a:pt x="154491" y="146214"/>
                  <a:pt x="157811" y="147686"/>
                </a:cubicBezTo>
                <a:cubicBezTo>
                  <a:pt x="161130" y="149341"/>
                  <a:pt x="163896" y="151549"/>
                  <a:pt x="165925" y="154308"/>
                </a:cubicBezTo>
                <a:cubicBezTo>
                  <a:pt x="167953" y="156884"/>
                  <a:pt x="169429" y="160011"/>
                  <a:pt x="170351" y="163323"/>
                </a:cubicBezTo>
                <a:cubicBezTo>
                  <a:pt x="171273" y="166818"/>
                  <a:pt x="171826" y="170313"/>
                  <a:pt x="171826" y="173993"/>
                </a:cubicBezTo>
                <a:cubicBezTo>
                  <a:pt x="171826" y="178408"/>
                  <a:pt x="171088" y="182455"/>
                  <a:pt x="169982" y="185950"/>
                </a:cubicBezTo>
                <a:cubicBezTo>
                  <a:pt x="168875" y="189630"/>
                  <a:pt x="167031" y="192573"/>
                  <a:pt x="164634" y="195148"/>
                </a:cubicBezTo>
                <a:cubicBezTo>
                  <a:pt x="162052" y="197540"/>
                  <a:pt x="159102" y="199564"/>
                  <a:pt x="155414" y="200851"/>
                </a:cubicBezTo>
                <a:cubicBezTo>
                  <a:pt x="151725" y="202139"/>
                  <a:pt x="147299" y="202875"/>
                  <a:pt x="142320" y="202875"/>
                </a:cubicBezTo>
                <a:lnTo>
                  <a:pt x="116503" y="202875"/>
                </a:lnTo>
                <a:close/>
                <a:moveTo>
                  <a:pt x="59698" y="145294"/>
                </a:moveTo>
                <a:lnTo>
                  <a:pt x="107466" y="145294"/>
                </a:lnTo>
                <a:lnTo>
                  <a:pt x="107466" y="160011"/>
                </a:lnTo>
                <a:lnTo>
                  <a:pt x="77403" y="160011"/>
                </a:lnTo>
                <a:lnTo>
                  <a:pt x="77403" y="167186"/>
                </a:lnTo>
                <a:lnTo>
                  <a:pt x="104699" y="167186"/>
                </a:lnTo>
                <a:lnTo>
                  <a:pt x="104699" y="180983"/>
                </a:lnTo>
                <a:lnTo>
                  <a:pt x="77403" y="180983"/>
                </a:lnTo>
                <a:lnTo>
                  <a:pt x="77403" y="188158"/>
                </a:lnTo>
                <a:lnTo>
                  <a:pt x="108388" y="188158"/>
                </a:lnTo>
                <a:lnTo>
                  <a:pt x="108388" y="202875"/>
                </a:lnTo>
                <a:lnTo>
                  <a:pt x="59698" y="202875"/>
                </a:lnTo>
                <a:close/>
                <a:moveTo>
                  <a:pt x="463134" y="143954"/>
                </a:moveTo>
                <a:cubicBezTo>
                  <a:pt x="467563" y="143954"/>
                  <a:pt x="471439" y="144690"/>
                  <a:pt x="475129" y="146163"/>
                </a:cubicBezTo>
                <a:cubicBezTo>
                  <a:pt x="478820" y="147635"/>
                  <a:pt x="481773" y="149660"/>
                  <a:pt x="484356" y="152421"/>
                </a:cubicBezTo>
                <a:cubicBezTo>
                  <a:pt x="486940" y="154998"/>
                  <a:pt x="488970" y="158312"/>
                  <a:pt x="490262" y="161809"/>
                </a:cubicBezTo>
                <a:cubicBezTo>
                  <a:pt x="491738" y="165675"/>
                  <a:pt x="492476" y="169724"/>
                  <a:pt x="492476" y="173958"/>
                </a:cubicBezTo>
                <a:cubicBezTo>
                  <a:pt x="492476" y="178560"/>
                  <a:pt x="491738" y="182425"/>
                  <a:pt x="490262" y="186107"/>
                </a:cubicBezTo>
                <a:cubicBezTo>
                  <a:pt x="488970" y="189788"/>
                  <a:pt x="486940" y="193102"/>
                  <a:pt x="484356" y="195679"/>
                </a:cubicBezTo>
                <a:cubicBezTo>
                  <a:pt x="481773" y="198440"/>
                  <a:pt x="478820" y="200465"/>
                  <a:pt x="475129" y="201937"/>
                </a:cubicBezTo>
                <a:cubicBezTo>
                  <a:pt x="471623" y="203410"/>
                  <a:pt x="467563" y="204146"/>
                  <a:pt x="463134" y="204146"/>
                </a:cubicBezTo>
                <a:cubicBezTo>
                  <a:pt x="458890" y="204146"/>
                  <a:pt x="454830" y="203410"/>
                  <a:pt x="451139" y="201937"/>
                </a:cubicBezTo>
                <a:cubicBezTo>
                  <a:pt x="447633" y="200465"/>
                  <a:pt x="444496" y="198440"/>
                  <a:pt x="441912" y="195679"/>
                </a:cubicBezTo>
                <a:cubicBezTo>
                  <a:pt x="439513" y="193102"/>
                  <a:pt x="437483" y="189788"/>
                  <a:pt x="436007" y="186107"/>
                </a:cubicBezTo>
                <a:cubicBezTo>
                  <a:pt x="434531" y="182425"/>
                  <a:pt x="433977" y="178376"/>
                  <a:pt x="433977" y="173958"/>
                </a:cubicBezTo>
                <a:cubicBezTo>
                  <a:pt x="433977" y="169540"/>
                  <a:pt x="434531" y="165675"/>
                  <a:pt x="436007" y="161809"/>
                </a:cubicBezTo>
                <a:cubicBezTo>
                  <a:pt x="437483" y="158312"/>
                  <a:pt x="439513" y="154998"/>
                  <a:pt x="441912" y="152421"/>
                </a:cubicBezTo>
                <a:cubicBezTo>
                  <a:pt x="444496" y="149660"/>
                  <a:pt x="447633" y="147635"/>
                  <a:pt x="451139" y="146163"/>
                </a:cubicBezTo>
                <a:cubicBezTo>
                  <a:pt x="454830" y="144690"/>
                  <a:pt x="458890" y="143954"/>
                  <a:pt x="463134" y="143954"/>
                </a:cubicBezTo>
                <a:close/>
                <a:moveTo>
                  <a:pt x="268260" y="143954"/>
                </a:moveTo>
                <a:cubicBezTo>
                  <a:pt x="276183" y="143954"/>
                  <a:pt x="282448" y="145979"/>
                  <a:pt x="286687" y="149844"/>
                </a:cubicBezTo>
                <a:cubicBezTo>
                  <a:pt x="291109" y="153894"/>
                  <a:pt x="293504" y="159416"/>
                  <a:pt x="294426" y="166779"/>
                </a:cubicBezTo>
                <a:lnTo>
                  <a:pt x="277105" y="166779"/>
                </a:lnTo>
                <a:cubicBezTo>
                  <a:pt x="276920" y="166227"/>
                  <a:pt x="276736" y="165491"/>
                  <a:pt x="276552" y="164570"/>
                </a:cubicBezTo>
                <a:cubicBezTo>
                  <a:pt x="276183" y="163650"/>
                  <a:pt x="275815" y="162545"/>
                  <a:pt x="275078" y="161809"/>
                </a:cubicBezTo>
                <a:cubicBezTo>
                  <a:pt x="274341" y="160889"/>
                  <a:pt x="273419" y="159968"/>
                  <a:pt x="272314" y="159232"/>
                </a:cubicBezTo>
                <a:cubicBezTo>
                  <a:pt x="271208" y="158680"/>
                  <a:pt x="269550" y="158312"/>
                  <a:pt x="267707" y="158312"/>
                </a:cubicBezTo>
                <a:cubicBezTo>
                  <a:pt x="265680" y="158312"/>
                  <a:pt x="264022" y="158680"/>
                  <a:pt x="262548" y="159600"/>
                </a:cubicBezTo>
                <a:cubicBezTo>
                  <a:pt x="261074" y="160521"/>
                  <a:pt x="259968" y="161809"/>
                  <a:pt x="259231" y="163282"/>
                </a:cubicBezTo>
                <a:cubicBezTo>
                  <a:pt x="258310" y="164754"/>
                  <a:pt x="257757" y="166411"/>
                  <a:pt x="257388" y="168252"/>
                </a:cubicBezTo>
                <a:cubicBezTo>
                  <a:pt x="257020" y="170276"/>
                  <a:pt x="256836" y="172117"/>
                  <a:pt x="256836" y="173958"/>
                </a:cubicBezTo>
                <a:cubicBezTo>
                  <a:pt x="256836" y="175983"/>
                  <a:pt x="257020" y="177824"/>
                  <a:pt x="257388" y="179848"/>
                </a:cubicBezTo>
                <a:cubicBezTo>
                  <a:pt x="257757" y="181689"/>
                  <a:pt x="258310" y="183346"/>
                  <a:pt x="259231" y="184818"/>
                </a:cubicBezTo>
                <a:cubicBezTo>
                  <a:pt x="259968" y="186291"/>
                  <a:pt x="261074" y="187579"/>
                  <a:pt x="262548" y="188500"/>
                </a:cubicBezTo>
                <a:cubicBezTo>
                  <a:pt x="264022" y="189420"/>
                  <a:pt x="265680" y="189788"/>
                  <a:pt x="267707" y="189788"/>
                </a:cubicBezTo>
                <a:cubicBezTo>
                  <a:pt x="269366" y="189788"/>
                  <a:pt x="270655" y="189604"/>
                  <a:pt x="271577" y="189052"/>
                </a:cubicBezTo>
                <a:cubicBezTo>
                  <a:pt x="272682" y="188684"/>
                  <a:pt x="273604" y="187948"/>
                  <a:pt x="274341" y="187027"/>
                </a:cubicBezTo>
                <a:cubicBezTo>
                  <a:pt x="275078" y="186291"/>
                  <a:pt x="275631" y="185186"/>
                  <a:pt x="275999" y="184082"/>
                </a:cubicBezTo>
                <a:cubicBezTo>
                  <a:pt x="276552" y="182793"/>
                  <a:pt x="276920" y="181689"/>
                  <a:pt x="277105" y="180216"/>
                </a:cubicBezTo>
                <a:lnTo>
                  <a:pt x="294610" y="180216"/>
                </a:lnTo>
                <a:cubicBezTo>
                  <a:pt x="294610" y="183162"/>
                  <a:pt x="294057" y="186107"/>
                  <a:pt x="292767" y="188868"/>
                </a:cubicBezTo>
                <a:cubicBezTo>
                  <a:pt x="291662" y="191813"/>
                  <a:pt x="290003" y="194206"/>
                  <a:pt x="287792" y="196599"/>
                </a:cubicBezTo>
                <a:cubicBezTo>
                  <a:pt x="285581" y="198808"/>
                  <a:pt x="282817" y="200649"/>
                  <a:pt x="279500" y="202121"/>
                </a:cubicBezTo>
                <a:cubicBezTo>
                  <a:pt x="276183" y="203594"/>
                  <a:pt x="272498" y="204146"/>
                  <a:pt x="268260" y="204146"/>
                </a:cubicBezTo>
                <a:cubicBezTo>
                  <a:pt x="263653" y="204146"/>
                  <a:pt x="259415" y="203410"/>
                  <a:pt x="255914" y="201937"/>
                </a:cubicBezTo>
                <a:cubicBezTo>
                  <a:pt x="252229" y="200280"/>
                  <a:pt x="249096" y="198256"/>
                  <a:pt x="246701" y="195495"/>
                </a:cubicBezTo>
                <a:cubicBezTo>
                  <a:pt x="244121" y="192918"/>
                  <a:pt x="242279" y="189604"/>
                  <a:pt x="240989" y="185923"/>
                </a:cubicBezTo>
                <a:cubicBezTo>
                  <a:pt x="239699" y="182241"/>
                  <a:pt x="239146" y="178376"/>
                  <a:pt x="239146" y="174142"/>
                </a:cubicBezTo>
                <a:cubicBezTo>
                  <a:pt x="239146" y="169540"/>
                  <a:pt x="239699" y="165491"/>
                  <a:pt x="241173" y="161809"/>
                </a:cubicBezTo>
                <a:cubicBezTo>
                  <a:pt x="242463" y="157944"/>
                  <a:pt x="244490" y="154814"/>
                  <a:pt x="247069" y="152237"/>
                </a:cubicBezTo>
                <a:cubicBezTo>
                  <a:pt x="249465" y="149660"/>
                  <a:pt x="252597" y="147451"/>
                  <a:pt x="256098" y="146163"/>
                </a:cubicBezTo>
                <a:cubicBezTo>
                  <a:pt x="259784" y="144690"/>
                  <a:pt x="263838" y="143954"/>
                  <a:pt x="268260" y="143954"/>
                </a:cubicBezTo>
                <a:close/>
                <a:moveTo>
                  <a:pt x="42223" y="61491"/>
                </a:moveTo>
                <a:lnTo>
                  <a:pt x="42223" y="368397"/>
                </a:lnTo>
                <a:lnTo>
                  <a:pt x="271223" y="368397"/>
                </a:lnTo>
                <a:lnTo>
                  <a:pt x="309574" y="368397"/>
                </a:lnTo>
                <a:lnTo>
                  <a:pt x="567521" y="368397"/>
                </a:lnTo>
                <a:lnTo>
                  <a:pt x="567521" y="61491"/>
                </a:lnTo>
                <a:close/>
                <a:moveTo>
                  <a:pt x="264032" y="0"/>
                </a:moveTo>
                <a:lnTo>
                  <a:pt x="332805" y="0"/>
                </a:lnTo>
                <a:lnTo>
                  <a:pt x="332805" y="27984"/>
                </a:lnTo>
                <a:lnTo>
                  <a:pt x="592412" y="27984"/>
                </a:lnTo>
                <a:lnTo>
                  <a:pt x="603475" y="27984"/>
                </a:lnTo>
                <a:lnTo>
                  <a:pt x="603475" y="61491"/>
                </a:lnTo>
                <a:lnTo>
                  <a:pt x="592412" y="61491"/>
                </a:lnTo>
                <a:lnTo>
                  <a:pt x="592412" y="393067"/>
                </a:lnTo>
                <a:lnTo>
                  <a:pt x="309574" y="393067"/>
                </a:lnTo>
                <a:lnTo>
                  <a:pt x="309574" y="454743"/>
                </a:lnTo>
                <a:lnTo>
                  <a:pt x="450440" y="604605"/>
                </a:lnTo>
                <a:lnTo>
                  <a:pt x="399367" y="604605"/>
                </a:lnTo>
                <a:lnTo>
                  <a:pt x="304964" y="503531"/>
                </a:lnTo>
                <a:lnTo>
                  <a:pt x="304964" y="604605"/>
                </a:lnTo>
                <a:lnTo>
                  <a:pt x="276017" y="604605"/>
                </a:lnTo>
                <a:lnTo>
                  <a:pt x="276017" y="503347"/>
                </a:lnTo>
                <a:lnTo>
                  <a:pt x="181430" y="604605"/>
                </a:lnTo>
                <a:lnTo>
                  <a:pt x="131278" y="604605"/>
                </a:lnTo>
                <a:lnTo>
                  <a:pt x="271223" y="454743"/>
                </a:lnTo>
                <a:lnTo>
                  <a:pt x="271223" y="393067"/>
                </a:lnTo>
                <a:lnTo>
                  <a:pt x="17516" y="393067"/>
                </a:lnTo>
                <a:lnTo>
                  <a:pt x="17516" y="61491"/>
                </a:lnTo>
                <a:lnTo>
                  <a:pt x="0" y="61491"/>
                </a:lnTo>
                <a:lnTo>
                  <a:pt x="0" y="27984"/>
                </a:lnTo>
                <a:lnTo>
                  <a:pt x="17516" y="27984"/>
                </a:lnTo>
                <a:lnTo>
                  <a:pt x="264032" y="279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0" name="internet-education-graduation_46932">
            <a:extLst>
              <a:ext uri="{FF2B5EF4-FFF2-40B4-BE49-F238E27FC236}">
                <a16:creationId xmlns="" xmlns:a16="http://schemas.microsoft.com/office/drawing/2014/main" id="{0FA7DD73-E9FB-400A-87BB-12827EC4D086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8" y="4121154"/>
            <a:ext cx="368754" cy="357138"/>
          </a:xfrm>
          <a:custGeom>
            <a:avLst/>
            <a:gdLst>
              <a:gd name="connsiteX0" fmla="*/ 268572 w 609332"/>
              <a:gd name="connsiteY0" fmla="*/ 412455 h 590139"/>
              <a:gd name="connsiteX1" fmla="*/ 491841 w 609332"/>
              <a:gd name="connsiteY1" fmla="*/ 412455 h 590139"/>
              <a:gd name="connsiteX2" fmla="*/ 491841 w 609332"/>
              <a:gd name="connsiteY2" fmla="*/ 422264 h 590139"/>
              <a:gd name="connsiteX3" fmla="*/ 268572 w 609332"/>
              <a:gd name="connsiteY3" fmla="*/ 422264 h 590139"/>
              <a:gd name="connsiteX4" fmla="*/ 268572 w 609332"/>
              <a:gd name="connsiteY4" fmla="*/ 366588 h 590139"/>
              <a:gd name="connsiteX5" fmla="*/ 526065 w 609332"/>
              <a:gd name="connsiteY5" fmla="*/ 366588 h 590139"/>
              <a:gd name="connsiteX6" fmla="*/ 526065 w 609332"/>
              <a:gd name="connsiteY6" fmla="*/ 376397 h 590139"/>
              <a:gd name="connsiteX7" fmla="*/ 268572 w 609332"/>
              <a:gd name="connsiteY7" fmla="*/ 376397 h 590139"/>
              <a:gd name="connsiteX8" fmla="*/ 268572 w 609332"/>
              <a:gd name="connsiteY8" fmla="*/ 325166 h 590139"/>
              <a:gd name="connsiteX9" fmla="*/ 526065 w 609332"/>
              <a:gd name="connsiteY9" fmla="*/ 325166 h 590139"/>
              <a:gd name="connsiteX10" fmla="*/ 526065 w 609332"/>
              <a:gd name="connsiteY10" fmla="*/ 334975 h 590139"/>
              <a:gd name="connsiteX11" fmla="*/ 268572 w 609332"/>
              <a:gd name="connsiteY11" fmla="*/ 334975 h 590139"/>
              <a:gd name="connsiteX12" fmla="*/ 324121 w 609332"/>
              <a:gd name="connsiteY12" fmla="*/ 275089 h 590139"/>
              <a:gd name="connsiteX13" fmla="*/ 305736 w 609332"/>
              <a:gd name="connsiteY13" fmla="*/ 281797 h 590139"/>
              <a:gd name="connsiteX14" fmla="*/ 233549 w 609332"/>
              <a:gd name="connsiteY14" fmla="*/ 297097 h 590139"/>
              <a:gd name="connsiteX15" fmla="*/ 233549 w 609332"/>
              <a:gd name="connsiteY15" fmla="*/ 480454 h 590139"/>
              <a:gd name="connsiteX16" fmla="*/ 572443 w 609332"/>
              <a:gd name="connsiteY16" fmla="*/ 480454 h 590139"/>
              <a:gd name="connsiteX17" fmla="*/ 572443 w 609332"/>
              <a:gd name="connsiteY17" fmla="*/ 275089 h 590139"/>
              <a:gd name="connsiteX18" fmla="*/ 84086 w 609332"/>
              <a:gd name="connsiteY18" fmla="*/ 221014 h 590139"/>
              <a:gd name="connsiteX19" fmla="*/ 92159 w 609332"/>
              <a:gd name="connsiteY19" fmla="*/ 281975 h 590139"/>
              <a:gd name="connsiteX20" fmla="*/ 97580 w 609332"/>
              <a:gd name="connsiteY20" fmla="*/ 280210 h 590139"/>
              <a:gd name="connsiteX21" fmla="*/ 405678 w 609332"/>
              <a:gd name="connsiteY21" fmla="*/ 97028 h 590139"/>
              <a:gd name="connsiteX22" fmla="*/ 430074 w 609332"/>
              <a:gd name="connsiteY22" fmla="*/ 170759 h 590139"/>
              <a:gd name="connsiteX23" fmla="*/ 430427 w 609332"/>
              <a:gd name="connsiteY23" fmla="*/ 171524 h 590139"/>
              <a:gd name="connsiteX24" fmla="*/ 397369 w 609332"/>
              <a:gd name="connsiteY24" fmla="*/ 233840 h 590139"/>
              <a:gd name="connsiteX25" fmla="*/ 609332 w 609332"/>
              <a:gd name="connsiteY25" fmla="*/ 233840 h 590139"/>
              <a:gd name="connsiteX26" fmla="*/ 609332 w 609332"/>
              <a:gd name="connsiteY26" fmla="*/ 521704 h 590139"/>
              <a:gd name="connsiteX27" fmla="*/ 430840 w 609332"/>
              <a:gd name="connsiteY27" fmla="*/ 521704 h 590139"/>
              <a:gd name="connsiteX28" fmla="*/ 430840 w 609332"/>
              <a:gd name="connsiteY28" fmla="*/ 567249 h 590139"/>
              <a:gd name="connsiteX29" fmla="*/ 503734 w 609332"/>
              <a:gd name="connsiteY29" fmla="*/ 567249 h 590139"/>
              <a:gd name="connsiteX30" fmla="*/ 503734 w 609332"/>
              <a:gd name="connsiteY30" fmla="*/ 590139 h 590139"/>
              <a:gd name="connsiteX31" fmla="*/ 302259 w 609332"/>
              <a:gd name="connsiteY31" fmla="*/ 590139 h 590139"/>
              <a:gd name="connsiteX32" fmla="*/ 302259 w 609332"/>
              <a:gd name="connsiteY32" fmla="*/ 567249 h 590139"/>
              <a:gd name="connsiteX33" fmla="*/ 375153 w 609332"/>
              <a:gd name="connsiteY33" fmla="*/ 567249 h 590139"/>
              <a:gd name="connsiteX34" fmla="*/ 375153 w 609332"/>
              <a:gd name="connsiteY34" fmla="*/ 521704 h 590139"/>
              <a:gd name="connsiteX35" fmla="*/ 196660 w 609332"/>
              <a:gd name="connsiteY35" fmla="*/ 521704 h 590139"/>
              <a:gd name="connsiteX36" fmla="*/ 196660 w 609332"/>
              <a:gd name="connsiteY36" fmla="*/ 297332 h 590139"/>
              <a:gd name="connsiteX37" fmla="*/ 139795 w 609332"/>
              <a:gd name="connsiteY37" fmla="*/ 267263 h 590139"/>
              <a:gd name="connsiteX38" fmla="*/ 129659 w 609332"/>
              <a:gd name="connsiteY38" fmla="*/ 236605 h 590139"/>
              <a:gd name="connsiteX39" fmla="*/ 115163 w 609332"/>
              <a:gd name="connsiteY39" fmla="*/ 192649 h 590139"/>
              <a:gd name="connsiteX40" fmla="*/ 275211 w 609332"/>
              <a:gd name="connsiteY40" fmla="*/ 189472 h 590139"/>
              <a:gd name="connsiteX41" fmla="*/ 258034 w 609332"/>
              <a:gd name="connsiteY41" fmla="*/ 66787 h 590139"/>
              <a:gd name="connsiteX42" fmla="*/ 235171 w 609332"/>
              <a:gd name="connsiteY42" fmla="*/ 68434 h 590139"/>
              <a:gd name="connsiteX43" fmla="*/ 211306 w 609332"/>
              <a:gd name="connsiteY43" fmla="*/ 96443 h 590139"/>
              <a:gd name="connsiteX44" fmla="*/ 247192 w 609332"/>
              <a:gd name="connsiteY44" fmla="*/ 104799 h 590139"/>
              <a:gd name="connsiteX45" fmla="*/ 270998 w 609332"/>
              <a:gd name="connsiteY45" fmla="*/ 76790 h 590139"/>
              <a:gd name="connsiteX46" fmla="*/ 258034 w 609332"/>
              <a:gd name="connsiteY46" fmla="*/ 66787 h 590139"/>
              <a:gd name="connsiteX47" fmla="*/ 212544 w 609332"/>
              <a:gd name="connsiteY47" fmla="*/ 0 h 590139"/>
              <a:gd name="connsiteX48" fmla="*/ 486901 w 609332"/>
              <a:gd name="connsiteY48" fmla="*/ 13357 h 590139"/>
              <a:gd name="connsiteX49" fmla="*/ 400281 w 609332"/>
              <a:gd name="connsiteY49" fmla="*/ 80732 h 590139"/>
              <a:gd name="connsiteX50" fmla="*/ 269761 w 609332"/>
              <a:gd name="connsiteY50" fmla="*/ 173233 h 590139"/>
              <a:gd name="connsiteX51" fmla="*/ 109778 w 609332"/>
              <a:gd name="connsiteY51" fmla="*/ 176411 h 590139"/>
              <a:gd name="connsiteX52" fmla="*/ 96579 w 609332"/>
              <a:gd name="connsiteY52" fmla="*/ 176117 h 590139"/>
              <a:gd name="connsiteX53" fmla="*/ 119383 w 609332"/>
              <a:gd name="connsiteY53" fmla="*/ 159346 h 590139"/>
              <a:gd name="connsiteX54" fmla="*/ 119854 w 609332"/>
              <a:gd name="connsiteY54" fmla="*/ 152580 h 590139"/>
              <a:gd name="connsiteX55" fmla="*/ 88093 w 609332"/>
              <a:gd name="connsiteY55" fmla="*/ 171645 h 590139"/>
              <a:gd name="connsiteX56" fmla="*/ 90922 w 609332"/>
              <a:gd name="connsiteY56" fmla="*/ 180236 h 590139"/>
              <a:gd name="connsiteX57" fmla="*/ 118852 w 609332"/>
              <a:gd name="connsiteY57" fmla="*/ 285388 h 590139"/>
              <a:gd name="connsiteX58" fmla="*/ 72773 w 609332"/>
              <a:gd name="connsiteY58" fmla="*/ 300569 h 590139"/>
              <a:gd name="connsiteX59" fmla="*/ 66350 w 609332"/>
              <a:gd name="connsiteY59" fmla="*/ 175352 h 590139"/>
              <a:gd name="connsiteX60" fmla="*/ 66409 w 609332"/>
              <a:gd name="connsiteY60" fmla="*/ 167526 h 590139"/>
              <a:gd name="connsiteX61" fmla="*/ 81494 w 609332"/>
              <a:gd name="connsiteY61" fmla="*/ 158228 h 590139"/>
              <a:gd name="connsiteX62" fmla="*/ 77840 w 609332"/>
              <a:gd name="connsiteY62" fmla="*/ 156345 h 590139"/>
              <a:gd name="connsiteX63" fmla="*/ 59279 w 609332"/>
              <a:gd name="connsiteY63" fmla="*/ 164230 h 590139"/>
              <a:gd name="connsiteX64" fmla="*/ 57982 w 609332"/>
              <a:gd name="connsiteY64" fmla="*/ 175116 h 590139"/>
              <a:gd name="connsiteX65" fmla="*/ 0 w 609332"/>
              <a:gd name="connsiteY65" fmla="*/ 173704 h 59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9332" h="590139">
                <a:moveTo>
                  <a:pt x="268572" y="412455"/>
                </a:moveTo>
                <a:lnTo>
                  <a:pt x="491841" y="412455"/>
                </a:lnTo>
                <a:lnTo>
                  <a:pt x="491841" y="422264"/>
                </a:lnTo>
                <a:lnTo>
                  <a:pt x="268572" y="422264"/>
                </a:lnTo>
                <a:close/>
                <a:moveTo>
                  <a:pt x="268572" y="366588"/>
                </a:moveTo>
                <a:lnTo>
                  <a:pt x="526065" y="366588"/>
                </a:lnTo>
                <a:lnTo>
                  <a:pt x="526065" y="376397"/>
                </a:lnTo>
                <a:lnTo>
                  <a:pt x="268572" y="376397"/>
                </a:lnTo>
                <a:close/>
                <a:moveTo>
                  <a:pt x="268572" y="325166"/>
                </a:moveTo>
                <a:lnTo>
                  <a:pt x="526065" y="325166"/>
                </a:lnTo>
                <a:lnTo>
                  <a:pt x="526065" y="334975"/>
                </a:lnTo>
                <a:lnTo>
                  <a:pt x="268572" y="334975"/>
                </a:lnTo>
                <a:close/>
                <a:moveTo>
                  <a:pt x="324121" y="275089"/>
                </a:moveTo>
                <a:cubicBezTo>
                  <a:pt x="318170" y="277443"/>
                  <a:pt x="312041" y="279738"/>
                  <a:pt x="305736" y="281797"/>
                </a:cubicBezTo>
                <a:cubicBezTo>
                  <a:pt x="280515" y="290153"/>
                  <a:pt x="255824" y="295155"/>
                  <a:pt x="233549" y="297097"/>
                </a:cubicBezTo>
                <a:lnTo>
                  <a:pt x="233549" y="480454"/>
                </a:lnTo>
                <a:lnTo>
                  <a:pt x="572443" y="480454"/>
                </a:lnTo>
                <a:lnTo>
                  <a:pt x="572443" y="275089"/>
                </a:lnTo>
                <a:close/>
                <a:moveTo>
                  <a:pt x="84086" y="221014"/>
                </a:moveTo>
                <a:cubicBezTo>
                  <a:pt x="85618" y="252907"/>
                  <a:pt x="92159" y="281975"/>
                  <a:pt x="92159" y="281975"/>
                </a:cubicBezTo>
                <a:lnTo>
                  <a:pt x="97580" y="280210"/>
                </a:lnTo>
                <a:close/>
                <a:moveTo>
                  <a:pt x="405678" y="97028"/>
                </a:moveTo>
                <a:lnTo>
                  <a:pt x="430074" y="170759"/>
                </a:lnTo>
                <a:cubicBezTo>
                  <a:pt x="430133" y="171053"/>
                  <a:pt x="430309" y="171289"/>
                  <a:pt x="430427" y="171524"/>
                </a:cubicBezTo>
                <a:cubicBezTo>
                  <a:pt x="436497" y="190001"/>
                  <a:pt x="423238" y="212656"/>
                  <a:pt x="397369" y="233840"/>
                </a:cubicBezTo>
                <a:lnTo>
                  <a:pt x="609332" y="233840"/>
                </a:lnTo>
                <a:lnTo>
                  <a:pt x="609332" y="521704"/>
                </a:lnTo>
                <a:lnTo>
                  <a:pt x="430840" y="521704"/>
                </a:lnTo>
                <a:lnTo>
                  <a:pt x="430840" y="567249"/>
                </a:lnTo>
                <a:lnTo>
                  <a:pt x="503734" y="567249"/>
                </a:lnTo>
                <a:lnTo>
                  <a:pt x="503734" y="590139"/>
                </a:lnTo>
                <a:lnTo>
                  <a:pt x="302259" y="590139"/>
                </a:lnTo>
                <a:lnTo>
                  <a:pt x="302259" y="567249"/>
                </a:lnTo>
                <a:lnTo>
                  <a:pt x="375153" y="567249"/>
                </a:lnTo>
                <a:lnTo>
                  <a:pt x="375153" y="521704"/>
                </a:lnTo>
                <a:lnTo>
                  <a:pt x="196660" y="521704"/>
                </a:lnTo>
                <a:lnTo>
                  <a:pt x="196660" y="297332"/>
                </a:lnTo>
                <a:cubicBezTo>
                  <a:pt x="166784" y="294625"/>
                  <a:pt x="145452" y="284387"/>
                  <a:pt x="139795" y="267263"/>
                </a:cubicBezTo>
                <a:lnTo>
                  <a:pt x="129659" y="236605"/>
                </a:lnTo>
                <a:lnTo>
                  <a:pt x="115163" y="192649"/>
                </a:lnTo>
                <a:lnTo>
                  <a:pt x="275211" y="189472"/>
                </a:lnTo>
                <a:close/>
                <a:moveTo>
                  <a:pt x="258034" y="66787"/>
                </a:moveTo>
                <a:cubicBezTo>
                  <a:pt x="251553" y="65271"/>
                  <a:pt x="243421" y="65698"/>
                  <a:pt x="235171" y="68434"/>
                </a:cubicBezTo>
                <a:cubicBezTo>
                  <a:pt x="218672" y="73848"/>
                  <a:pt x="208007" y="86381"/>
                  <a:pt x="211306" y="96443"/>
                </a:cubicBezTo>
                <a:cubicBezTo>
                  <a:pt x="214665" y="106506"/>
                  <a:pt x="230693" y="110213"/>
                  <a:pt x="247192" y="104799"/>
                </a:cubicBezTo>
                <a:cubicBezTo>
                  <a:pt x="263691" y="99386"/>
                  <a:pt x="274357" y="86793"/>
                  <a:pt x="270998" y="76790"/>
                </a:cubicBezTo>
                <a:cubicBezTo>
                  <a:pt x="269349" y="71759"/>
                  <a:pt x="264516" y="68302"/>
                  <a:pt x="258034" y="66787"/>
                </a:cubicBezTo>
                <a:close/>
                <a:moveTo>
                  <a:pt x="212544" y="0"/>
                </a:moveTo>
                <a:lnTo>
                  <a:pt x="486901" y="13357"/>
                </a:lnTo>
                <a:lnTo>
                  <a:pt x="400281" y="80732"/>
                </a:lnTo>
                <a:lnTo>
                  <a:pt x="269761" y="173233"/>
                </a:lnTo>
                <a:lnTo>
                  <a:pt x="109778" y="176411"/>
                </a:lnTo>
                <a:lnTo>
                  <a:pt x="96579" y="176117"/>
                </a:lnTo>
                <a:lnTo>
                  <a:pt x="119383" y="159346"/>
                </a:lnTo>
                <a:lnTo>
                  <a:pt x="119854" y="152580"/>
                </a:lnTo>
                <a:lnTo>
                  <a:pt x="88093" y="171645"/>
                </a:lnTo>
                <a:lnTo>
                  <a:pt x="90922" y="180236"/>
                </a:lnTo>
                <a:lnTo>
                  <a:pt x="118852" y="285388"/>
                </a:lnTo>
                <a:cubicBezTo>
                  <a:pt x="100350" y="306748"/>
                  <a:pt x="72773" y="300569"/>
                  <a:pt x="72773" y="300569"/>
                </a:cubicBezTo>
                <a:cubicBezTo>
                  <a:pt x="54859" y="264675"/>
                  <a:pt x="66350" y="175352"/>
                  <a:pt x="66350" y="175352"/>
                </a:cubicBezTo>
                <a:lnTo>
                  <a:pt x="66409" y="167526"/>
                </a:lnTo>
                <a:lnTo>
                  <a:pt x="81494" y="158228"/>
                </a:lnTo>
                <a:lnTo>
                  <a:pt x="77840" y="156345"/>
                </a:lnTo>
                <a:lnTo>
                  <a:pt x="59279" y="164230"/>
                </a:lnTo>
                <a:lnTo>
                  <a:pt x="57982" y="175116"/>
                </a:lnTo>
                <a:lnTo>
                  <a:pt x="0" y="1737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1" name="two-library-folders-or-books_50021">
            <a:extLst>
              <a:ext uri="{FF2B5EF4-FFF2-40B4-BE49-F238E27FC236}">
                <a16:creationId xmlns="" xmlns:a16="http://schemas.microsoft.com/office/drawing/2014/main" id="{1E18E2BF-4A35-4FF8-810D-05C736CF93BB}"/>
              </a:ext>
            </a:extLst>
          </p:cNvPr>
          <p:cNvSpPr>
            <a:spLocks noChangeAspect="1"/>
          </p:cNvSpPr>
          <p:nvPr/>
        </p:nvSpPr>
        <p:spPr bwMode="auto">
          <a:xfrm>
            <a:off x="9301538" y="4124949"/>
            <a:ext cx="360546" cy="368754"/>
          </a:xfrm>
          <a:custGeom>
            <a:avLst/>
            <a:gdLst>
              <a:gd name="T0" fmla="*/ 0 w 408"/>
              <a:gd name="T1" fmla="*/ 27 h 418"/>
              <a:gd name="T2" fmla="*/ 0 w 408"/>
              <a:gd name="T3" fmla="*/ 418 h 418"/>
              <a:gd name="T4" fmla="*/ 150 w 408"/>
              <a:gd name="T5" fmla="*/ 418 h 418"/>
              <a:gd name="T6" fmla="*/ 150 w 408"/>
              <a:gd name="T7" fmla="*/ 44 h 418"/>
              <a:gd name="T8" fmla="*/ 150 w 408"/>
              <a:gd name="T9" fmla="*/ 27 h 418"/>
              <a:gd name="T10" fmla="*/ 0 w 408"/>
              <a:gd name="T11" fmla="*/ 27 h 418"/>
              <a:gd name="T12" fmla="*/ 114 w 408"/>
              <a:gd name="T13" fmla="*/ 381 h 418"/>
              <a:gd name="T14" fmla="*/ 36 w 408"/>
              <a:gd name="T15" fmla="*/ 381 h 418"/>
              <a:gd name="T16" fmla="*/ 36 w 408"/>
              <a:gd name="T17" fmla="*/ 64 h 418"/>
              <a:gd name="T18" fmla="*/ 114 w 408"/>
              <a:gd name="T19" fmla="*/ 64 h 418"/>
              <a:gd name="T20" fmla="*/ 114 w 408"/>
              <a:gd name="T21" fmla="*/ 381 h 418"/>
              <a:gd name="T22" fmla="*/ 53 w 408"/>
              <a:gd name="T23" fmla="*/ 104 h 418"/>
              <a:gd name="T24" fmla="*/ 75 w 408"/>
              <a:gd name="T25" fmla="*/ 82 h 418"/>
              <a:gd name="T26" fmla="*/ 97 w 408"/>
              <a:gd name="T27" fmla="*/ 104 h 418"/>
              <a:gd name="T28" fmla="*/ 75 w 408"/>
              <a:gd name="T29" fmla="*/ 126 h 418"/>
              <a:gd name="T30" fmla="*/ 53 w 408"/>
              <a:gd name="T31" fmla="*/ 104 h 418"/>
              <a:gd name="T32" fmla="*/ 97 w 408"/>
              <a:gd name="T33" fmla="*/ 359 h 418"/>
              <a:gd name="T34" fmla="*/ 53 w 408"/>
              <a:gd name="T35" fmla="*/ 359 h 418"/>
              <a:gd name="T36" fmla="*/ 53 w 408"/>
              <a:gd name="T37" fmla="*/ 283 h 418"/>
              <a:gd name="T38" fmla="*/ 97 w 408"/>
              <a:gd name="T39" fmla="*/ 283 h 418"/>
              <a:gd name="T40" fmla="*/ 97 w 408"/>
              <a:gd name="T41" fmla="*/ 359 h 418"/>
              <a:gd name="T42" fmla="*/ 294 w 408"/>
              <a:gd name="T43" fmla="*/ 0 h 418"/>
              <a:gd name="T44" fmla="*/ 150 w 408"/>
              <a:gd name="T45" fmla="*/ 44 h 418"/>
              <a:gd name="T46" fmla="*/ 264 w 408"/>
              <a:gd name="T47" fmla="*/ 418 h 418"/>
              <a:gd name="T48" fmla="*/ 408 w 408"/>
              <a:gd name="T49" fmla="*/ 374 h 418"/>
              <a:gd name="T50" fmla="*/ 294 w 408"/>
              <a:gd name="T51" fmla="*/ 0 h 418"/>
              <a:gd name="T52" fmla="*/ 196 w 408"/>
              <a:gd name="T53" fmla="*/ 68 h 418"/>
              <a:gd name="T54" fmla="*/ 270 w 408"/>
              <a:gd name="T55" fmla="*/ 46 h 418"/>
              <a:gd name="T56" fmla="*/ 362 w 408"/>
              <a:gd name="T57" fmla="*/ 350 h 418"/>
              <a:gd name="T58" fmla="*/ 288 w 408"/>
              <a:gd name="T59" fmla="*/ 372 h 418"/>
              <a:gd name="T60" fmla="*/ 196 w 408"/>
              <a:gd name="T61" fmla="*/ 68 h 418"/>
              <a:gd name="T62" fmla="*/ 267 w 408"/>
              <a:gd name="T63" fmla="*/ 96 h 418"/>
              <a:gd name="T64" fmla="*/ 245 w 408"/>
              <a:gd name="T65" fmla="*/ 118 h 418"/>
              <a:gd name="T66" fmla="*/ 223 w 408"/>
              <a:gd name="T67" fmla="*/ 96 h 418"/>
              <a:gd name="T68" fmla="*/ 245 w 408"/>
              <a:gd name="T69" fmla="*/ 74 h 418"/>
              <a:gd name="T70" fmla="*/ 267 w 408"/>
              <a:gd name="T71" fmla="*/ 96 h 418"/>
              <a:gd name="T72" fmla="*/ 340 w 408"/>
              <a:gd name="T73" fmla="*/ 334 h 418"/>
              <a:gd name="T74" fmla="*/ 298 w 408"/>
              <a:gd name="T75" fmla="*/ 346 h 418"/>
              <a:gd name="T76" fmla="*/ 276 w 408"/>
              <a:gd name="T77" fmla="*/ 273 h 418"/>
              <a:gd name="T78" fmla="*/ 318 w 408"/>
              <a:gd name="T79" fmla="*/ 260 h 418"/>
              <a:gd name="T80" fmla="*/ 340 w 408"/>
              <a:gd name="T81" fmla="*/ 33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8" h="418">
                <a:moveTo>
                  <a:pt x="0" y="27"/>
                </a:moveTo>
                <a:lnTo>
                  <a:pt x="0" y="418"/>
                </a:lnTo>
                <a:lnTo>
                  <a:pt x="150" y="418"/>
                </a:lnTo>
                <a:lnTo>
                  <a:pt x="150" y="44"/>
                </a:lnTo>
                <a:lnTo>
                  <a:pt x="150" y="27"/>
                </a:lnTo>
                <a:lnTo>
                  <a:pt x="0" y="27"/>
                </a:lnTo>
                <a:close/>
                <a:moveTo>
                  <a:pt x="114" y="381"/>
                </a:moveTo>
                <a:lnTo>
                  <a:pt x="36" y="381"/>
                </a:lnTo>
                <a:lnTo>
                  <a:pt x="36" y="64"/>
                </a:lnTo>
                <a:lnTo>
                  <a:pt x="114" y="64"/>
                </a:lnTo>
                <a:lnTo>
                  <a:pt x="114" y="381"/>
                </a:lnTo>
                <a:close/>
                <a:moveTo>
                  <a:pt x="53" y="104"/>
                </a:moveTo>
                <a:cubicBezTo>
                  <a:pt x="53" y="92"/>
                  <a:pt x="63" y="82"/>
                  <a:pt x="75" y="82"/>
                </a:cubicBezTo>
                <a:cubicBezTo>
                  <a:pt x="87" y="82"/>
                  <a:pt x="97" y="92"/>
                  <a:pt x="97" y="104"/>
                </a:cubicBezTo>
                <a:cubicBezTo>
                  <a:pt x="97" y="116"/>
                  <a:pt x="87" y="126"/>
                  <a:pt x="75" y="126"/>
                </a:cubicBezTo>
                <a:cubicBezTo>
                  <a:pt x="63" y="126"/>
                  <a:pt x="53" y="116"/>
                  <a:pt x="53" y="104"/>
                </a:cubicBezTo>
                <a:close/>
                <a:moveTo>
                  <a:pt x="97" y="359"/>
                </a:moveTo>
                <a:lnTo>
                  <a:pt x="53" y="359"/>
                </a:lnTo>
                <a:lnTo>
                  <a:pt x="53" y="283"/>
                </a:lnTo>
                <a:lnTo>
                  <a:pt x="97" y="283"/>
                </a:lnTo>
                <a:lnTo>
                  <a:pt x="97" y="359"/>
                </a:lnTo>
                <a:close/>
                <a:moveTo>
                  <a:pt x="294" y="0"/>
                </a:moveTo>
                <a:lnTo>
                  <a:pt x="150" y="44"/>
                </a:lnTo>
                <a:lnTo>
                  <a:pt x="264" y="418"/>
                </a:lnTo>
                <a:lnTo>
                  <a:pt x="408" y="374"/>
                </a:lnTo>
                <a:lnTo>
                  <a:pt x="294" y="0"/>
                </a:lnTo>
                <a:close/>
                <a:moveTo>
                  <a:pt x="196" y="68"/>
                </a:moveTo>
                <a:lnTo>
                  <a:pt x="270" y="46"/>
                </a:lnTo>
                <a:lnTo>
                  <a:pt x="362" y="350"/>
                </a:lnTo>
                <a:lnTo>
                  <a:pt x="288" y="372"/>
                </a:lnTo>
                <a:lnTo>
                  <a:pt x="196" y="68"/>
                </a:lnTo>
                <a:close/>
                <a:moveTo>
                  <a:pt x="267" y="96"/>
                </a:moveTo>
                <a:cubicBezTo>
                  <a:pt x="267" y="108"/>
                  <a:pt x="257" y="118"/>
                  <a:pt x="245" y="118"/>
                </a:cubicBezTo>
                <a:cubicBezTo>
                  <a:pt x="233" y="118"/>
                  <a:pt x="223" y="108"/>
                  <a:pt x="223" y="96"/>
                </a:cubicBezTo>
                <a:cubicBezTo>
                  <a:pt x="223" y="84"/>
                  <a:pt x="233" y="74"/>
                  <a:pt x="245" y="74"/>
                </a:cubicBezTo>
                <a:cubicBezTo>
                  <a:pt x="257" y="74"/>
                  <a:pt x="267" y="84"/>
                  <a:pt x="267" y="96"/>
                </a:cubicBezTo>
                <a:close/>
                <a:moveTo>
                  <a:pt x="340" y="334"/>
                </a:moveTo>
                <a:lnTo>
                  <a:pt x="298" y="346"/>
                </a:lnTo>
                <a:lnTo>
                  <a:pt x="276" y="273"/>
                </a:lnTo>
                <a:lnTo>
                  <a:pt x="318" y="260"/>
                </a:lnTo>
                <a:lnTo>
                  <a:pt x="340" y="3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2" name="quill-and-piece-of-paper_65603">
            <a:extLst>
              <a:ext uri="{FF2B5EF4-FFF2-40B4-BE49-F238E27FC236}">
                <a16:creationId xmlns="" xmlns:a16="http://schemas.microsoft.com/office/drawing/2014/main" id="{83C8A181-982A-410F-80D5-BB0907BF4C87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1" y="4087802"/>
            <a:ext cx="368752" cy="255042"/>
          </a:xfrm>
          <a:custGeom>
            <a:avLst/>
            <a:gdLst>
              <a:gd name="connsiteX0" fmla="*/ 91871 w 609146"/>
              <a:gd name="connsiteY0" fmla="*/ 130719 h 421308"/>
              <a:gd name="connsiteX1" fmla="*/ 354823 w 609146"/>
              <a:gd name="connsiteY1" fmla="*/ 130719 h 421308"/>
              <a:gd name="connsiteX2" fmla="*/ 337077 w 609146"/>
              <a:gd name="connsiteY2" fmla="*/ 167773 h 421308"/>
              <a:gd name="connsiteX3" fmla="*/ 105785 w 609146"/>
              <a:gd name="connsiteY3" fmla="*/ 167773 h 421308"/>
              <a:gd name="connsiteX4" fmla="*/ 43274 w 609146"/>
              <a:gd name="connsiteY4" fmla="*/ 384254 h 421308"/>
              <a:gd name="connsiteX5" fmla="*/ 545079 w 609146"/>
              <a:gd name="connsiteY5" fmla="*/ 384254 h 421308"/>
              <a:gd name="connsiteX6" fmla="*/ 501725 w 609146"/>
              <a:gd name="connsiteY6" fmla="*/ 234429 h 421308"/>
              <a:gd name="connsiteX7" fmla="*/ 526326 w 609146"/>
              <a:gd name="connsiteY7" fmla="*/ 214593 h 421308"/>
              <a:gd name="connsiteX8" fmla="*/ 532476 w 609146"/>
              <a:gd name="connsiteY8" fmla="*/ 207142 h 421308"/>
              <a:gd name="connsiteX9" fmla="*/ 587224 w 609146"/>
              <a:gd name="connsiteY9" fmla="*/ 396538 h 421308"/>
              <a:gd name="connsiteX10" fmla="*/ 588333 w 609146"/>
              <a:gd name="connsiteY10" fmla="*/ 402781 h 421308"/>
              <a:gd name="connsiteX11" fmla="*/ 569781 w 609146"/>
              <a:gd name="connsiteY11" fmla="*/ 421308 h 421308"/>
              <a:gd name="connsiteX12" fmla="*/ 18571 w 609146"/>
              <a:gd name="connsiteY12" fmla="*/ 421308 h 421308"/>
              <a:gd name="connsiteX13" fmla="*/ 3750 w 609146"/>
              <a:gd name="connsiteY13" fmla="*/ 413857 h 421308"/>
              <a:gd name="connsiteX14" fmla="*/ 725 w 609146"/>
              <a:gd name="connsiteY14" fmla="*/ 397646 h 421308"/>
              <a:gd name="connsiteX15" fmla="*/ 74025 w 609146"/>
              <a:gd name="connsiteY15" fmla="*/ 144111 h 421308"/>
              <a:gd name="connsiteX16" fmla="*/ 91871 w 609146"/>
              <a:gd name="connsiteY16" fmla="*/ 130719 h 421308"/>
              <a:gd name="connsiteX17" fmla="*/ 599624 w 609146"/>
              <a:gd name="connsiteY17" fmla="*/ 52 h 421308"/>
              <a:gd name="connsiteX18" fmla="*/ 606882 w 609146"/>
              <a:gd name="connsiteY18" fmla="*/ 2771 h 421308"/>
              <a:gd name="connsiteX19" fmla="*/ 608999 w 609146"/>
              <a:gd name="connsiteY19" fmla="*/ 10121 h 421308"/>
              <a:gd name="connsiteX20" fmla="*/ 543273 w 609146"/>
              <a:gd name="connsiteY20" fmla="*/ 158839 h 421308"/>
              <a:gd name="connsiteX21" fmla="*/ 539543 w 609146"/>
              <a:gd name="connsiteY21" fmla="*/ 161557 h 421308"/>
              <a:gd name="connsiteX22" fmla="*/ 486215 w 609146"/>
              <a:gd name="connsiteY22" fmla="*/ 176157 h 421308"/>
              <a:gd name="connsiteX23" fmla="*/ 505772 w 609146"/>
              <a:gd name="connsiteY23" fmla="*/ 179983 h 421308"/>
              <a:gd name="connsiteX24" fmla="*/ 512627 w 609146"/>
              <a:gd name="connsiteY24" fmla="*/ 186025 h 421308"/>
              <a:gd name="connsiteX25" fmla="*/ 510208 w 609146"/>
              <a:gd name="connsiteY25" fmla="*/ 194684 h 421308"/>
              <a:gd name="connsiteX26" fmla="*/ 356778 w 609146"/>
              <a:gd name="connsiteY26" fmla="*/ 259729 h 421308"/>
              <a:gd name="connsiteX27" fmla="*/ 328754 w 609146"/>
              <a:gd name="connsiteY27" fmla="*/ 294668 h 421308"/>
              <a:gd name="connsiteX28" fmla="*/ 321193 w 609146"/>
              <a:gd name="connsiteY28" fmla="*/ 298595 h 421308"/>
              <a:gd name="connsiteX29" fmla="*/ 315951 w 609146"/>
              <a:gd name="connsiteY29" fmla="*/ 296984 h 421308"/>
              <a:gd name="connsiteX30" fmla="*/ 312221 w 609146"/>
              <a:gd name="connsiteY30" fmla="*/ 291144 h 421308"/>
              <a:gd name="connsiteX31" fmla="*/ 313633 w 609146"/>
              <a:gd name="connsiteY31" fmla="*/ 284297 h 421308"/>
              <a:gd name="connsiteX32" fmla="*/ 344581 w 609146"/>
              <a:gd name="connsiteY32" fmla="*/ 245935 h 421308"/>
              <a:gd name="connsiteX33" fmla="*/ 357786 w 609146"/>
              <a:gd name="connsiteY33" fmla="*/ 194382 h 421308"/>
              <a:gd name="connsiteX34" fmla="*/ 423412 w 609146"/>
              <a:gd name="connsiteY34" fmla="*/ 86947 h 421308"/>
              <a:gd name="connsiteX35" fmla="*/ 432586 w 609146"/>
              <a:gd name="connsiteY35" fmla="*/ 85034 h 421308"/>
              <a:gd name="connsiteX36" fmla="*/ 438231 w 609146"/>
              <a:gd name="connsiteY36" fmla="*/ 92485 h 421308"/>
              <a:gd name="connsiteX37" fmla="*/ 445086 w 609146"/>
              <a:gd name="connsiteY37" fmla="*/ 110810 h 421308"/>
              <a:gd name="connsiteX38" fmla="*/ 451638 w 609146"/>
              <a:gd name="connsiteY38" fmla="*/ 61875 h 421308"/>
              <a:gd name="connsiteX39" fmla="*/ 454259 w 609146"/>
              <a:gd name="connsiteY39" fmla="*/ 58150 h 421308"/>
              <a:gd name="connsiteX40" fmla="*/ 504058 w 609146"/>
              <a:gd name="connsiteY40" fmla="*/ 26735 h 421308"/>
              <a:gd name="connsiteX41" fmla="*/ 511417 w 609146"/>
              <a:gd name="connsiteY41" fmla="*/ 26835 h 421308"/>
              <a:gd name="connsiteX42" fmla="*/ 515954 w 609146"/>
              <a:gd name="connsiteY42" fmla="*/ 32675 h 421308"/>
              <a:gd name="connsiteX43" fmla="*/ 518776 w 609146"/>
              <a:gd name="connsiteY43" fmla="*/ 49188 h 421308"/>
              <a:gd name="connsiteX44" fmla="*/ 519885 w 609146"/>
              <a:gd name="connsiteY44" fmla="*/ 24822 h 421308"/>
              <a:gd name="connsiteX45" fmla="*/ 525329 w 609146"/>
              <a:gd name="connsiteY45" fmla="*/ 17673 h 421308"/>
              <a:gd name="connsiteX46" fmla="*/ 599624 w 609146"/>
              <a:gd name="connsiteY46" fmla="*/ 52 h 421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9146" h="421308">
                <a:moveTo>
                  <a:pt x="91871" y="130719"/>
                </a:moveTo>
                <a:lnTo>
                  <a:pt x="354823" y="130719"/>
                </a:lnTo>
                <a:cubicBezTo>
                  <a:pt x="347362" y="143909"/>
                  <a:pt x="341615" y="156495"/>
                  <a:pt x="337077" y="167773"/>
                </a:cubicBezTo>
                <a:lnTo>
                  <a:pt x="105785" y="167773"/>
                </a:lnTo>
                <a:lnTo>
                  <a:pt x="43274" y="384254"/>
                </a:lnTo>
                <a:lnTo>
                  <a:pt x="545079" y="384254"/>
                </a:lnTo>
                <a:lnTo>
                  <a:pt x="501725" y="234429"/>
                </a:lnTo>
                <a:cubicBezTo>
                  <a:pt x="510194" y="228287"/>
                  <a:pt x="518462" y="221742"/>
                  <a:pt x="526326" y="214593"/>
                </a:cubicBezTo>
                <a:cubicBezTo>
                  <a:pt x="528746" y="212378"/>
                  <a:pt x="530762" y="209861"/>
                  <a:pt x="532476" y="207142"/>
                </a:cubicBezTo>
                <a:lnTo>
                  <a:pt x="587224" y="396538"/>
                </a:lnTo>
                <a:cubicBezTo>
                  <a:pt x="587930" y="398552"/>
                  <a:pt x="588333" y="400566"/>
                  <a:pt x="588333" y="402781"/>
                </a:cubicBezTo>
                <a:cubicBezTo>
                  <a:pt x="588333" y="412951"/>
                  <a:pt x="579965" y="421308"/>
                  <a:pt x="569781" y="421308"/>
                </a:cubicBezTo>
                <a:lnTo>
                  <a:pt x="18571" y="421308"/>
                </a:lnTo>
                <a:cubicBezTo>
                  <a:pt x="12724" y="421308"/>
                  <a:pt x="7279" y="418489"/>
                  <a:pt x="3750" y="413857"/>
                </a:cubicBezTo>
                <a:cubicBezTo>
                  <a:pt x="221" y="409225"/>
                  <a:pt x="-888" y="403184"/>
                  <a:pt x="725" y="397646"/>
                </a:cubicBezTo>
                <a:lnTo>
                  <a:pt x="74025" y="144111"/>
                </a:lnTo>
                <a:cubicBezTo>
                  <a:pt x="76344" y="136257"/>
                  <a:pt x="83604" y="130719"/>
                  <a:pt x="91871" y="130719"/>
                </a:cubicBezTo>
                <a:close/>
                <a:moveTo>
                  <a:pt x="599624" y="52"/>
                </a:moveTo>
                <a:cubicBezTo>
                  <a:pt x="602346" y="-250"/>
                  <a:pt x="604967" y="757"/>
                  <a:pt x="606882" y="2771"/>
                </a:cubicBezTo>
                <a:cubicBezTo>
                  <a:pt x="608697" y="4684"/>
                  <a:pt x="609503" y="7402"/>
                  <a:pt x="608999" y="10121"/>
                </a:cubicBezTo>
                <a:cubicBezTo>
                  <a:pt x="605269" y="29856"/>
                  <a:pt x="589543" y="98929"/>
                  <a:pt x="543273" y="158839"/>
                </a:cubicBezTo>
                <a:cubicBezTo>
                  <a:pt x="542365" y="160047"/>
                  <a:pt x="541055" y="161054"/>
                  <a:pt x="539543" y="161557"/>
                </a:cubicBezTo>
                <a:cubicBezTo>
                  <a:pt x="518877" y="169210"/>
                  <a:pt x="500933" y="174043"/>
                  <a:pt x="486215" y="176157"/>
                </a:cubicBezTo>
                <a:cubicBezTo>
                  <a:pt x="492264" y="177667"/>
                  <a:pt x="498917" y="178976"/>
                  <a:pt x="505772" y="179983"/>
                </a:cubicBezTo>
                <a:cubicBezTo>
                  <a:pt x="508998" y="180487"/>
                  <a:pt x="511720" y="182803"/>
                  <a:pt x="512627" y="186025"/>
                </a:cubicBezTo>
                <a:cubicBezTo>
                  <a:pt x="513534" y="189146"/>
                  <a:pt x="512627" y="192569"/>
                  <a:pt x="510208" y="194684"/>
                </a:cubicBezTo>
                <a:cubicBezTo>
                  <a:pt x="468372" y="232543"/>
                  <a:pt x="416759" y="254393"/>
                  <a:pt x="356778" y="259729"/>
                </a:cubicBezTo>
                <a:cubicBezTo>
                  <a:pt x="338734" y="280068"/>
                  <a:pt x="328855" y="294467"/>
                  <a:pt x="328754" y="294668"/>
                </a:cubicBezTo>
                <a:cubicBezTo>
                  <a:pt x="327040" y="297085"/>
                  <a:pt x="324217" y="298595"/>
                  <a:pt x="321193" y="298595"/>
                </a:cubicBezTo>
                <a:cubicBezTo>
                  <a:pt x="319278" y="298595"/>
                  <a:pt x="317564" y="297991"/>
                  <a:pt x="315951" y="296984"/>
                </a:cubicBezTo>
                <a:cubicBezTo>
                  <a:pt x="314036" y="295574"/>
                  <a:pt x="312625" y="293561"/>
                  <a:pt x="312221" y="291144"/>
                </a:cubicBezTo>
                <a:cubicBezTo>
                  <a:pt x="311717" y="288727"/>
                  <a:pt x="312322" y="286311"/>
                  <a:pt x="313633" y="284297"/>
                </a:cubicBezTo>
                <a:cubicBezTo>
                  <a:pt x="314137" y="283693"/>
                  <a:pt x="324923" y="267986"/>
                  <a:pt x="344581" y="245935"/>
                </a:cubicBezTo>
                <a:cubicBezTo>
                  <a:pt x="346294" y="234557"/>
                  <a:pt x="350024" y="216332"/>
                  <a:pt x="357786" y="194382"/>
                </a:cubicBezTo>
                <a:cubicBezTo>
                  <a:pt x="368170" y="164679"/>
                  <a:pt x="385408" y="125007"/>
                  <a:pt x="423412" y="86947"/>
                </a:cubicBezTo>
                <a:cubicBezTo>
                  <a:pt x="425832" y="84530"/>
                  <a:pt x="429461" y="83825"/>
                  <a:pt x="432586" y="85034"/>
                </a:cubicBezTo>
                <a:cubicBezTo>
                  <a:pt x="435711" y="86343"/>
                  <a:pt x="436517" y="88658"/>
                  <a:pt x="438231" y="92485"/>
                </a:cubicBezTo>
                <a:cubicBezTo>
                  <a:pt x="440550" y="97418"/>
                  <a:pt x="445086" y="110810"/>
                  <a:pt x="445086" y="110810"/>
                </a:cubicBezTo>
                <a:cubicBezTo>
                  <a:pt x="443876" y="98325"/>
                  <a:pt x="443775" y="83725"/>
                  <a:pt x="451638" y="61875"/>
                </a:cubicBezTo>
                <a:cubicBezTo>
                  <a:pt x="452142" y="60465"/>
                  <a:pt x="453050" y="59157"/>
                  <a:pt x="454259" y="58150"/>
                </a:cubicBezTo>
                <a:cubicBezTo>
                  <a:pt x="467163" y="47879"/>
                  <a:pt x="482082" y="36904"/>
                  <a:pt x="504058" y="26735"/>
                </a:cubicBezTo>
                <a:cubicBezTo>
                  <a:pt x="506377" y="25627"/>
                  <a:pt x="509099" y="25728"/>
                  <a:pt x="511417" y="26835"/>
                </a:cubicBezTo>
                <a:cubicBezTo>
                  <a:pt x="513736" y="28044"/>
                  <a:pt x="515349" y="30158"/>
                  <a:pt x="515954" y="32675"/>
                </a:cubicBezTo>
                <a:cubicBezTo>
                  <a:pt x="516559" y="35495"/>
                  <a:pt x="518776" y="49188"/>
                  <a:pt x="518776" y="49188"/>
                </a:cubicBezTo>
                <a:cubicBezTo>
                  <a:pt x="518776" y="49188"/>
                  <a:pt x="519381" y="29957"/>
                  <a:pt x="519885" y="24822"/>
                </a:cubicBezTo>
                <a:cubicBezTo>
                  <a:pt x="520188" y="21600"/>
                  <a:pt x="522305" y="18881"/>
                  <a:pt x="525329" y="17673"/>
                </a:cubicBezTo>
                <a:cubicBezTo>
                  <a:pt x="548313" y="8913"/>
                  <a:pt x="573313" y="2972"/>
                  <a:pt x="599624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3" name="boring_268101">
            <a:extLst>
              <a:ext uri="{FF2B5EF4-FFF2-40B4-BE49-F238E27FC236}">
                <a16:creationId xmlns="" xmlns:a16="http://schemas.microsoft.com/office/drawing/2014/main" id="{2604D178-EC7E-46C5-9523-412CC566C737}"/>
              </a:ext>
            </a:extLst>
          </p:cNvPr>
          <p:cNvSpPr>
            <a:spLocks noChangeAspect="1"/>
          </p:cNvSpPr>
          <p:nvPr/>
        </p:nvSpPr>
        <p:spPr bwMode="auto">
          <a:xfrm>
            <a:off x="10466841" y="4116722"/>
            <a:ext cx="368754" cy="343572"/>
          </a:xfrm>
          <a:custGeom>
            <a:avLst/>
            <a:gdLst>
              <a:gd name="connsiteX0" fmla="*/ 492137 w 607653"/>
              <a:gd name="connsiteY0" fmla="*/ 359672 h 566157"/>
              <a:gd name="connsiteX1" fmla="*/ 518881 w 607653"/>
              <a:gd name="connsiteY1" fmla="*/ 359672 h 566157"/>
              <a:gd name="connsiteX2" fmla="*/ 518881 w 607653"/>
              <a:gd name="connsiteY2" fmla="*/ 501234 h 566157"/>
              <a:gd name="connsiteX3" fmla="*/ 505465 w 607653"/>
              <a:gd name="connsiteY3" fmla="*/ 514563 h 566157"/>
              <a:gd name="connsiteX4" fmla="*/ 492137 w 607653"/>
              <a:gd name="connsiteY4" fmla="*/ 501234 h 566157"/>
              <a:gd name="connsiteX5" fmla="*/ 419737 w 607653"/>
              <a:gd name="connsiteY5" fmla="*/ 359672 h 566157"/>
              <a:gd name="connsiteX6" fmla="*/ 470826 w 607653"/>
              <a:gd name="connsiteY6" fmla="*/ 359672 h 566157"/>
              <a:gd name="connsiteX7" fmla="*/ 470826 w 607653"/>
              <a:gd name="connsiteY7" fmla="*/ 521090 h 566157"/>
              <a:gd name="connsiteX8" fmla="*/ 445282 w 607653"/>
              <a:gd name="connsiteY8" fmla="*/ 546600 h 566157"/>
              <a:gd name="connsiteX9" fmla="*/ 419737 w 607653"/>
              <a:gd name="connsiteY9" fmla="*/ 521090 h 566157"/>
              <a:gd name="connsiteX10" fmla="*/ 357640 w 607653"/>
              <a:gd name="connsiteY10" fmla="*/ 359672 h 566157"/>
              <a:gd name="connsiteX11" fmla="*/ 408729 w 607653"/>
              <a:gd name="connsiteY11" fmla="*/ 359672 h 566157"/>
              <a:gd name="connsiteX12" fmla="*/ 408729 w 607653"/>
              <a:gd name="connsiteY12" fmla="*/ 521090 h 566157"/>
              <a:gd name="connsiteX13" fmla="*/ 383185 w 607653"/>
              <a:gd name="connsiteY13" fmla="*/ 546600 h 566157"/>
              <a:gd name="connsiteX14" fmla="*/ 357640 w 607653"/>
              <a:gd name="connsiteY14" fmla="*/ 521090 h 566157"/>
              <a:gd name="connsiteX15" fmla="*/ 309091 w 607653"/>
              <a:gd name="connsiteY15" fmla="*/ 359672 h 566157"/>
              <a:gd name="connsiteX16" fmla="*/ 335906 w 607653"/>
              <a:gd name="connsiteY16" fmla="*/ 359672 h 566157"/>
              <a:gd name="connsiteX17" fmla="*/ 335906 w 607653"/>
              <a:gd name="connsiteY17" fmla="*/ 501234 h 566157"/>
              <a:gd name="connsiteX18" fmla="*/ 322543 w 607653"/>
              <a:gd name="connsiteY18" fmla="*/ 514563 h 566157"/>
              <a:gd name="connsiteX19" fmla="*/ 309091 w 607653"/>
              <a:gd name="connsiteY19" fmla="*/ 501234 h 566157"/>
              <a:gd name="connsiteX20" fmla="*/ 470766 w 607653"/>
              <a:gd name="connsiteY20" fmla="*/ 194125 h 566157"/>
              <a:gd name="connsiteX21" fmla="*/ 524079 w 607653"/>
              <a:gd name="connsiteY21" fmla="*/ 229408 h 566157"/>
              <a:gd name="connsiteX22" fmla="*/ 553005 w 607653"/>
              <a:gd name="connsiteY22" fmla="*/ 285309 h 566157"/>
              <a:gd name="connsiteX23" fmla="*/ 552293 w 607653"/>
              <a:gd name="connsiteY23" fmla="*/ 306194 h 566157"/>
              <a:gd name="connsiteX24" fmla="*/ 542770 w 607653"/>
              <a:gd name="connsiteY24" fmla="*/ 314548 h 566157"/>
              <a:gd name="connsiteX25" fmla="*/ 594748 w 607653"/>
              <a:gd name="connsiteY25" fmla="*/ 314548 h 566157"/>
              <a:gd name="connsiteX26" fmla="*/ 607653 w 607653"/>
              <a:gd name="connsiteY26" fmla="*/ 327434 h 566157"/>
              <a:gd name="connsiteX27" fmla="*/ 594748 w 607653"/>
              <a:gd name="connsiteY27" fmla="*/ 340321 h 566157"/>
              <a:gd name="connsiteX28" fmla="*/ 582020 w 607653"/>
              <a:gd name="connsiteY28" fmla="*/ 340321 h 566157"/>
              <a:gd name="connsiteX29" fmla="*/ 582020 w 607653"/>
              <a:gd name="connsiteY29" fmla="*/ 546417 h 566157"/>
              <a:gd name="connsiteX30" fmla="*/ 562173 w 607653"/>
              <a:gd name="connsiteY30" fmla="*/ 566146 h 566157"/>
              <a:gd name="connsiteX31" fmla="*/ 542414 w 607653"/>
              <a:gd name="connsiteY31" fmla="*/ 546417 h 566157"/>
              <a:gd name="connsiteX32" fmla="*/ 542414 w 607653"/>
              <a:gd name="connsiteY32" fmla="*/ 340321 h 566157"/>
              <a:gd name="connsiteX33" fmla="*/ 283682 w 607653"/>
              <a:gd name="connsiteY33" fmla="*/ 340321 h 566157"/>
              <a:gd name="connsiteX34" fmla="*/ 283682 w 607653"/>
              <a:gd name="connsiteY34" fmla="*/ 546417 h 566157"/>
              <a:gd name="connsiteX35" fmla="*/ 263923 w 607653"/>
              <a:gd name="connsiteY35" fmla="*/ 566146 h 566157"/>
              <a:gd name="connsiteX36" fmla="*/ 244075 w 607653"/>
              <a:gd name="connsiteY36" fmla="*/ 546417 h 566157"/>
              <a:gd name="connsiteX37" fmla="*/ 244075 w 607653"/>
              <a:gd name="connsiteY37" fmla="*/ 340321 h 566157"/>
              <a:gd name="connsiteX38" fmla="*/ 230191 w 607653"/>
              <a:gd name="connsiteY38" fmla="*/ 340321 h 566157"/>
              <a:gd name="connsiteX39" fmla="*/ 217285 w 607653"/>
              <a:gd name="connsiteY39" fmla="*/ 327434 h 566157"/>
              <a:gd name="connsiteX40" fmla="*/ 230191 w 607653"/>
              <a:gd name="connsiteY40" fmla="*/ 314548 h 566157"/>
              <a:gd name="connsiteX41" fmla="*/ 289111 w 607653"/>
              <a:gd name="connsiteY41" fmla="*/ 314548 h 566157"/>
              <a:gd name="connsiteX42" fmla="*/ 279676 w 607653"/>
              <a:gd name="connsiteY42" fmla="*/ 306371 h 566157"/>
              <a:gd name="connsiteX43" fmla="*/ 278608 w 607653"/>
              <a:gd name="connsiteY43" fmla="*/ 285842 h 566157"/>
              <a:gd name="connsiteX44" fmla="*/ 304775 w 607653"/>
              <a:gd name="connsiteY44" fmla="*/ 231185 h 566157"/>
              <a:gd name="connsiteX45" fmla="*/ 358266 w 607653"/>
              <a:gd name="connsiteY45" fmla="*/ 194214 h 566157"/>
              <a:gd name="connsiteX46" fmla="*/ 351591 w 607653"/>
              <a:gd name="connsiteY46" fmla="*/ 222209 h 566157"/>
              <a:gd name="connsiteX47" fmla="*/ 353371 w 607653"/>
              <a:gd name="connsiteY47" fmla="*/ 239006 h 566157"/>
              <a:gd name="connsiteX48" fmla="*/ 343136 w 607653"/>
              <a:gd name="connsiteY48" fmla="*/ 249493 h 566157"/>
              <a:gd name="connsiteX49" fmla="*/ 331654 w 607653"/>
              <a:gd name="connsiteY49" fmla="*/ 273844 h 566157"/>
              <a:gd name="connsiteX50" fmla="*/ 399653 w 607653"/>
              <a:gd name="connsiteY50" fmla="*/ 273844 h 566157"/>
              <a:gd name="connsiteX51" fmla="*/ 420925 w 607653"/>
              <a:gd name="connsiteY51" fmla="*/ 295085 h 566157"/>
              <a:gd name="connsiteX52" fmla="*/ 408286 w 607653"/>
              <a:gd name="connsiteY52" fmla="*/ 314548 h 566157"/>
              <a:gd name="connsiteX53" fmla="*/ 435521 w 607653"/>
              <a:gd name="connsiteY53" fmla="*/ 314548 h 566157"/>
              <a:gd name="connsiteX54" fmla="*/ 440416 w 607653"/>
              <a:gd name="connsiteY54" fmla="*/ 295085 h 566157"/>
              <a:gd name="connsiteX55" fmla="*/ 435254 w 607653"/>
              <a:gd name="connsiteY55" fmla="*/ 275177 h 566157"/>
              <a:gd name="connsiteX56" fmla="*/ 442552 w 607653"/>
              <a:gd name="connsiteY56" fmla="*/ 273844 h 566157"/>
              <a:gd name="connsiteX57" fmla="*/ 499158 w 607653"/>
              <a:gd name="connsiteY57" fmla="*/ 273844 h 566157"/>
              <a:gd name="connsiteX58" fmla="*/ 486253 w 607653"/>
              <a:gd name="connsiteY58" fmla="*/ 248871 h 566157"/>
              <a:gd name="connsiteX59" fmla="*/ 473792 w 607653"/>
              <a:gd name="connsiteY59" fmla="*/ 237851 h 566157"/>
              <a:gd name="connsiteX60" fmla="*/ 476285 w 607653"/>
              <a:gd name="connsiteY60" fmla="*/ 219632 h 566157"/>
              <a:gd name="connsiteX61" fmla="*/ 470766 w 607653"/>
              <a:gd name="connsiteY61" fmla="*/ 194125 h 566157"/>
              <a:gd name="connsiteX62" fmla="*/ 113828 w 607653"/>
              <a:gd name="connsiteY62" fmla="*/ 183435 h 566157"/>
              <a:gd name="connsiteX63" fmla="*/ 54910 w 607653"/>
              <a:gd name="connsiteY63" fmla="*/ 198279 h 566157"/>
              <a:gd name="connsiteX64" fmla="*/ 60517 w 607653"/>
              <a:gd name="connsiteY64" fmla="*/ 209922 h 566157"/>
              <a:gd name="connsiteX65" fmla="*/ 64433 w 607653"/>
              <a:gd name="connsiteY65" fmla="*/ 217922 h 566157"/>
              <a:gd name="connsiteX66" fmla="*/ 65323 w 607653"/>
              <a:gd name="connsiteY66" fmla="*/ 207522 h 566157"/>
              <a:gd name="connsiteX67" fmla="*/ 414507 w 607653"/>
              <a:gd name="connsiteY67" fmla="*/ 175567 h 566157"/>
              <a:gd name="connsiteX68" fmla="*/ 458619 w 607653"/>
              <a:gd name="connsiteY68" fmla="*/ 219647 h 566157"/>
              <a:gd name="connsiteX69" fmla="*/ 443500 w 607653"/>
              <a:gd name="connsiteY69" fmla="*/ 254396 h 566157"/>
              <a:gd name="connsiteX70" fmla="*/ 442522 w 607653"/>
              <a:gd name="connsiteY70" fmla="*/ 254396 h 566157"/>
              <a:gd name="connsiteX71" fmla="*/ 421088 w 607653"/>
              <a:gd name="connsiteY71" fmla="*/ 260528 h 566157"/>
              <a:gd name="connsiteX72" fmla="*/ 399654 w 607653"/>
              <a:gd name="connsiteY72" fmla="*/ 254396 h 566157"/>
              <a:gd name="connsiteX73" fmla="*/ 389427 w 607653"/>
              <a:gd name="connsiteY73" fmla="*/ 254396 h 566157"/>
              <a:gd name="connsiteX74" fmla="*/ 370483 w 607653"/>
              <a:gd name="connsiteY74" fmla="*/ 219647 h 566157"/>
              <a:gd name="connsiteX75" fmla="*/ 414507 w 607653"/>
              <a:gd name="connsiteY75" fmla="*/ 175567 h 566157"/>
              <a:gd name="connsiteX76" fmla="*/ 135099 w 607653"/>
              <a:gd name="connsiteY76" fmla="*/ 119797 h 566157"/>
              <a:gd name="connsiteX77" fmla="*/ 166961 w 607653"/>
              <a:gd name="connsiteY77" fmla="*/ 122463 h 566157"/>
              <a:gd name="connsiteX78" fmla="*/ 198022 w 607653"/>
              <a:gd name="connsiteY78" fmla="*/ 158993 h 566157"/>
              <a:gd name="connsiteX79" fmla="*/ 183693 w 607653"/>
              <a:gd name="connsiteY79" fmla="*/ 332044 h 566157"/>
              <a:gd name="connsiteX80" fmla="*/ 182803 w 607653"/>
              <a:gd name="connsiteY80" fmla="*/ 331956 h 566157"/>
              <a:gd name="connsiteX81" fmla="*/ 202650 w 607653"/>
              <a:gd name="connsiteY81" fmla="*/ 405816 h 566157"/>
              <a:gd name="connsiteX82" fmla="*/ 203273 w 607653"/>
              <a:gd name="connsiteY82" fmla="*/ 416748 h 566157"/>
              <a:gd name="connsiteX83" fmla="*/ 184850 w 607653"/>
              <a:gd name="connsiteY83" fmla="*/ 543048 h 566157"/>
              <a:gd name="connsiteX84" fmla="*/ 158150 w 607653"/>
              <a:gd name="connsiteY84" fmla="*/ 566157 h 566157"/>
              <a:gd name="connsiteX85" fmla="*/ 131450 w 607653"/>
              <a:gd name="connsiteY85" fmla="*/ 535315 h 566157"/>
              <a:gd name="connsiteX86" fmla="*/ 148983 w 607653"/>
              <a:gd name="connsiteY86" fmla="*/ 414437 h 566157"/>
              <a:gd name="connsiteX87" fmla="*/ 125665 w 607653"/>
              <a:gd name="connsiteY87" fmla="*/ 327245 h 566157"/>
              <a:gd name="connsiteX88" fmla="*/ 115163 w 607653"/>
              <a:gd name="connsiteY88" fmla="*/ 326356 h 566157"/>
              <a:gd name="connsiteX89" fmla="*/ 126644 w 607653"/>
              <a:gd name="connsiteY89" fmla="*/ 401460 h 566157"/>
              <a:gd name="connsiteX90" fmla="*/ 126021 w 607653"/>
              <a:gd name="connsiteY90" fmla="*/ 412748 h 566157"/>
              <a:gd name="connsiteX91" fmla="*/ 89887 w 607653"/>
              <a:gd name="connsiteY91" fmla="*/ 544292 h 566157"/>
              <a:gd name="connsiteX92" fmla="*/ 56690 w 607653"/>
              <a:gd name="connsiteY92" fmla="*/ 563223 h 566157"/>
              <a:gd name="connsiteX93" fmla="*/ 37822 w 607653"/>
              <a:gd name="connsiteY93" fmla="*/ 530071 h 566157"/>
              <a:gd name="connsiteX94" fmla="*/ 72443 w 607653"/>
              <a:gd name="connsiteY94" fmla="*/ 403949 h 566157"/>
              <a:gd name="connsiteX95" fmla="*/ 57402 w 607653"/>
              <a:gd name="connsiteY95" fmla="*/ 318446 h 566157"/>
              <a:gd name="connsiteX96" fmla="*/ 58559 w 607653"/>
              <a:gd name="connsiteY96" fmla="*/ 289826 h 566157"/>
              <a:gd name="connsiteX97" fmla="*/ 43607 w 607653"/>
              <a:gd name="connsiteY97" fmla="*/ 277827 h 566157"/>
              <a:gd name="connsiteX98" fmla="*/ 2311 w 607653"/>
              <a:gd name="connsiteY98" fmla="*/ 193034 h 566157"/>
              <a:gd name="connsiteX99" fmla="*/ 16996 w 607653"/>
              <a:gd name="connsiteY99" fmla="*/ 161393 h 566157"/>
              <a:gd name="connsiteX100" fmla="*/ 102792 w 607653"/>
              <a:gd name="connsiteY100" fmla="*/ 139795 h 566157"/>
              <a:gd name="connsiteX101" fmla="*/ 83479 w 607653"/>
              <a:gd name="connsiteY101" fmla="*/ 140417 h 566157"/>
              <a:gd name="connsiteX102" fmla="*/ 135099 w 607653"/>
              <a:gd name="connsiteY102" fmla="*/ 119797 h 566157"/>
              <a:gd name="connsiteX103" fmla="*/ 344188 w 607653"/>
              <a:gd name="connsiteY103" fmla="*/ 66141 h 566157"/>
              <a:gd name="connsiteX104" fmla="*/ 340450 w 607653"/>
              <a:gd name="connsiteY104" fmla="*/ 69875 h 566157"/>
              <a:gd name="connsiteX105" fmla="*/ 344188 w 607653"/>
              <a:gd name="connsiteY105" fmla="*/ 73608 h 566157"/>
              <a:gd name="connsiteX106" fmla="*/ 347926 w 607653"/>
              <a:gd name="connsiteY106" fmla="*/ 69875 h 566157"/>
              <a:gd name="connsiteX107" fmla="*/ 344188 w 607653"/>
              <a:gd name="connsiteY107" fmla="*/ 66141 h 566157"/>
              <a:gd name="connsiteX108" fmla="*/ 320877 w 607653"/>
              <a:gd name="connsiteY108" fmla="*/ 62380 h 566157"/>
              <a:gd name="connsiteX109" fmla="*/ 322216 w 607653"/>
              <a:gd name="connsiteY109" fmla="*/ 62380 h 566157"/>
              <a:gd name="connsiteX110" fmla="*/ 322216 w 607653"/>
              <a:gd name="connsiteY110" fmla="*/ 64070 h 566157"/>
              <a:gd name="connsiteX111" fmla="*/ 317396 w 607653"/>
              <a:gd name="connsiteY111" fmla="*/ 68519 h 566157"/>
              <a:gd name="connsiteX112" fmla="*/ 314807 w 607653"/>
              <a:gd name="connsiteY112" fmla="*/ 65939 h 566157"/>
              <a:gd name="connsiteX113" fmla="*/ 320877 w 607653"/>
              <a:gd name="connsiteY113" fmla="*/ 62380 h 566157"/>
              <a:gd name="connsiteX114" fmla="*/ 366434 w 607653"/>
              <a:gd name="connsiteY114" fmla="*/ 49184 h 566157"/>
              <a:gd name="connsiteX115" fmla="*/ 372388 w 607653"/>
              <a:gd name="connsiteY115" fmla="*/ 49184 h 566157"/>
              <a:gd name="connsiteX116" fmla="*/ 371144 w 607653"/>
              <a:gd name="connsiteY116" fmla="*/ 55888 h 566157"/>
              <a:gd name="connsiteX117" fmla="*/ 365190 w 607653"/>
              <a:gd name="connsiteY117" fmla="*/ 55888 h 566157"/>
              <a:gd name="connsiteX118" fmla="*/ 318557 w 607653"/>
              <a:gd name="connsiteY118" fmla="*/ 42049 h 566157"/>
              <a:gd name="connsiteX119" fmla="*/ 299779 w 607653"/>
              <a:gd name="connsiteY119" fmla="*/ 61874 h 566157"/>
              <a:gd name="connsiteX120" fmla="*/ 316065 w 607653"/>
              <a:gd name="connsiteY120" fmla="*/ 80542 h 566157"/>
              <a:gd name="connsiteX121" fmla="*/ 325944 w 607653"/>
              <a:gd name="connsiteY121" fmla="*/ 77075 h 566157"/>
              <a:gd name="connsiteX122" fmla="*/ 324253 w 607653"/>
              <a:gd name="connsiteY122" fmla="*/ 75031 h 566157"/>
              <a:gd name="connsiteX123" fmla="*/ 316955 w 607653"/>
              <a:gd name="connsiteY123" fmla="*/ 76453 h 566157"/>
              <a:gd name="connsiteX124" fmla="*/ 304407 w 607653"/>
              <a:gd name="connsiteY124" fmla="*/ 61785 h 566157"/>
              <a:gd name="connsiteX125" fmla="*/ 318557 w 607653"/>
              <a:gd name="connsiteY125" fmla="*/ 46138 h 566157"/>
              <a:gd name="connsiteX126" fmla="*/ 332263 w 607653"/>
              <a:gd name="connsiteY126" fmla="*/ 61251 h 566157"/>
              <a:gd name="connsiteX127" fmla="*/ 329059 w 607653"/>
              <a:gd name="connsiteY127" fmla="*/ 69074 h 566157"/>
              <a:gd name="connsiteX128" fmla="*/ 327101 w 607653"/>
              <a:gd name="connsiteY128" fmla="*/ 66407 h 566157"/>
              <a:gd name="connsiteX129" fmla="*/ 327101 w 607653"/>
              <a:gd name="connsiteY129" fmla="*/ 57162 h 566157"/>
              <a:gd name="connsiteX130" fmla="*/ 318290 w 607653"/>
              <a:gd name="connsiteY130" fmla="*/ 49872 h 566157"/>
              <a:gd name="connsiteX131" fmla="*/ 310459 w 607653"/>
              <a:gd name="connsiteY131" fmla="*/ 53517 h 566157"/>
              <a:gd name="connsiteX132" fmla="*/ 312150 w 607653"/>
              <a:gd name="connsiteY132" fmla="*/ 56184 h 566157"/>
              <a:gd name="connsiteX133" fmla="*/ 317489 w 607653"/>
              <a:gd name="connsiteY133" fmla="*/ 54673 h 566157"/>
              <a:gd name="connsiteX134" fmla="*/ 321939 w 607653"/>
              <a:gd name="connsiteY134" fmla="*/ 58495 h 566157"/>
              <a:gd name="connsiteX135" fmla="*/ 321939 w 607653"/>
              <a:gd name="connsiteY135" fmla="*/ 59296 h 566157"/>
              <a:gd name="connsiteX136" fmla="*/ 320248 w 607653"/>
              <a:gd name="connsiteY136" fmla="*/ 59296 h 566157"/>
              <a:gd name="connsiteX137" fmla="*/ 309213 w 607653"/>
              <a:gd name="connsiteY137" fmla="*/ 66052 h 566157"/>
              <a:gd name="connsiteX138" fmla="*/ 316065 w 607653"/>
              <a:gd name="connsiteY138" fmla="*/ 72364 h 566157"/>
              <a:gd name="connsiteX139" fmla="*/ 322918 w 607653"/>
              <a:gd name="connsiteY139" fmla="*/ 68630 h 566157"/>
              <a:gd name="connsiteX140" fmla="*/ 328614 w 607653"/>
              <a:gd name="connsiteY140" fmla="*/ 72630 h 566157"/>
              <a:gd name="connsiteX141" fmla="*/ 336801 w 607653"/>
              <a:gd name="connsiteY141" fmla="*/ 60185 h 566157"/>
              <a:gd name="connsiteX142" fmla="*/ 318557 w 607653"/>
              <a:gd name="connsiteY142" fmla="*/ 42049 h 566157"/>
              <a:gd name="connsiteX143" fmla="*/ 365458 w 607653"/>
              <a:gd name="connsiteY143" fmla="*/ 34226 h 566157"/>
              <a:gd name="connsiteX144" fmla="*/ 362432 w 607653"/>
              <a:gd name="connsiteY144" fmla="*/ 35737 h 566157"/>
              <a:gd name="connsiteX145" fmla="*/ 361008 w 607653"/>
              <a:gd name="connsiteY145" fmla="*/ 43916 h 566157"/>
              <a:gd name="connsiteX146" fmla="*/ 355579 w 607653"/>
              <a:gd name="connsiteY146" fmla="*/ 43916 h 566157"/>
              <a:gd name="connsiteX147" fmla="*/ 353621 w 607653"/>
              <a:gd name="connsiteY147" fmla="*/ 46583 h 566157"/>
              <a:gd name="connsiteX148" fmla="*/ 355668 w 607653"/>
              <a:gd name="connsiteY148" fmla="*/ 49161 h 566157"/>
              <a:gd name="connsiteX149" fmla="*/ 359940 w 607653"/>
              <a:gd name="connsiteY149" fmla="*/ 49161 h 566157"/>
              <a:gd name="connsiteX150" fmla="*/ 358783 w 607653"/>
              <a:gd name="connsiteY150" fmla="*/ 55917 h 566157"/>
              <a:gd name="connsiteX151" fmla="*/ 353443 w 607653"/>
              <a:gd name="connsiteY151" fmla="*/ 55917 h 566157"/>
              <a:gd name="connsiteX152" fmla="*/ 351485 w 607653"/>
              <a:gd name="connsiteY152" fmla="*/ 58673 h 566157"/>
              <a:gd name="connsiteX153" fmla="*/ 353443 w 607653"/>
              <a:gd name="connsiteY153" fmla="*/ 61251 h 566157"/>
              <a:gd name="connsiteX154" fmla="*/ 357715 w 607653"/>
              <a:gd name="connsiteY154" fmla="*/ 61251 h 566157"/>
              <a:gd name="connsiteX155" fmla="*/ 356380 w 607653"/>
              <a:gd name="connsiteY155" fmla="*/ 68986 h 566157"/>
              <a:gd name="connsiteX156" fmla="*/ 359851 w 607653"/>
              <a:gd name="connsiteY156" fmla="*/ 71653 h 566157"/>
              <a:gd name="connsiteX157" fmla="*/ 362610 w 607653"/>
              <a:gd name="connsiteY157" fmla="*/ 69963 h 566157"/>
              <a:gd name="connsiteX158" fmla="*/ 364212 w 607653"/>
              <a:gd name="connsiteY158" fmla="*/ 61251 h 566157"/>
              <a:gd name="connsiteX159" fmla="*/ 370085 w 607653"/>
              <a:gd name="connsiteY159" fmla="*/ 61251 h 566157"/>
              <a:gd name="connsiteX160" fmla="*/ 368751 w 607653"/>
              <a:gd name="connsiteY160" fmla="*/ 68986 h 566157"/>
              <a:gd name="connsiteX161" fmla="*/ 372221 w 607653"/>
              <a:gd name="connsiteY161" fmla="*/ 71653 h 566157"/>
              <a:gd name="connsiteX162" fmla="*/ 375069 w 607653"/>
              <a:gd name="connsiteY162" fmla="*/ 69963 h 566157"/>
              <a:gd name="connsiteX163" fmla="*/ 376582 w 607653"/>
              <a:gd name="connsiteY163" fmla="*/ 61251 h 566157"/>
              <a:gd name="connsiteX164" fmla="*/ 381922 w 607653"/>
              <a:gd name="connsiteY164" fmla="*/ 61251 h 566157"/>
              <a:gd name="connsiteX165" fmla="*/ 384058 w 607653"/>
              <a:gd name="connsiteY165" fmla="*/ 58584 h 566157"/>
              <a:gd name="connsiteX166" fmla="*/ 381922 w 607653"/>
              <a:gd name="connsiteY166" fmla="*/ 55917 h 566157"/>
              <a:gd name="connsiteX167" fmla="*/ 377561 w 607653"/>
              <a:gd name="connsiteY167" fmla="*/ 55917 h 566157"/>
              <a:gd name="connsiteX168" fmla="*/ 378896 w 607653"/>
              <a:gd name="connsiteY168" fmla="*/ 49161 h 566157"/>
              <a:gd name="connsiteX169" fmla="*/ 384147 w 607653"/>
              <a:gd name="connsiteY169" fmla="*/ 49161 h 566157"/>
              <a:gd name="connsiteX170" fmla="*/ 386194 w 607653"/>
              <a:gd name="connsiteY170" fmla="*/ 46583 h 566157"/>
              <a:gd name="connsiteX171" fmla="*/ 384058 w 607653"/>
              <a:gd name="connsiteY171" fmla="*/ 43916 h 566157"/>
              <a:gd name="connsiteX172" fmla="*/ 379786 w 607653"/>
              <a:gd name="connsiteY172" fmla="*/ 43916 h 566157"/>
              <a:gd name="connsiteX173" fmla="*/ 381121 w 607653"/>
              <a:gd name="connsiteY173" fmla="*/ 36893 h 566157"/>
              <a:gd name="connsiteX174" fmla="*/ 377828 w 607653"/>
              <a:gd name="connsiteY174" fmla="*/ 34226 h 566157"/>
              <a:gd name="connsiteX175" fmla="*/ 374891 w 607653"/>
              <a:gd name="connsiteY175" fmla="*/ 35737 h 566157"/>
              <a:gd name="connsiteX176" fmla="*/ 373467 w 607653"/>
              <a:gd name="connsiteY176" fmla="*/ 43916 h 566157"/>
              <a:gd name="connsiteX177" fmla="*/ 367416 w 607653"/>
              <a:gd name="connsiteY177" fmla="*/ 43916 h 566157"/>
              <a:gd name="connsiteX178" fmla="*/ 368662 w 607653"/>
              <a:gd name="connsiteY178" fmla="*/ 36893 h 566157"/>
              <a:gd name="connsiteX179" fmla="*/ 365458 w 607653"/>
              <a:gd name="connsiteY179" fmla="*/ 34226 h 566157"/>
              <a:gd name="connsiteX180" fmla="*/ 344099 w 607653"/>
              <a:gd name="connsiteY180" fmla="*/ 33070 h 566157"/>
              <a:gd name="connsiteX181" fmla="*/ 340717 w 607653"/>
              <a:gd name="connsiteY181" fmla="*/ 36004 h 566157"/>
              <a:gd name="connsiteX182" fmla="*/ 341429 w 607653"/>
              <a:gd name="connsiteY182" fmla="*/ 60096 h 566157"/>
              <a:gd name="connsiteX183" fmla="*/ 344099 w 607653"/>
              <a:gd name="connsiteY183" fmla="*/ 62229 h 566157"/>
              <a:gd name="connsiteX184" fmla="*/ 346769 w 607653"/>
              <a:gd name="connsiteY184" fmla="*/ 60096 h 566157"/>
              <a:gd name="connsiteX185" fmla="*/ 347570 w 607653"/>
              <a:gd name="connsiteY185" fmla="*/ 36004 h 566157"/>
              <a:gd name="connsiteX186" fmla="*/ 344099 w 607653"/>
              <a:gd name="connsiteY186" fmla="*/ 33070 h 566157"/>
              <a:gd name="connsiteX187" fmla="*/ 189906 w 607653"/>
              <a:gd name="connsiteY187" fmla="*/ 16089 h 566157"/>
              <a:gd name="connsiteX188" fmla="*/ 236268 w 607653"/>
              <a:gd name="connsiteY188" fmla="*/ 62345 h 566157"/>
              <a:gd name="connsiteX189" fmla="*/ 189906 w 607653"/>
              <a:gd name="connsiteY189" fmla="*/ 108601 h 566157"/>
              <a:gd name="connsiteX190" fmla="*/ 143544 w 607653"/>
              <a:gd name="connsiteY190" fmla="*/ 62345 h 566157"/>
              <a:gd name="connsiteX191" fmla="*/ 189906 w 607653"/>
              <a:gd name="connsiteY191" fmla="*/ 16089 h 566157"/>
              <a:gd name="connsiteX192" fmla="*/ 346324 w 607653"/>
              <a:gd name="connsiteY192" fmla="*/ 0 h 566157"/>
              <a:gd name="connsiteX193" fmla="*/ 428911 w 607653"/>
              <a:gd name="connsiteY193" fmla="*/ 59473 h 566157"/>
              <a:gd name="connsiteX194" fmla="*/ 346324 w 607653"/>
              <a:gd name="connsiteY194" fmla="*/ 118947 h 566157"/>
              <a:gd name="connsiteX195" fmla="*/ 320604 w 607653"/>
              <a:gd name="connsiteY195" fmla="*/ 116013 h 566157"/>
              <a:gd name="connsiteX196" fmla="*/ 288121 w 607653"/>
              <a:gd name="connsiteY196" fmla="*/ 134504 h 566157"/>
              <a:gd name="connsiteX197" fmla="*/ 281090 w 607653"/>
              <a:gd name="connsiteY197" fmla="*/ 133704 h 566157"/>
              <a:gd name="connsiteX198" fmla="*/ 279933 w 607653"/>
              <a:gd name="connsiteY198" fmla="*/ 126770 h 566157"/>
              <a:gd name="connsiteX199" fmla="*/ 291325 w 607653"/>
              <a:gd name="connsiteY199" fmla="*/ 103923 h 566157"/>
              <a:gd name="connsiteX200" fmla="*/ 263647 w 607653"/>
              <a:gd name="connsiteY200" fmla="*/ 59473 h 566157"/>
              <a:gd name="connsiteX201" fmla="*/ 346324 w 607653"/>
              <a:gd name="connsiteY201" fmla="*/ 0 h 56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07653" h="566157">
                <a:moveTo>
                  <a:pt x="492137" y="359672"/>
                </a:moveTo>
                <a:lnTo>
                  <a:pt x="518881" y="359672"/>
                </a:lnTo>
                <a:lnTo>
                  <a:pt x="518881" y="501234"/>
                </a:lnTo>
                <a:cubicBezTo>
                  <a:pt x="518881" y="508609"/>
                  <a:pt x="512839" y="514563"/>
                  <a:pt x="505465" y="514563"/>
                </a:cubicBezTo>
                <a:cubicBezTo>
                  <a:pt x="498090" y="514563"/>
                  <a:pt x="492137" y="508609"/>
                  <a:pt x="492137" y="501234"/>
                </a:cubicBezTo>
                <a:close/>
                <a:moveTo>
                  <a:pt x="419737" y="359672"/>
                </a:moveTo>
                <a:lnTo>
                  <a:pt x="470826" y="359672"/>
                </a:lnTo>
                <a:lnTo>
                  <a:pt x="470826" y="521090"/>
                </a:lnTo>
                <a:cubicBezTo>
                  <a:pt x="470826" y="535134"/>
                  <a:pt x="459345" y="546600"/>
                  <a:pt x="445282" y="546600"/>
                </a:cubicBezTo>
                <a:cubicBezTo>
                  <a:pt x="431130" y="546600"/>
                  <a:pt x="419737" y="535134"/>
                  <a:pt x="419737" y="521090"/>
                </a:cubicBezTo>
                <a:close/>
                <a:moveTo>
                  <a:pt x="357640" y="359672"/>
                </a:moveTo>
                <a:lnTo>
                  <a:pt x="408729" y="359672"/>
                </a:lnTo>
                <a:lnTo>
                  <a:pt x="408729" y="521090"/>
                </a:lnTo>
                <a:cubicBezTo>
                  <a:pt x="408729" y="535134"/>
                  <a:pt x="397248" y="546600"/>
                  <a:pt x="383185" y="546600"/>
                </a:cubicBezTo>
                <a:cubicBezTo>
                  <a:pt x="369033" y="546600"/>
                  <a:pt x="357640" y="535134"/>
                  <a:pt x="357640" y="521090"/>
                </a:cubicBezTo>
                <a:close/>
                <a:moveTo>
                  <a:pt x="309091" y="359672"/>
                </a:moveTo>
                <a:lnTo>
                  <a:pt x="335906" y="359672"/>
                </a:lnTo>
                <a:lnTo>
                  <a:pt x="335906" y="501234"/>
                </a:lnTo>
                <a:cubicBezTo>
                  <a:pt x="335906" y="508609"/>
                  <a:pt x="329937" y="514563"/>
                  <a:pt x="322543" y="514563"/>
                </a:cubicBezTo>
                <a:cubicBezTo>
                  <a:pt x="315149" y="514563"/>
                  <a:pt x="309091" y="508609"/>
                  <a:pt x="309091" y="501234"/>
                </a:cubicBezTo>
                <a:close/>
                <a:moveTo>
                  <a:pt x="470766" y="194125"/>
                </a:moveTo>
                <a:cubicBezTo>
                  <a:pt x="493373" y="195814"/>
                  <a:pt x="513488" y="208967"/>
                  <a:pt x="524079" y="229408"/>
                </a:cubicBezTo>
                <a:cubicBezTo>
                  <a:pt x="544639" y="269045"/>
                  <a:pt x="532980" y="246560"/>
                  <a:pt x="553005" y="285309"/>
                </a:cubicBezTo>
                <a:cubicBezTo>
                  <a:pt x="556476" y="291974"/>
                  <a:pt x="556209" y="299795"/>
                  <a:pt x="552293" y="306194"/>
                </a:cubicBezTo>
                <a:cubicBezTo>
                  <a:pt x="550068" y="309926"/>
                  <a:pt x="546686" y="312770"/>
                  <a:pt x="542770" y="314548"/>
                </a:cubicBezTo>
                <a:lnTo>
                  <a:pt x="594748" y="314548"/>
                </a:lnTo>
                <a:cubicBezTo>
                  <a:pt x="601868" y="314548"/>
                  <a:pt x="607653" y="320324"/>
                  <a:pt x="607653" y="327434"/>
                </a:cubicBezTo>
                <a:cubicBezTo>
                  <a:pt x="607653" y="334544"/>
                  <a:pt x="601868" y="340321"/>
                  <a:pt x="594748" y="340321"/>
                </a:cubicBezTo>
                <a:lnTo>
                  <a:pt x="582020" y="340321"/>
                </a:lnTo>
                <a:lnTo>
                  <a:pt x="582020" y="546417"/>
                </a:lnTo>
                <a:cubicBezTo>
                  <a:pt x="582020" y="557259"/>
                  <a:pt x="573120" y="566146"/>
                  <a:pt x="562173" y="566146"/>
                </a:cubicBezTo>
                <a:cubicBezTo>
                  <a:pt x="551225" y="566146"/>
                  <a:pt x="542414" y="557259"/>
                  <a:pt x="542414" y="546417"/>
                </a:cubicBezTo>
                <a:lnTo>
                  <a:pt x="542414" y="340321"/>
                </a:lnTo>
                <a:lnTo>
                  <a:pt x="283682" y="340321"/>
                </a:lnTo>
                <a:lnTo>
                  <a:pt x="283682" y="546417"/>
                </a:lnTo>
                <a:cubicBezTo>
                  <a:pt x="283682" y="557259"/>
                  <a:pt x="274870" y="566146"/>
                  <a:pt x="263923" y="566146"/>
                </a:cubicBezTo>
                <a:cubicBezTo>
                  <a:pt x="252976" y="566146"/>
                  <a:pt x="244075" y="557259"/>
                  <a:pt x="244075" y="546417"/>
                </a:cubicBezTo>
                <a:lnTo>
                  <a:pt x="244075" y="340321"/>
                </a:lnTo>
                <a:lnTo>
                  <a:pt x="230191" y="340321"/>
                </a:lnTo>
                <a:cubicBezTo>
                  <a:pt x="223070" y="340321"/>
                  <a:pt x="217285" y="334544"/>
                  <a:pt x="217285" y="327434"/>
                </a:cubicBezTo>
                <a:cubicBezTo>
                  <a:pt x="217285" y="320324"/>
                  <a:pt x="223070" y="314548"/>
                  <a:pt x="230191" y="314548"/>
                </a:cubicBezTo>
                <a:lnTo>
                  <a:pt x="289111" y="314548"/>
                </a:lnTo>
                <a:cubicBezTo>
                  <a:pt x="285284" y="312859"/>
                  <a:pt x="281991" y="310015"/>
                  <a:pt x="279676" y="306371"/>
                </a:cubicBezTo>
                <a:cubicBezTo>
                  <a:pt x="275849" y="300239"/>
                  <a:pt x="275404" y="292418"/>
                  <a:pt x="278608" y="285842"/>
                </a:cubicBezTo>
                <a:lnTo>
                  <a:pt x="304775" y="231185"/>
                </a:lnTo>
                <a:cubicBezTo>
                  <a:pt x="314744" y="210300"/>
                  <a:pt x="335392" y="196258"/>
                  <a:pt x="358266" y="194214"/>
                </a:cubicBezTo>
                <a:cubicBezTo>
                  <a:pt x="354172" y="203279"/>
                  <a:pt x="351146" y="212877"/>
                  <a:pt x="351591" y="222209"/>
                </a:cubicBezTo>
                <a:cubicBezTo>
                  <a:pt x="350968" y="227897"/>
                  <a:pt x="352392" y="233318"/>
                  <a:pt x="353371" y="239006"/>
                </a:cubicBezTo>
                <a:cubicBezTo>
                  <a:pt x="349010" y="241317"/>
                  <a:pt x="345361" y="244960"/>
                  <a:pt x="343136" y="249493"/>
                </a:cubicBezTo>
                <a:cubicBezTo>
                  <a:pt x="343136" y="249493"/>
                  <a:pt x="340021" y="256603"/>
                  <a:pt x="331654" y="273844"/>
                </a:cubicBezTo>
                <a:lnTo>
                  <a:pt x="399653" y="273844"/>
                </a:lnTo>
                <a:cubicBezTo>
                  <a:pt x="411401" y="273844"/>
                  <a:pt x="420925" y="283353"/>
                  <a:pt x="420925" y="295085"/>
                </a:cubicBezTo>
                <a:cubicBezTo>
                  <a:pt x="420925" y="303794"/>
                  <a:pt x="415762" y="311171"/>
                  <a:pt x="408286" y="314548"/>
                </a:cubicBezTo>
                <a:lnTo>
                  <a:pt x="435521" y="314548"/>
                </a:lnTo>
                <a:cubicBezTo>
                  <a:pt x="438636" y="308771"/>
                  <a:pt x="440416" y="302106"/>
                  <a:pt x="440416" y="295085"/>
                </a:cubicBezTo>
                <a:cubicBezTo>
                  <a:pt x="440416" y="287886"/>
                  <a:pt x="438547" y="281043"/>
                  <a:pt x="435254" y="275177"/>
                </a:cubicBezTo>
                <a:cubicBezTo>
                  <a:pt x="437568" y="274377"/>
                  <a:pt x="439971" y="273844"/>
                  <a:pt x="442552" y="273844"/>
                </a:cubicBezTo>
                <a:lnTo>
                  <a:pt x="499158" y="273844"/>
                </a:lnTo>
                <a:lnTo>
                  <a:pt x="486253" y="248871"/>
                </a:lnTo>
                <a:cubicBezTo>
                  <a:pt x="483583" y="243716"/>
                  <a:pt x="479133" y="239895"/>
                  <a:pt x="473792" y="237851"/>
                </a:cubicBezTo>
                <a:cubicBezTo>
                  <a:pt x="475394" y="232074"/>
                  <a:pt x="476285" y="225942"/>
                  <a:pt x="476285" y="219632"/>
                </a:cubicBezTo>
                <a:cubicBezTo>
                  <a:pt x="476285" y="210567"/>
                  <a:pt x="474326" y="201946"/>
                  <a:pt x="470766" y="194125"/>
                </a:cubicBezTo>
                <a:close/>
                <a:moveTo>
                  <a:pt x="113828" y="183435"/>
                </a:moveTo>
                <a:lnTo>
                  <a:pt x="54910" y="198279"/>
                </a:lnTo>
                <a:lnTo>
                  <a:pt x="60517" y="209922"/>
                </a:lnTo>
                <a:lnTo>
                  <a:pt x="64433" y="217922"/>
                </a:lnTo>
                <a:lnTo>
                  <a:pt x="65323" y="207522"/>
                </a:lnTo>
                <a:close/>
                <a:moveTo>
                  <a:pt x="414507" y="175567"/>
                </a:moveTo>
                <a:cubicBezTo>
                  <a:pt x="438875" y="175567"/>
                  <a:pt x="458619" y="195297"/>
                  <a:pt x="458619" y="219647"/>
                </a:cubicBezTo>
                <a:cubicBezTo>
                  <a:pt x="458619" y="233778"/>
                  <a:pt x="452927" y="246309"/>
                  <a:pt x="443500" y="254396"/>
                </a:cubicBezTo>
                <a:lnTo>
                  <a:pt x="442522" y="254396"/>
                </a:lnTo>
                <a:cubicBezTo>
                  <a:pt x="434695" y="254396"/>
                  <a:pt x="427314" y="256618"/>
                  <a:pt x="421088" y="260528"/>
                </a:cubicBezTo>
                <a:cubicBezTo>
                  <a:pt x="414863" y="256618"/>
                  <a:pt x="407570" y="254396"/>
                  <a:pt x="399654" y="254396"/>
                </a:cubicBezTo>
                <a:lnTo>
                  <a:pt x="389427" y="254396"/>
                </a:lnTo>
                <a:cubicBezTo>
                  <a:pt x="378221" y="246309"/>
                  <a:pt x="370483" y="233778"/>
                  <a:pt x="370483" y="219647"/>
                </a:cubicBezTo>
                <a:cubicBezTo>
                  <a:pt x="370483" y="195297"/>
                  <a:pt x="390227" y="175567"/>
                  <a:pt x="414507" y="175567"/>
                </a:cubicBezTo>
                <a:close/>
                <a:moveTo>
                  <a:pt x="135099" y="119797"/>
                </a:moveTo>
                <a:lnTo>
                  <a:pt x="166961" y="122463"/>
                </a:lnTo>
                <a:cubicBezTo>
                  <a:pt x="185651" y="123974"/>
                  <a:pt x="199535" y="140328"/>
                  <a:pt x="198022" y="158993"/>
                </a:cubicBezTo>
                <a:lnTo>
                  <a:pt x="183693" y="332044"/>
                </a:lnTo>
                <a:lnTo>
                  <a:pt x="182803" y="331956"/>
                </a:lnTo>
                <a:lnTo>
                  <a:pt x="202650" y="405816"/>
                </a:lnTo>
                <a:cubicBezTo>
                  <a:pt x="203629" y="409371"/>
                  <a:pt x="203807" y="413104"/>
                  <a:pt x="203273" y="416748"/>
                </a:cubicBezTo>
                <a:lnTo>
                  <a:pt x="184850" y="543048"/>
                </a:lnTo>
                <a:cubicBezTo>
                  <a:pt x="182892" y="556469"/>
                  <a:pt x="171411" y="566157"/>
                  <a:pt x="158150" y="566157"/>
                </a:cubicBezTo>
                <a:cubicBezTo>
                  <a:pt x="141596" y="566157"/>
                  <a:pt x="129047" y="551491"/>
                  <a:pt x="131450" y="535315"/>
                </a:cubicBezTo>
                <a:lnTo>
                  <a:pt x="148983" y="414437"/>
                </a:lnTo>
                <a:lnTo>
                  <a:pt x="125665" y="327245"/>
                </a:lnTo>
                <a:lnTo>
                  <a:pt x="115163" y="326356"/>
                </a:lnTo>
                <a:lnTo>
                  <a:pt x="126644" y="401460"/>
                </a:lnTo>
                <a:cubicBezTo>
                  <a:pt x="127267" y="405193"/>
                  <a:pt x="127000" y="409015"/>
                  <a:pt x="126021" y="412748"/>
                </a:cubicBezTo>
                <a:lnTo>
                  <a:pt x="89887" y="544292"/>
                </a:lnTo>
                <a:cubicBezTo>
                  <a:pt x="85971" y="558691"/>
                  <a:pt x="71108" y="567134"/>
                  <a:pt x="56690" y="563223"/>
                </a:cubicBezTo>
                <a:cubicBezTo>
                  <a:pt x="42272" y="559224"/>
                  <a:pt x="33817" y="544381"/>
                  <a:pt x="37822" y="530071"/>
                </a:cubicBezTo>
                <a:lnTo>
                  <a:pt x="72443" y="403949"/>
                </a:lnTo>
                <a:lnTo>
                  <a:pt x="57402" y="318446"/>
                </a:lnTo>
                <a:lnTo>
                  <a:pt x="58559" y="289826"/>
                </a:lnTo>
                <a:cubicBezTo>
                  <a:pt x="52240" y="288315"/>
                  <a:pt x="46633" y="284049"/>
                  <a:pt x="43607" y="277827"/>
                </a:cubicBezTo>
                <a:cubicBezTo>
                  <a:pt x="25451" y="240586"/>
                  <a:pt x="23048" y="235609"/>
                  <a:pt x="2311" y="193034"/>
                </a:cubicBezTo>
                <a:cubicBezTo>
                  <a:pt x="-4008" y="180236"/>
                  <a:pt x="3201" y="164948"/>
                  <a:pt x="16996" y="161393"/>
                </a:cubicBezTo>
                <a:lnTo>
                  <a:pt x="102792" y="139795"/>
                </a:lnTo>
                <a:lnTo>
                  <a:pt x="83479" y="140417"/>
                </a:lnTo>
                <a:cubicBezTo>
                  <a:pt x="96028" y="126374"/>
                  <a:pt x="114807" y="118197"/>
                  <a:pt x="135099" y="119797"/>
                </a:cubicBezTo>
                <a:close/>
                <a:moveTo>
                  <a:pt x="344188" y="66141"/>
                </a:moveTo>
                <a:cubicBezTo>
                  <a:pt x="342052" y="66141"/>
                  <a:pt x="340450" y="67830"/>
                  <a:pt x="340450" y="69875"/>
                </a:cubicBezTo>
                <a:cubicBezTo>
                  <a:pt x="340450" y="71830"/>
                  <a:pt x="342052" y="73608"/>
                  <a:pt x="344188" y="73608"/>
                </a:cubicBezTo>
                <a:cubicBezTo>
                  <a:pt x="346235" y="73608"/>
                  <a:pt x="347926" y="71830"/>
                  <a:pt x="347926" y="69875"/>
                </a:cubicBezTo>
                <a:cubicBezTo>
                  <a:pt x="347926" y="67830"/>
                  <a:pt x="346235" y="66141"/>
                  <a:pt x="344188" y="66141"/>
                </a:cubicBezTo>
                <a:close/>
                <a:moveTo>
                  <a:pt x="320877" y="62380"/>
                </a:moveTo>
                <a:lnTo>
                  <a:pt x="322216" y="62380"/>
                </a:lnTo>
                <a:lnTo>
                  <a:pt x="322216" y="64070"/>
                </a:lnTo>
                <a:cubicBezTo>
                  <a:pt x="322216" y="66294"/>
                  <a:pt x="319895" y="68519"/>
                  <a:pt x="317396" y="68519"/>
                </a:cubicBezTo>
                <a:cubicBezTo>
                  <a:pt x="315878" y="68519"/>
                  <a:pt x="314807" y="67718"/>
                  <a:pt x="314807" y="65939"/>
                </a:cubicBezTo>
                <a:cubicBezTo>
                  <a:pt x="314807" y="63358"/>
                  <a:pt x="317039" y="62380"/>
                  <a:pt x="320877" y="62380"/>
                </a:cubicBezTo>
                <a:close/>
                <a:moveTo>
                  <a:pt x="366434" y="49184"/>
                </a:moveTo>
                <a:lnTo>
                  <a:pt x="372388" y="49184"/>
                </a:lnTo>
                <a:lnTo>
                  <a:pt x="371144" y="55888"/>
                </a:lnTo>
                <a:lnTo>
                  <a:pt x="365190" y="55888"/>
                </a:lnTo>
                <a:close/>
                <a:moveTo>
                  <a:pt x="318557" y="42049"/>
                </a:moveTo>
                <a:cubicBezTo>
                  <a:pt x="305831" y="42049"/>
                  <a:pt x="299779" y="50761"/>
                  <a:pt x="299779" y="61874"/>
                </a:cubicBezTo>
                <a:cubicBezTo>
                  <a:pt x="299779" y="74497"/>
                  <a:pt x="307700" y="80542"/>
                  <a:pt x="316065" y="80542"/>
                </a:cubicBezTo>
                <a:cubicBezTo>
                  <a:pt x="319625" y="80542"/>
                  <a:pt x="325944" y="79476"/>
                  <a:pt x="325944" y="77075"/>
                </a:cubicBezTo>
                <a:cubicBezTo>
                  <a:pt x="325944" y="76364"/>
                  <a:pt x="325321" y="75031"/>
                  <a:pt x="324253" y="75031"/>
                </a:cubicBezTo>
                <a:cubicBezTo>
                  <a:pt x="323007" y="75031"/>
                  <a:pt x="321405" y="76453"/>
                  <a:pt x="316955" y="76453"/>
                </a:cubicBezTo>
                <a:cubicBezTo>
                  <a:pt x="307255" y="76453"/>
                  <a:pt x="304407" y="69519"/>
                  <a:pt x="304407" y="61785"/>
                </a:cubicBezTo>
                <a:cubicBezTo>
                  <a:pt x="304407" y="53428"/>
                  <a:pt x="307700" y="46138"/>
                  <a:pt x="318557" y="46138"/>
                </a:cubicBezTo>
                <a:cubicBezTo>
                  <a:pt x="327991" y="46138"/>
                  <a:pt x="332263" y="51561"/>
                  <a:pt x="332263" y="61251"/>
                </a:cubicBezTo>
                <a:cubicBezTo>
                  <a:pt x="332263" y="64007"/>
                  <a:pt x="331907" y="69074"/>
                  <a:pt x="329059" y="69074"/>
                </a:cubicBezTo>
                <a:cubicBezTo>
                  <a:pt x="328080" y="69074"/>
                  <a:pt x="327368" y="68363"/>
                  <a:pt x="327101" y="66407"/>
                </a:cubicBezTo>
                <a:lnTo>
                  <a:pt x="327101" y="57162"/>
                </a:lnTo>
                <a:cubicBezTo>
                  <a:pt x="327101" y="52272"/>
                  <a:pt x="322918" y="49872"/>
                  <a:pt x="318290" y="49872"/>
                </a:cubicBezTo>
                <a:cubicBezTo>
                  <a:pt x="314463" y="49872"/>
                  <a:pt x="310459" y="51472"/>
                  <a:pt x="310459" y="53517"/>
                </a:cubicBezTo>
                <a:cubicBezTo>
                  <a:pt x="310459" y="54406"/>
                  <a:pt x="311171" y="56184"/>
                  <a:pt x="312150" y="56184"/>
                </a:cubicBezTo>
                <a:cubicBezTo>
                  <a:pt x="313129" y="56184"/>
                  <a:pt x="314196" y="54673"/>
                  <a:pt x="317489" y="54673"/>
                </a:cubicBezTo>
                <a:cubicBezTo>
                  <a:pt x="320604" y="54673"/>
                  <a:pt x="321939" y="55917"/>
                  <a:pt x="321939" y="58495"/>
                </a:cubicBezTo>
                <a:lnTo>
                  <a:pt x="321939" y="59296"/>
                </a:lnTo>
                <a:lnTo>
                  <a:pt x="320248" y="59296"/>
                </a:lnTo>
                <a:cubicBezTo>
                  <a:pt x="313841" y="59296"/>
                  <a:pt x="309213" y="60896"/>
                  <a:pt x="309213" y="66052"/>
                </a:cubicBezTo>
                <a:cubicBezTo>
                  <a:pt x="309213" y="70497"/>
                  <a:pt x="312684" y="72364"/>
                  <a:pt x="316065" y="72364"/>
                </a:cubicBezTo>
                <a:cubicBezTo>
                  <a:pt x="319091" y="72364"/>
                  <a:pt x="321138" y="70852"/>
                  <a:pt x="322918" y="68630"/>
                </a:cubicBezTo>
                <a:cubicBezTo>
                  <a:pt x="323363" y="70852"/>
                  <a:pt x="325499" y="72630"/>
                  <a:pt x="328614" y="72630"/>
                </a:cubicBezTo>
                <a:cubicBezTo>
                  <a:pt x="334309" y="72630"/>
                  <a:pt x="336801" y="66941"/>
                  <a:pt x="336801" y="60185"/>
                </a:cubicBezTo>
                <a:cubicBezTo>
                  <a:pt x="336801" y="48983"/>
                  <a:pt x="330038" y="42049"/>
                  <a:pt x="318557" y="42049"/>
                </a:cubicBezTo>
                <a:close/>
                <a:moveTo>
                  <a:pt x="365458" y="34226"/>
                </a:moveTo>
                <a:cubicBezTo>
                  <a:pt x="364034" y="34226"/>
                  <a:pt x="362699" y="34759"/>
                  <a:pt x="362432" y="35737"/>
                </a:cubicBezTo>
                <a:lnTo>
                  <a:pt x="361008" y="43916"/>
                </a:lnTo>
                <a:lnTo>
                  <a:pt x="355579" y="43916"/>
                </a:lnTo>
                <a:cubicBezTo>
                  <a:pt x="354422" y="43916"/>
                  <a:pt x="353621" y="45072"/>
                  <a:pt x="353621" y="46583"/>
                </a:cubicBezTo>
                <a:cubicBezTo>
                  <a:pt x="353621" y="48183"/>
                  <a:pt x="354422" y="49161"/>
                  <a:pt x="355668" y="49161"/>
                </a:cubicBezTo>
                <a:lnTo>
                  <a:pt x="359940" y="49161"/>
                </a:lnTo>
                <a:lnTo>
                  <a:pt x="358783" y="55917"/>
                </a:lnTo>
                <a:lnTo>
                  <a:pt x="353443" y="55917"/>
                </a:lnTo>
                <a:cubicBezTo>
                  <a:pt x="352286" y="55917"/>
                  <a:pt x="351485" y="57162"/>
                  <a:pt x="351485" y="58673"/>
                </a:cubicBezTo>
                <a:cubicBezTo>
                  <a:pt x="351485" y="60185"/>
                  <a:pt x="352197" y="61251"/>
                  <a:pt x="353443" y="61251"/>
                </a:cubicBezTo>
                <a:lnTo>
                  <a:pt x="357715" y="61251"/>
                </a:lnTo>
                <a:lnTo>
                  <a:pt x="356380" y="68986"/>
                </a:lnTo>
                <a:cubicBezTo>
                  <a:pt x="356380" y="70764"/>
                  <a:pt x="358338" y="71653"/>
                  <a:pt x="359851" y="71653"/>
                </a:cubicBezTo>
                <a:cubicBezTo>
                  <a:pt x="360919" y="71653"/>
                  <a:pt x="362432" y="70941"/>
                  <a:pt x="362610" y="69963"/>
                </a:cubicBezTo>
                <a:lnTo>
                  <a:pt x="364212" y="61251"/>
                </a:lnTo>
                <a:lnTo>
                  <a:pt x="370085" y="61251"/>
                </a:lnTo>
                <a:lnTo>
                  <a:pt x="368751" y="68986"/>
                </a:lnTo>
                <a:cubicBezTo>
                  <a:pt x="368751" y="70764"/>
                  <a:pt x="370708" y="71653"/>
                  <a:pt x="372221" y="71653"/>
                </a:cubicBezTo>
                <a:cubicBezTo>
                  <a:pt x="373467" y="71653"/>
                  <a:pt x="374891" y="70941"/>
                  <a:pt x="375069" y="69963"/>
                </a:cubicBezTo>
                <a:lnTo>
                  <a:pt x="376582" y="61251"/>
                </a:lnTo>
                <a:lnTo>
                  <a:pt x="381922" y="61251"/>
                </a:lnTo>
                <a:cubicBezTo>
                  <a:pt x="382901" y="61251"/>
                  <a:pt x="384058" y="60185"/>
                  <a:pt x="384058" y="58584"/>
                </a:cubicBezTo>
                <a:cubicBezTo>
                  <a:pt x="384058" y="57073"/>
                  <a:pt x="382901" y="55917"/>
                  <a:pt x="381922" y="55917"/>
                </a:cubicBezTo>
                <a:lnTo>
                  <a:pt x="377561" y="55917"/>
                </a:lnTo>
                <a:lnTo>
                  <a:pt x="378896" y="49161"/>
                </a:lnTo>
                <a:lnTo>
                  <a:pt x="384147" y="49161"/>
                </a:lnTo>
                <a:cubicBezTo>
                  <a:pt x="385215" y="49161"/>
                  <a:pt x="386194" y="48094"/>
                  <a:pt x="386194" y="46583"/>
                </a:cubicBezTo>
                <a:cubicBezTo>
                  <a:pt x="386194" y="44983"/>
                  <a:pt x="385126" y="43916"/>
                  <a:pt x="384058" y="43916"/>
                </a:cubicBezTo>
                <a:lnTo>
                  <a:pt x="379786" y="43916"/>
                </a:lnTo>
                <a:lnTo>
                  <a:pt x="381121" y="36893"/>
                </a:lnTo>
                <a:cubicBezTo>
                  <a:pt x="381032" y="35026"/>
                  <a:pt x="379430" y="34226"/>
                  <a:pt x="377828" y="34226"/>
                </a:cubicBezTo>
                <a:cubicBezTo>
                  <a:pt x="376493" y="34226"/>
                  <a:pt x="375069" y="34759"/>
                  <a:pt x="374891" y="35737"/>
                </a:cubicBezTo>
                <a:lnTo>
                  <a:pt x="373467" y="43916"/>
                </a:lnTo>
                <a:lnTo>
                  <a:pt x="367416" y="43916"/>
                </a:lnTo>
                <a:lnTo>
                  <a:pt x="368662" y="36893"/>
                </a:lnTo>
                <a:cubicBezTo>
                  <a:pt x="368662" y="35026"/>
                  <a:pt x="367060" y="34226"/>
                  <a:pt x="365458" y="34226"/>
                </a:cubicBezTo>
                <a:close/>
                <a:moveTo>
                  <a:pt x="344099" y="33070"/>
                </a:moveTo>
                <a:cubicBezTo>
                  <a:pt x="342230" y="33070"/>
                  <a:pt x="340717" y="34137"/>
                  <a:pt x="340717" y="36004"/>
                </a:cubicBezTo>
                <a:cubicBezTo>
                  <a:pt x="340717" y="43294"/>
                  <a:pt x="341429" y="52895"/>
                  <a:pt x="341429" y="60096"/>
                </a:cubicBezTo>
                <a:cubicBezTo>
                  <a:pt x="341429" y="61607"/>
                  <a:pt x="342675" y="62229"/>
                  <a:pt x="344099" y="62229"/>
                </a:cubicBezTo>
                <a:cubicBezTo>
                  <a:pt x="345167" y="62229"/>
                  <a:pt x="346769" y="61607"/>
                  <a:pt x="346769" y="60096"/>
                </a:cubicBezTo>
                <a:cubicBezTo>
                  <a:pt x="346769" y="52895"/>
                  <a:pt x="347570" y="43294"/>
                  <a:pt x="347570" y="36004"/>
                </a:cubicBezTo>
                <a:cubicBezTo>
                  <a:pt x="347570" y="34137"/>
                  <a:pt x="345968" y="33070"/>
                  <a:pt x="344099" y="33070"/>
                </a:cubicBezTo>
                <a:close/>
                <a:moveTo>
                  <a:pt x="189906" y="16089"/>
                </a:moveTo>
                <a:cubicBezTo>
                  <a:pt x="215511" y="16089"/>
                  <a:pt x="236268" y="36799"/>
                  <a:pt x="236268" y="62345"/>
                </a:cubicBezTo>
                <a:cubicBezTo>
                  <a:pt x="236268" y="87891"/>
                  <a:pt x="215511" y="108601"/>
                  <a:pt x="189906" y="108601"/>
                </a:cubicBezTo>
                <a:cubicBezTo>
                  <a:pt x="164301" y="108601"/>
                  <a:pt x="143544" y="87891"/>
                  <a:pt x="143544" y="62345"/>
                </a:cubicBezTo>
                <a:cubicBezTo>
                  <a:pt x="143544" y="36799"/>
                  <a:pt x="164301" y="16089"/>
                  <a:pt x="189906" y="16089"/>
                </a:cubicBezTo>
                <a:close/>
                <a:moveTo>
                  <a:pt x="346324" y="0"/>
                </a:moveTo>
                <a:cubicBezTo>
                  <a:pt x="391978" y="0"/>
                  <a:pt x="428911" y="26670"/>
                  <a:pt x="428911" y="59473"/>
                </a:cubicBezTo>
                <a:cubicBezTo>
                  <a:pt x="428911" y="92366"/>
                  <a:pt x="391978" y="118947"/>
                  <a:pt x="346324" y="118947"/>
                </a:cubicBezTo>
                <a:cubicBezTo>
                  <a:pt x="337335" y="118947"/>
                  <a:pt x="328703" y="117880"/>
                  <a:pt x="320604" y="116013"/>
                </a:cubicBezTo>
                <a:lnTo>
                  <a:pt x="288121" y="134504"/>
                </a:lnTo>
                <a:cubicBezTo>
                  <a:pt x="285896" y="135838"/>
                  <a:pt x="283048" y="135482"/>
                  <a:pt x="281090" y="133704"/>
                </a:cubicBezTo>
                <a:cubicBezTo>
                  <a:pt x="279221" y="131926"/>
                  <a:pt x="278687" y="129081"/>
                  <a:pt x="279933" y="126770"/>
                </a:cubicBezTo>
                <a:lnTo>
                  <a:pt x="291325" y="103923"/>
                </a:lnTo>
                <a:cubicBezTo>
                  <a:pt x="274327" y="92988"/>
                  <a:pt x="263647" y="77164"/>
                  <a:pt x="263647" y="59473"/>
                </a:cubicBezTo>
                <a:cubicBezTo>
                  <a:pt x="263647" y="26670"/>
                  <a:pt x="300669" y="0"/>
                  <a:pt x="3463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4" name="gears_229793">
            <a:extLst>
              <a:ext uri="{FF2B5EF4-FFF2-40B4-BE49-F238E27FC236}">
                <a16:creationId xmlns="" xmlns:a16="http://schemas.microsoft.com/office/drawing/2014/main" id="{C0264551-69CB-4613-8C75-FCA0A6925D21}"/>
              </a:ext>
            </a:extLst>
          </p:cNvPr>
          <p:cNvSpPr>
            <a:spLocks noChangeAspect="1"/>
          </p:cNvSpPr>
          <p:nvPr/>
        </p:nvSpPr>
        <p:spPr bwMode="auto">
          <a:xfrm>
            <a:off x="11044351" y="4124949"/>
            <a:ext cx="357124" cy="368754"/>
          </a:xfrm>
          <a:custGeom>
            <a:avLst/>
            <a:gdLst>
              <a:gd name="connsiteX0" fmla="*/ 391380 w 587245"/>
              <a:gd name="connsiteY0" fmla="*/ 404873 h 606369"/>
              <a:gd name="connsiteX1" fmla="*/ 349559 w 587245"/>
              <a:gd name="connsiteY1" fmla="*/ 446514 h 606369"/>
              <a:gd name="connsiteX2" fmla="*/ 391380 w 587245"/>
              <a:gd name="connsiteY2" fmla="*/ 488275 h 606369"/>
              <a:gd name="connsiteX3" fmla="*/ 433081 w 587245"/>
              <a:gd name="connsiteY3" fmla="*/ 446514 h 606369"/>
              <a:gd name="connsiteX4" fmla="*/ 391380 w 587245"/>
              <a:gd name="connsiteY4" fmla="*/ 404873 h 606369"/>
              <a:gd name="connsiteX5" fmla="*/ 391380 w 587245"/>
              <a:gd name="connsiteY5" fmla="*/ 349511 h 606369"/>
              <a:gd name="connsiteX6" fmla="*/ 488524 w 587245"/>
              <a:gd name="connsiteY6" fmla="*/ 446514 h 606369"/>
              <a:gd name="connsiteX7" fmla="*/ 391380 w 587245"/>
              <a:gd name="connsiteY7" fmla="*/ 543637 h 606369"/>
              <a:gd name="connsiteX8" fmla="*/ 294116 w 587245"/>
              <a:gd name="connsiteY8" fmla="*/ 446514 h 606369"/>
              <a:gd name="connsiteX9" fmla="*/ 391380 w 587245"/>
              <a:gd name="connsiteY9" fmla="*/ 349511 h 606369"/>
              <a:gd name="connsiteX10" fmla="*/ 391356 w 587245"/>
              <a:gd name="connsiteY10" fmla="*/ 336226 h 606369"/>
              <a:gd name="connsiteX11" fmla="*/ 280830 w 587245"/>
              <a:gd name="connsiteY11" fmla="*/ 446478 h 606369"/>
              <a:gd name="connsiteX12" fmla="*/ 391356 w 587245"/>
              <a:gd name="connsiteY12" fmla="*/ 556851 h 606369"/>
              <a:gd name="connsiteX13" fmla="*/ 501763 w 587245"/>
              <a:gd name="connsiteY13" fmla="*/ 446478 h 606369"/>
              <a:gd name="connsiteX14" fmla="*/ 391356 w 587245"/>
              <a:gd name="connsiteY14" fmla="*/ 336226 h 606369"/>
              <a:gd name="connsiteX15" fmla="*/ 391356 w 587245"/>
              <a:gd name="connsiteY15" fmla="*/ 286707 h 606369"/>
              <a:gd name="connsiteX16" fmla="*/ 391356 w 587245"/>
              <a:gd name="connsiteY16" fmla="*/ 304844 h 606369"/>
              <a:gd name="connsiteX17" fmla="*/ 432579 w 587245"/>
              <a:gd name="connsiteY17" fmla="*/ 310929 h 606369"/>
              <a:gd name="connsiteX18" fmla="*/ 437837 w 587245"/>
              <a:gd name="connsiteY18" fmla="*/ 293508 h 606369"/>
              <a:gd name="connsiteX19" fmla="*/ 484556 w 587245"/>
              <a:gd name="connsiteY19" fmla="*/ 316537 h 606369"/>
              <a:gd name="connsiteX20" fmla="*/ 473802 w 587245"/>
              <a:gd name="connsiteY20" fmla="*/ 331453 h 606369"/>
              <a:gd name="connsiteX21" fmla="*/ 510844 w 587245"/>
              <a:gd name="connsiteY21" fmla="*/ 370351 h 606369"/>
              <a:gd name="connsiteX22" fmla="*/ 526258 w 587245"/>
              <a:gd name="connsiteY22" fmla="*/ 360448 h 606369"/>
              <a:gd name="connsiteX23" fmla="*/ 546809 w 587245"/>
              <a:gd name="connsiteY23" fmla="*/ 408296 h 606369"/>
              <a:gd name="connsiteX24" fmla="*/ 529006 w 587245"/>
              <a:gd name="connsiteY24" fmla="*/ 412591 h 606369"/>
              <a:gd name="connsiteX25" fmla="*/ 533188 w 587245"/>
              <a:gd name="connsiteY25" fmla="*/ 446478 h 606369"/>
              <a:gd name="connsiteX26" fmla="*/ 531754 w 587245"/>
              <a:gd name="connsiteY26" fmla="*/ 466167 h 606369"/>
              <a:gd name="connsiteX27" fmla="*/ 549916 w 587245"/>
              <a:gd name="connsiteY27" fmla="*/ 468792 h 606369"/>
              <a:gd name="connsiteX28" fmla="*/ 534383 w 587245"/>
              <a:gd name="connsiteY28" fmla="*/ 518429 h 606369"/>
              <a:gd name="connsiteX29" fmla="*/ 518013 w 587245"/>
              <a:gd name="connsiteY29" fmla="*/ 510196 h 606369"/>
              <a:gd name="connsiteX30" fmla="*/ 485154 w 587245"/>
              <a:gd name="connsiteY30" fmla="*/ 552675 h 606369"/>
              <a:gd name="connsiteX31" fmla="*/ 497342 w 587245"/>
              <a:gd name="connsiteY31" fmla="*/ 566396 h 606369"/>
              <a:gd name="connsiteX32" fmla="*/ 453251 w 587245"/>
              <a:gd name="connsiteY32" fmla="*/ 593960 h 606369"/>
              <a:gd name="connsiteX33" fmla="*/ 446201 w 587245"/>
              <a:gd name="connsiteY33" fmla="*/ 577255 h 606369"/>
              <a:gd name="connsiteX34" fmla="*/ 393626 w 587245"/>
              <a:gd name="connsiteY34" fmla="*/ 588113 h 606369"/>
              <a:gd name="connsiteX35" fmla="*/ 393865 w 587245"/>
              <a:gd name="connsiteY35" fmla="*/ 606369 h 606369"/>
              <a:gd name="connsiteX36" fmla="*/ 391356 w 587245"/>
              <a:gd name="connsiteY36" fmla="*/ 606369 h 606369"/>
              <a:gd name="connsiteX37" fmla="*/ 342366 w 587245"/>
              <a:gd name="connsiteY37" fmla="*/ 598852 h 606369"/>
              <a:gd name="connsiteX38" fmla="*/ 347982 w 587245"/>
              <a:gd name="connsiteY38" fmla="*/ 581431 h 606369"/>
              <a:gd name="connsiteX39" fmla="*/ 300785 w 587245"/>
              <a:gd name="connsiteY39" fmla="*/ 555658 h 606369"/>
              <a:gd name="connsiteX40" fmla="*/ 289194 w 587245"/>
              <a:gd name="connsiteY40" fmla="*/ 569618 h 606369"/>
              <a:gd name="connsiteX41" fmla="*/ 255021 w 587245"/>
              <a:gd name="connsiteY41" fmla="*/ 530481 h 606369"/>
              <a:gd name="connsiteX42" fmla="*/ 270674 w 587245"/>
              <a:gd name="connsiteY42" fmla="*/ 520816 h 606369"/>
              <a:gd name="connsiteX43" fmla="*/ 251556 w 587245"/>
              <a:gd name="connsiteY43" fmla="*/ 470701 h 606369"/>
              <a:gd name="connsiteX44" fmla="*/ 233513 w 587245"/>
              <a:gd name="connsiteY44" fmla="*/ 473803 h 606369"/>
              <a:gd name="connsiteX45" fmla="*/ 231243 w 587245"/>
              <a:gd name="connsiteY45" fmla="*/ 446478 h 606369"/>
              <a:gd name="connsiteX46" fmla="*/ 233155 w 587245"/>
              <a:gd name="connsiteY46" fmla="*/ 421779 h 606369"/>
              <a:gd name="connsiteX47" fmla="*/ 251317 w 587245"/>
              <a:gd name="connsiteY47" fmla="*/ 424643 h 606369"/>
              <a:gd name="connsiteX48" fmla="*/ 269479 w 587245"/>
              <a:gd name="connsiteY48" fmla="*/ 374170 h 606369"/>
              <a:gd name="connsiteX49" fmla="*/ 253707 w 587245"/>
              <a:gd name="connsiteY49" fmla="*/ 364743 h 606369"/>
              <a:gd name="connsiteX50" fmla="*/ 287283 w 587245"/>
              <a:gd name="connsiteY50" fmla="*/ 325009 h 606369"/>
              <a:gd name="connsiteX51" fmla="*/ 299112 w 587245"/>
              <a:gd name="connsiteY51" fmla="*/ 338970 h 606369"/>
              <a:gd name="connsiteX52" fmla="*/ 345831 w 587245"/>
              <a:gd name="connsiteY52" fmla="*/ 312361 h 606369"/>
              <a:gd name="connsiteX53" fmla="*/ 339977 w 587245"/>
              <a:gd name="connsiteY53" fmla="*/ 295060 h 606369"/>
              <a:gd name="connsiteX54" fmla="*/ 391356 w 587245"/>
              <a:gd name="connsiteY54" fmla="*/ 286707 h 606369"/>
              <a:gd name="connsiteX55" fmla="*/ 167197 w 587245"/>
              <a:gd name="connsiteY55" fmla="*/ 174818 h 606369"/>
              <a:gd name="connsiteX56" fmla="*/ 118931 w 587245"/>
              <a:gd name="connsiteY56" fmla="*/ 208949 h 606369"/>
              <a:gd name="connsiteX57" fmla="*/ 153100 w 587245"/>
              <a:gd name="connsiteY57" fmla="*/ 257042 h 606369"/>
              <a:gd name="connsiteX58" fmla="*/ 201247 w 587245"/>
              <a:gd name="connsiteY58" fmla="*/ 223031 h 606369"/>
              <a:gd name="connsiteX59" fmla="*/ 167197 w 587245"/>
              <a:gd name="connsiteY59" fmla="*/ 174818 h 606369"/>
              <a:gd name="connsiteX60" fmla="*/ 176516 w 587245"/>
              <a:gd name="connsiteY60" fmla="*/ 120281 h 606369"/>
              <a:gd name="connsiteX61" fmla="*/ 255964 w 587245"/>
              <a:gd name="connsiteY61" fmla="*/ 232339 h 606369"/>
              <a:gd name="connsiteX62" fmla="*/ 143781 w 587245"/>
              <a:gd name="connsiteY62" fmla="*/ 311699 h 606369"/>
              <a:gd name="connsiteX63" fmla="*/ 64333 w 587245"/>
              <a:gd name="connsiteY63" fmla="*/ 199641 h 606369"/>
              <a:gd name="connsiteX64" fmla="*/ 176516 w 587245"/>
              <a:gd name="connsiteY64" fmla="*/ 120281 h 606369"/>
              <a:gd name="connsiteX65" fmla="*/ 178915 w 587245"/>
              <a:gd name="connsiteY65" fmla="*/ 106556 h 606369"/>
              <a:gd name="connsiteX66" fmla="*/ 50555 w 587245"/>
              <a:gd name="connsiteY66" fmla="*/ 197231 h 606369"/>
              <a:gd name="connsiteX67" fmla="*/ 141387 w 587245"/>
              <a:gd name="connsiteY67" fmla="*/ 325368 h 606369"/>
              <a:gd name="connsiteX68" fmla="*/ 269746 w 587245"/>
              <a:gd name="connsiteY68" fmla="*/ 234694 h 606369"/>
              <a:gd name="connsiteX69" fmla="*/ 178915 w 587245"/>
              <a:gd name="connsiteY69" fmla="*/ 106556 h 606369"/>
              <a:gd name="connsiteX70" fmla="*/ 458762 w 587245"/>
              <a:gd name="connsiteY70" fmla="*/ 95461 h 606369"/>
              <a:gd name="connsiteX71" fmla="*/ 425296 w 587245"/>
              <a:gd name="connsiteY71" fmla="*/ 129349 h 606369"/>
              <a:gd name="connsiteX72" fmla="*/ 459240 w 587245"/>
              <a:gd name="connsiteY72" fmla="*/ 162880 h 606369"/>
              <a:gd name="connsiteX73" fmla="*/ 483024 w 587245"/>
              <a:gd name="connsiteY73" fmla="*/ 152737 h 606369"/>
              <a:gd name="connsiteX74" fmla="*/ 490195 w 587245"/>
              <a:gd name="connsiteY74" fmla="*/ 141998 h 606369"/>
              <a:gd name="connsiteX75" fmla="*/ 492825 w 587245"/>
              <a:gd name="connsiteY75" fmla="*/ 128872 h 606369"/>
              <a:gd name="connsiteX76" fmla="*/ 458762 w 587245"/>
              <a:gd name="connsiteY76" fmla="*/ 95461 h 606369"/>
              <a:gd name="connsiteX77" fmla="*/ 135053 w 587245"/>
              <a:gd name="connsiteY77" fmla="*/ 57997 h 606369"/>
              <a:gd name="connsiteX78" fmla="*/ 187161 w 587245"/>
              <a:gd name="connsiteY78" fmla="*/ 58355 h 606369"/>
              <a:gd name="connsiteX79" fmla="*/ 184054 w 587245"/>
              <a:gd name="connsiteY79" fmla="*/ 76251 h 606369"/>
              <a:gd name="connsiteX80" fmla="*/ 223614 w 587245"/>
              <a:gd name="connsiteY80" fmla="*/ 89256 h 606369"/>
              <a:gd name="connsiteX81" fmla="*/ 231860 w 587245"/>
              <a:gd name="connsiteY81" fmla="*/ 72911 h 606369"/>
              <a:gd name="connsiteX82" fmla="*/ 273930 w 587245"/>
              <a:gd name="connsiteY82" fmla="*/ 103454 h 606369"/>
              <a:gd name="connsiteX83" fmla="*/ 260902 w 587245"/>
              <a:gd name="connsiteY83" fmla="*/ 116339 h 606369"/>
              <a:gd name="connsiteX84" fmla="*/ 290781 w 587245"/>
              <a:gd name="connsiteY84" fmla="*/ 160961 h 606369"/>
              <a:gd name="connsiteX85" fmla="*/ 307752 w 587245"/>
              <a:gd name="connsiteY85" fmla="*/ 153802 h 606369"/>
              <a:gd name="connsiteX86" fmla="*/ 319943 w 587245"/>
              <a:gd name="connsiteY86" fmla="*/ 204389 h 606369"/>
              <a:gd name="connsiteX87" fmla="*/ 301538 w 587245"/>
              <a:gd name="connsiteY87" fmla="*/ 205702 h 606369"/>
              <a:gd name="connsiteX88" fmla="*/ 300103 w 587245"/>
              <a:gd name="connsiteY88" fmla="*/ 239824 h 606369"/>
              <a:gd name="connsiteX89" fmla="*/ 295203 w 587245"/>
              <a:gd name="connsiteY89" fmla="*/ 258913 h 606369"/>
              <a:gd name="connsiteX90" fmla="*/ 312772 w 587245"/>
              <a:gd name="connsiteY90" fmla="*/ 264521 h 606369"/>
              <a:gd name="connsiteX91" fmla="*/ 288988 w 587245"/>
              <a:gd name="connsiteY91" fmla="*/ 310813 h 606369"/>
              <a:gd name="connsiteX92" fmla="*/ 274288 w 587245"/>
              <a:gd name="connsiteY92" fmla="*/ 299956 h 606369"/>
              <a:gd name="connsiteX93" fmla="*/ 234728 w 587245"/>
              <a:gd name="connsiteY93" fmla="*/ 336345 h 606369"/>
              <a:gd name="connsiteX94" fmla="*/ 244409 w 587245"/>
              <a:gd name="connsiteY94" fmla="*/ 351855 h 606369"/>
              <a:gd name="connsiteX95" fmla="*/ 196244 w 587245"/>
              <a:gd name="connsiteY95" fmla="*/ 371660 h 606369"/>
              <a:gd name="connsiteX96" fmla="*/ 192181 w 587245"/>
              <a:gd name="connsiteY96" fmla="*/ 354003 h 606369"/>
              <a:gd name="connsiteX97" fmla="*/ 138518 w 587245"/>
              <a:gd name="connsiteY97" fmla="*/ 355912 h 606369"/>
              <a:gd name="connsiteX98" fmla="*/ 135650 w 587245"/>
              <a:gd name="connsiteY98" fmla="*/ 373927 h 606369"/>
              <a:gd name="connsiteX99" fmla="*/ 133140 w 587245"/>
              <a:gd name="connsiteY99" fmla="*/ 373569 h 606369"/>
              <a:gd name="connsiteX100" fmla="*/ 86171 w 587245"/>
              <a:gd name="connsiteY100" fmla="*/ 357820 h 606369"/>
              <a:gd name="connsiteX101" fmla="*/ 94656 w 587245"/>
              <a:gd name="connsiteY101" fmla="*/ 341594 h 606369"/>
              <a:gd name="connsiteX102" fmla="*/ 52467 w 587245"/>
              <a:gd name="connsiteY102" fmla="*/ 308307 h 606369"/>
              <a:gd name="connsiteX103" fmla="*/ 38723 w 587245"/>
              <a:gd name="connsiteY103" fmla="*/ 320119 h 606369"/>
              <a:gd name="connsiteX104" fmla="*/ 11593 w 587245"/>
              <a:gd name="connsiteY104" fmla="*/ 275736 h 606369"/>
              <a:gd name="connsiteX105" fmla="*/ 28564 w 587245"/>
              <a:gd name="connsiteY105" fmla="*/ 268816 h 606369"/>
              <a:gd name="connsiteX106" fmla="*/ 18286 w 587245"/>
              <a:gd name="connsiteY106" fmla="*/ 216201 h 606369"/>
              <a:gd name="connsiteX107" fmla="*/ 0 w 587245"/>
              <a:gd name="connsiteY107" fmla="*/ 216201 h 606369"/>
              <a:gd name="connsiteX108" fmla="*/ 2271 w 587245"/>
              <a:gd name="connsiteY108" fmla="*/ 188998 h 606369"/>
              <a:gd name="connsiteX109" fmla="*/ 8366 w 587245"/>
              <a:gd name="connsiteY109" fmla="*/ 164898 h 606369"/>
              <a:gd name="connsiteX110" fmla="*/ 25696 w 587245"/>
              <a:gd name="connsiteY110" fmla="*/ 170744 h 606369"/>
              <a:gd name="connsiteX111" fmla="*/ 52228 w 587245"/>
              <a:gd name="connsiteY111" fmla="*/ 124094 h 606369"/>
              <a:gd name="connsiteX112" fmla="*/ 38245 w 587245"/>
              <a:gd name="connsiteY112" fmla="*/ 112163 h 606369"/>
              <a:gd name="connsiteX113" fmla="*/ 78044 w 587245"/>
              <a:gd name="connsiteY113" fmla="*/ 78638 h 606369"/>
              <a:gd name="connsiteX114" fmla="*/ 87366 w 587245"/>
              <a:gd name="connsiteY114" fmla="*/ 94386 h 606369"/>
              <a:gd name="connsiteX115" fmla="*/ 137921 w 587245"/>
              <a:gd name="connsiteY115" fmla="*/ 76013 h 606369"/>
              <a:gd name="connsiteX116" fmla="*/ 458164 w 587245"/>
              <a:gd name="connsiteY116" fmla="*/ 0 h 606369"/>
              <a:gd name="connsiteX117" fmla="*/ 458164 w 587245"/>
              <a:gd name="connsiteY117" fmla="*/ 14677 h 606369"/>
              <a:gd name="connsiteX118" fmla="*/ 483502 w 587245"/>
              <a:gd name="connsiteY118" fmla="*/ 17302 h 606369"/>
              <a:gd name="connsiteX119" fmla="*/ 491510 w 587245"/>
              <a:gd name="connsiteY119" fmla="*/ 19331 h 606369"/>
              <a:gd name="connsiteX120" fmla="*/ 495693 w 587245"/>
              <a:gd name="connsiteY120" fmla="*/ 5250 h 606369"/>
              <a:gd name="connsiteX121" fmla="*/ 533581 w 587245"/>
              <a:gd name="connsiteY121" fmla="*/ 23627 h 606369"/>
              <a:gd name="connsiteX122" fmla="*/ 525095 w 587245"/>
              <a:gd name="connsiteY122" fmla="*/ 35678 h 606369"/>
              <a:gd name="connsiteX123" fmla="*/ 555214 w 587245"/>
              <a:gd name="connsiteY123" fmla="*/ 66822 h 606369"/>
              <a:gd name="connsiteX124" fmla="*/ 567524 w 587245"/>
              <a:gd name="connsiteY124" fmla="*/ 58828 h 606369"/>
              <a:gd name="connsiteX125" fmla="*/ 584496 w 587245"/>
              <a:gd name="connsiteY125" fmla="*/ 97370 h 606369"/>
              <a:gd name="connsiteX126" fmla="*/ 570034 w 587245"/>
              <a:gd name="connsiteY126" fmla="*/ 100950 h 606369"/>
              <a:gd name="connsiteX127" fmla="*/ 573739 w 587245"/>
              <a:gd name="connsiteY127" fmla="*/ 128275 h 606369"/>
              <a:gd name="connsiteX128" fmla="*/ 572664 w 587245"/>
              <a:gd name="connsiteY128" fmla="*/ 144146 h 606369"/>
              <a:gd name="connsiteX129" fmla="*/ 587245 w 587245"/>
              <a:gd name="connsiteY129" fmla="*/ 146174 h 606369"/>
              <a:gd name="connsiteX130" fmla="*/ 575054 w 587245"/>
              <a:gd name="connsiteY130" fmla="*/ 186387 h 606369"/>
              <a:gd name="connsiteX131" fmla="*/ 561787 w 587245"/>
              <a:gd name="connsiteY131" fmla="*/ 179824 h 606369"/>
              <a:gd name="connsiteX132" fmla="*/ 535493 w 587245"/>
              <a:gd name="connsiteY132" fmla="*/ 214309 h 606369"/>
              <a:gd name="connsiteX133" fmla="*/ 545413 w 587245"/>
              <a:gd name="connsiteY133" fmla="*/ 225287 h 606369"/>
              <a:gd name="connsiteX134" fmla="*/ 509916 w 587245"/>
              <a:gd name="connsiteY134" fmla="*/ 247959 h 606369"/>
              <a:gd name="connsiteX135" fmla="*/ 504179 w 587245"/>
              <a:gd name="connsiteY135" fmla="*/ 234356 h 606369"/>
              <a:gd name="connsiteX136" fmla="*/ 461750 w 587245"/>
              <a:gd name="connsiteY136" fmla="*/ 243544 h 606369"/>
              <a:gd name="connsiteX137" fmla="*/ 462108 w 587245"/>
              <a:gd name="connsiteY137" fmla="*/ 258221 h 606369"/>
              <a:gd name="connsiteX138" fmla="*/ 459957 w 587245"/>
              <a:gd name="connsiteY138" fmla="*/ 258340 h 606369"/>
              <a:gd name="connsiteX139" fmla="*/ 420396 w 587245"/>
              <a:gd name="connsiteY139" fmla="*/ 252374 h 606369"/>
              <a:gd name="connsiteX140" fmla="*/ 424818 w 587245"/>
              <a:gd name="connsiteY140" fmla="*/ 238413 h 606369"/>
              <a:gd name="connsiteX141" fmla="*/ 386572 w 587245"/>
              <a:gd name="connsiteY141" fmla="*/ 217889 h 606369"/>
              <a:gd name="connsiteX142" fmla="*/ 377250 w 587245"/>
              <a:gd name="connsiteY142" fmla="*/ 229225 h 606369"/>
              <a:gd name="connsiteX143" fmla="*/ 349402 w 587245"/>
              <a:gd name="connsiteY143" fmla="*/ 197723 h 606369"/>
              <a:gd name="connsiteX144" fmla="*/ 361951 w 587245"/>
              <a:gd name="connsiteY144" fmla="*/ 189847 h 606369"/>
              <a:gd name="connsiteX145" fmla="*/ 346294 w 587245"/>
              <a:gd name="connsiteY145" fmla="*/ 149515 h 606369"/>
              <a:gd name="connsiteX146" fmla="*/ 331713 w 587245"/>
              <a:gd name="connsiteY146" fmla="*/ 152021 h 606369"/>
              <a:gd name="connsiteX147" fmla="*/ 329681 w 587245"/>
              <a:gd name="connsiteY147" fmla="*/ 130065 h 606369"/>
              <a:gd name="connsiteX148" fmla="*/ 331115 w 587245"/>
              <a:gd name="connsiteY148" fmla="*/ 110138 h 606369"/>
              <a:gd name="connsiteX149" fmla="*/ 345697 w 587245"/>
              <a:gd name="connsiteY149" fmla="*/ 112286 h 606369"/>
              <a:gd name="connsiteX150" fmla="*/ 360158 w 587245"/>
              <a:gd name="connsiteY150" fmla="*/ 71476 h 606369"/>
              <a:gd name="connsiteX151" fmla="*/ 347370 w 587245"/>
              <a:gd name="connsiteY151" fmla="*/ 63959 h 606369"/>
              <a:gd name="connsiteX152" fmla="*/ 374262 w 587245"/>
              <a:gd name="connsiteY152" fmla="*/ 31621 h 606369"/>
              <a:gd name="connsiteX153" fmla="*/ 383943 w 587245"/>
              <a:gd name="connsiteY153" fmla="*/ 42719 h 606369"/>
              <a:gd name="connsiteX154" fmla="*/ 421472 w 587245"/>
              <a:gd name="connsiteY154" fmla="*/ 21001 h 606369"/>
              <a:gd name="connsiteX155" fmla="*/ 416691 w 587245"/>
              <a:gd name="connsiteY155" fmla="*/ 7160 h 606369"/>
              <a:gd name="connsiteX156" fmla="*/ 458164 w 587245"/>
              <a:gd name="connsiteY156" fmla="*/ 0 h 60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87245" h="606369">
                <a:moveTo>
                  <a:pt x="391380" y="404873"/>
                </a:moveTo>
                <a:cubicBezTo>
                  <a:pt x="368199" y="404873"/>
                  <a:pt x="349559" y="423487"/>
                  <a:pt x="349559" y="446514"/>
                </a:cubicBezTo>
                <a:cubicBezTo>
                  <a:pt x="349559" y="469662"/>
                  <a:pt x="368318" y="488275"/>
                  <a:pt x="391380" y="488275"/>
                </a:cubicBezTo>
                <a:cubicBezTo>
                  <a:pt x="414441" y="488275"/>
                  <a:pt x="433081" y="469542"/>
                  <a:pt x="433081" y="446514"/>
                </a:cubicBezTo>
                <a:cubicBezTo>
                  <a:pt x="433081" y="423487"/>
                  <a:pt x="414441" y="404873"/>
                  <a:pt x="391380" y="404873"/>
                </a:cubicBezTo>
                <a:close/>
                <a:moveTo>
                  <a:pt x="391380" y="349511"/>
                </a:moveTo>
                <a:cubicBezTo>
                  <a:pt x="445030" y="349511"/>
                  <a:pt x="488524" y="392942"/>
                  <a:pt x="488524" y="446514"/>
                </a:cubicBezTo>
                <a:cubicBezTo>
                  <a:pt x="488524" y="500206"/>
                  <a:pt x="445030" y="543637"/>
                  <a:pt x="391380" y="543637"/>
                </a:cubicBezTo>
                <a:cubicBezTo>
                  <a:pt x="337610" y="543637"/>
                  <a:pt x="294116" y="500206"/>
                  <a:pt x="294116" y="446514"/>
                </a:cubicBezTo>
                <a:cubicBezTo>
                  <a:pt x="294116" y="392942"/>
                  <a:pt x="337610" y="349511"/>
                  <a:pt x="391380" y="349511"/>
                </a:cubicBezTo>
                <a:close/>
                <a:moveTo>
                  <a:pt x="391356" y="336226"/>
                </a:moveTo>
                <a:cubicBezTo>
                  <a:pt x="330298" y="336226"/>
                  <a:pt x="280830" y="385625"/>
                  <a:pt x="280830" y="446478"/>
                </a:cubicBezTo>
                <a:cubicBezTo>
                  <a:pt x="280830" y="507452"/>
                  <a:pt x="330298" y="556851"/>
                  <a:pt x="391356" y="556851"/>
                </a:cubicBezTo>
                <a:cubicBezTo>
                  <a:pt x="452295" y="556851"/>
                  <a:pt x="501763" y="507452"/>
                  <a:pt x="501763" y="446478"/>
                </a:cubicBezTo>
                <a:cubicBezTo>
                  <a:pt x="501763" y="385625"/>
                  <a:pt x="452295" y="336226"/>
                  <a:pt x="391356" y="336226"/>
                </a:cubicBezTo>
                <a:close/>
                <a:moveTo>
                  <a:pt x="391356" y="286707"/>
                </a:moveTo>
                <a:lnTo>
                  <a:pt x="391356" y="304844"/>
                </a:lnTo>
                <a:cubicBezTo>
                  <a:pt x="405695" y="304844"/>
                  <a:pt x="419436" y="306992"/>
                  <a:pt x="432579" y="310929"/>
                </a:cubicBezTo>
                <a:lnTo>
                  <a:pt x="437837" y="293508"/>
                </a:lnTo>
                <a:cubicBezTo>
                  <a:pt x="454565" y="298639"/>
                  <a:pt x="470218" y="306276"/>
                  <a:pt x="484556" y="316537"/>
                </a:cubicBezTo>
                <a:lnTo>
                  <a:pt x="473802" y="331453"/>
                </a:lnTo>
                <a:cubicBezTo>
                  <a:pt x="488499" y="341953"/>
                  <a:pt x="501046" y="355078"/>
                  <a:pt x="510844" y="370351"/>
                </a:cubicBezTo>
                <a:lnTo>
                  <a:pt x="526258" y="360448"/>
                </a:lnTo>
                <a:cubicBezTo>
                  <a:pt x="535697" y="375244"/>
                  <a:pt x="542627" y="391352"/>
                  <a:pt x="546809" y="408296"/>
                </a:cubicBezTo>
                <a:lnTo>
                  <a:pt x="529006" y="412591"/>
                </a:lnTo>
                <a:cubicBezTo>
                  <a:pt x="531634" y="423569"/>
                  <a:pt x="533188" y="434785"/>
                  <a:pt x="533188" y="446478"/>
                </a:cubicBezTo>
                <a:cubicBezTo>
                  <a:pt x="533188" y="453280"/>
                  <a:pt x="532590" y="459723"/>
                  <a:pt x="531754" y="466167"/>
                </a:cubicBezTo>
                <a:lnTo>
                  <a:pt x="549916" y="468792"/>
                </a:lnTo>
                <a:cubicBezTo>
                  <a:pt x="547407" y="486093"/>
                  <a:pt x="542269" y="502798"/>
                  <a:pt x="534383" y="518429"/>
                </a:cubicBezTo>
                <a:lnTo>
                  <a:pt x="518013" y="510196"/>
                </a:lnTo>
                <a:cubicBezTo>
                  <a:pt x="509768" y="526304"/>
                  <a:pt x="498656" y="540742"/>
                  <a:pt x="485154" y="552675"/>
                </a:cubicBezTo>
                <a:lnTo>
                  <a:pt x="497342" y="566396"/>
                </a:lnTo>
                <a:cubicBezTo>
                  <a:pt x="484198" y="577971"/>
                  <a:pt x="469381" y="587278"/>
                  <a:pt x="453251" y="593960"/>
                </a:cubicBezTo>
                <a:lnTo>
                  <a:pt x="446201" y="577255"/>
                </a:lnTo>
                <a:cubicBezTo>
                  <a:pt x="429951" y="584056"/>
                  <a:pt x="412147" y="587874"/>
                  <a:pt x="393626" y="588113"/>
                </a:cubicBezTo>
                <a:lnTo>
                  <a:pt x="393865" y="606369"/>
                </a:lnTo>
                <a:cubicBezTo>
                  <a:pt x="393029" y="606369"/>
                  <a:pt x="392193" y="606369"/>
                  <a:pt x="391356" y="606369"/>
                </a:cubicBezTo>
                <a:cubicBezTo>
                  <a:pt x="374628" y="606369"/>
                  <a:pt x="358139" y="603863"/>
                  <a:pt x="342366" y="598852"/>
                </a:cubicBezTo>
                <a:lnTo>
                  <a:pt x="347982" y="581431"/>
                </a:lnTo>
                <a:cubicBezTo>
                  <a:pt x="330537" y="575823"/>
                  <a:pt x="314526" y="567112"/>
                  <a:pt x="300785" y="555658"/>
                </a:cubicBezTo>
                <a:lnTo>
                  <a:pt x="289194" y="569618"/>
                </a:lnTo>
                <a:cubicBezTo>
                  <a:pt x="275692" y="558521"/>
                  <a:pt x="264222" y="545277"/>
                  <a:pt x="255021" y="530481"/>
                </a:cubicBezTo>
                <a:lnTo>
                  <a:pt x="270674" y="520816"/>
                </a:lnTo>
                <a:cubicBezTo>
                  <a:pt x="261354" y="505781"/>
                  <a:pt x="254782" y="488838"/>
                  <a:pt x="251556" y="470701"/>
                </a:cubicBezTo>
                <a:lnTo>
                  <a:pt x="233513" y="473803"/>
                </a:lnTo>
                <a:cubicBezTo>
                  <a:pt x="231960" y="464854"/>
                  <a:pt x="231243" y="455666"/>
                  <a:pt x="231243" y="446478"/>
                </a:cubicBezTo>
                <a:cubicBezTo>
                  <a:pt x="231243" y="438245"/>
                  <a:pt x="231840" y="429893"/>
                  <a:pt x="233155" y="421779"/>
                </a:cubicBezTo>
                <a:lnTo>
                  <a:pt x="251317" y="424643"/>
                </a:lnTo>
                <a:cubicBezTo>
                  <a:pt x="254065" y="406386"/>
                  <a:pt x="260398" y="389443"/>
                  <a:pt x="269479" y="374170"/>
                </a:cubicBezTo>
                <a:lnTo>
                  <a:pt x="253707" y="364743"/>
                </a:lnTo>
                <a:cubicBezTo>
                  <a:pt x="262668" y="349828"/>
                  <a:pt x="273900" y="336464"/>
                  <a:pt x="287283" y="325009"/>
                </a:cubicBezTo>
                <a:lnTo>
                  <a:pt x="299112" y="338970"/>
                </a:lnTo>
                <a:cubicBezTo>
                  <a:pt x="312733" y="327276"/>
                  <a:pt x="328506" y="318208"/>
                  <a:pt x="345831" y="312361"/>
                </a:cubicBezTo>
                <a:lnTo>
                  <a:pt x="339977" y="295060"/>
                </a:lnTo>
                <a:cubicBezTo>
                  <a:pt x="356466" y="289452"/>
                  <a:pt x="373672" y="286707"/>
                  <a:pt x="391356" y="286707"/>
                </a:cubicBezTo>
                <a:close/>
                <a:moveTo>
                  <a:pt x="167197" y="174818"/>
                </a:moveTo>
                <a:cubicBezTo>
                  <a:pt x="144378" y="170999"/>
                  <a:pt x="122874" y="186275"/>
                  <a:pt x="118931" y="208949"/>
                </a:cubicBezTo>
                <a:cubicBezTo>
                  <a:pt x="115108" y="231623"/>
                  <a:pt x="130400" y="253223"/>
                  <a:pt x="153100" y="257042"/>
                </a:cubicBezTo>
                <a:cubicBezTo>
                  <a:pt x="175799" y="260980"/>
                  <a:pt x="197423" y="245705"/>
                  <a:pt x="201247" y="223031"/>
                </a:cubicBezTo>
                <a:cubicBezTo>
                  <a:pt x="205189" y="200237"/>
                  <a:pt x="189897" y="178756"/>
                  <a:pt x="167197" y="174818"/>
                </a:cubicBezTo>
                <a:close/>
                <a:moveTo>
                  <a:pt x="176516" y="120281"/>
                </a:moveTo>
                <a:cubicBezTo>
                  <a:pt x="229442" y="129350"/>
                  <a:pt x="265044" y="179472"/>
                  <a:pt x="255964" y="232339"/>
                </a:cubicBezTo>
                <a:cubicBezTo>
                  <a:pt x="246884" y="285206"/>
                  <a:pt x="196707" y="320649"/>
                  <a:pt x="143781" y="311699"/>
                </a:cubicBezTo>
                <a:cubicBezTo>
                  <a:pt x="90855" y="302629"/>
                  <a:pt x="55253" y="252507"/>
                  <a:pt x="64333" y="199641"/>
                </a:cubicBezTo>
                <a:cubicBezTo>
                  <a:pt x="73413" y="146774"/>
                  <a:pt x="123590" y="111211"/>
                  <a:pt x="176516" y="120281"/>
                </a:cubicBezTo>
                <a:close/>
                <a:moveTo>
                  <a:pt x="178915" y="106556"/>
                </a:moveTo>
                <a:cubicBezTo>
                  <a:pt x="118320" y="96176"/>
                  <a:pt x="60833" y="136741"/>
                  <a:pt x="50555" y="197231"/>
                </a:cubicBezTo>
                <a:cubicBezTo>
                  <a:pt x="40157" y="257720"/>
                  <a:pt x="80912" y="314989"/>
                  <a:pt x="141387" y="325368"/>
                </a:cubicBezTo>
                <a:cubicBezTo>
                  <a:pt x="201981" y="335748"/>
                  <a:pt x="259349" y="295064"/>
                  <a:pt x="269746" y="234694"/>
                </a:cubicBezTo>
                <a:cubicBezTo>
                  <a:pt x="280144" y="174204"/>
                  <a:pt x="239390" y="116817"/>
                  <a:pt x="178915" y="106556"/>
                </a:cubicBezTo>
                <a:close/>
                <a:moveTo>
                  <a:pt x="458762" y="95461"/>
                </a:moveTo>
                <a:cubicBezTo>
                  <a:pt x="440117" y="95580"/>
                  <a:pt x="425177" y="110734"/>
                  <a:pt x="425296" y="129349"/>
                </a:cubicBezTo>
                <a:cubicBezTo>
                  <a:pt x="425416" y="147964"/>
                  <a:pt x="440595" y="162999"/>
                  <a:pt x="459240" y="162880"/>
                </a:cubicBezTo>
                <a:cubicBezTo>
                  <a:pt x="468562" y="162760"/>
                  <a:pt x="477048" y="158942"/>
                  <a:pt x="483024" y="152737"/>
                </a:cubicBezTo>
                <a:cubicBezTo>
                  <a:pt x="486132" y="149754"/>
                  <a:pt x="488522" y="146055"/>
                  <a:pt x="490195" y="141998"/>
                </a:cubicBezTo>
                <a:cubicBezTo>
                  <a:pt x="491869" y="137941"/>
                  <a:pt x="492825" y="133526"/>
                  <a:pt x="492825" y="128872"/>
                </a:cubicBezTo>
                <a:cubicBezTo>
                  <a:pt x="492586" y="110257"/>
                  <a:pt x="477407" y="95341"/>
                  <a:pt x="458762" y="95461"/>
                </a:cubicBezTo>
                <a:close/>
                <a:moveTo>
                  <a:pt x="135053" y="57997"/>
                </a:moveTo>
                <a:cubicBezTo>
                  <a:pt x="152263" y="55253"/>
                  <a:pt x="169832" y="55372"/>
                  <a:pt x="187161" y="58355"/>
                </a:cubicBezTo>
                <a:lnTo>
                  <a:pt x="184054" y="76251"/>
                </a:lnTo>
                <a:cubicBezTo>
                  <a:pt x="198157" y="78638"/>
                  <a:pt x="211423" y="83171"/>
                  <a:pt x="223614" y="89256"/>
                </a:cubicBezTo>
                <a:lnTo>
                  <a:pt x="231860" y="72911"/>
                </a:lnTo>
                <a:cubicBezTo>
                  <a:pt x="247517" y="80785"/>
                  <a:pt x="261619" y="91046"/>
                  <a:pt x="273930" y="103454"/>
                </a:cubicBezTo>
                <a:lnTo>
                  <a:pt x="260902" y="116339"/>
                </a:lnTo>
                <a:cubicBezTo>
                  <a:pt x="273690" y="129225"/>
                  <a:pt x="283849" y="144258"/>
                  <a:pt x="290781" y="160961"/>
                </a:cubicBezTo>
                <a:lnTo>
                  <a:pt x="307752" y="153802"/>
                </a:lnTo>
                <a:cubicBezTo>
                  <a:pt x="314565" y="169909"/>
                  <a:pt x="318628" y="186970"/>
                  <a:pt x="319943" y="204389"/>
                </a:cubicBezTo>
                <a:lnTo>
                  <a:pt x="301538" y="205702"/>
                </a:lnTo>
                <a:cubicBezTo>
                  <a:pt x="302374" y="216917"/>
                  <a:pt x="302016" y="228251"/>
                  <a:pt x="300103" y="239824"/>
                </a:cubicBezTo>
                <a:cubicBezTo>
                  <a:pt x="298908" y="246386"/>
                  <a:pt x="297235" y="252709"/>
                  <a:pt x="295203" y="258913"/>
                </a:cubicBezTo>
                <a:lnTo>
                  <a:pt x="312772" y="264521"/>
                </a:lnTo>
                <a:cubicBezTo>
                  <a:pt x="307394" y="281224"/>
                  <a:pt x="299506" y="296734"/>
                  <a:pt x="288988" y="310813"/>
                </a:cubicBezTo>
                <a:lnTo>
                  <a:pt x="274288" y="299956"/>
                </a:lnTo>
                <a:cubicBezTo>
                  <a:pt x="263532" y="314511"/>
                  <a:pt x="250026" y="326800"/>
                  <a:pt x="234728" y="336345"/>
                </a:cubicBezTo>
                <a:lnTo>
                  <a:pt x="244409" y="351855"/>
                </a:lnTo>
                <a:cubicBezTo>
                  <a:pt x="229470" y="361042"/>
                  <a:pt x="213335" y="367723"/>
                  <a:pt x="196244" y="371660"/>
                </a:cubicBezTo>
                <a:lnTo>
                  <a:pt x="192181" y="354003"/>
                </a:lnTo>
                <a:cubicBezTo>
                  <a:pt x="175090" y="357940"/>
                  <a:pt x="156924" y="358775"/>
                  <a:pt x="138518" y="355912"/>
                </a:cubicBezTo>
                <a:lnTo>
                  <a:pt x="135650" y="373927"/>
                </a:lnTo>
                <a:cubicBezTo>
                  <a:pt x="134813" y="373808"/>
                  <a:pt x="133977" y="373689"/>
                  <a:pt x="133140" y="373569"/>
                </a:cubicBezTo>
                <a:cubicBezTo>
                  <a:pt x="116647" y="370706"/>
                  <a:pt x="100871" y="365456"/>
                  <a:pt x="86171" y="357820"/>
                </a:cubicBezTo>
                <a:lnTo>
                  <a:pt x="94656" y="341594"/>
                </a:lnTo>
                <a:cubicBezTo>
                  <a:pt x="78402" y="333124"/>
                  <a:pt x="64180" y="321789"/>
                  <a:pt x="52467" y="308307"/>
                </a:cubicBezTo>
                <a:lnTo>
                  <a:pt x="38723" y="320119"/>
                </a:lnTo>
                <a:cubicBezTo>
                  <a:pt x="27250" y="306876"/>
                  <a:pt x="18166" y="291843"/>
                  <a:pt x="11593" y="275736"/>
                </a:cubicBezTo>
                <a:lnTo>
                  <a:pt x="28564" y="268816"/>
                </a:lnTo>
                <a:cubicBezTo>
                  <a:pt x="21991" y="252351"/>
                  <a:pt x="18286" y="234574"/>
                  <a:pt x="18286" y="216201"/>
                </a:cubicBezTo>
                <a:lnTo>
                  <a:pt x="0" y="216201"/>
                </a:lnTo>
                <a:cubicBezTo>
                  <a:pt x="0" y="207133"/>
                  <a:pt x="717" y="197947"/>
                  <a:pt x="2271" y="188998"/>
                </a:cubicBezTo>
                <a:cubicBezTo>
                  <a:pt x="3705" y="180885"/>
                  <a:pt x="5737" y="172772"/>
                  <a:pt x="8366" y="164898"/>
                </a:cubicBezTo>
                <a:lnTo>
                  <a:pt x="25696" y="170744"/>
                </a:lnTo>
                <a:cubicBezTo>
                  <a:pt x="31672" y="153325"/>
                  <a:pt x="40635" y="137576"/>
                  <a:pt x="52228" y="124094"/>
                </a:cubicBezTo>
                <a:lnTo>
                  <a:pt x="38245" y="112163"/>
                </a:lnTo>
                <a:cubicBezTo>
                  <a:pt x="49599" y="98920"/>
                  <a:pt x="62985" y="87705"/>
                  <a:pt x="78044" y="78638"/>
                </a:cubicBezTo>
                <a:lnTo>
                  <a:pt x="87366" y="94386"/>
                </a:lnTo>
                <a:cubicBezTo>
                  <a:pt x="102783" y="85200"/>
                  <a:pt x="119874" y="78876"/>
                  <a:pt x="137921" y="76013"/>
                </a:cubicBezTo>
                <a:close/>
                <a:moveTo>
                  <a:pt x="458164" y="0"/>
                </a:moveTo>
                <a:lnTo>
                  <a:pt x="458164" y="14677"/>
                </a:lnTo>
                <a:cubicBezTo>
                  <a:pt x="466889" y="14558"/>
                  <a:pt x="475375" y="15512"/>
                  <a:pt x="483502" y="17302"/>
                </a:cubicBezTo>
                <a:cubicBezTo>
                  <a:pt x="486251" y="17899"/>
                  <a:pt x="488881" y="18615"/>
                  <a:pt x="491510" y="19331"/>
                </a:cubicBezTo>
                <a:lnTo>
                  <a:pt x="495693" y="5250"/>
                </a:lnTo>
                <a:cubicBezTo>
                  <a:pt x="509318" y="9308"/>
                  <a:pt x="521987" y="15393"/>
                  <a:pt x="533581" y="23627"/>
                </a:cubicBezTo>
                <a:lnTo>
                  <a:pt x="525095" y="35678"/>
                </a:lnTo>
                <a:cubicBezTo>
                  <a:pt x="537047" y="44031"/>
                  <a:pt x="547206" y="54651"/>
                  <a:pt x="555214" y="66822"/>
                </a:cubicBezTo>
                <a:lnTo>
                  <a:pt x="567524" y="58828"/>
                </a:lnTo>
                <a:cubicBezTo>
                  <a:pt x="575293" y="70641"/>
                  <a:pt x="581030" y="83647"/>
                  <a:pt x="584496" y="97370"/>
                </a:cubicBezTo>
                <a:lnTo>
                  <a:pt x="570034" y="100950"/>
                </a:lnTo>
                <a:cubicBezTo>
                  <a:pt x="572305" y="109780"/>
                  <a:pt x="573620" y="118848"/>
                  <a:pt x="573739" y="128275"/>
                </a:cubicBezTo>
                <a:cubicBezTo>
                  <a:pt x="573739" y="133764"/>
                  <a:pt x="573261" y="139014"/>
                  <a:pt x="572664" y="144146"/>
                </a:cubicBezTo>
                <a:lnTo>
                  <a:pt x="587245" y="146174"/>
                </a:lnTo>
                <a:cubicBezTo>
                  <a:pt x="585452" y="160135"/>
                  <a:pt x="581269" y="173738"/>
                  <a:pt x="575054" y="186387"/>
                </a:cubicBezTo>
                <a:lnTo>
                  <a:pt x="561787" y="179824"/>
                </a:lnTo>
                <a:cubicBezTo>
                  <a:pt x="555214" y="192950"/>
                  <a:pt x="546369" y="204644"/>
                  <a:pt x="535493" y="214309"/>
                </a:cubicBezTo>
                <a:lnTo>
                  <a:pt x="545413" y="225287"/>
                </a:lnTo>
                <a:cubicBezTo>
                  <a:pt x="534896" y="234714"/>
                  <a:pt x="522944" y="242350"/>
                  <a:pt x="509916" y="247959"/>
                </a:cubicBezTo>
                <a:lnTo>
                  <a:pt x="504179" y="234356"/>
                </a:lnTo>
                <a:cubicBezTo>
                  <a:pt x="491152" y="239964"/>
                  <a:pt x="476809" y="243186"/>
                  <a:pt x="461750" y="243544"/>
                </a:cubicBezTo>
                <a:lnTo>
                  <a:pt x="462108" y="258221"/>
                </a:lnTo>
                <a:cubicBezTo>
                  <a:pt x="461391" y="258221"/>
                  <a:pt x="460674" y="258340"/>
                  <a:pt x="459957" y="258340"/>
                </a:cubicBezTo>
                <a:cubicBezTo>
                  <a:pt x="446451" y="258340"/>
                  <a:pt x="433185" y="256431"/>
                  <a:pt x="420396" y="252374"/>
                </a:cubicBezTo>
                <a:lnTo>
                  <a:pt x="424818" y="238413"/>
                </a:lnTo>
                <a:cubicBezTo>
                  <a:pt x="410715" y="233998"/>
                  <a:pt x="397687" y="226957"/>
                  <a:pt x="386572" y="217889"/>
                </a:cubicBezTo>
                <a:lnTo>
                  <a:pt x="377250" y="229225"/>
                </a:lnTo>
                <a:cubicBezTo>
                  <a:pt x="366254" y="220275"/>
                  <a:pt x="356931" y="209655"/>
                  <a:pt x="349402" y="197723"/>
                </a:cubicBezTo>
                <a:lnTo>
                  <a:pt x="361951" y="189847"/>
                </a:lnTo>
                <a:cubicBezTo>
                  <a:pt x="354302" y="177795"/>
                  <a:pt x="348924" y="164073"/>
                  <a:pt x="346294" y="149515"/>
                </a:cubicBezTo>
                <a:lnTo>
                  <a:pt x="331713" y="152021"/>
                </a:lnTo>
                <a:cubicBezTo>
                  <a:pt x="330398" y="144861"/>
                  <a:pt x="329801" y="137463"/>
                  <a:pt x="329681" y="130065"/>
                </a:cubicBezTo>
                <a:cubicBezTo>
                  <a:pt x="329681" y="123383"/>
                  <a:pt x="330159" y="116701"/>
                  <a:pt x="331115" y="110138"/>
                </a:cubicBezTo>
                <a:lnTo>
                  <a:pt x="345697" y="112286"/>
                </a:lnTo>
                <a:cubicBezTo>
                  <a:pt x="347967" y="97608"/>
                  <a:pt x="352868" y="83767"/>
                  <a:pt x="360158" y="71476"/>
                </a:cubicBezTo>
                <a:lnTo>
                  <a:pt x="347370" y="63959"/>
                </a:lnTo>
                <a:cubicBezTo>
                  <a:pt x="354541" y="51787"/>
                  <a:pt x="363505" y="40929"/>
                  <a:pt x="374262" y="31621"/>
                </a:cubicBezTo>
                <a:lnTo>
                  <a:pt x="383943" y="42719"/>
                </a:lnTo>
                <a:cubicBezTo>
                  <a:pt x="394819" y="33292"/>
                  <a:pt x="407488" y="25894"/>
                  <a:pt x="421472" y="21001"/>
                </a:cubicBezTo>
                <a:lnTo>
                  <a:pt x="416691" y="7160"/>
                </a:lnTo>
                <a:cubicBezTo>
                  <a:pt x="429958" y="2506"/>
                  <a:pt x="443941" y="119"/>
                  <a:pt x="4581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5" name="instructor-giving-a-lecture-with-circular-graphic-on-screen_43194">
            <a:extLst>
              <a:ext uri="{FF2B5EF4-FFF2-40B4-BE49-F238E27FC236}">
                <a16:creationId xmlns="" xmlns:a16="http://schemas.microsoft.com/office/drawing/2014/main" id="{754A4795-AD61-43A8-A177-69A46C963949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4720022"/>
            <a:ext cx="368754" cy="324026"/>
          </a:xfrm>
          <a:custGeom>
            <a:avLst/>
            <a:gdLst>
              <a:gd name="connsiteX0" fmla="*/ 511060 w 597041"/>
              <a:gd name="connsiteY0" fmla="*/ 318176 h 524623"/>
              <a:gd name="connsiteX1" fmla="*/ 555430 w 597041"/>
              <a:gd name="connsiteY1" fmla="*/ 318176 h 524623"/>
              <a:gd name="connsiteX2" fmla="*/ 555430 w 597041"/>
              <a:gd name="connsiteY2" fmla="*/ 328291 h 524623"/>
              <a:gd name="connsiteX3" fmla="*/ 511060 w 597041"/>
              <a:gd name="connsiteY3" fmla="*/ 328291 h 524623"/>
              <a:gd name="connsiteX4" fmla="*/ 511060 w 597041"/>
              <a:gd name="connsiteY4" fmla="*/ 298175 h 524623"/>
              <a:gd name="connsiteX5" fmla="*/ 555430 w 597041"/>
              <a:gd name="connsiteY5" fmla="*/ 298175 h 524623"/>
              <a:gd name="connsiteX6" fmla="*/ 555430 w 597041"/>
              <a:gd name="connsiteY6" fmla="*/ 309670 h 524623"/>
              <a:gd name="connsiteX7" fmla="*/ 511060 w 597041"/>
              <a:gd name="connsiteY7" fmla="*/ 309670 h 524623"/>
              <a:gd name="connsiteX8" fmla="*/ 511060 w 597041"/>
              <a:gd name="connsiteY8" fmla="*/ 279554 h 524623"/>
              <a:gd name="connsiteX9" fmla="*/ 555430 w 597041"/>
              <a:gd name="connsiteY9" fmla="*/ 279554 h 524623"/>
              <a:gd name="connsiteX10" fmla="*/ 555430 w 597041"/>
              <a:gd name="connsiteY10" fmla="*/ 291049 h 524623"/>
              <a:gd name="connsiteX11" fmla="*/ 511060 w 597041"/>
              <a:gd name="connsiteY11" fmla="*/ 291049 h 524623"/>
              <a:gd name="connsiteX12" fmla="*/ 511060 w 597041"/>
              <a:gd name="connsiteY12" fmla="*/ 260932 h 524623"/>
              <a:gd name="connsiteX13" fmla="*/ 555430 w 597041"/>
              <a:gd name="connsiteY13" fmla="*/ 260932 h 524623"/>
              <a:gd name="connsiteX14" fmla="*/ 555430 w 597041"/>
              <a:gd name="connsiteY14" fmla="*/ 270818 h 524623"/>
              <a:gd name="connsiteX15" fmla="*/ 511060 w 597041"/>
              <a:gd name="connsiteY15" fmla="*/ 270818 h 524623"/>
              <a:gd name="connsiteX16" fmla="*/ 511060 w 597041"/>
              <a:gd name="connsiteY16" fmla="*/ 242311 h 524623"/>
              <a:gd name="connsiteX17" fmla="*/ 555430 w 597041"/>
              <a:gd name="connsiteY17" fmla="*/ 242311 h 524623"/>
              <a:gd name="connsiteX18" fmla="*/ 555430 w 597041"/>
              <a:gd name="connsiteY18" fmla="*/ 253576 h 524623"/>
              <a:gd name="connsiteX19" fmla="*/ 511060 w 597041"/>
              <a:gd name="connsiteY19" fmla="*/ 253576 h 524623"/>
              <a:gd name="connsiteX20" fmla="*/ 436378 w 597041"/>
              <a:gd name="connsiteY20" fmla="*/ 240701 h 524623"/>
              <a:gd name="connsiteX21" fmla="*/ 489449 w 597041"/>
              <a:gd name="connsiteY21" fmla="*/ 240701 h 524623"/>
              <a:gd name="connsiteX22" fmla="*/ 460762 w 597041"/>
              <a:gd name="connsiteY22" fmla="*/ 302313 h 524623"/>
              <a:gd name="connsiteX23" fmla="*/ 423469 w 597041"/>
              <a:gd name="connsiteY23" fmla="*/ 265059 h 524623"/>
              <a:gd name="connsiteX24" fmla="*/ 436378 w 597041"/>
              <a:gd name="connsiteY24" fmla="*/ 240701 h 524623"/>
              <a:gd name="connsiteX25" fmla="*/ 386069 w 597041"/>
              <a:gd name="connsiteY25" fmla="*/ 146214 h 524623"/>
              <a:gd name="connsiteX26" fmla="*/ 386069 w 597041"/>
              <a:gd name="connsiteY26" fmla="*/ 199256 h 524623"/>
              <a:gd name="connsiteX27" fmla="*/ 353060 w 597041"/>
              <a:gd name="connsiteY27" fmla="*/ 235096 h 524623"/>
              <a:gd name="connsiteX28" fmla="*/ 388940 w 597041"/>
              <a:gd name="connsiteY28" fmla="*/ 270935 h 524623"/>
              <a:gd name="connsiteX29" fmla="*/ 411902 w 597041"/>
              <a:gd name="connsiteY29" fmla="*/ 262334 h 524623"/>
              <a:gd name="connsiteX30" fmla="*/ 449217 w 597041"/>
              <a:gd name="connsiteY30" fmla="*/ 299607 h 524623"/>
              <a:gd name="connsiteX31" fmla="*/ 388940 w 597041"/>
              <a:gd name="connsiteY31" fmla="*/ 322544 h 524623"/>
              <a:gd name="connsiteX32" fmla="*/ 301394 w 597041"/>
              <a:gd name="connsiteY32" fmla="*/ 235096 h 524623"/>
              <a:gd name="connsiteX33" fmla="*/ 386069 w 597041"/>
              <a:gd name="connsiteY33" fmla="*/ 146214 h 524623"/>
              <a:gd name="connsiteX34" fmla="*/ 391973 w 597041"/>
              <a:gd name="connsiteY34" fmla="*/ 143225 h 524623"/>
              <a:gd name="connsiteX35" fmla="*/ 394841 w 597041"/>
              <a:gd name="connsiteY35" fmla="*/ 143225 h 524623"/>
              <a:gd name="connsiteX36" fmla="*/ 482322 w 597041"/>
              <a:gd name="connsiteY36" fmla="*/ 232087 h 524623"/>
              <a:gd name="connsiteX37" fmla="*/ 482322 w 597041"/>
              <a:gd name="connsiteY37" fmla="*/ 234954 h 524623"/>
              <a:gd name="connsiteX38" fmla="*/ 430694 w 597041"/>
              <a:gd name="connsiteY38" fmla="*/ 234954 h 524623"/>
              <a:gd name="connsiteX39" fmla="*/ 430694 w 597041"/>
              <a:gd name="connsiteY39" fmla="*/ 232087 h 524623"/>
              <a:gd name="connsiteX40" fmla="*/ 394841 w 597041"/>
              <a:gd name="connsiteY40" fmla="*/ 196256 h 524623"/>
              <a:gd name="connsiteX41" fmla="*/ 391973 w 597041"/>
              <a:gd name="connsiteY41" fmla="*/ 196256 h 524623"/>
              <a:gd name="connsiteX42" fmla="*/ 209538 w 597041"/>
              <a:gd name="connsiteY42" fmla="*/ 117542 h 524623"/>
              <a:gd name="connsiteX43" fmla="*/ 209538 w 597041"/>
              <a:gd name="connsiteY43" fmla="*/ 179177 h 524623"/>
              <a:gd name="connsiteX44" fmla="*/ 281298 w 597041"/>
              <a:gd name="connsiteY44" fmla="*/ 213579 h 524623"/>
              <a:gd name="connsiteX45" fmla="*/ 281298 w 597041"/>
              <a:gd name="connsiteY45" fmla="*/ 258014 h 524623"/>
              <a:gd name="connsiteX46" fmla="*/ 209538 w 597041"/>
              <a:gd name="connsiteY46" fmla="*/ 225046 h 524623"/>
              <a:gd name="connsiteX47" fmla="*/ 209538 w 597041"/>
              <a:gd name="connsiteY47" fmla="*/ 341150 h 524623"/>
              <a:gd name="connsiteX48" fmla="*/ 367410 w 597041"/>
              <a:gd name="connsiteY48" fmla="*/ 341150 h 524623"/>
              <a:gd name="connsiteX49" fmla="*/ 394679 w 597041"/>
              <a:gd name="connsiteY49" fmla="*/ 341150 h 524623"/>
              <a:gd name="connsiteX50" fmla="*/ 571208 w 597041"/>
              <a:gd name="connsiteY50" fmla="*/ 341150 h 524623"/>
              <a:gd name="connsiteX51" fmla="*/ 571208 w 597041"/>
              <a:gd name="connsiteY51" fmla="*/ 117542 h 524623"/>
              <a:gd name="connsiteX52" fmla="*/ 363104 w 597041"/>
              <a:gd name="connsiteY52" fmla="*/ 73107 h 524623"/>
              <a:gd name="connsiteX53" fmla="*/ 410466 w 597041"/>
              <a:gd name="connsiteY53" fmla="*/ 73107 h 524623"/>
              <a:gd name="connsiteX54" fmla="*/ 410466 w 597041"/>
              <a:gd name="connsiteY54" fmla="*/ 93174 h 524623"/>
              <a:gd name="connsiteX55" fmla="*/ 588430 w 597041"/>
              <a:gd name="connsiteY55" fmla="*/ 93174 h 524623"/>
              <a:gd name="connsiteX56" fmla="*/ 597041 w 597041"/>
              <a:gd name="connsiteY56" fmla="*/ 93174 h 524623"/>
              <a:gd name="connsiteX57" fmla="*/ 597041 w 597041"/>
              <a:gd name="connsiteY57" fmla="*/ 117542 h 524623"/>
              <a:gd name="connsiteX58" fmla="*/ 588430 w 597041"/>
              <a:gd name="connsiteY58" fmla="*/ 117542 h 524623"/>
              <a:gd name="connsiteX59" fmla="*/ 588430 w 597041"/>
              <a:gd name="connsiteY59" fmla="*/ 358350 h 524623"/>
              <a:gd name="connsiteX60" fmla="*/ 394679 w 597041"/>
              <a:gd name="connsiteY60" fmla="*/ 358350 h 524623"/>
              <a:gd name="connsiteX61" fmla="*/ 394679 w 597041"/>
              <a:gd name="connsiteY61" fmla="*/ 402785 h 524623"/>
              <a:gd name="connsiteX62" fmla="*/ 490837 w 597041"/>
              <a:gd name="connsiteY62" fmla="*/ 511723 h 524623"/>
              <a:gd name="connsiteX63" fmla="*/ 456392 w 597041"/>
              <a:gd name="connsiteY63" fmla="*/ 511723 h 524623"/>
              <a:gd name="connsiteX64" fmla="*/ 390373 w 597041"/>
              <a:gd name="connsiteY64" fmla="*/ 438620 h 524623"/>
              <a:gd name="connsiteX65" fmla="*/ 390373 w 597041"/>
              <a:gd name="connsiteY65" fmla="*/ 511723 h 524623"/>
              <a:gd name="connsiteX66" fmla="*/ 370280 w 597041"/>
              <a:gd name="connsiteY66" fmla="*/ 511723 h 524623"/>
              <a:gd name="connsiteX67" fmla="*/ 370280 w 597041"/>
              <a:gd name="connsiteY67" fmla="*/ 438620 h 524623"/>
              <a:gd name="connsiteX68" fmla="*/ 305696 w 597041"/>
              <a:gd name="connsiteY68" fmla="*/ 511723 h 524623"/>
              <a:gd name="connsiteX69" fmla="*/ 271252 w 597041"/>
              <a:gd name="connsiteY69" fmla="*/ 511723 h 524623"/>
              <a:gd name="connsiteX70" fmla="*/ 367410 w 597041"/>
              <a:gd name="connsiteY70" fmla="*/ 402785 h 524623"/>
              <a:gd name="connsiteX71" fmla="*/ 367410 w 597041"/>
              <a:gd name="connsiteY71" fmla="*/ 358350 h 524623"/>
              <a:gd name="connsiteX72" fmla="*/ 192316 w 597041"/>
              <a:gd name="connsiteY72" fmla="*/ 358350 h 524623"/>
              <a:gd name="connsiteX73" fmla="*/ 192316 w 597041"/>
              <a:gd name="connsiteY73" fmla="*/ 217879 h 524623"/>
              <a:gd name="connsiteX74" fmla="*/ 169353 w 597041"/>
              <a:gd name="connsiteY74" fmla="*/ 207845 h 524623"/>
              <a:gd name="connsiteX75" fmla="*/ 163612 w 597041"/>
              <a:gd name="connsiteY75" fmla="*/ 329683 h 524623"/>
              <a:gd name="connsiteX76" fmla="*/ 159307 w 597041"/>
              <a:gd name="connsiteY76" fmla="*/ 329683 h 524623"/>
              <a:gd name="connsiteX77" fmla="*/ 159307 w 597041"/>
              <a:gd name="connsiteY77" fmla="*/ 346883 h 524623"/>
              <a:gd name="connsiteX78" fmla="*/ 159307 w 597041"/>
              <a:gd name="connsiteY78" fmla="*/ 359784 h 524623"/>
              <a:gd name="connsiteX79" fmla="*/ 159307 w 597041"/>
              <a:gd name="connsiteY79" fmla="*/ 490222 h 524623"/>
              <a:gd name="connsiteX80" fmla="*/ 165047 w 597041"/>
              <a:gd name="connsiteY80" fmla="*/ 490222 h 524623"/>
              <a:gd name="connsiteX81" fmla="*/ 193751 w 597041"/>
              <a:gd name="connsiteY81" fmla="*/ 497389 h 524623"/>
              <a:gd name="connsiteX82" fmla="*/ 193751 w 597041"/>
              <a:gd name="connsiteY82" fmla="*/ 524623 h 524623"/>
              <a:gd name="connsiteX83" fmla="*/ 169353 w 597041"/>
              <a:gd name="connsiteY83" fmla="*/ 524623 h 524623"/>
              <a:gd name="connsiteX84" fmla="*/ 139214 w 597041"/>
              <a:gd name="connsiteY84" fmla="*/ 520323 h 524623"/>
              <a:gd name="connsiteX85" fmla="*/ 139214 w 597041"/>
              <a:gd name="connsiteY85" fmla="*/ 524623 h 524623"/>
              <a:gd name="connsiteX86" fmla="*/ 106204 w 597041"/>
              <a:gd name="connsiteY86" fmla="*/ 524623 h 524623"/>
              <a:gd name="connsiteX87" fmla="*/ 106204 w 597041"/>
              <a:gd name="connsiteY87" fmla="*/ 494522 h 524623"/>
              <a:gd name="connsiteX88" fmla="*/ 106204 w 597041"/>
              <a:gd name="connsiteY88" fmla="*/ 490222 h 524623"/>
              <a:gd name="connsiteX89" fmla="*/ 106204 w 597041"/>
              <a:gd name="connsiteY89" fmla="*/ 359784 h 524623"/>
              <a:gd name="connsiteX90" fmla="*/ 87547 w 597041"/>
              <a:gd name="connsiteY90" fmla="*/ 359784 h 524623"/>
              <a:gd name="connsiteX91" fmla="*/ 87547 w 597041"/>
              <a:gd name="connsiteY91" fmla="*/ 490222 h 524623"/>
              <a:gd name="connsiteX92" fmla="*/ 87547 w 597041"/>
              <a:gd name="connsiteY92" fmla="*/ 494522 h 524623"/>
              <a:gd name="connsiteX93" fmla="*/ 87547 w 597041"/>
              <a:gd name="connsiteY93" fmla="*/ 524623 h 524623"/>
              <a:gd name="connsiteX94" fmla="*/ 54537 w 597041"/>
              <a:gd name="connsiteY94" fmla="*/ 524623 h 524623"/>
              <a:gd name="connsiteX95" fmla="*/ 54537 w 597041"/>
              <a:gd name="connsiteY95" fmla="*/ 520323 h 524623"/>
              <a:gd name="connsiteX96" fmla="*/ 25834 w 597041"/>
              <a:gd name="connsiteY96" fmla="*/ 524623 h 524623"/>
              <a:gd name="connsiteX97" fmla="*/ 0 w 597041"/>
              <a:gd name="connsiteY97" fmla="*/ 524623 h 524623"/>
              <a:gd name="connsiteX98" fmla="*/ 0 w 597041"/>
              <a:gd name="connsiteY98" fmla="*/ 497389 h 524623"/>
              <a:gd name="connsiteX99" fmla="*/ 30139 w 597041"/>
              <a:gd name="connsiteY99" fmla="*/ 490222 h 524623"/>
              <a:gd name="connsiteX100" fmla="*/ 34445 w 597041"/>
              <a:gd name="connsiteY100" fmla="*/ 490222 h 524623"/>
              <a:gd name="connsiteX101" fmla="*/ 34445 w 597041"/>
              <a:gd name="connsiteY101" fmla="*/ 359784 h 524623"/>
              <a:gd name="connsiteX102" fmla="*/ 34445 w 597041"/>
              <a:gd name="connsiteY102" fmla="*/ 346883 h 524623"/>
              <a:gd name="connsiteX103" fmla="*/ 34445 w 597041"/>
              <a:gd name="connsiteY103" fmla="*/ 329683 h 524623"/>
              <a:gd name="connsiteX104" fmla="*/ 31574 w 597041"/>
              <a:gd name="connsiteY104" fmla="*/ 329683 h 524623"/>
              <a:gd name="connsiteX105" fmla="*/ 30139 w 597041"/>
              <a:gd name="connsiteY105" fmla="*/ 302448 h 524623"/>
              <a:gd name="connsiteX106" fmla="*/ 4306 w 597041"/>
              <a:gd name="connsiteY106" fmla="*/ 302448 h 524623"/>
              <a:gd name="connsiteX107" fmla="*/ 8611 w 597041"/>
              <a:gd name="connsiteY107" fmla="*/ 169144 h 524623"/>
              <a:gd name="connsiteX108" fmla="*/ 67454 w 597041"/>
              <a:gd name="connsiteY108" fmla="*/ 159110 h 524623"/>
              <a:gd name="connsiteX109" fmla="*/ 94723 w 597041"/>
              <a:gd name="connsiteY109" fmla="*/ 190645 h 524623"/>
              <a:gd name="connsiteX110" fmla="*/ 123427 w 597041"/>
              <a:gd name="connsiteY110" fmla="*/ 159110 h 524623"/>
              <a:gd name="connsiteX111" fmla="*/ 165047 w 597041"/>
              <a:gd name="connsiteY111" fmla="*/ 159110 h 524623"/>
              <a:gd name="connsiteX112" fmla="*/ 192316 w 597041"/>
              <a:gd name="connsiteY112" fmla="*/ 172010 h 524623"/>
              <a:gd name="connsiteX113" fmla="*/ 192316 w 597041"/>
              <a:gd name="connsiteY113" fmla="*/ 117542 h 524623"/>
              <a:gd name="connsiteX114" fmla="*/ 180835 w 597041"/>
              <a:gd name="connsiteY114" fmla="*/ 117542 h 524623"/>
              <a:gd name="connsiteX115" fmla="*/ 180835 w 597041"/>
              <a:gd name="connsiteY115" fmla="*/ 93174 h 524623"/>
              <a:gd name="connsiteX116" fmla="*/ 192316 w 597041"/>
              <a:gd name="connsiteY116" fmla="*/ 93174 h 524623"/>
              <a:gd name="connsiteX117" fmla="*/ 363104 w 597041"/>
              <a:gd name="connsiteY117" fmla="*/ 93174 h 524623"/>
              <a:gd name="connsiteX118" fmla="*/ 96902 w 597041"/>
              <a:gd name="connsiteY118" fmla="*/ 0 h 524623"/>
              <a:gd name="connsiteX119" fmla="*/ 170814 w 597041"/>
              <a:gd name="connsiteY119" fmla="*/ 73797 h 524623"/>
              <a:gd name="connsiteX120" fmla="*/ 96902 w 597041"/>
              <a:gd name="connsiteY120" fmla="*/ 147594 h 524623"/>
              <a:gd name="connsiteX121" fmla="*/ 22990 w 597041"/>
              <a:gd name="connsiteY121" fmla="*/ 73797 h 524623"/>
              <a:gd name="connsiteX122" fmla="*/ 96902 w 597041"/>
              <a:gd name="connsiteY122" fmla="*/ 0 h 52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97041" h="524623">
                <a:moveTo>
                  <a:pt x="511060" y="318176"/>
                </a:moveTo>
                <a:lnTo>
                  <a:pt x="555430" y="318176"/>
                </a:lnTo>
                <a:lnTo>
                  <a:pt x="555430" y="328291"/>
                </a:lnTo>
                <a:lnTo>
                  <a:pt x="511060" y="328291"/>
                </a:lnTo>
                <a:close/>
                <a:moveTo>
                  <a:pt x="511060" y="298175"/>
                </a:moveTo>
                <a:lnTo>
                  <a:pt x="555430" y="298175"/>
                </a:lnTo>
                <a:lnTo>
                  <a:pt x="555430" y="309670"/>
                </a:lnTo>
                <a:lnTo>
                  <a:pt x="511060" y="309670"/>
                </a:lnTo>
                <a:close/>
                <a:moveTo>
                  <a:pt x="511060" y="279554"/>
                </a:moveTo>
                <a:lnTo>
                  <a:pt x="555430" y="279554"/>
                </a:lnTo>
                <a:lnTo>
                  <a:pt x="555430" y="291049"/>
                </a:lnTo>
                <a:lnTo>
                  <a:pt x="511060" y="291049"/>
                </a:lnTo>
                <a:close/>
                <a:moveTo>
                  <a:pt x="511060" y="260932"/>
                </a:moveTo>
                <a:lnTo>
                  <a:pt x="555430" y="260932"/>
                </a:lnTo>
                <a:lnTo>
                  <a:pt x="555430" y="270818"/>
                </a:lnTo>
                <a:lnTo>
                  <a:pt x="511060" y="270818"/>
                </a:lnTo>
                <a:close/>
                <a:moveTo>
                  <a:pt x="511060" y="242311"/>
                </a:moveTo>
                <a:lnTo>
                  <a:pt x="555430" y="242311"/>
                </a:lnTo>
                <a:lnTo>
                  <a:pt x="555430" y="253576"/>
                </a:lnTo>
                <a:lnTo>
                  <a:pt x="511060" y="253576"/>
                </a:lnTo>
                <a:close/>
                <a:moveTo>
                  <a:pt x="436378" y="240701"/>
                </a:moveTo>
                <a:lnTo>
                  <a:pt x="489449" y="240701"/>
                </a:lnTo>
                <a:cubicBezTo>
                  <a:pt x="488015" y="265059"/>
                  <a:pt x="476540" y="286552"/>
                  <a:pt x="460762" y="302313"/>
                </a:cubicBezTo>
                <a:lnTo>
                  <a:pt x="423469" y="265059"/>
                </a:lnTo>
                <a:cubicBezTo>
                  <a:pt x="430641" y="257895"/>
                  <a:pt x="434944" y="250731"/>
                  <a:pt x="436378" y="240701"/>
                </a:cubicBezTo>
                <a:close/>
                <a:moveTo>
                  <a:pt x="386069" y="146214"/>
                </a:moveTo>
                <a:lnTo>
                  <a:pt x="386069" y="199256"/>
                </a:lnTo>
                <a:cubicBezTo>
                  <a:pt x="367412" y="200690"/>
                  <a:pt x="353060" y="216459"/>
                  <a:pt x="353060" y="235096"/>
                </a:cubicBezTo>
                <a:cubicBezTo>
                  <a:pt x="353060" y="253732"/>
                  <a:pt x="370282" y="270935"/>
                  <a:pt x="388940" y="270935"/>
                </a:cubicBezTo>
                <a:cubicBezTo>
                  <a:pt x="397551" y="270935"/>
                  <a:pt x="406162" y="266634"/>
                  <a:pt x="411902" y="262334"/>
                </a:cubicBezTo>
                <a:lnTo>
                  <a:pt x="449217" y="299607"/>
                </a:lnTo>
                <a:cubicBezTo>
                  <a:pt x="433430" y="313943"/>
                  <a:pt x="411902" y="322544"/>
                  <a:pt x="388940" y="322544"/>
                </a:cubicBezTo>
                <a:cubicBezTo>
                  <a:pt x="340144" y="322544"/>
                  <a:pt x="301394" y="283837"/>
                  <a:pt x="301394" y="235096"/>
                </a:cubicBezTo>
                <a:cubicBezTo>
                  <a:pt x="301394" y="187788"/>
                  <a:pt x="338709" y="147648"/>
                  <a:pt x="386069" y="146214"/>
                </a:cubicBezTo>
                <a:close/>
                <a:moveTo>
                  <a:pt x="391973" y="143225"/>
                </a:moveTo>
                <a:cubicBezTo>
                  <a:pt x="393407" y="143225"/>
                  <a:pt x="393407" y="143225"/>
                  <a:pt x="394841" y="143225"/>
                </a:cubicBezTo>
                <a:cubicBezTo>
                  <a:pt x="443601" y="143225"/>
                  <a:pt x="482322" y="183356"/>
                  <a:pt x="482322" y="232087"/>
                </a:cubicBezTo>
                <a:cubicBezTo>
                  <a:pt x="482322" y="232087"/>
                  <a:pt x="482322" y="233521"/>
                  <a:pt x="482322" y="234954"/>
                </a:cubicBezTo>
                <a:lnTo>
                  <a:pt x="430694" y="234954"/>
                </a:lnTo>
                <a:cubicBezTo>
                  <a:pt x="430694" y="233521"/>
                  <a:pt x="430694" y="232087"/>
                  <a:pt x="430694" y="232087"/>
                </a:cubicBezTo>
                <a:cubicBezTo>
                  <a:pt x="430694" y="212022"/>
                  <a:pt x="414919" y="196256"/>
                  <a:pt x="394841" y="196256"/>
                </a:cubicBezTo>
                <a:cubicBezTo>
                  <a:pt x="393407" y="196256"/>
                  <a:pt x="393407" y="196256"/>
                  <a:pt x="391973" y="196256"/>
                </a:cubicBezTo>
                <a:close/>
                <a:moveTo>
                  <a:pt x="209538" y="117542"/>
                </a:moveTo>
                <a:lnTo>
                  <a:pt x="209538" y="179177"/>
                </a:lnTo>
                <a:lnTo>
                  <a:pt x="281298" y="213579"/>
                </a:lnTo>
                <a:lnTo>
                  <a:pt x="281298" y="258014"/>
                </a:lnTo>
                <a:lnTo>
                  <a:pt x="209538" y="225046"/>
                </a:lnTo>
                <a:lnTo>
                  <a:pt x="209538" y="341150"/>
                </a:lnTo>
                <a:lnTo>
                  <a:pt x="367410" y="341150"/>
                </a:lnTo>
                <a:lnTo>
                  <a:pt x="394679" y="341150"/>
                </a:lnTo>
                <a:lnTo>
                  <a:pt x="571208" y="341150"/>
                </a:lnTo>
                <a:lnTo>
                  <a:pt x="571208" y="117542"/>
                </a:lnTo>
                <a:close/>
                <a:moveTo>
                  <a:pt x="363104" y="73107"/>
                </a:moveTo>
                <a:lnTo>
                  <a:pt x="410466" y="73107"/>
                </a:lnTo>
                <a:lnTo>
                  <a:pt x="410466" y="93174"/>
                </a:lnTo>
                <a:lnTo>
                  <a:pt x="588430" y="93174"/>
                </a:lnTo>
                <a:lnTo>
                  <a:pt x="597041" y="93174"/>
                </a:lnTo>
                <a:lnTo>
                  <a:pt x="597041" y="117542"/>
                </a:lnTo>
                <a:lnTo>
                  <a:pt x="588430" y="117542"/>
                </a:lnTo>
                <a:lnTo>
                  <a:pt x="588430" y="358350"/>
                </a:lnTo>
                <a:lnTo>
                  <a:pt x="394679" y="358350"/>
                </a:lnTo>
                <a:lnTo>
                  <a:pt x="394679" y="402785"/>
                </a:lnTo>
                <a:lnTo>
                  <a:pt x="490837" y="511723"/>
                </a:lnTo>
                <a:lnTo>
                  <a:pt x="456392" y="511723"/>
                </a:lnTo>
                <a:lnTo>
                  <a:pt x="390373" y="438620"/>
                </a:lnTo>
                <a:lnTo>
                  <a:pt x="390373" y="511723"/>
                </a:lnTo>
                <a:lnTo>
                  <a:pt x="370280" y="511723"/>
                </a:lnTo>
                <a:lnTo>
                  <a:pt x="370280" y="438620"/>
                </a:lnTo>
                <a:lnTo>
                  <a:pt x="305696" y="511723"/>
                </a:lnTo>
                <a:lnTo>
                  <a:pt x="271252" y="511723"/>
                </a:lnTo>
                <a:lnTo>
                  <a:pt x="367410" y="402785"/>
                </a:lnTo>
                <a:lnTo>
                  <a:pt x="367410" y="358350"/>
                </a:lnTo>
                <a:lnTo>
                  <a:pt x="192316" y="358350"/>
                </a:lnTo>
                <a:lnTo>
                  <a:pt x="192316" y="217879"/>
                </a:lnTo>
                <a:lnTo>
                  <a:pt x="169353" y="207845"/>
                </a:lnTo>
                <a:lnTo>
                  <a:pt x="163612" y="329683"/>
                </a:lnTo>
                <a:lnTo>
                  <a:pt x="159307" y="329683"/>
                </a:lnTo>
                <a:lnTo>
                  <a:pt x="159307" y="346883"/>
                </a:lnTo>
                <a:lnTo>
                  <a:pt x="159307" y="359784"/>
                </a:lnTo>
                <a:lnTo>
                  <a:pt x="159307" y="490222"/>
                </a:lnTo>
                <a:lnTo>
                  <a:pt x="165047" y="490222"/>
                </a:lnTo>
                <a:lnTo>
                  <a:pt x="193751" y="497389"/>
                </a:lnTo>
                <a:lnTo>
                  <a:pt x="193751" y="524623"/>
                </a:lnTo>
                <a:lnTo>
                  <a:pt x="169353" y="524623"/>
                </a:lnTo>
                <a:lnTo>
                  <a:pt x="139214" y="520323"/>
                </a:lnTo>
                <a:lnTo>
                  <a:pt x="139214" y="524623"/>
                </a:lnTo>
                <a:lnTo>
                  <a:pt x="106204" y="524623"/>
                </a:lnTo>
                <a:lnTo>
                  <a:pt x="106204" y="494522"/>
                </a:lnTo>
                <a:lnTo>
                  <a:pt x="106204" y="490222"/>
                </a:lnTo>
                <a:lnTo>
                  <a:pt x="106204" y="359784"/>
                </a:lnTo>
                <a:lnTo>
                  <a:pt x="87547" y="359784"/>
                </a:lnTo>
                <a:lnTo>
                  <a:pt x="87547" y="490222"/>
                </a:lnTo>
                <a:lnTo>
                  <a:pt x="87547" y="494522"/>
                </a:lnTo>
                <a:lnTo>
                  <a:pt x="87547" y="524623"/>
                </a:lnTo>
                <a:lnTo>
                  <a:pt x="54537" y="524623"/>
                </a:lnTo>
                <a:lnTo>
                  <a:pt x="54537" y="520323"/>
                </a:lnTo>
                <a:lnTo>
                  <a:pt x="25834" y="524623"/>
                </a:lnTo>
                <a:lnTo>
                  <a:pt x="0" y="524623"/>
                </a:lnTo>
                <a:lnTo>
                  <a:pt x="0" y="497389"/>
                </a:lnTo>
                <a:lnTo>
                  <a:pt x="30139" y="490222"/>
                </a:lnTo>
                <a:lnTo>
                  <a:pt x="34445" y="490222"/>
                </a:lnTo>
                <a:lnTo>
                  <a:pt x="34445" y="359784"/>
                </a:lnTo>
                <a:lnTo>
                  <a:pt x="34445" y="346883"/>
                </a:lnTo>
                <a:lnTo>
                  <a:pt x="34445" y="329683"/>
                </a:lnTo>
                <a:lnTo>
                  <a:pt x="31574" y="329683"/>
                </a:lnTo>
                <a:lnTo>
                  <a:pt x="30139" y="302448"/>
                </a:lnTo>
                <a:lnTo>
                  <a:pt x="4306" y="302448"/>
                </a:lnTo>
                <a:lnTo>
                  <a:pt x="8611" y="169144"/>
                </a:lnTo>
                <a:lnTo>
                  <a:pt x="67454" y="159110"/>
                </a:lnTo>
                <a:lnTo>
                  <a:pt x="94723" y="190645"/>
                </a:lnTo>
                <a:lnTo>
                  <a:pt x="123427" y="159110"/>
                </a:lnTo>
                <a:lnTo>
                  <a:pt x="165047" y="159110"/>
                </a:lnTo>
                <a:lnTo>
                  <a:pt x="192316" y="172010"/>
                </a:lnTo>
                <a:lnTo>
                  <a:pt x="192316" y="117542"/>
                </a:lnTo>
                <a:lnTo>
                  <a:pt x="180835" y="117542"/>
                </a:lnTo>
                <a:lnTo>
                  <a:pt x="180835" y="93174"/>
                </a:lnTo>
                <a:lnTo>
                  <a:pt x="192316" y="93174"/>
                </a:lnTo>
                <a:lnTo>
                  <a:pt x="363104" y="93174"/>
                </a:lnTo>
                <a:close/>
                <a:moveTo>
                  <a:pt x="96902" y="0"/>
                </a:moveTo>
                <a:cubicBezTo>
                  <a:pt x="137722" y="0"/>
                  <a:pt x="170814" y="33040"/>
                  <a:pt x="170814" y="73797"/>
                </a:cubicBezTo>
                <a:cubicBezTo>
                  <a:pt x="170814" y="114554"/>
                  <a:pt x="137722" y="147594"/>
                  <a:pt x="96902" y="147594"/>
                </a:cubicBezTo>
                <a:cubicBezTo>
                  <a:pt x="56082" y="147594"/>
                  <a:pt x="22990" y="114554"/>
                  <a:pt x="22990" y="73797"/>
                </a:cubicBezTo>
                <a:cubicBezTo>
                  <a:pt x="22990" y="33040"/>
                  <a:pt x="56082" y="0"/>
                  <a:pt x="969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6" name="book-and-pen_43078">
            <a:extLst>
              <a:ext uri="{FF2B5EF4-FFF2-40B4-BE49-F238E27FC236}">
                <a16:creationId xmlns="" xmlns:a16="http://schemas.microsoft.com/office/drawing/2014/main" id="{CA112B6D-EB74-4F10-AB1C-6704A5EB2AFA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6" y="4730362"/>
            <a:ext cx="368752" cy="355674"/>
          </a:xfrm>
          <a:custGeom>
            <a:avLst/>
            <a:gdLst>
              <a:gd name="connsiteX0" fmla="*/ 124946 w 589914"/>
              <a:gd name="connsiteY0" fmla="*/ 446410 h 568993"/>
              <a:gd name="connsiteX1" fmla="*/ 221161 w 589914"/>
              <a:gd name="connsiteY1" fmla="*/ 471379 h 568993"/>
              <a:gd name="connsiteX2" fmla="*/ 215411 w 589914"/>
              <a:gd name="connsiteY2" fmla="*/ 481402 h 568993"/>
              <a:gd name="connsiteX3" fmla="*/ 70235 w 589914"/>
              <a:gd name="connsiteY3" fmla="*/ 464219 h 568993"/>
              <a:gd name="connsiteX4" fmla="*/ 67360 w 589914"/>
              <a:gd name="connsiteY4" fmla="*/ 452764 h 568993"/>
              <a:gd name="connsiteX5" fmla="*/ 124946 w 589914"/>
              <a:gd name="connsiteY5" fmla="*/ 446410 h 568993"/>
              <a:gd name="connsiteX6" fmla="*/ 124946 w 589914"/>
              <a:gd name="connsiteY6" fmla="*/ 413535 h 568993"/>
              <a:gd name="connsiteX7" fmla="*/ 221161 w 589914"/>
              <a:gd name="connsiteY7" fmla="*/ 438504 h 568993"/>
              <a:gd name="connsiteX8" fmla="*/ 215411 w 589914"/>
              <a:gd name="connsiteY8" fmla="*/ 448527 h 568993"/>
              <a:gd name="connsiteX9" fmla="*/ 70235 w 589914"/>
              <a:gd name="connsiteY9" fmla="*/ 431344 h 568993"/>
              <a:gd name="connsiteX10" fmla="*/ 67360 w 589914"/>
              <a:gd name="connsiteY10" fmla="*/ 419889 h 568993"/>
              <a:gd name="connsiteX11" fmla="*/ 124946 w 589914"/>
              <a:gd name="connsiteY11" fmla="*/ 413535 h 568993"/>
              <a:gd name="connsiteX12" fmla="*/ 124946 w 589914"/>
              <a:gd name="connsiteY12" fmla="*/ 381226 h 568993"/>
              <a:gd name="connsiteX13" fmla="*/ 221161 w 589914"/>
              <a:gd name="connsiteY13" fmla="*/ 405618 h 568993"/>
              <a:gd name="connsiteX14" fmla="*/ 215411 w 589914"/>
              <a:gd name="connsiteY14" fmla="*/ 415652 h 568993"/>
              <a:gd name="connsiteX15" fmla="*/ 70235 w 589914"/>
              <a:gd name="connsiteY15" fmla="*/ 398450 h 568993"/>
              <a:gd name="connsiteX16" fmla="*/ 67360 w 589914"/>
              <a:gd name="connsiteY16" fmla="*/ 386983 h 568993"/>
              <a:gd name="connsiteX17" fmla="*/ 124946 w 589914"/>
              <a:gd name="connsiteY17" fmla="*/ 381226 h 568993"/>
              <a:gd name="connsiteX18" fmla="*/ 124946 w 589914"/>
              <a:gd name="connsiteY18" fmla="*/ 349730 h 568993"/>
              <a:gd name="connsiteX19" fmla="*/ 221161 w 589914"/>
              <a:gd name="connsiteY19" fmla="*/ 374122 h 568993"/>
              <a:gd name="connsiteX20" fmla="*/ 215411 w 589914"/>
              <a:gd name="connsiteY20" fmla="*/ 384156 h 568993"/>
              <a:gd name="connsiteX21" fmla="*/ 70235 w 589914"/>
              <a:gd name="connsiteY21" fmla="*/ 366954 h 568993"/>
              <a:gd name="connsiteX22" fmla="*/ 67360 w 589914"/>
              <a:gd name="connsiteY22" fmla="*/ 355487 h 568993"/>
              <a:gd name="connsiteX23" fmla="*/ 124946 w 589914"/>
              <a:gd name="connsiteY23" fmla="*/ 349730 h 568993"/>
              <a:gd name="connsiteX24" fmla="*/ 124946 w 589914"/>
              <a:gd name="connsiteY24" fmla="*/ 315231 h 568993"/>
              <a:gd name="connsiteX25" fmla="*/ 221161 w 589914"/>
              <a:gd name="connsiteY25" fmla="*/ 339596 h 568993"/>
              <a:gd name="connsiteX26" fmla="*/ 215411 w 589914"/>
              <a:gd name="connsiteY26" fmla="*/ 351051 h 568993"/>
              <a:gd name="connsiteX27" fmla="*/ 70235 w 589914"/>
              <a:gd name="connsiteY27" fmla="*/ 332436 h 568993"/>
              <a:gd name="connsiteX28" fmla="*/ 67360 w 589914"/>
              <a:gd name="connsiteY28" fmla="*/ 320981 h 568993"/>
              <a:gd name="connsiteX29" fmla="*/ 124946 w 589914"/>
              <a:gd name="connsiteY29" fmla="*/ 315231 h 568993"/>
              <a:gd name="connsiteX30" fmla="*/ 373313 w 589914"/>
              <a:gd name="connsiteY30" fmla="*/ 290957 h 568993"/>
              <a:gd name="connsiteX31" fmla="*/ 367575 w 589914"/>
              <a:gd name="connsiteY31" fmla="*/ 300990 h 568993"/>
              <a:gd name="connsiteX32" fmla="*/ 363272 w 589914"/>
              <a:gd name="connsiteY32" fmla="*/ 366921 h 568993"/>
              <a:gd name="connsiteX33" fmla="*/ 383354 w 589914"/>
              <a:gd name="connsiteY33" fmla="*/ 376954 h 568993"/>
              <a:gd name="connsiteX34" fmla="*/ 437863 w 589914"/>
              <a:gd name="connsiteY34" fmla="*/ 333955 h 568993"/>
              <a:gd name="connsiteX35" fmla="*/ 440732 w 589914"/>
              <a:gd name="connsiteY35" fmla="*/ 326789 h 568993"/>
              <a:gd name="connsiteX36" fmla="*/ 409174 w 589914"/>
              <a:gd name="connsiteY36" fmla="*/ 338255 h 568993"/>
              <a:gd name="connsiteX37" fmla="*/ 404871 w 589914"/>
              <a:gd name="connsiteY37" fmla="*/ 311022 h 568993"/>
              <a:gd name="connsiteX38" fmla="*/ 383354 w 589914"/>
              <a:gd name="connsiteY38" fmla="*/ 325355 h 568993"/>
              <a:gd name="connsiteX39" fmla="*/ 124946 w 589914"/>
              <a:gd name="connsiteY39" fmla="*/ 284361 h 568993"/>
              <a:gd name="connsiteX40" fmla="*/ 221161 w 589914"/>
              <a:gd name="connsiteY40" fmla="*/ 309532 h 568993"/>
              <a:gd name="connsiteX41" fmla="*/ 215411 w 589914"/>
              <a:gd name="connsiteY41" fmla="*/ 319555 h 568993"/>
              <a:gd name="connsiteX42" fmla="*/ 70235 w 589914"/>
              <a:gd name="connsiteY42" fmla="*/ 302372 h 568993"/>
              <a:gd name="connsiteX43" fmla="*/ 67360 w 589914"/>
              <a:gd name="connsiteY43" fmla="*/ 290917 h 568993"/>
              <a:gd name="connsiteX44" fmla="*/ 124946 w 589914"/>
              <a:gd name="connsiteY44" fmla="*/ 284361 h 568993"/>
              <a:gd name="connsiteX45" fmla="*/ 124946 w 589914"/>
              <a:gd name="connsiteY45" fmla="*/ 251302 h 568993"/>
              <a:gd name="connsiteX46" fmla="*/ 221161 w 589914"/>
              <a:gd name="connsiteY46" fmla="*/ 275172 h 568993"/>
              <a:gd name="connsiteX47" fmla="*/ 215411 w 589914"/>
              <a:gd name="connsiteY47" fmla="*/ 286680 h 568993"/>
              <a:gd name="connsiteX48" fmla="*/ 70235 w 589914"/>
              <a:gd name="connsiteY48" fmla="*/ 269418 h 568993"/>
              <a:gd name="connsiteX49" fmla="*/ 67360 w 589914"/>
              <a:gd name="connsiteY49" fmla="*/ 257910 h 568993"/>
              <a:gd name="connsiteX50" fmla="*/ 124946 w 589914"/>
              <a:gd name="connsiteY50" fmla="*/ 251302 h 568993"/>
              <a:gd name="connsiteX51" fmla="*/ 117715 w 589914"/>
              <a:gd name="connsiteY51" fmla="*/ 206299 h 568993"/>
              <a:gd name="connsiteX52" fmla="*/ 38760 w 589914"/>
              <a:gd name="connsiteY52" fmla="*/ 219201 h 568993"/>
              <a:gd name="connsiteX53" fmla="*/ 38760 w 589914"/>
              <a:gd name="connsiteY53" fmla="*/ 513084 h 568993"/>
              <a:gd name="connsiteX54" fmla="*/ 106230 w 589914"/>
              <a:gd name="connsiteY54" fmla="*/ 501615 h 568993"/>
              <a:gd name="connsiteX55" fmla="*/ 252656 w 589914"/>
              <a:gd name="connsiteY55" fmla="*/ 533154 h 568993"/>
              <a:gd name="connsiteX56" fmla="*/ 252656 w 589914"/>
              <a:gd name="connsiteY56" fmla="*/ 415601 h 568993"/>
              <a:gd name="connsiteX57" fmla="*/ 244043 w 589914"/>
              <a:gd name="connsiteY57" fmla="*/ 425636 h 568993"/>
              <a:gd name="connsiteX58" fmla="*/ 244043 w 589914"/>
              <a:gd name="connsiteY58" fmla="*/ 249306 h 568993"/>
              <a:gd name="connsiteX59" fmla="*/ 117715 w 589914"/>
              <a:gd name="connsiteY59" fmla="*/ 206299 h 568993"/>
              <a:gd name="connsiteX60" fmla="*/ 117715 w 589914"/>
              <a:gd name="connsiteY60" fmla="*/ 191963 h 568993"/>
              <a:gd name="connsiteX61" fmla="*/ 254092 w 589914"/>
              <a:gd name="connsiteY61" fmla="*/ 240705 h 568993"/>
              <a:gd name="connsiteX62" fmla="*/ 391904 w 589914"/>
              <a:gd name="connsiteY62" fmla="*/ 191963 h 568993"/>
              <a:gd name="connsiteX63" fmla="*/ 381855 w 589914"/>
              <a:gd name="connsiteY63" fmla="*/ 206299 h 568993"/>
              <a:gd name="connsiteX64" fmla="*/ 265576 w 589914"/>
              <a:gd name="connsiteY64" fmla="*/ 249306 h 568993"/>
              <a:gd name="connsiteX65" fmla="*/ 265576 w 589914"/>
              <a:gd name="connsiteY65" fmla="*/ 425636 h 568993"/>
              <a:gd name="connsiteX66" fmla="*/ 256963 w 589914"/>
              <a:gd name="connsiteY66" fmla="*/ 415601 h 568993"/>
              <a:gd name="connsiteX67" fmla="*/ 256963 w 589914"/>
              <a:gd name="connsiteY67" fmla="*/ 533154 h 568993"/>
              <a:gd name="connsiteX68" fmla="*/ 400517 w 589914"/>
              <a:gd name="connsiteY68" fmla="*/ 500182 h 568993"/>
              <a:gd name="connsiteX69" fmla="*/ 470859 w 589914"/>
              <a:gd name="connsiteY69" fmla="*/ 513084 h 568993"/>
              <a:gd name="connsiteX70" fmla="*/ 470859 w 589914"/>
              <a:gd name="connsiteY70" fmla="*/ 325286 h 568993"/>
              <a:gd name="connsiteX71" fmla="*/ 505312 w 589914"/>
              <a:gd name="connsiteY71" fmla="*/ 255040 h 568993"/>
              <a:gd name="connsiteX72" fmla="*/ 505312 w 589914"/>
              <a:gd name="connsiteY72" fmla="*/ 557525 h 568993"/>
              <a:gd name="connsiteX73" fmla="*/ 287109 w 589914"/>
              <a:gd name="connsiteY73" fmla="*/ 557525 h 568993"/>
              <a:gd name="connsiteX74" fmla="*/ 255527 w 589914"/>
              <a:gd name="connsiteY74" fmla="*/ 568993 h 568993"/>
              <a:gd name="connsiteX75" fmla="*/ 223945 w 589914"/>
              <a:gd name="connsiteY75" fmla="*/ 557525 h 568993"/>
              <a:gd name="connsiteX76" fmla="*/ 0 w 589914"/>
              <a:gd name="connsiteY76" fmla="*/ 557525 h 568993"/>
              <a:gd name="connsiteX77" fmla="*/ 0 w 589914"/>
              <a:gd name="connsiteY77" fmla="*/ 253607 h 568993"/>
              <a:gd name="connsiteX78" fmla="*/ 24404 w 589914"/>
              <a:gd name="connsiteY78" fmla="*/ 237837 h 568993"/>
              <a:gd name="connsiteX79" fmla="*/ 24404 w 589914"/>
              <a:gd name="connsiteY79" fmla="*/ 209166 h 568993"/>
              <a:gd name="connsiteX80" fmla="*/ 28711 w 589914"/>
              <a:gd name="connsiteY80" fmla="*/ 206299 h 568993"/>
              <a:gd name="connsiteX81" fmla="*/ 117715 w 589914"/>
              <a:gd name="connsiteY81" fmla="*/ 191963 h 568993"/>
              <a:gd name="connsiteX82" fmla="*/ 512454 w 589914"/>
              <a:gd name="connsiteY82" fmla="*/ 24366 h 568993"/>
              <a:gd name="connsiteX83" fmla="*/ 499544 w 589914"/>
              <a:gd name="connsiteY83" fmla="*/ 50165 h 568993"/>
              <a:gd name="connsiteX84" fmla="*/ 552618 w 589914"/>
              <a:gd name="connsiteY84" fmla="*/ 77397 h 568993"/>
              <a:gd name="connsiteX85" fmla="*/ 565528 w 589914"/>
              <a:gd name="connsiteY85" fmla="*/ 50165 h 568993"/>
              <a:gd name="connsiteX86" fmla="*/ 503847 w 589914"/>
              <a:gd name="connsiteY86" fmla="*/ 0 h 568993"/>
              <a:gd name="connsiteX87" fmla="*/ 589914 w 589914"/>
              <a:gd name="connsiteY87" fmla="*/ 41565 h 568993"/>
              <a:gd name="connsiteX88" fmla="*/ 554053 w 589914"/>
              <a:gd name="connsiteY88" fmla="*/ 114663 h 568993"/>
              <a:gd name="connsiteX89" fmla="*/ 443601 w 589914"/>
              <a:gd name="connsiteY89" fmla="*/ 341121 h 568993"/>
              <a:gd name="connsiteX90" fmla="*/ 350362 w 589914"/>
              <a:gd name="connsiteY90" fmla="*/ 415652 h 568993"/>
              <a:gd name="connsiteX91" fmla="*/ 360403 w 589914"/>
              <a:gd name="connsiteY91" fmla="*/ 298123 h 568993"/>
              <a:gd name="connsiteX92" fmla="*/ 469421 w 589914"/>
              <a:gd name="connsiteY92" fmla="*/ 73098 h 56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89914" h="568993">
                <a:moveTo>
                  <a:pt x="124946" y="446410"/>
                </a:moveTo>
                <a:cubicBezTo>
                  <a:pt x="178848" y="448289"/>
                  <a:pt x="219005" y="470305"/>
                  <a:pt x="221161" y="471379"/>
                </a:cubicBezTo>
                <a:lnTo>
                  <a:pt x="215411" y="481402"/>
                </a:lnTo>
                <a:cubicBezTo>
                  <a:pt x="213974" y="481402"/>
                  <a:pt x="146417" y="444172"/>
                  <a:pt x="70235" y="464219"/>
                </a:cubicBezTo>
                <a:lnTo>
                  <a:pt x="67360" y="452764"/>
                </a:lnTo>
                <a:cubicBezTo>
                  <a:pt x="87484" y="447394"/>
                  <a:pt x="106978" y="445783"/>
                  <a:pt x="124946" y="446410"/>
                </a:cubicBezTo>
                <a:close/>
                <a:moveTo>
                  <a:pt x="124946" y="413535"/>
                </a:moveTo>
                <a:cubicBezTo>
                  <a:pt x="178848" y="415414"/>
                  <a:pt x="219005" y="437430"/>
                  <a:pt x="221161" y="438504"/>
                </a:cubicBezTo>
                <a:lnTo>
                  <a:pt x="215411" y="448527"/>
                </a:lnTo>
                <a:cubicBezTo>
                  <a:pt x="213974" y="448527"/>
                  <a:pt x="146417" y="411297"/>
                  <a:pt x="70235" y="431344"/>
                </a:cubicBezTo>
                <a:lnTo>
                  <a:pt x="67360" y="419889"/>
                </a:lnTo>
                <a:cubicBezTo>
                  <a:pt x="87484" y="414519"/>
                  <a:pt x="106978" y="412908"/>
                  <a:pt x="124946" y="413535"/>
                </a:cubicBezTo>
                <a:close/>
                <a:moveTo>
                  <a:pt x="124946" y="381226"/>
                </a:moveTo>
                <a:cubicBezTo>
                  <a:pt x="178848" y="383309"/>
                  <a:pt x="219005" y="404543"/>
                  <a:pt x="221161" y="405618"/>
                </a:cubicBezTo>
                <a:lnTo>
                  <a:pt x="215411" y="415652"/>
                </a:lnTo>
                <a:cubicBezTo>
                  <a:pt x="213974" y="415652"/>
                  <a:pt x="146417" y="378382"/>
                  <a:pt x="70235" y="398450"/>
                </a:cubicBezTo>
                <a:lnTo>
                  <a:pt x="67360" y="386983"/>
                </a:lnTo>
                <a:cubicBezTo>
                  <a:pt x="87484" y="381965"/>
                  <a:pt x="106978" y="380532"/>
                  <a:pt x="124946" y="381226"/>
                </a:cubicBezTo>
                <a:close/>
                <a:moveTo>
                  <a:pt x="124946" y="349730"/>
                </a:moveTo>
                <a:cubicBezTo>
                  <a:pt x="178848" y="351813"/>
                  <a:pt x="219005" y="373047"/>
                  <a:pt x="221161" y="374122"/>
                </a:cubicBezTo>
                <a:lnTo>
                  <a:pt x="215411" y="384156"/>
                </a:lnTo>
                <a:cubicBezTo>
                  <a:pt x="213974" y="384156"/>
                  <a:pt x="146417" y="346886"/>
                  <a:pt x="70235" y="366954"/>
                </a:cubicBezTo>
                <a:lnTo>
                  <a:pt x="67360" y="355487"/>
                </a:lnTo>
                <a:cubicBezTo>
                  <a:pt x="87484" y="350469"/>
                  <a:pt x="106978" y="349036"/>
                  <a:pt x="124946" y="349730"/>
                </a:cubicBezTo>
                <a:close/>
                <a:moveTo>
                  <a:pt x="124946" y="315231"/>
                </a:moveTo>
                <a:cubicBezTo>
                  <a:pt x="178848" y="317312"/>
                  <a:pt x="219005" y="338522"/>
                  <a:pt x="221161" y="339596"/>
                </a:cubicBezTo>
                <a:lnTo>
                  <a:pt x="215411" y="351051"/>
                </a:lnTo>
                <a:cubicBezTo>
                  <a:pt x="213974" y="349619"/>
                  <a:pt x="146417" y="312389"/>
                  <a:pt x="70235" y="332436"/>
                </a:cubicBezTo>
                <a:lnTo>
                  <a:pt x="67360" y="320981"/>
                </a:lnTo>
                <a:cubicBezTo>
                  <a:pt x="87484" y="315969"/>
                  <a:pt x="106978" y="314537"/>
                  <a:pt x="124946" y="315231"/>
                </a:cubicBezTo>
                <a:close/>
                <a:moveTo>
                  <a:pt x="373313" y="290957"/>
                </a:moveTo>
                <a:lnTo>
                  <a:pt x="367575" y="300990"/>
                </a:lnTo>
                <a:lnTo>
                  <a:pt x="363272" y="366921"/>
                </a:lnTo>
                <a:lnTo>
                  <a:pt x="383354" y="376954"/>
                </a:lnTo>
                <a:lnTo>
                  <a:pt x="437863" y="333955"/>
                </a:lnTo>
                <a:lnTo>
                  <a:pt x="440732" y="326789"/>
                </a:lnTo>
                <a:lnTo>
                  <a:pt x="409174" y="338255"/>
                </a:lnTo>
                <a:lnTo>
                  <a:pt x="404871" y="311022"/>
                </a:lnTo>
                <a:lnTo>
                  <a:pt x="383354" y="325355"/>
                </a:lnTo>
                <a:close/>
                <a:moveTo>
                  <a:pt x="124946" y="284361"/>
                </a:moveTo>
                <a:cubicBezTo>
                  <a:pt x="178848" y="285905"/>
                  <a:pt x="219005" y="307384"/>
                  <a:pt x="221161" y="309532"/>
                </a:cubicBezTo>
                <a:lnTo>
                  <a:pt x="215411" y="319555"/>
                </a:lnTo>
                <a:cubicBezTo>
                  <a:pt x="213974" y="319555"/>
                  <a:pt x="146417" y="282325"/>
                  <a:pt x="70235" y="302372"/>
                </a:cubicBezTo>
                <a:lnTo>
                  <a:pt x="67360" y="290917"/>
                </a:lnTo>
                <a:cubicBezTo>
                  <a:pt x="87484" y="285547"/>
                  <a:pt x="106978" y="283847"/>
                  <a:pt x="124946" y="284361"/>
                </a:cubicBezTo>
                <a:close/>
                <a:moveTo>
                  <a:pt x="124946" y="251302"/>
                </a:moveTo>
                <a:cubicBezTo>
                  <a:pt x="178848" y="252786"/>
                  <a:pt x="219005" y="274093"/>
                  <a:pt x="221161" y="275172"/>
                </a:cubicBezTo>
                <a:lnTo>
                  <a:pt x="215411" y="286680"/>
                </a:lnTo>
                <a:cubicBezTo>
                  <a:pt x="213974" y="285242"/>
                  <a:pt x="146417" y="249279"/>
                  <a:pt x="70235" y="269418"/>
                </a:cubicBezTo>
                <a:lnTo>
                  <a:pt x="67360" y="257910"/>
                </a:lnTo>
                <a:cubicBezTo>
                  <a:pt x="87484" y="252516"/>
                  <a:pt x="106978" y="250808"/>
                  <a:pt x="124946" y="251302"/>
                </a:cubicBezTo>
                <a:close/>
                <a:moveTo>
                  <a:pt x="117715" y="206299"/>
                </a:moveTo>
                <a:cubicBezTo>
                  <a:pt x="80391" y="206299"/>
                  <a:pt x="50244" y="214900"/>
                  <a:pt x="38760" y="219201"/>
                </a:cubicBezTo>
                <a:lnTo>
                  <a:pt x="38760" y="513084"/>
                </a:lnTo>
                <a:cubicBezTo>
                  <a:pt x="57422" y="505916"/>
                  <a:pt x="80391" y="501615"/>
                  <a:pt x="106230" y="501615"/>
                </a:cubicBezTo>
                <a:cubicBezTo>
                  <a:pt x="169394" y="501615"/>
                  <a:pt x="233994" y="525986"/>
                  <a:pt x="252656" y="533154"/>
                </a:cubicBezTo>
                <a:lnTo>
                  <a:pt x="252656" y="415601"/>
                </a:lnTo>
                <a:lnTo>
                  <a:pt x="244043" y="425636"/>
                </a:lnTo>
                <a:lnTo>
                  <a:pt x="244043" y="249306"/>
                </a:lnTo>
                <a:cubicBezTo>
                  <a:pt x="209590" y="220635"/>
                  <a:pt x="166523" y="206299"/>
                  <a:pt x="117715" y="206299"/>
                </a:cubicBezTo>
                <a:close/>
                <a:moveTo>
                  <a:pt x="117715" y="191963"/>
                </a:moveTo>
                <a:cubicBezTo>
                  <a:pt x="170830" y="191963"/>
                  <a:pt x="216767" y="207732"/>
                  <a:pt x="254092" y="240705"/>
                </a:cubicBezTo>
                <a:cubicBezTo>
                  <a:pt x="291416" y="207732"/>
                  <a:pt x="337353" y="191963"/>
                  <a:pt x="391904" y="191963"/>
                </a:cubicBezTo>
                <a:lnTo>
                  <a:pt x="381855" y="206299"/>
                </a:lnTo>
                <a:cubicBezTo>
                  <a:pt x="337353" y="207732"/>
                  <a:pt x="298593" y="223502"/>
                  <a:pt x="265576" y="249306"/>
                </a:cubicBezTo>
                <a:lnTo>
                  <a:pt x="265576" y="425636"/>
                </a:lnTo>
                <a:lnTo>
                  <a:pt x="256963" y="415601"/>
                </a:lnTo>
                <a:lnTo>
                  <a:pt x="256963" y="533154"/>
                </a:lnTo>
                <a:cubicBezTo>
                  <a:pt x="275625" y="524552"/>
                  <a:pt x="335918" y="500182"/>
                  <a:pt x="400517" y="500182"/>
                </a:cubicBezTo>
                <a:cubicBezTo>
                  <a:pt x="426357" y="500182"/>
                  <a:pt x="449326" y="504482"/>
                  <a:pt x="470859" y="513084"/>
                </a:cubicBezTo>
                <a:lnTo>
                  <a:pt x="470859" y="325286"/>
                </a:lnTo>
                <a:lnTo>
                  <a:pt x="505312" y="255040"/>
                </a:lnTo>
                <a:lnTo>
                  <a:pt x="505312" y="557525"/>
                </a:lnTo>
                <a:lnTo>
                  <a:pt x="287109" y="557525"/>
                </a:lnTo>
                <a:cubicBezTo>
                  <a:pt x="279931" y="564692"/>
                  <a:pt x="268447" y="568993"/>
                  <a:pt x="255527" y="568993"/>
                </a:cubicBezTo>
                <a:cubicBezTo>
                  <a:pt x="242607" y="568993"/>
                  <a:pt x="231123" y="564692"/>
                  <a:pt x="223945" y="557525"/>
                </a:cubicBezTo>
                <a:lnTo>
                  <a:pt x="0" y="557525"/>
                </a:lnTo>
                <a:lnTo>
                  <a:pt x="0" y="253607"/>
                </a:lnTo>
                <a:cubicBezTo>
                  <a:pt x="0" y="246439"/>
                  <a:pt x="10049" y="240705"/>
                  <a:pt x="24404" y="237837"/>
                </a:cubicBezTo>
                <a:lnTo>
                  <a:pt x="24404" y="209166"/>
                </a:lnTo>
                <a:lnTo>
                  <a:pt x="28711" y="206299"/>
                </a:lnTo>
                <a:cubicBezTo>
                  <a:pt x="30146" y="206299"/>
                  <a:pt x="67471" y="191963"/>
                  <a:pt x="117715" y="191963"/>
                </a:cubicBezTo>
                <a:close/>
                <a:moveTo>
                  <a:pt x="512454" y="24366"/>
                </a:moveTo>
                <a:lnTo>
                  <a:pt x="499544" y="50165"/>
                </a:lnTo>
                <a:lnTo>
                  <a:pt x="552618" y="77397"/>
                </a:lnTo>
                <a:lnTo>
                  <a:pt x="565528" y="50165"/>
                </a:lnTo>
                <a:close/>
                <a:moveTo>
                  <a:pt x="503847" y="0"/>
                </a:moveTo>
                <a:lnTo>
                  <a:pt x="589914" y="41565"/>
                </a:lnTo>
                <a:lnTo>
                  <a:pt x="554053" y="114663"/>
                </a:lnTo>
                <a:lnTo>
                  <a:pt x="443601" y="341121"/>
                </a:lnTo>
                <a:lnTo>
                  <a:pt x="350362" y="415652"/>
                </a:lnTo>
                <a:lnTo>
                  <a:pt x="360403" y="298123"/>
                </a:lnTo>
                <a:lnTo>
                  <a:pt x="469421" y="730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7" name="graduate_57239">
            <a:extLst>
              <a:ext uri="{FF2B5EF4-FFF2-40B4-BE49-F238E27FC236}">
                <a16:creationId xmlns="" xmlns:a16="http://schemas.microsoft.com/office/drawing/2014/main" id="{5B57318F-85F6-473B-AC13-55663BBA6178}"/>
              </a:ext>
            </a:extLst>
          </p:cNvPr>
          <p:cNvSpPr>
            <a:spLocks noChangeAspect="1"/>
          </p:cNvSpPr>
          <p:nvPr/>
        </p:nvSpPr>
        <p:spPr bwMode="auto">
          <a:xfrm>
            <a:off x="1709504" y="4734634"/>
            <a:ext cx="253436" cy="368752"/>
          </a:xfrm>
          <a:custGeom>
            <a:avLst/>
            <a:gdLst>
              <a:gd name="connsiteX0" fmla="*/ 142468 w 412043"/>
              <a:gd name="connsiteY0" fmla="*/ 396851 h 599527"/>
              <a:gd name="connsiteX1" fmla="*/ 153964 w 412043"/>
              <a:gd name="connsiteY1" fmla="*/ 405753 h 599527"/>
              <a:gd name="connsiteX2" fmla="*/ 144814 w 412043"/>
              <a:gd name="connsiteY2" fmla="*/ 585910 h 599527"/>
              <a:gd name="connsiteX3" fmla="*/ 135898 w 412043"/>
              <a:gd name="connsiteY3" fmla="*/ 595046 h 599527"/>
              <a:gd name="connsiteX4" fmla="*/ 15768 w 412043"/>
              <a:gd name="connsiteY4" fmla="*/ 599498 h 599527"/>
              <a:gd name="connsiteX5" fmla="*/ 6383 w 412043"/>
              <a:gd name="connsiteY5" fmla="*/ 590127 h 599527"/>
              <a:gd name="connsiteX6" fmla="*/ 142468 w 412043"/>
              <a:gd name="connsiteY6" fmla="*/ 396851 h 599527"/>
              <a:gd name="connsiteX7" fmla="*/ 275305 w 412043"/>
              <a:gd name="connsiteY7" fmla="*/ 271238 h 599527"/>
              <a:gd name="connsiteX8" fmla="*/ 222034 w 412043"/>
              <a:gd name="connsiteY8" fmla="*/ 284828 h 599527"/>
              <a:gd name="connsiteX9" fmla="*/ 158437 w 412043"/>
              <a:gd name="connsiteY9" fmla="*/ 287640 h 599527"/>
              <a:gd name="connsiteX10" fmla="*/ 99299 w 412043"/>
              <a:gd name="connsiteY10" fmla="*/ 277096 h 599527"/>
              <a:gd name="connsiteX11" fmla="*/ 205137 w 412043"/>
              <a:gd name="connsiteY11" fmla="*/ 392382 h 599527"/>
              <a:gd name="connsiteX12" fmla="*/ 312148 w 412043"/>
              <a:gd name="connsiteY12" fmla="*/ 309432 h 599527"/>
              <a:gd name="connsiteX13" fmla="*/ 305108 w 412043"/>
              <a:gd name="connsiteY13" fmla="*/ 310604 h 599527"/>
              <a:gd name="connsiteX14" fmla="*/ 275305 w 412043"/>
              <a:gd name="connsiteY14" fmla="*/ 271238 h 599527"/>
              <a:gd name="connsiteX15" fmla="*/ 93667 w 412043"/>
              <a:gd name="connsiteY15" fmla="*/ 210314 h 599527"/>
              <a:gd name="connsiteX16" fmla="*/ 93667 w 412043"/>
              <a:gd name="connsiteY16" fmla="*/ 212892 h 599527"/>
              <a:gd name="connsiteX17" fmla="*/ 100003 w 412043"/>
              <a:gd name="connsiteY17" fmla="*/ 213595 h 599527"/>
              <a:gd name="connsiteX18" fmla="*/ 93667 w 412043"/>
              <a:gd name="connsiteY18" fmla="*/ 210314 h 599527"/>
              <a:gd name="connsiteX19" fmla="*/ 80202 w 412043"/>
              <a:gd name="connsiteY19" fmla="*/ 186355 h 599527"/>
              <a:gd name="connsiteX20" fmla="*/ 89443 w 412043"/>
              <a:gd name="connsiteY20" fmla="*/ 186413 h 599527"/>
              <a:gd name="connsiteX21" fmla="*/ 269203 w 412043"/>
              <a:gd name="connsiteY21" fmla="*/ 193209 h 599527"/>
              <a:gd name="connsiteX22" fmla="*/ 279059 w 412043"/>
              <a:gd name="connsiteY22" fmla="*/ 193209 h 599527"/>
              <a:gd name="connsiteX23" fmla="*/ 284222 w 412043"/>
              <a:gd name="connsiteY23" fmla="*/ 197661 h 599527"/>
              <a:gd name="connsiteX24" fmla="*/ 288681 w 412043"/>
              <a:gd name="connsiteY24" fmla="*/ 255304 h 599527"/>
              <a:gd name="connsiteX25" fmla="*/ 312383 w 412043"/>
              <a:gd name="connsiteY25" fmla="*/ 289280 h 599527"/>
              <a:gd name="connsiteX26" fmla="*/ 314965 w 412043"/>
              <a:gd name="connsiteY26" fmla="*/ 201175 h 599527"/>
              <a:gd name="connsiteX27" fmla="*/ 330688 w 412043"/>
              <a:gd name="connsiteY27" fmla="*/ 199067 h 599527"/>
              <a:gd name="connsiteX28" fmla="*/ 260051 w 412043"/>
              <a:gd name="connsiteY28" fmla="*/ 401287 h 599527"/>
              <a:gd name="connsiteX29" fmla="*/ 263102 w 412043"/>
              <a:gd name="connsiteY29" fmla="*/ 401990 h 599527"/>
              <a:gd name="connsiteX30" fmla="*/ 401325 w 412043"/>
              <a:gd name="connsiteY30" fmla="*/ 590150 h 599527"/>
              <a:gd name="connsiteX31" fmla="*/ 389591 w 412043"/>
              <a:gd name="connsiteY31" fmla="*/ 599289 h 599527"/>
              <a:gd name="connsiteX32" fmla="*/ 262867 w 412043"/>
              <a:gd name="connsiteY32" fmla="*/ 595071 h 599527"/>
              <a:gd name="connsiteX33" fmla="*/ 253480 w 412043"/>
              <a:gd name="connsiteY33" fmla="*/ 585698 h 599527"/>
              <a:gd name="connsiteX34" fmla="*/ 247144 w 412043"/>
              <a:gd name="connsiteY34" fmla="*/ 414643 h 599527"/>
              <a:gd name="connsiteX35" fmla="*/ 248786 w 412043"/>
              <a:gd name="connsiteY35" fmla="*/ 410660 h 599527"/>
              <a:gd name="connsiteX36" fmla="*/ 251603 w 412043"/>
              <a:gd name="connsiteY36" fmla="*/ 404802 h 599527"/>
              <a:gd name="connsiteX37" fmla="*/ 205137 w 412043"/>
              <a:gd name="connsiteY37" fmla="*/ 410894 h 599527"/>
              <a:gd name="connsiteX38" fmla="*/ 75362 w 412043"/>
              <a:gd name="connsiteY38" fmla="*/ 194380 h 599527"/>
              <a:gd name="connsiteX39" fmla="*/ 80202 w 412043"/>
              <a:gd name="connsiteY39" fmla="*/ 186355 h 599527"/>
              <a:gd name="connsiteX40" fmla="*/ 204675 w 412043"/>
              <a:gd name="connsiteY40" fmla="*/ 1071 h 599527"/>
              <a:gd name="connsiteX41" fmla="*/ 297143 w 412043"/>
              <a:gd name="connsiteY41" fmla="*/ 36212 h 599527"/>
              <a:gd name="connsiteX42" fmla="*/ 407917 w 412043"/>
              <a:gd name="connsiteY42" fmla="*/ 88689 h 599527"/>
              <a:gd name="connsiteX43" fmla="*/ 405335 w 412043"/>
              <a:gd name="connsiteY43" fmla="*/ 105790 h 599527"/>
              <a:gd name="connsiteX44" fmla="*/ 367785 w 412043"/>
              <a:gd name="connsiteY44" fmla="*/ 126172 h 599527"/>
              <a:gd name="connsiteX45" fmla="*/ 313102 w 412043"/>
              <a:gd name="connsiteY45" fmla="*/ 136948 h 599527"/>
              <a:gd name="connsiteX46" fmla="*/ 200216 w 412043"/>
              <a:gd name="connsiteY46" fmla="*/ 93608 h 599527"/>
              <a:gd name="connsiteX47" fmla="*/ 282123 w 412043"/>
              <a:gd name="connsiteY47" fmla="*/ 147256 h 599527"/>
              <a:gd name="connsiteX48" fmla="*/ 285643 w 412043"/>
              <a:gd name="connsiteY48" fmla="*/ 153347 h 599527"/>
              <a:gd name="connsiteX49" fmla="*/ 285174 w 412043"/>
              <a:gd name="connsiteY49" fmla="*/ 165530 h 599527"/>
              <a:gd name="connsiteX50" fmla="*/ 172757 w 412043"/>
              <a:gd name="connsiteY50" fmla="*/ 198328 h 599527"/>
              <a:gd name="connsiteX51" fmla="*/ 8474 w 412043"/>
              <a:gd name="connsiteY51" fmla="*/ 110242 h 599527"/>
              <a:gd name="connsiteX52" fmla="*/ 3310 w 412043"/>
              <a:gd name="connsiteY52" fmla="*/ 97122 h 599527"/>
              <a:gd name="connsiteX53" fmla="*/ 113146 w 412043"/>
              <a:gd name="connsiteY53" fmla="*/ 45114 h 599527"/>
              <a:gd name="connsiteX54" fmla="*/ 204675 w 412043"/>
              <a:gd name="connsiteY54" fmla="*/ 1071 h 59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2043" h="599527">
                <a:moveTo>
                  <a:pt x="142468" y="396851"/>
                </a:moveTo>
                <a:cubicBezTo>
                  <a:pt x="148333" y="395679"/>
                  <a:pt x="153730" y="399662"/>
                  <a:pt x="153964" y="405753"/>
                </a:cubicBezTo>
                <a:cubicBezTo>
                  <a:pt x="156545" y="464556"/>
                  <a:pt x="165461" y="529215"/>
                  <a:pt x="144814" y="585910"/>
                </a:cubicBezTo>
                <a:cubicBezTo>
                  <a:pt x="145048" y="590595"/>
                  <a:pt x="142233" y="595515"/>
                  <a:pt x="135898" y="595046"/>
                </a:cubicBezTo>
                <a:cubicBezTo>
                  <a:pt x="95776" y="591532"/>
                  <a:pt x="55889" y="595046"/>
                  <a:pt x="15768" y="599498"/>
                </a:cubicBezTo>
                <a:cubicBezTo>
                  <a:pt x="10606" y="599966"/>
                  <a:pt x="6383" y="594812"/>
                  <a:pt x="6383" y="590127"/>
                </a:cubicBezTo>
                <a:cubicBezTo>
                  <a:pt x="5913" y="512348"/>
                  <a:pt x="62224" y="414655"/>
                  <a:pt x="142468" y="396851"/>
                </a:cubicBezTo>
                <a:close/>
                <a:moveTo>
                  <a:pt x="275305" y="271238"/>
                </a:moveTo>
                <a:cubicBezTo>
                  <a:pt x="260285" y="280845"/>
                  <a:pt x="239165" y="282251"/>
                  <a:pt x="222034" y="284828"/>
                </a:cubicBezTo>
                <a:cubicBezTo>
                  <a:pt x="201148" y="287875"/>
                  <a:pt x="179557" y="289280"/>
                  <a:pt x="158437" y="287640"/>
                </a:cubicBezTo>
                <a:cubicBezTo>
                  <a:pt x="143887" y="286469"/>
                  <a:pt x="116899" y="285531"/>
                  <a:pt x="99299" y="277096"/>
                </a:cubicBezTo>
                <a:cubicBezTo>
                  <a:pt x="110329" y="336145"/>
                  <a:pt x="139663" y="391679"/>
                  <a:pt x="205137" y="392382"/>
                </a:cubicBezTo>
                <a:cubicBezTo>
                  <a:pt x="262163" y="392851"/>
                  <a:pt x="296895" y="356062"/>
                  <a:pt x="312148" y="309432"/>
                </a:cubicBezTo>
                <a:cubicBezTo>
                  <a:pt x="310036" y="310135"/>
                  <a:pt x="307690" y="310604"/>
                  <a:pt x="305108" y="310604"/>
                </a:cubicBezTo>
                <a:cubicBezTo>
                  <a:pt x="287977" y="310604"/>
                  <a:pt x="279294" y="293030"/>
                  <a:pt x="275305" y="271238"/>
                </a:cubicBezTo>
                <a:close/>
                <a:moveTo>
                  <a:pt x="93667" y="210314"/>
                </a:moveTo>
                <a:cubicBezTo>
                  <a:pt x="93667" y="211251"/>
                  <a:pt x="93667" y="212189"/>
                  <a:pt x="93667" y="212892"/>
                </a:cubicBezTo>
                <a:cubicBezTo>
                  <a:pt x="95779" y="213126"/>
                  <a:pt x="97891" y="213360"/>
                  <a:pt x="100003" y="213595"/>
                </a:cubicBezTo>
                <a:cubicBezTo>
                  <a:pt x="97891" y="212423"/>
                  <a:pt x="95779" y="211486"/>
                  <a:pt x="93667" y="210314"/>
                </a:cubicBezTo>
                <a:close/>
                <a:moveTo>
                  <a:pt x="80202" y="186355"/>
                </a:moveTo>
                <a:cubicBezTo>
                  <a:pt x="82872" y="184714"/>
                  <a:pt x="86275" y="184422"/>
                  <a:pt x="89443" y="186413"/>
                </a:cubicBezTo>
                <a:cubicBezTo>
                  <a:pt x="144356" y="220156"/>
                  <a:pt x="213820" y="232340"/>
                  <a:pt x="269203" y="193209"/>
                </a:cubicBezTo>
                <a:cubicBezTo>
                  <a:pt x="272958" y="190397"/>
                  <a:pt x="276713" y="191100"/>
                  <a:pt x="279059" y="193209"/>
                </a:cubicBezTo>
                <a:cubicBezTo>
                  <a:pt x="281641" y="192271"/>
                  <a:pt x="284692" y="194380"/>
                  <a:pt x="284222" y="197661"/>
                </a:cubicBezTo>
                <a:cubicBezTo>
                  <a:pt x="281876" y="216172"/>
                  <a:pt x="285630" y="237261"/>
                  <a:pt x="288681" y="255304"/>
                </a:cubicBezTo>
                <a:cubicBezTo>
                  <a:pt x="289620" y="261162"/>
                  <a:pt x="304404" y="314587"/>
                  <a:pt x="312383" y="289280"/>
                </a:cubicBezTo>
                <a:cubicBezTo>
                  <a:pt x="321301" y="261162"/>
                  <a:pt x="315434" y="229997"/>
                  <a:pt x="314965" y="201175"/>
                </a:cubicBezTo>
                <a:cubicBezTo>
                  <a:pt x="314730" y="192037"/>
                  <a:pt x="328341" y="190397"/>
                  <a:pt x="330688" y="199067"/>
                </a:cubicBezTo>
                <a:cubicBezTo>
                  <a:pt x="349227" y="270300"/>
                  <a:pt x="328576" y="369887"/>
                  <a:pt x="260051" y="401287"/>
                </a:cubicBezTo>
                <a:cubicBezTo>
                  <a:pt x="261224" y="401287"/>
                  <a:pt x="262163" y="401521"/>
                  <a:pt x="263102" y="401990"/>
                </a:cubicBezTo>
                <a:cubicBezTo>
                  <a:pt x="332330" y="431983"/>
                  <a:pt x="406018" y="510481"/>
                  <a:pt x="401325" y="590150"/>
                </a:cubicBezTo>
                <a:cubicBezTo>
                  <a:pt x="401090" y="596711"/>
                  <a:pt x="395693" y="600226"/>
                  <a:pt x="389591" y="599289"/>
                </a:cubicBezTo>
                <a:cubicBezTo>
                  <a:pt x="347584" y="591790"/>
                  <a:pt x="305108" y="600460"/>
                  <a:pt x="262867" y="595071"/>
                </a:cubicBezTo>
                <a:cubicBezTo>
                  <a:pt x="257704" y="594368"/>
                  <a:pt x="253480" y="591322"/>
                  <a:pt x="253480" y="585698"/>
                </a:cubicBezTo>
                <a:cubicBezTo>
                  <a:pt x="252776" y="529226"/>
                  <a:pt x="239634" y="471115"/>
                  <a:pt x="247144" y="414643"/>
                </a:cubicBezTo>
                <a:cubicBezTo>
                  <a:pt x="247378" y="413003"/>
                  <a:pt x="248082" y="411831"/>
                  <a:pt x="248786" y="410660"/>
                </a:cubicBezTo>
                <a:cubicBezTo>
                  <a:pt x="249021" y="408551"/>
                  <a:pt x="249960" y="406442"/>
                  <a:pt x="251603" y="404802"/>
                </a:cubicBezTo>
                <a:cubicBezTo>
                  <a:pt x="237757" y="409722"/>
                  <a:pt x="222268" y="411831"/>
                  <a:pt x="205137" y="410894"/>
                </a:cubicBezTo>
                <a:cubicBezTo>
                  <a:pt x="96248" y="404802"/>
                  <a:pt x="70903" y="284360"/>
                  <a:pt x="75362" y="194380"/>
                </a:cubicBezTo>
                <a:cubicBezTo>
                  <a:pt x="75597" y="190983"/>
                  <a:pt x="77533" y="187995"/>
                  <a:pt x="80202" y="186355"/>
                </a:cubicBezTo>
                <a:close/>
                <a:moveTo>
                  <a:pt x="204675" y="1071"/>
                </a:moveTo>
                <a:cubicBezTo>
                  <a:pt x="234481" y="-6191"/>
                  <a:pt x="272031" y="25435"/>
                  <a:pt x="297143" y="36212"/>
                </a:cubicBezTo>
                <a:cubicBezTo>
                  <a:pt x="334459" y="52142"/>
                  <a:pt x="374121" y="65730"/>
                  <a:pt x="407917" y="88689"/>
                </a:cubicBezTo>
                <a:cubicBezTo>
                  <a:pt x="415192" y="93843"/>
                  <a:pt x="411907" y="104150"/>
                  <a:pt x="405335" y="105790"/>
                </a:cubicBezTo>
                <a:cubicBezTo>
                  <a:pt x="398295" y="117035"/>
                  <a:pt x="379519" y="122189"/>
                  <a:pt x="367785" y="126172"/>
                </a:cubicBezTo>
                <a:cubicBezTo>
                  <a:pt x="351122" y="132029"/>
                  <a:pt x="331173" y="139291"/>
                  <a:pt x="313102" y="136948"/>
                </a:cubicBezTo>
                <a:cubicBezTo>
                  <a:pt x="271562" y="131092"/>
                  <a:pt x="243164" y="83769"/>
                  <a:pt x="200216" y="93608"/>
                </a:cubicBezTo>
                <a:cubicBezTo>
                  <a:pt x="211481" y="122658"/>
                  <a:pt x="255368" y="139760"/>
                  <a:pt x="282123" y="147256"/>
                </a:cubicBezTo>
                <a:cubicBezTo>
                  <a:pt x="285174" y="148193"/>
                  <a:pt x="286113" y="150770"/>
                  <a:pt x="285643" y="153347"/>
                </a:cubicBezTo>
                <a:cubicBezTo>
                  <a:pt x="288459" y="156627"/>
                  <a:pt x="289398" y="161547"/>
                  <a:pt x="285174" y="165530"/>
                </a:cubicBezTo>
                <a:cubicBezTo>
                  <a:pt x="254899" y="193408"/>
                  <a:pt x="213358" y="214961"/>
                  <a:pt x="172757" y="198328"/>
                </a:cubicBezTo>
                <a:cubicBezTo>
                  <a:pt x="115493" y="174666"/>
                  <a:pt x="65738" y="134840"/>
                  <a:pt x="8474" y="110242"/>
                </a:cubicBezTo>
                <a:cubicBezTo>
                  <a:pt x="728" y="112584"/>
                  <a:pt x="-3261" y="101339"/>
                  <a:pt x="3310" y="97122"/>
                </a:cubicBezTo>
                <a:cubicBezTo>
                  <a:pt x="37341" y="75569"/>
                  <a:pt x="76769" y="61982"/>
                  <a:pt x="113146" y="45114"/>
                </a:cubicBezTo>
                <a:cubicBezTo>
                  <a:pt x="142482" y="31526"/>
                  <a:pt x="173226" y="8568"/>
                  <a:pt x="204675" y="10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8" name="tophy_57332">
            <a:extLst>
              <a:ext uri="{FF2B5EF4-FFF2-40B4-BE49-F238E27FC236}">
                <a16:creationId xmlns="" xmlns:a16="http://schemas.microsoft.com/office/drawing/2014/main" id="{5AE284CB-F877-462B-B945-E69E9E0D1F3C}"/>
              </a:ext>
            </a:extLst>
          </p:cNvPr>
          <p:cNvSpPr>
            <a:spLocks noChangeAspect="1"/>
          </p:cNvSpPr>
          <p:nvPr/>
        </p:nvSpPr>
        <p:spPr bwMode="auto">
          <a:xfrm>
            <a:off x="2317275" y="4734634"/>
            <a:ext cx="334434" cy="368754"/>
          </a:xfrm>
          <a:custGeom>
            <a:avLst/>
            <a:gdLst>
              <a:gd name="T0" fmla="*/ 2225 w 2324"/>
              <a:gd name="T1" fmla="*/ 194 h 2567"/>
              <a:gd name="T2" fmla="*/ 1870 w 2324"/>
              <a:gd name="T3" fmla="*/ 170 h 2567"/>
              <a:gd name="T4" fmla="*/ 1637 w 2324"/>
              <a:gd name="T5" fmla="*/ 82 h 2567"/>
              <a:gd name="T6" fmla="*/ 420 w 2324"/>
              <a:gd name="T7" fmla="*/ 196 h 2567"/>
              <a:gd name="T8" fmla="*/ 315 w 2324"/>
              <a:gd name="T9" fmla="*/ 222 h 2567"/>
              <a:gd name="T10" fmla="*/ 23 w 2324"/>
              <a:gd name="T11" fmla="*/ 238 h 2567"/>
              <a:gd name="T12" fmla="*/ 155 w 2324"/>
              <a:gd name="T13" fmla="*/ 749 h 2567"/>
              <a:gd name="T14" fmla="*/ 549 w 2324"/>
              <a:gd name="T15" fmla="*/ 1186 h 2567"/>
              <a:gd name="T16" fmla="*/ 958 w 2324"/>
              <a:gd name="T17" fmla="*/ 1651 h 2567"/>
              <a:gd name="T18" fmla="*/ 916 w 2324"/>
              <a:gd name="T19" fmla="*/ 1889 h 2567"/>
              <a:gd name="T20" fmla="*/ 588 w 2324"/>
              <a:gd name="T21" fmla="*/ 2342 h 2567"/>
              <a:gd name="T22" fmla="*/ 428 w 2324"/>
              <a:gd name="T23" fmla="*/ 2397 h 2567"/>
              <a:gd name="T24" fmla="*/ 426 w 2324"/>
              <a:gd name="T25" fmla="*/ 2535 h 2567"/>
              <a:gd name="T26" fmla="*/ 1827 w 2324"/>
              <a:gd name="T27" fmla="*/ 2535 h 2567"/>
              <a:gd name="T28" fmla="*/ 1858 w 2324"/>
              <a:gd name="T29" fmla="*/ 2373 h 2567"/>
              <a:gd name="T30" fmla="*/ 1742 w 2324"/>
              <a:gd name="T31" fmla="*/ 2340 h 2567"/>
              <a:gd name="T32" fmla="*/ 1374 w 2324"/>
              <a:gd name="T33" fmla="*/ 1886 h 2567"/>
              <a:gd name="T34" fmla="*/ 1747 w 2324"/>
              <a:gd name="T35" fmla="*/ 1230 h 2567"/>
              <a:gd name="T36" fmla="*/ 1864 w 2324"/>
              <a:gd name="T37" fmla="*/ 1026 h 2567"/>
              <a:gd name="T38" fmla="*/ 2295 w 2324"/>
              <a:gd name="T39" fmla="*/ 264 h 2567"/>
              <a:gd name="T40" fmla="*/ 2307 w 2324"/>
              <a:gd name="T41" fmla="*/ 240 h 2567"/>
              <a:gd name="T42" fmla="*/ 513 w 2324"/>
              <a:gd name="T43" fmla="*/ 957 h 2567"/>
              <a:gd name="T44" fmla="*/ 80 w 2324"/>
              <a:gd name="T45" fmla="*/ 294 h 2567"/>
              <a:gd name="T46" fmla="*/ 411 w 2324"/>
              <a:gd name="T47" fmla="*/ 310 h 2567"/>
              <a:gd name="T48" fmla="*/ 536 w 2324"/>
              <a:gd name="T49" fmla="*/ 382 h 2567"/>
              <a:gd name="T50" fmla="*/ 538 w 2324"/>
              <a:gd name="T51" fmla="*/ 381 h 2567"/>
              <a:gd name="T52" fmla="*/ 513 w 2324"/>
              <a:gd name="T53" fmla="*/ 957 h 2567"/>
              <a:gd name="T54" fmla="*/ 707 w 2324"/>
              <a:gd name="T55" fmla="*/ 1274 h 2567"/>
              <a:gd name="T56" fmla="*/ 847 w 2324"/>
              <a:gd name="T57" fmla="*/ 1342 h 2567"/>
              <a:gd name="T58" fmla="*/ 730 w 2324"/>
              <a:gd name="T59" fmla="*/ 698 h 2567"/>
              <a:gd name="T60" fmla="*/ 884 w 2324"/>
              <a:gd name="T61" fmla="*/ 383 h 2567"/>
              <a:gd name="T62" fmla="*/ 2031 w 2324"/>
              <a:gd name="T63" fmla="*/ 703 h 2567"/>
              <a:gd name="T64" fmla="*/ 1733 w 2324"/>
              <a:gd name="T65" fmla="*/ 802 h 2567"/>
              <a:gd name="T66" fmla="*/ 1885 w 2324"/>
              <a:gd name="T67" fmla="*/ 255 h 2567"/>
              <a:gd name="T68" fmla="*/ 2172 w 2324"/>
              <a:gd name="T69" fmla="*/ 287 h 2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4" h="2567">
                <a:moveTo>
                  <a:pt x="2290" y="199"/>
                </a:moveTo>
                <a:cubicBezTo>
                  <a:pt x="2269" y="186"/>
                  <a:pt x="2249" y="192"/>
                  <a:pt x="2225" y="194"/>
                </a:cubicBezTo>
                <a:cubicBezTo>
                  <a:pt x="2182" y="198"/>
                  <a:pt x="2139" y="192"/>
                  <a:pt x="2096" y="188"/>
                </a:cubicBezTo>
                <a:cubicBezTo>
                  <a:pt x="2022" y="181"/>
                  <a:pt x="1945" y="164"/>
                  <a:pt x="1870" y="170"/>
                </a:cubicBezTo>
                <a:cubicBezTo>
                  <a:pt x="1866" y="163"/>
                  <a:pt x="1862" y="156"/>
                  <a:pt x="1856" y="149"/>
                </a:cubicBezTo>
                <a:cubicBezTo>
                  <a:pt x="1810" y="84"/>
                  <a:pt x="1708" y="83"/>
                  <a:pt x="1637" y="82"/>
                </a:cubicBezTo>
                <a:cubicBezTo>
                  <a:pt x="1442" y="79"/>
                  <a:pt x="1247" y="91"/>
                  <a:pt x="1052" y="93"/>
                </a:cubicBezTo>
                <a:cubicBezTo>
                  <a:pt x="861" y="95"/>
                  <a:pt x="554" y="0"/>
                  <a:pt x="420" y="196"/>
                </a:cubicBezTo>
                <a:cubicBezTo>
                  <a:pt x="417" y="201"/>
                  <a:pt x="414" y="206"/>
                  <a:pt x="412" y="210"/>
                </a:cubicBezTo>
                <a:cubicBezTo>
                  <a:pt x="379" y="215"/>
                  <a:pt x="345" y="221"/>
                  <a:pt x="315" y="222"/>
                </a:cubicBezTo>
                <a:cubicBezTo>
                  <a:pt x="228" y="225"/>
                  <a:pt x="141" y="224"/>
                  <a:pt x="54" y="217"/>
                </a:cubicBezTo>
                <a:cubicBezTo>
                  <a:pt x="37" y="216"/>
                  <a:pt x="27" y="225"/>
                  <a:pt x="23" y="238"/>
                </a:cubicBezTo>
                <a:cubicBezTo>
                  <a:pt x="16" y="243"/>
                  <a:pt x="12" y="251"/>
                  <a:pt x="11" y="262"/>
                </a:cubicBezTo>
                <a:cubicBezTo>
                  <a:pt x="0" y="438"/>
                  <a:pt x="60" y="603"/>
                  <a:pt x="155" y="749"/>
                </a:cubicBezTo>
                <a:cubicBezTo>
                  <a:pt x="234" y="870"/>
                  <a:pt x="370" y="1014"/>
                  <a:pt x="514" y="1068"/>
                </a:cubicBezTo>
                <a:cubicBezTo>
                  <a:pt x="520" y="1107"/>
                  <a:pt x="530" y="1146"/>
                  <a:pt x="549" y="1186"/>
                </a:cubicBezTo>
                <a:cubicBezTo>
                  <a:pt x="626" y="1355"/>
                  <a:pt x="787" y="1471"/>
                  <a:pt x="964" y="1525"/>
                </a:cubicBezTo>
                <a:cubicBezTo>
                  <a:pt x="953" y="1562"/>
                  <a:pt x="956" y="1611"/>
                  <a:pt x="958" y="1651"/>
                </a:cubicBezTo>
                <a:cubicBezTo>
                  <a:pt x="942" y="1725"/>
                  <a:pt x="929" y="1800"/>
                  <a:pt x="923" y="1876"/>
                </a:cubicBezTo>
                <a:cubicBezTo>
                  <a:pt x="921" y="1880"/>
                  <a:pt x="918" y="1885"/>
                  <a:pt x="916" y="1889"/>
                </a:cubicBezTo>
                <a:cubicBezTo>
                  <a:pt x="881" y="1940"/>
                  <a:pt x="832" y="1984"/>
                  <a:pt x="789" y="2028"/>
                </a:cubicBezTo>
                <a:cubicBezTo>
                  <a:pt x="739" y="2079"/>
                  <a:pt x="587" y="2234"/>
                  <a:pt x="588" y="2342"/>
                </a:cubicBezTo>
                <a:cubicBezTo>
                  <a:pt x="544" y="2344"/>
                  <a:pt x="501" y="2347"/>
                  <a:pt x="458" y="2351"/>
                </a:cubicBezTo>
                <a:cubicBezTo>
                  <a:pt x="430" y="2354"/>
                  <a:pt x="421" y="2378"/>
                  <a:pt x="428" y="2397"/>
                </a:cubicBezTo>
                <a:cubicBezTo>
                  <a:pt x="420" y="2404"/>
                  <a:pt x="414" y="2414"/>
                  <a:pt x="414" y="2427"/>
                </a:cubicBezTo>
                <a:cubicBezTo>
                  <a:pt x="414" y="2464"/>
                  <a:pt x="416" y="2499"/>
                  <a:pt x="426" y="2535"/>
                </a:cubicBezTo>
                <a:cubicBezTo>
                  <a:pt x="431" y="2553"/>
                  <a:pt x="448" y="2567"/>
                  <a:pt x="468" y="2567"/>
                </a:cubicBezTo>
                <a:cubicBezTo>
                  <a:pt x="921" y="2567"/>
                  <a:pt x="1374" y="2546"/>
                  <a:pt x="1827" y="2535"/>
                </a:cubicBezTo>
                <a:cubicBezTo>
                  <a:pt x="1853" y="2534"/>
                  <a:pt x="1867" y="2515"/>
                  <a:pt x="1870" y="2491"/>
                </a:cubicBezTo>
                <a:cubicBezTo>
                  <a:pt x="1876" y="2448"/>
                  <a:pt x="1870" y="2415"/>
                  <a:pt x="1858" y="2373"/>
                </a:cubicBezTo>
                <a:cubicBezTo>
                  <a:pt x="1853" y="2354"/>
                  <a:pt x="1836" y="2342"/>
                  <a:pt x="1816" y="2341"/>
                </a:cubicBezTo>
                <a:cubicBezTo>
                  <a:pt x="1791" y="2341"/>
                  <a:pt x="1767" y="2340"/>
                  <a:pt x="1742" y="2340"/>
                </a:cubicBezTo>
                <a:cubicBezTo>
                  <a:pt x="1754" y="2257"/>
                  <a:pt x="1602" y="2116"/>
                  <a:pt x="1561" y="2079"/>
                </a:cubicBezTo>
                <a:cubicBezTo>
                  <a:pt x="1499" y="2024"/>
                  <a:pt x="1395" y="1970"/>
                  <a:pt x="1374" y="1886"/>
                </a:cubicBezTo>
                <a:cubicBezTo>
                  <a:pt x="1345" y="1769"/>
                  <a:pt x="1391" y="1648"/>
                  <a:pt x="1387" y="1528"/>
                </a:cubicBezTo>
                <a:cubicBezTo>
                  <a:pt x="1545" y="1483"/>
                  <a:pt x="1690" y="1384"/>
                  <a:pt x="1747" y="1230"/>
                </a:cubicBezTo>
                <a:cubicBezTo>
                  <a:pt x="1765" y="1181"/>
                  <a:pt x="1774" y="1132"/>
                  <a:pt x="1776" y="1083"/>
                </a:cubicBezTo>
                <a:cubicBezTo>
                  <a:pt x="1807" y="1066"/>
                  <a:pt x="1837" y="1047"/>
                  <a:pt x="1864" y="1026"/>
                </a:cubicBezTo>
                <a:cubicBezTo>
                  <a:pt x="1979" y="950"/>
                  <a:pt x="2073" y="846"/>
                  <a:pt x="2147" y="729"/>
                </a:cubicBezTo>
                <a:cubicBezTo>
                  <a:pt x="2223" y="610"/>
                  <a:pt x="2324" y="409"/>
                  <a:pt x="2295" y="264"/>
                </a:cubicBezTo>
                <a:cubicBezTo>
                  <a:pt x="2295" y="262"/>
                  <a:pt x="2294" y="261"/>
                  <a:pt x="2293" y="260"/>
                </a:cubicBezTo>
                <a:cubicBezTo>
                  <a:pt x="2299" y="254"/>
                  <a:pt x="2304" y="248"/>
                  <a:pt x="2307" y="240"/>
                </a:cubicBezTo>
                <a:cubicBezTo>
                  <a:pt x="2313" y="225"/>
                  <a:pt x="2303" y="207"/>
                  <a:pt x="2290" y="199"/>
                </a:cubicBezTo>
                <a:close/>
                <a:moveTo>
                  <a:pt x="513" y="957"/>
                </a:moveTo>
                <a:cubicBezTo>
                  <a:pt x="419" y="891"/>
                  <a:pt x="328" y="831"/>
                  <a:pt x="253" y="733"/>
                </a:cubicBezTo>
                <a:cubicBezTo>
                  <a:pt x="154" y="605"/>
                  <a:pt x="102" y="452"/>
                  <a:pt x="80" y="294"/>
                </a:cubicBezTo>
                <a:cubicBezTo>
                  <a:pt x="157" y="310"/>
                  <a:pt x="238" y="310"/>
                  <a:pt x="315" y="310"/>
                </a:cubicBezTo>
                <a:cubicBezTo>
                  <a:pt x="339" y="310"/>
                  <a:pt x="375" y="312"/>
                  <a:pt x="411" y="310"/>
                </a:cubicBezTo>
                <a:cubicBezTo>
                  <a:pt x="432" y="337"/>
                  <a:pt x="469" y="357"/>
                  <a:pt x="511" y="372"/>
                </a:cubicBezTo>
                <a:cubicBezTo>
                  <a:pt x="516" y="380"/>
                  <a:pt x="525" y="385"/>
                  <a:pt x="536" y="382"/>
                </a:cubicBezTo>
                <a:cubicBezTo>
                  <a:pt x="536" y="382"/>
                  <a:pt x="536" y="382"/>
                  <a:pt x="536" y="382"/>
                </a:cubicBezTo>
                <a:cubicBezTo>
                  <a:pt x="537" y="382"/>
                  <a:pt x="537" y="381"/>
                  <a:pt x="538" y="381"/>
                </a:cubicBezTo>
                <a:cubicBezTo>
                  <a:pt x="573" y="391"/>
                  <a:pt x="608" y="398"/>
                  <a:pt x="639" y="403"/>
                </a:cubicBezTo>
                <a:cubicBezTo>
                  <a:pt x="631" y="589"/>
                  <a:pt x="529" y="774"/>
                  <a:pt x="513" y="957"/>
                </a:cubicBezTo>
                <a:close/>
                <a:moveTo>
                  <a:pt x="610" y="1105"/>
                </a:moveTo>
                <a:cubicBezTo>
                  <a:pt x="632" y="1165"/>
                  <a:pt x="667" y="1221"/>
                  <a:pt x="707" y="1274"/>
                </a:cubicBezTo>
                <a:cubicBezTo>
                  <a:pt x="663" y="1224"/>
                  <a:pt x="629" y="1168"/>
                  <a:pt x="610" y="1105"/>
                </a:cubicBezTo>
                <a:close/>
                <a:moveTo>
                  <a:pt x="847" y="1342"/>
                </a:moveTo>
                <a:cubicBezTo>
                  <a:pt x="787" y="1260"/>
                  <a:pt x="721" y="1182"/>
                  <a:pt x="687" y="1087"/>
                </a:cubicBezTo>
                <a:cubicBezTo>
                  <a:pt x="639" y="952"/>
                  <a:pt x="690" y="826"/>
                  <a:pt x="730" y="698"/>
                </a:cubicBezTo>
                <a:cubicBezTo>
                  <a:pt x="739" y="669"/>
                  <a:pt x="796" y="495"/>
                  <a:pt x="797" y="378"/>
                </a:cubicBezTo>
                <a:cubicBezTo>
                  <a:pt x="826" y="380"/>
                  <a:pt x="855" y="380"/>
                  <a:pt x="884" y="383"/>
                </a:cubicBezTo>
                <a:cubicBezTo>
                  <a:pt x="890" y="704"/>
                  <a:pt x="862" y="1022"/>
                  <a:pt x="847" y="1342"/>
                </a:cubicBezTo>
                <a:close/>
                <a:moveTo>
                  <a:pt x="2031" y="703"/>
                </a:moveTo>
                <a:cubicBezTo>
                  <a:pt x="1966" y="820"/>
                  <a:pt x="1879" y="916"/>
                  <a:pt x="1774" y="992"/>
                </a:cubicBezTo>
                <a:cubicBezTo>
                  <a:pt x="1767" y="929"/>
                  <a:pt x="1752" y="866"/>
                  <a:pt x="1733" y="802"/>
                </a:cubicBezTo>
                <a:cubicBezTo>
                  <a:pt x="1691" y="663"/>
                  <a:pt x="1653" y="537"/>
                  <a:pt x="1641" y="397"/>
                </a:cubicBezTo>
                <a:cubicBezTo>
                  <a:pt x="1742" y="396"/>
                  <a:pt x="1867" y="342"/>
                  <a:pt x="1885" y="255"/>
                </a:cubicBezTo>
                <a:cubicBezTo>
                  <a:pt x="1942" y="269"/>
                  <a:pt x="2020" y="267"/>
                  <a:pt x="2055" y="272"/>
                </a:cubicBezTo>
                <a:cubicBezTo>
                  <a:pt x="2082" y="275"/>
                  <a:pt x="2127" y="284"/>
                  <a:pt x="2172" y="287"/>
                </a:cubicBezTo>
                <a:cubicBezTo>
                  <a:pt x="2136" y="433"/>
                  <a:pt x="2107" y="566"/>
                  <a:pt x="2031" y="7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9" name="idea_301838">
            <a:extLst>
              <a:ext uri="{FF2B5EF4-FFF2-40B4-BE49-F238E27FC236}">
                <a16:creationId xmlns="" xmlns:a16="http://schemas.microsoft.com/office/drawing/2014/main" id="{7A153FE3-586D-4283-9470-9F76BA364387}"/>
              </a:ext>
            </a:extLst>
          </p:cNvPr>
          <p:cNvSpPr>
            <a:spLocks noChangeAspect="1"/>
          </p:cNvSpPr>
          <p:nvPr/>
        </p:nvSpPr>
        <p:spPr bwMode="auto">
          <a:xfrm>
            <a:off x="2894007" y="4734634"/>
            <a:ext cx="320418" cy="368754"/>
          </a:xfrm>
          <a:custGeom>
            <a:avLst/>
            <a:gdLst>
              <a:gd name="connsiteX0" fmla="*/ 130227 w 527194"/>
              <a:gd name="connsiteY0" fmla="*/ 383382 h 606722"/>
              <a:gd name="connsiteX1" fmla="*/ 263562 w 527194"/>
              <a:gd name="connsiteY1" fmla="*/ 468168 h 606722"/>
              <a:gd name="connsiteX2" fmla="*/ 396896 w 527194"/>
              <a:gd name="connsiteY2" fmla="*/ 383382 h 606722"/>
              <a:gd name="connsiteX3" fmla="*/ 451546 w 527194"/>
              <a:gd name="connsiteY3" fmla="*/ 421687 h 606722"/>
              <a:gd name="connsiteX4" fmla="*/ 479139 w 527194"/>
              <a:gd name="connsiteY4" fmla="*/ 499362 h 606722"/>
              <a:gd name="connsiteX5" fmla="*/ 479139 w 527194"/>
              <a:gd name="connsiteY5" fmla="*/ 606722 h 606722"/>
              <a:gd name="connsiteX6" fmla="*/ 206863 w 527194"/>
              <a:gd name="connsiteY6" fmla="*/ 606722 h 606722"/>
              <a:gd name="connsiteX7" fmla="*/ 184789 w 527194"/>
              <a:gd name="connsiteY7" fmla="*/ 584592 h 606722"/>
              <a:gd name="connsiteX8" fmla="*/ 206863 w 527194"/>
              <a:gd name="connsiteY8" fmla="*/ 562463 h 606722"/>
              <a:gd name="connsiteX9" fmla="*/ 430541 w 527194"/>
              <a:gd name="connsiteY9" fmla="*/ 562463 h 606722"/>
              <a:gd name="connsiteX10" fmla="*/ 430541 w 527194"/>
              <a:gd name="connsiteY10" fmla="*/ 488164 h 606722"/>
              <a:gd name="connsiteX11" fmla="*/ 394403 w 527194"/>
              <a:gd name="connsiteY11" fmla="*/ 488164 h 606722"/>
              <a:gd name="connsiteX12" fmla="*/ 394403 w 527194"/>
              <a:gd name="connsiteY12" fmla="*/ 526380 h 606722"/>
              <a:gd name="connsiteX13" fmla="*/ 206863 w 527194"/>
              <a:gd name="connsiteY13" fmla="*/ 526380 h 606722"/>
              <a:gd name="connsiteX14" fmla="*/ 132720 w 527194"/>
              <a:gd name="connsiteY14" fmla="*/ 526380 h 606722"/>
              <a:gd name="connsiteX15" fmla="*/ 132720 w 527194"/>
              <a:gd name="connsiteY15" fmla="*/ 488164 h 606722"/>
              <a:gd name="connsiteX16" fmla="*/ 96582 w 527194"/>
              <a:gd name="connsiteY16" fmla="*/ 488164 h 606722"/>
              <a:gd name="connsiteX17" fmla="*/ 96582 w 527194"/>
              <a:gd name="connsiteY17" fmla="*/ 562463 h 606722"/>
              <a:gd name="connsiteX18" fmla="*/ 153014 w 527194"/>
              <a:gd name="connsiteY18" fmla="*/ 562463 h 606722"/>
              <a:gd name="connsiteX19" fmla="*/ 148652 w 527194"/>
              <a:gd name="connsiteY19" fmla="*/ 584592 h 606722"/>
              <a:gd name="connsiteX20" fmla="*/ 153014 w 527194"/>
              <a:gd name="connsiteY20" fmla="*/ 606722 h 606722"/>
              <a:gd name="connsiteX21" fmla="*/ 47984 w 527194"/>
              <a:gd name="connsiteY21" fmla="*/ 606722 h 606722"/>
              <a:gd name="connsiteX22" fmla="*/ 47984 w 527194"/>
              <a:gd name="connsiteY22" fmla="*/ 499362 h 606722"/>
              <a:gd name="connsiteX23" fmla="*/ 75666 w 527194"/>
              <a:gd name="connsiteY23" fmla="*/ 421687 h 606722"/>
              <a:gd name="connsiteX24" fmla="*/ 130227 w 527194"/>
              <a:gd name="connsiteY24" fmla="*/ 383382 h 606722"/>
              <a:gd name="connsiteX25" fmla="*/ 440046 w 527194"/>
              <a:gd name="connsiteY25" fmla="*/ 245144 h 606722"/>
              <a:gd name="connsiteX26" fmla="*/ 527194 w 527194"/>
              <a:gd name="connsiteY26" fmla="*/ 245144 h 606722"/>
              <a:gd name="connsiteX27" fmla="*/ 527194 w 527194"/>
              <a:gd name="connsiteY27" fmla="*/ 281203 h 606722"/>
              <a:gd name="connsiteX28" fmla="*/ 440046 w 527194"/>
              <a:gd name="connsiteY28" fmla="*/ 281203 h 606722"/>
              <a:gd name="connsiteX29" fmla="*/ 0 w 527194"/>
              <a:gd name="connsiteY29" fmla="*/ 245144 h 606722"/>
              <a:gd name="connsiteX30" fmla="*/ 87148 w 527194"/>
              <a:gd name="connsiteY30" fmla="*/ 245144 h 606722"/>
              <a:gd name="connsiteX31" fmla="*/ 87148 w 527194"/>
              <a:gd name="connsiteY31" fmla="*/ 281203 h 606722"/>
              <a:gd name="connsiteX32" fmla="*/ 0 w 527194"/>
              <a:gd name="connsiteY32" fmla="*/ 281203 h 606722"/>
              <a:gd name="connsiteX33" fmla="*/ 162336 w 527194"/>
              <a:gd name="connsiteY33" fmla="*/ 227221 h 606722"/>
              <a:gd name="connsiteX34" fmla="*/ 263552 w 527194"/>
              <a:gd name="connsiteY34" fmla="*/ 266058 h 606722"/>
              <a:gd name="connsiteX35" fmla="*/ 364858 w 527194"/>
              <a:gd name="connsiteY35" fmla="*/ 227221 h 606722"/>
              <a:gd name="connsiteX36" fmla="*/ 374561 w 527194"/>
              <a:gd name="connsiteY36" fmla="*/ 272635 h 606722"/>
              <a:gd name="connsiteX37" fmla="*/ 374561 w 527194"/>
              <a:gd name="connsiteY37" fmla="*/ 321249 h 606722"/>
              <a:gd name="connsiteX38" fmla="*/ 291505 w 527194"/>
              <a:gd name="connsiteY38" fmla="*/ 428518 h 606722"/>
              <a:gd name="connsiteX39" fmla="*/ 291238 w 527194"/>
              <a:gd name="connsiteY39" fmla="*/ 428607 h 606722"/>
              <a:gd name="connsiteX40" fmla="*/ 288834 w 527194"/>
              <a:gd name="connsiteY40" fmla="*/ 429140 h 606722"/>
              <a:gd name="connsiteX41" fmla="*/ 287321 w 527194"/>
              <a:gd name="connsiteY41" fmla="*/ 429496 h 606722"/>
              <a:gd name="connsiteX42" fmla="*/ 284383 w 527194"/>
              <a:gd name="connsiteY42" fmla="*/ 430118 h 606722"/>
              <a:gd name="connsiteX43" fmla="*/ 282247 w 527194"/>
              <a:gd name="connsiteY43" fmla="*/ 430473 h 606722"/>
              <a:gd name="connsiteX44" fmla="*/ 280822 w 527194"/>
              <a:gd name="connsiteY44" fmla="*/ 430740 h 606722"/>
              <a:gd name="connsiteX45" fmla="*/ 277351 w 527194"/>
              <a:gd name="connsiteY45" fmla="*/ 431184 h 606722"/>
              <a:gd name="connsiteX46" fmla="*/ 276282 w 527194"/>
              <a:gd name="connsiteY46" fmla="*/ 431362 h 606722"/>
              <a:gd name="connsiteX47" fmla="*/ 273078 w 527194"/>
              <a:gd name="connsiteY47" fmla="*/ 431629 h 606722"/>
              <a:gd name="connsiteX48" fmla="*/ 272366 w 527194"/>
              <a:gd name="connsiteY48" fmla="*/ 431718 h 606722"/>
              <a:gd name="connsiteX49" fmla="*/ 268449 w 527194"/>
              <a:gd name="connsiteY49" fmla="*/ 431984 h 606722"/>
              <a:gd name="connsiteX50" fmla="*/ 267558 w 527194"/>
              <a:gd name="connsiteY50" fmla="*/ 431984 h 606722"/>
              <a:gd name="connsiteX51" fmla="*/ 263552 w 527194"/>
              <a:gd name="connsiteY51" fmla="*/ 432073 h 606722"/>
              <a:gd name="connsiteX52" fmla="*/ 259636 w 527194"/>
              <a:gd name="connsiteY52" fmla="*/ 431984 h 606722"/>
              <a:gd name="connsiteX53" fmla="*/ 258656 w 527194"/>
              <a:gd name="connsiteY53" fmla="*/ 431984 h 606722"/>
              <a:gd name="connsiteX54" fmla="*/ 254828 w 527194"/>
              <a:gd name="connsiteY54" fmla="*/ 431718 h 606722"/>
              <a:gd name="connsiteX55" fmla="*/ 254116 w 527194"/>
              <a:gd name="connsiteY55" fmla="*/ 431629 h 606722"/>
              <a:gd name="connsiteX56" fmla="*/ 250912 w 527194"/>
              <a:gd name="connsiteY56" fmla="*/ 431362 h 606722"/>
              <a:gd name="connsiteX57" fmla="*/ 249843 w 527194"/>
              <a:gd name="connsiteY57" fmla="*/ 431184 h 606722"/>
              <a:gd name="connsiteX58" fmla="*/ 246372 w 527194"/>
              <a:gd name="connsiteY58" fmla="*/ 430740 h 606722"/>
              <a:gd name="connsiteX59" fmla="*/ 244947 w 527194"/>
              <a:gd name="connsiteY59" fmla="*/ 430473 h 606722"/>
              <a:gd name="connsiteX60" fmla="*/ 242722 w 527194"/>
              <a:gd name="connsiteY60" fmla="*/ 430118 h 606722"/>
              <a:gd name="connsiteX61" fmla="*/ 239784 w 527194"/>
              <a:gd name="connsiteY61" fmla="*/ 429496 h 606722"/>
              <a:gd name="connsiteX62" fmla="*/ 238360 w 527194"/>
              <a:gd name="connsiteY62" fmla="*/ 429140 h 606722"/>
              <a:gd name="connsiteX63" fmla="*/ 235956 w 527194"/>
              <a:gd name="connsiteY63" fmla="*/ 428607 h 606722"/>
              <a:gd name="connsiteX64" fmla="*/ 235689 w 527194"/>
              <a:gd name="connsiteY64" fmla="*/ 428518 h 606722"/>
              <a:gd name="connsiteX65" fmla="*/ 152633 w 527194"/>
              <a:gd name="connsiteY65" fmla="*/ 321249 h 606722"/>
              <a:gd name="connsiteX66" fmla="*/ 152633 w 527194"/>
              <a:gd name="connsiteY66" fmla="*/ 272635 h 606722"/>
              <a:gd name="connsiteX67" fmla="*/ 162336 w 527194"/>
              <a:gd name="connsiteY67" fmla="*/ 227221 h 606722"/>
              <a:gd name="connsiteX68" fmla="*/ 263562 w 527194"/>
              <a:gd name="connsiteY68" fmla="*/ 161807 h 606722"/>
              <a:gd name="connsiteX69" fmla="*/ 344359 w 527194"/>
              <a:gd name="connsiteY69" fmla="*/ 196823 h 606722"/>
              <a:gd name="connsiteX70" fmla="*/ 263562 w 527194"/>
              <a:gd name="connsiteY70" fmla="*/ 229973 h 606722"/>
              <a:gd name="connsiteX71" fmla="*/ 182764 w 527194"/>
              <a:gd name="connsiteY71" fmla="*/ 196823 h 606722"/>
              <a:gd name="connsiteX72" fmla="*/ 263562 w 527194"/>
              <a:gd name="connsiteY72" fmla="*/ 161807 h 606722"/>
              <a:gd name="connsiteX73" fmla="*/ 437220 w 527194"/>
              <a:gd name="connsiteY73" fmla="*/ 64356 h 606722"/>
              <a:gd name="connsiteX74" fmla="*/ 462768 w 527194"/>
              <a:gd name="connsiteY74" fmla="*/ 89863 h 606722"/>
              <a:gd name="connsiteX75" fmla="*/ 401168 w 527194"/>
              <a:gd name="connsiteY75" fmla="*/ 151363 h 606722"/>
              <a:gd name="connsiteX76" fmla="*/ 375620 w 527194"/>
              <a:gd name="connsiteY76" fmla="*/ 125856 h 606722"/>
              <a:gd name="connsiteX77" fmla="*/ 89974 w 527194"/>
              <a:gd name="connsiteY77" fmla="*/ 64356 h 606722"/>
              <a:gd name="connsiteX78" fmla="*/ 151574 w 527194"/>
              <a:gd name="connsiteY78" fmla="*/ 125856 h 606722"/>
              <a:gd name="connsiteX79" fmla="*/ 126026 w 527194"/>
              <a:gd name="connsiteY79" fmla="*/ 151363 h 606722"/>
              <a:gd name="connsiteX80" fmla="*/ 64426 w 527194"/>
              <a:gd name="connsiteY80" fmla="*/ 89863 h 606722"/>
              <a:gd name="connsiteX81" fmla="*/ 245497 w 527194"/>
              <a:gd name="connsiteY81" fmla="*/ 0 h 606722"/>
              <a:gd name="connsiteX82" fmla="*/ 281626 w 527194"/>
              <a:gd name="connsiteY82" fmla="*/ 0 h 606722"/>
              <a:gd name="connsiteX83" fmla="*/ 281626 w 527194"/>
              <a:gd name="connsiteY83" fmla="*/ 86937 h 606722"/>
              <a:gd name="connsiteX84" fmla="*/ 245497 w 527194"/>
              <a:gd name="connsiteY84" fmla="*/ 86937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27194" h="606722">
                <a:moveTo>
                  <a:pt x="130227" y="383382"/>
                </a:moveTo>
                <a:cubicBezTo>
                  <a:pt x="154171" y="434662"/>
                  <a:pt x="205795" y="468168"/>
                  <a:pt x="263562" y="468168"/>
                </a:cubicBezTo>
                <a:cubicBezTo>
                  <a:pt x="321417" y="468168"/>
                  <a:pt x="373041" y="434662"/>
                  <a:pt x="396896" y="383382"/>
                </a:cubicBezTo>
                <a:cubicBezTo>
                  <a:pt x="418168" y="390847"/>
                  <a:pt x="437127" y="404090"/>
                  <a:pt x="451546" y="421687"/>
                </a:cubicBezTo>
                <a:cubicBezTo>
                  <a:pt x="469348" y="443550"/>
                  <a:pt x="479139" y="471100"/>
                  <a:pt x="479139" y="499362"/>
                </a:cubicBezTo>
                <a:lnTo>
                  <a:pt x="479139" y="606722"/>
                </a:lnTo>
                <a:lnTo>
                  <a:pt x="206863" y="606722"/>
                </a:lnTo>
                <a:cubicBezTo>
                  <a:pt x="194669" y="606722"/>
                  <a:pt x="184789" y="596768"/>
                  <a:pt x="184789" y="584592"/>
                </a:cubicBezTo>
                <a:cubicBezTo>
                  <a:pt x="184789" y="572417"/>
                  <a:pt x="194669" y="562463"/>
                  <a:pt x="206863" y="562463"/>
                </a:cubicBezTo>
                <a:lnTo>
                  <a:pt x="430541" y="562463"/>
                </a:lnTo>
                <a:lnTo>
                  <a:pt x="430541" y="488164"/>
                </a:lnTo>
                <a:lnTo>
                  <a:pt x="394403" y="488164"/>
                </a:lnTo>
                <a:lnTo>
                  <a:pt x="394403" y="526380"/>
                </a:lnTo>
                <a:lnTo>
                  <a:pt x="206863" y="526380"/>
                </a:lnTo>
                <a:lnTo>
                  <a:pt x="132720" y="526380"/>
                </a:lnTo>
                <a:lnTo>
                  <a:pt x="132720" y="488164"/>
                </a:lnTo>
                <a:lnTo>
                  <a:pt x="96582" y="488164"/>
                </a:lnTo>
                <a:lnTo>
                  <a:pt x="96582" y="562463"/>
                </a:lnTo>
                <a:lnTo>
                  <a:pt x="153014" y="562463"/>
                </a:lnTo>
                <a:cubicBezTo>
                  <a:pt x="150165" y="569306"/>
                  <a:pt x="148652" y="576772"/>
                  <a:pt x="148652" y="584592"/>
                </a:cubicBezTo>
                <a:cubicBezTo>
                  <a:pt x="148652" y="592413"/>
                  <a:pt x="150165" y="599879"/>
                  <a:pt x="153014" y="606722"/>
                </a:cubicBezTo>
                <a:lnTo>
                  <a:pt x="47984" y="606722"/>
                </a:lnTo>
                <a:lnTo>
                  <a:pt x="47984" y="499362"/>
                </a:lnTo>
                <a:cubicBezTo>
                  <a:pt x="47984" y="471100"/>
                  <a:pt x="57864" y="443550"/>
                  <a:pt x="75666" y="421687"/>
                </a:cubicBezTo>
                <a:cubicBezTo>
                  <a:pt x="89996" y="404090"/>
                  <a:pt x="109044" y="390847"/>
                  <a:pt x="130227" y="383382"/>
                </a:cubicBezTo>
                <a:close/>
                <a:moveTo>
                  <a:pt x="440046" y="245144"/>
                </a:moveTo>
                <a:lnTo>
                  <a:pt x="527194" y="245144"/>
                </a:lnTo>
                <a:lnTo>
                  <a:pt x="527194" y="281203"/>
                </a:lnTo>
                <a:lnTo>
                  <a:pt x="440046" y="281203"/>
                </a:lnTo>
                <a:close/>
                <a:moveTo>
                  <a:pt x="0" y="245144"/>
                </a:moveTo>
                <a:lnTo>
                  <a:pt x="87148" y="245144"/>
                </a:lnTo>
                <a:lnTo>
                  <a:pt x="87148" y="281203"/>
                </a:lnTo>
                <a:lnTo>
                  <a:pt x="0" y="281203"/>
                </a:lnTo>
                <a:close/>
                <a:moveTo>
                  <a:pt x="162336" y="227221"/>
                </a:moveTo>
                <a:cubicBezTo>
                  <a:pt x="189933" y="252194"/>
                  <a:pt x="225630" y="266058"/>
                  <a:pt x="263552" y="266058"/>
                </a:cubicBezTo>
                <a:cubicBezTo>
                  <a:pt x="301564" y="266058"/>
                  <a:pt x="337261" y="252194"/>
                  <a:pt x="364858" y="227221"/>
                </a:cubicBezTo>
                <a:cubicBezTo>
                  <a:pt x="371089" y="241085"/>
                  <a:pt x="374561" y="256460"/>
                  <a:pt x="374561" y="272635"/>
                </a:cubicBezTo>
                <a:lnTo>
                  <a:pt x="374561" y="321249"/>
                </a:lnTo>
                <a:cubicBezTo>
                  <a:pt x="374561" y="372706"/>
                  <a:pt x="339220" y="416165"/>
                  <a:pt x="291505" y="428518"/>
                </a:cubicBezTo>
                <a:cubicBezTo>
                  <a:pt x="291416" y="428518"/>
                  <a:pt x="291327" y="428518"/>
                  <a:pt x="291238" y="428607"/>
                </a:cubicBezTo>
                <a:cubicBezTo>
                  <a:pt x="290437" y="428785"/>
                  <a:pt x="289635" y="428962"/>
                  <a:pt x="288834" y="429140"/>
                </a:cubicBezTo>
                <a:cubicBezTo>
                  <a:pt x="288300" y="429318"/>
                  <a:pt x="287855" y="429407"/>
                  <a:pt x="287321" y="429496"/>
                </a:cubicBezTo>
                <a:cubicBezTo>
                  <a:pt x="286342" y="429673"/>
                  <a:pt x="285362" y="429940"/>
                  <a:pt x="284383" y="430118"/>
                </a:cubicBezTo>
                <a:cubicBezTo>
                  <a:pt x="283671" y="430207"/>
                  <a:pt x="282959" y="430384"/>
                  <a:pt x="282247" y="430473"/>
                </a:cubicBezTo>
                <a:cubicBezTo>
                  <a:pt x="281713" y="430562"/>
                  <a:pt x="281268" y="430651"/>
                  <a:pt x="280822" y="430740"/>
                </a:cubicBezTo>
                <a:cubicBezTo>
                  <a:pt x="279665" y="430918"/>
                  <a:pt x="278508" y="431095"/>
                  <a:pt x="277351" y="431184"/>
                </a:cubicBezTo>
                <a:cubicBezTo>
                  <a:pt x="276995" y="431273"/>
                  <a:pt x="276638" y="431273"/>
                  <a:pt x="276282" y="431362"/>
                </a:cubicBezTo>
                <a:cubicBezTo>
                  <a:pt x="275214" y="431451"/>
                  <a:pt x="274146" y="431540"/>
                  <a:pt x="273078" y="431629"/>
                </a:cubicBezTo>
                <a:cubicBezTo>
                  <a:pt x="272811" y="431629"/>
                  <a:pt x="272544" y="431718"/>
                  <a:pt x="272366" y="431718"/>
                </a:cubicBezTo>
                <a:cubicBezTo>
                  <a:pt x="271030" y="431806"/>
                  <a:pt x="269784" y="431895"/>
                  <a:pt x="268449" y="431984"/>
                </a:cubicBezTo>
                <a:cubicBezTo>
                  <a:pt x="268182" y="431984"/>
                  <a:pt x="267914" y="431984"/>
                  <a:pt x="267558" y="431984"/>
                </a:cubicBezTo>
                <a:cubicBezTo>
                  <a:pt x="266223" y="431984"/>
                  <a:pt x="264888" y="432073"/>
                  <a:pt x="263552" y="432073"/>
                </a:cubicBezTo>
                <a:cubicBezTo>
                  <a:pt x="262217" y="432073"/>
                  <a:pt x="260882" y="431984"/>
                  <a:pt x="259636" y="431984"/>
                </a:cubicBezTo>
                <a:cubicBezTo>
                  <a:pt x="259280" y="431984"/>
                  <a:pt x="259012" y="431984"/>
                  <a:pt x="258656" y="431984"/>
                </a:cubicBezTo>
                <a:cubicBezTo>
                  <a:pt x="257410" y="431895"/>
                  <a:pt x="256075" y="431806"/>
                  <a:pt x="254828" y="431718"/>
                </a:cubicBezTo>
                <a:cubicBezTo>
                  <a:pt x="254561" y="431718"/>
                  <a:pt x="254383" y="431629"/>
                  <a:pt x="254116" y="431629"/>
                </a:cubicBezTo>
                <a:cubicBezTo>
                  <a:pt x="253048" y="431540"/>
                  <a:pt x="251980" y="431451"/>
                  <a:pt x="250912" y="431362"/>
                </a:cubicBezTo>
                <a:cubicBezTo>
                  <a:pt x="250556" y="431273"/>
                  <a:pt x="250199" y="431273"/>
                  <a:pt x="249843" y="431184"/>
                </a:cubicBezTo>
                <a:cubicBezTo>
                  <a:pt x="248686" y="431095"/>
                  <a:pt x="247529" y="430918"/>
                  <a:pt x="246372" y="430740"/>
                </a:cubicBezTo>
                <a:cubicBezTo>
                  <a:pt x="245926" y="430651"/>
                  <a:pt x="245392" y="430562"/>
                  <a:pt x="244947" y="430473"/>
                </a:cubicBezTo>
                <a:cubicBezTo>
                  <a:pt x="244235" y="430384"/>
                  <a:pt x="243434" y="430207"/>
                  <a:pt x="242722" y="430118"/>
                </a:cubicBezTo>
                <a:cubicBezTo>
                  <a:pt x="241742" y="429940"/>
                  <a:pt x="240763" y="429673"/>
                  <a:pt x="239784" y="429496"/>
                </a:cubicBezTo>
                <a:cubicBezTo>
                  <a:pt x="239339" y="429407"/>
                  <a:pt x="238894" y="429318"/>
                  <a:pt x="238360" y="429140"/>
                </a:cubicBezTo>
                <a:cubicBezTo>
                  <a:pt x="237559" y="428962"/>
                  <a:pt x="236757" y="428785"/>
                  <a:pt x="235956" y="428607"/>
                </a:cubicBezTo>
                <a:cubicBezTo>
                  <a:pt x="235867" y="428518"/>
                  <a:pt x="235778" y="428518"/>
                  <a:pt x="235689" y="428518"/>
                </a:cubicBezTo>
                <a:cubicBezTo>
                  <a:pt x="187974" y="416165"/>
                  <a:pt x="152633" y="372706"/>
                  <a:pt x="152633" y="321249"/>
                </a:cubicBezTo>
                <a:lnTo>
                  <a:pt x="152633" y="272635"/>
                </a:lnTo>
                <a:cubicBezTo>
                  <a:pt x="152633" y="256460"/>
                  <a:pt x="156105" y="241085"/>
                  <a:pt x="162336" y="227221"/>
                </a:cubicBezTo>
                <a:close/>
                <a:moveTo>
                  <a:pt x="263562" y="161807"/>
                </a:moveTo>
                <a:cubicBezTo>
                  <a:pt x="295418" y="161807"/>
                  <a:pt x="324160" y="175316"/>
                  <a:pt x="344359" y="196823"/>
                </a:cubicBezTo>
                <a:cubicBezTo>
                  <a:pt x="323003" y="218064"/>
                  <a:pt x="294261" y="229973"/>
                  <a:pt x="263562" y="229973"/>
                </a:cubicBezTo>
                <a:cubicBezTo>
                  <a:pt x="232951" y="229973"/>
                  <a:pt x="204209" y="218064"/>
                  <a:pt x="182764" y="196823"/>
                </a:cubicBezTo>
                <a:cubicBezTo>
                  <a:pt x="203052" y="175316"/>
                  <a:pt x="231794" y="161807"/>
                  <a:pt x="263562" y="161807"/>
                </a:cubicBezTo>
                <a:close/>
                <a:moveTo>
                  <a:pt x="437220" y="64356"/>
                </a:moveTo>
                <a:lnTo>
                  <a:pt x="462768" y="89863"/>
                </a:lnTo>
                <a:lnTo>
                  <a:pt x="401168" y="151363"/>
                </a:lnTo>
                <a:lnTo>
                  <a:pt x="375620" y="125856"/>
                </a:lnTo>
                <a:close/>
                <a:moveTo>
                  <a:pt x="89974" y="64356"/>
                </a:moveTo>
                <a:lnTo>
                  <a:pt x="151574" y="125856"/>
                </a:lnTo>
                <a:lnTo>
                  <a:pt x="126026" y="151363"/>
                </a:lnTo>
                <a:lnTo>
                  <a:pt x="64426" y="89863"/>
                </a:lnTo>
                <a:close/>
                <a:moveTo>
                  <a:pt x="245497" y="0"/>
                </a:moveTo>
                <a:lnTo>
                  <a:pt x="281626" y="0"/>
                </a:lnTo>
                <a:lnTo>
                  <a:pt x="281626" y="86937"/>
                </a:lnTo>
                <a:lnTo>
                  <a:pt x="245497" y="869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0" name="school-book_74303">
            <a:extLst>
              <a:ext uri="{FF2B5EF4-FFF2-40B4-BE49-F238E27FC236}">
                <a16:creationId xmlns="" xmlns:a16="http://schemas.microsoft.com/office/drawing/2014/main" id="{40EEFC23-2FDD-4870-860A-70E0428D958B}"/>
              </a:ext>
            </a:extLst>
          </p:cNvPr>
          <p:cNvSpPr>
            <a:spLocks noChangeAspect="1"/>
          </p:cNvSpPr>
          <p:nvPr/>
        </p:nvSpPr>
        <p:spPr bwMode="auto">
          <a:xfrm>
            <a:off x="3462280" y="4734634"/>
            <a:ext cx="280506" cy="368754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1" name="book_21788">
            <a:extLst>
              <a:ext uri="{FF2B5EF4-FFF2-40B4-BE49-F238E27FC236}">
                <a16:creationId xmlns="" xmlns:a16="http://schemas.microsoft.com/office/drawing/2014/main" id="{2D5A7DC9-68E7-4226-A7A0-D007CCCF0E9B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0" y="4711276"/>
            <a:ext cx="368754" cy="297252"/>
          </a:xfrm>
          <a:custGeom>
            <a:avLst/>
            <a:gdLst>
              <a:gd name="T0" fmla="*/ 646 w 726"/>
              <a:gd name="T1" fmla="*/ 0 h 586"/>
              <a:gd name="T2" fmla="*/ 326 w 726"/>
              <a:gd name="T3" fmla="*/ 65 h 586"/>
              <a:gd name="T4" fmla="*/ 31 w 726"/>
              <a:gd name="T5" fmla="*/ 65 h 586"/>
              <a:gd name="T6" fmla="*/ 0 w 726"/>
              <a:gd name="T7" fmla="*/ 585 h 586"/>
              <a:gd name="T8" fmla="*/ 323 w 726"/>
              <a:gd name="T9" fmla="*/ 586 h 586"/>
              <a:gd name="T10" fmla="*/ 351 w 726"/>
              <a:gd name="T11" fmla="*/ 585 h 586"/>
              <a:gd name="T12" fmla="*/ 354 w 726"/>
              <a:gd name="T13" fmla="*/ 585 h 586"/>
              <a:gd name="T14" fmla="*/ 726 w 726"/>
              <a:gd name="T15" fmla="*/ 65 h 586"/>
              <a:gd name="T16" fmla="*/ 62 w 726"/>
              <a:gd name="T17" fmla="*/ 65 h 586"/>
              <a:gd name="T18" fmla="*/ 182 w 726"/>
              <a:gd name="T19" fmla="*/ 65 h 586"/>
              <a:gd name="T20" fmla="*/ 323 w 726"/>
              <a:gd name="T21" fmla="*/ 103 h 586"/>
              <a:gd name="T22" fmla="*/ 62 w 726"/>
              <a:gd name="T23" fmla="*/ 490 h 586"/>
              <a:gd name="T24" fmla="*/ 62 w 726"/>
              <a:gd name="T25" fmla="*/ 65 h 586"/>
              <a:gd name="T26" fmla="*/ 615 w 726"/>
              <a:gd name="T27" fmla="*/ 65 h 586"/>
              <a:gd name="T28" fmla="*/ 615 w 726"/>
              <a:gd name="T29" fmla="*/ 490 h 586"/>
              <a:gd name="T30" fmla="*/ 354 w 726"/>
              <a:gd name="T31" fmla="*/ 103 h 586"/>
              <a:gd name="T32" fmla="*/ 496 w 726"/>
              <a:gd name="T33" fmla="*/ 65 h 586"/>
              <a:gd name="T34" fmla="*/ 699 w 726"/>
              <a:gd name="T35" fmla="*/ 344 h 586"/>
              <a:gd name="T36" fmla="*/ 663 w 726"/>
              <a:gd name="T37" fmla="*/ 344 h 586"/>
              <a:gd name="T38" fmla="*/ 689 w 726"/>
              <a:gd name="T39" fmla="*/ 307 h 586"/>
              <a:gd name="T40" fmla="*/ 699 w 726"/>
              <a:gd name="T41" fmla="*/ 344 h 586"/>
              <a:gd name="T42" fmla="*/ 47 w 726"/>
              <a:gd name="T43" fmla="*/ 518 h 586"/>
              <a:gd name="T44" fmla="*/ 47 w 726"/>
              <a:gd name="T45" fmla="*/ 548 h 586"/>
              <a:gd name="T46" fmla="*/ 636 w 726"/>
              <a:gd name="T47" fmla="*/ 548 h 586"/>
              <a:gd name="T48" fmla="*/ 636 w 726"/>
              <a:gd name="T49" fmla="*/ 517 h 586"/>
              <a:gd name="T50" fmla="*/ 95 w 726"/>
              <a:gd name="T51" fmla="*/ 116 h 586"/>
              <a:gd name="T52" fmla="*/ 105 w 726"/>
              <a:gd name="T53" fmla="*/ 86 h 586"/>
              <a:gd name="T54" fmla="*/ 298 w 726"/>
              <a:gd name="T55" fmla="*/ 150 h 586"/>
              <a:gd name="T56" fmla="*/ 288 w 726"/>
              <a:gd name="T57" fmla="*/ 263 h 586"/>
              <a:gd name="T58" fmla="*/ 105 w 726"/>
              <a:gd name="T59" fmla="*/ 169 h 586"/>
              <a:gd name="T60" fmla="*/ 288 w 726"/>
              <a:gd name="T61" fmla="*/ 263 h 586"/>
              <a:gd name="T62" fmla="*/ 95 w 726"/>
              <a:gd name="T63" fmla="*/ 283 h 586"/>
              <a:gd name="T64" fmla="*/ 298 w 726"/>
              <a:gd name="T65" fmla="*/ 317 h 586"/>
              <a:gd name="T66" fmla="*/ 288 w 726"/>
              <a:gd name="T67" fmla="*/ 430 h 586"/>
              <a:gd name="T68" fmla="*/ 105 w 726"/>
              <a:gd name="T69" fmla="*/ 337 h 586"/>
              <a:gd name="T70" fmla="*/ 288 w 726"/>
              <a:gd name="T71" fmla="*/ 430 h 586"/>
              <a:gd name="T72" fmla="*/ 95 w 726"/>
              <a:gd name="T73" fmla="*/ 440 h 586"/>
              <a:gd name="T74" fmla="*/ 298 w 726"/>
              <a:gd name="T75" fmla="*/ 475 h 586"/>
              <a:gd name="T76" fmla="*/ 389 w 726"/>
              <a:gd name="T77" fmla="*/ 180 h 586"/>
              <a:gd name="T78" fmla="*/ 522 w 726"/>
              <a:gd name="T79" fmla="*/ 103 h 586"/>
              <a:gd name="T80" fmla="*/ 578 w 726"/>
              <a:gd name="T81" fmla="*/ 103 h 586"/>
              <a:gd name="T82" fmla="*/ 389 w 726"/>
              <a:gd name="T83" fmla="*/ 180 h 586"/>
              <a:gd name="T84" fmla="*/ 379 w 726"/>
              <a:gd name="T85" fmla="*/ 234 h 586"/>
              <a:gd name="T86" fmla="*/ 582 w 726"/>
              <a:gd name="T87" fmla="*/ 199 h 586"/>
              <a:gd name="T88" fmla="*/ 389 w 726"/>
              <a:gd name="T89" fmla="*/ 347 h 586"/>
              <a:gd name="T90" fmla="*/ 572 w 726"/>
              <a:gd name="T91" fmla="*/ 253 h 586"/>
              <a:gd name="T92" fmla="*/ 389 w 726"/>
              <a:gd name="T93" fmla="*/ 347 h 586"/>
              <a:gd name="T94" fmla="*/ 379 w 726"/>
              <a:gd name="T95" fmla="*/ 401 h 586"/>
              <a:gd name="T96" fmla="*/ 582 w 726"/>
              <a:gd name="T97" fmla="*/ 366 h 586"/>
              <a:gd name="T98" fmla="*/ 389 w 726"/>
              <a:gd name="T99" fmla="*/ 504 h 586"/>
              <a:gd name="T100" fmla="*/ 572 w 726"/>
              <a:gd name="T101" fmla="*/ 410 h 586"/>
              <a:gd name="T102" fmla="*/ 389 w 726"/>
              <a:gd name="T103" fmla="*/ 504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6" h="586">
                <a:moveTo>
                  <a:pt x="646" y="65"/>
                </a:moveTo>
                <a:lnTo>
                  <a:pt x="646" y="0"/>
                </a:lnTo>
                <a:lnTo>
                  <a:pt x="351" y="65"/>
                </a:lnTo>
                <a:lnTo>
                  <a:pt x="326" y="65"/>
                </a:lnTo>
                <a:lnTo>
                  <a:pt x="31" y="0"/>
                </a:lnTo>
                <a:lnTo>
                  <a:pt x="31" y="65"/>
                </a:lnTo>
                <a:lnTo>
                  <a:pt x="0" y="65"/>
                </a:lnTo>
                <a:lnTo>
                  <a:pt x="0" y="585"/>
                </a:lnTo>
                <a:lnTo>
                  <a:pt x="323" y="585"/>
                </a:lnTo>
                <a:lnTo>
                  <a:pt x="323" y="586"/>
                </a:lnTo>
                <a:lnTo>
                  <a:pt x="326" y="585"/>
                </a:lnTo>
                <a:lnTo>
                  <a:pt x="351" y="585"/>
                </a:lnTo>
                <a:lnTo>
                  <a:pt x="354" y="586"/>
                </a:lnTo>
                <a:lnTo>
                  <a:pt x="354" y="585"/>
                </a:lnTo>
                <a:lnTo>
                  <a:pt x="726" y="585"/>
                </a:lnTo>
                <a:lnTo>
                  <a:pt x="726" y="65"/>
                </a:lnTo>
                <a:lnTo>
                  <a:pt x="646" y="65"/>
                </a:lnTo>
                <a:close/>
                <a:moveTo>
                  <a:pt x="62" y="65"/>
                </a:moveTo>
                <a:lnTo>
                  <a:pt x="62" y="39"/>
                </a:lnTo>
                <a:lnTo>
                  <a:pt x="182" y="65"/>
                </a:lnTo>
                <a:lnTo>
                  <a:pt x="323" y="97"/>
                </a:lnTo>
                <a:lnTo>
                  <a:pt x="323" y="103"/>
                </a:lnTo>
                <a:lnTo>
                  <a:pt x="323" y="547"/>
                </a:lnTo>
                <a:lnTo>
                  <a:pt x="62" y="490"/>
                </a:lnTo>
                <a:lnTo>
                  <a:pt x="62" y="103"/>
                </a:lnTo>
                <a:lnTo>
                  <a:pt x="62" y="65"/>
                </a:lnTo>
                <a:close/>
                <a:moveTo>
                  <a:pt x="615" y="39"/>
                </a:moveTo>
                <a:lnTo>
                  <a:pt x="615" y="65"/>
                </a:lnTo>
                <a:lnTo>
                  <a:pt x="615" y="103"/>
                </a:lnTo>
                <a:lnTo>
                  <a:pt x="615" y="490"/>
                </a:lnTo>
                <a:lnTo>
                  <a:pt x="354" y="547"/>
                </a:lnTo>
                <a:lnTo>
                  <a:pt x="354" y="103"/>
                </a:lnTo>
                <a:lnTo>
                  <a:pt x="354" y="97"/>
                </a:lnTo>
                <a:lnTo>
                  <a:pt x="496" y="65"/>
                </a:lnTo>
                <a:lnTo>
                  <a:pt x="615" y="39"/>
                </a:lnTo>
                <a:close/>
                <a:moveTo>
                  <a:pt x="699" y="344"/>
                </a:moveTo>
                <a:lnTo>
                  <a:pt x="689" y="344"/>
                </a:lnTo>
                <a:lnTo>
                  <a:pt x="663" y="344"/>
                </a:lnTo>
                <a:lnTo>
                  <a:pt x="663" y="307"/>
                </a:lnTo>
                <a:lnTo>
                  <a:pt x="689" y="307"/>
                </a:lnTo>
                <a:lnTo>
                  <a:pt x="699" y="307"/>
                </a:lnTo>
                <a:lnTo>
                  <a:pt x="699" y="344"/>
                </a:lnTo>
                <a:close/>
                <a:moveTo>
                  <a:pt x="47" y="548"/>
                </a:moveTo>
                <a:lnTo>
                  <a:pt x="47" y="518"/>
                </a:lnTo>
                <a:lnTo>
                  <a:pt x="182" y="548"/>
                </a:lnTo>
                <a:lnTo>
                  <a:pt x="47" y="548"/>
                </a:lnTo>
                <a:close/>
                <a:moveTo>
                  <a:pt x="636" y="517"/>
                </a:moveTo>
                <a:lnTo>
                  <a:pt x="636" y="548"/>
                </a:lnTo>
                <a:lnTo>
                  <a:pt x="496" y="548"/>
                </a:lnTo>
                <a:lnTo>
                  <a:pt x="636" y="517"/>
                </a:lnTo>
                <a:close/>
                <a:moveTo>
                  <a:pt x="288" y="180"/>
                </a:moveTo>
                <a:lnTo>
                  <a:pt x="95" y="116"/>
                </a:lnTo>
                <a:lnTo>
                  <a:pt x="99" y="103"/>
                </a:lnTo>
                <a:lnTo>
                  <a:pt x="105" y="86"/>
                </a:lnTo>
                <a:lnTo>
                  <a:pt x="155" y="103"/>
                </a:lnTo>
                <a:lnTo>
                  <a:pt x="298" y="150"/>
                </a:lnTo>
                <a:lnTo>
                  <a:pt x="288" y="180"/>
                </a:lnTo>
                <a:close/>
                <a:moveTo>
                  <a:pt x="288" y="263"/>
                </a:moveTo>
                <a:lnTo>
                  <a:pt x="95" y="199"/>
                </a:lnTo>
                <a:lnTo>
                  <a:pt x="105" y="169"/>
                </a:lnTo>
                <a:lnTo>
                  <a:pt x="298" y="234"/>
                </a:lnTo>
                <a:lnTo>
                  <a:pt x="288" y="263"/>
                </a:lnTo>
                <a:close/>
                <a:moveTo>
                  <a:pt x="288" y="347"/>
                </a:moveTo>
                <a:lnTo>
                  <a:pt x="95" y="283"/>
                </a:lnTo>
                <a:lnTo>
                  <a:pt x="105" y="253"/>
                </a:lnTo>
                <a:lnTo>
                  <a:pt x="298" y="317"/>
                </a:lnTo>
                <a:lnTo>
                  <a:pt x="288" y="347"/>
                </a:lnTo>
                <a:close/>
                <a:moveTo>
                  <a:pt x="288" y="430"/>
                </a:moveTo>
                <a:lnTo>
                  <a:pt x="95" y="366"/>
                </a:lnTo>
                <a:lnTo>
                  <a:pt x="105" y="337"/>
                </a:lnTo>
                <a:lnTo>
                  <a:pt x="298" y="401"/>
                </a:lnTo>
                <a:lnTo>
                  <a:pt x="288" y="430"/>
                </a:lnTo>
                <a:close/>
                <a:moveTo>
                  <a:pt x="288" y="504"/>
                </a:moveTo>
                <a:lnTo>
                  <a:pt x="95" y="440"/>
                </a:lnTo>
                <a:lnTo>
                  <a:pt x="105" y="410"/>
                </a:lnTo>
                <a:lnTo>
                  <a:pt x="298" y="475"/>
                </a:lnTo>
                <a:lnTo>
                  <a:pt x="288" y="504"/>
                </a:lnTo>
                <a:close/>
                <a:moveTo>
                  <a:pt x="389" y="180"/>
                </a:moveTo>
                <a:lnTo>
                  <a:pt x="379" y="150"/>
                </a:lnTo>
                <a:lnTo>
                  <a:pt x="522" y="103"/>
                </a:lnTo>
                <a:lnTo>
                  <a:pt x="572" y="86"/>
                </a:lnTo>
                <a:lnTo>
                  <a:pt x="578" y="103"/>
                </a:lnTo>
                <a:lnTo>
                  <a:pt x="582" y="116"/>
                </a:lnTo>
                <a:lnTo>
                  <a:pt x="389" y="180"/>
                </a:lnTo>
                <a:close/>
                <a:moveTo>
                  <a:pt x="389" y="263"/>
                </a:moveTo>
                <a:lnTo>
                  <a:pt x="379" y="234"/>
                </a:lnTo>
                <a:lnTo>
                  <a:pt x="572" y="169"/>
                </a:lnTo>
                <a:lnTo>
                  <a:pt x="582" y="199"/>
                </a:lnTo>
                <a:lnTo>
                  <a:pt x="389" y="263"/>
                </a:lnTo>
                <a:close/>
                <a:moveTo>
                  <a:pt x="389" y="347"/>
                </a:moveTo>
                <a:lnTo>
                  <a:pt x="379" y="317"/>
                </a:lnTo>
                <a:lnTo>
                  <a:pt x="572" y="253"/>
                </a:lnTo>
                <a:lnTo>
                  <a:pt x="582" y="283"/>
                </a:lnTo>
                <a:lnTo>
                  <a:pt x="389" y="347"/>
                </a:lnTo>
                <a:close/>
                <a:moveTo>
                  <a:pt x="389" y="430"/>
                </a:moveTo>
                <a:lnTo>
                  <a:pt x="379" y="401"/>
                </a:lnTo>
                <a:lnTo>
                  <a:pt x="572" y="337"/>
                </a:lnTo>
                <a:lnTo>
                  <a:pt x="582" y="366"/>
                </a:lnTo>
                <a:lnTo>
                  <a:pt x="389" y="430"/>
                </a:lnTo>
                <a:close/>
                <a:moveTo>
                  <a:pt x="389" y="504"/>
                </a:moveTo>
                <a:lnTo>
                  <a:pt x="379" y="475"/>
                </a:lnTo>
                <a:lnTo>
                  <a:pt x="572" y="410"/>
                </a:lnTo>
                <a:lnTo>
                  <a:pt x="582" y="440"/>
                </a:lnTo>
                <a:lnTo>
                  <a:pt x="389" y="5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2" name="three-books_73757">
            <a:extLst>
              <a:ext uri="{FF2B5EF4-FFF2-40B4-BE49-F238E27FC236}">
                <a16:creationId xmlns="" xmlns:a16="http://schemas.microsoft.com/office/drawing/2014/main" id="{BE45ADB5-4C25-42C4-B7ED-F4AA09200934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4707851"/>
            <a:ext cx="368754" cy="286770"/>
          </a:xfrm>
          <a:custGeom>
            <a:avLst/>
            <a:gdLst>
              <a:gd name="T0" fmla="*/ 2471 w 2903"/>
              <a:gd name="T1" fmla="*/ 1598 h 2261"/>
              <a:gd name="T2" fmla="*/ 2471 w 2903"/>
              <a:gd name="T3" fmla="*/ 2127 h 2261"/>
              <a:gd name="T4" fmla="*/ 2505 w 2903"/>
              <a:gd name="T5" fmla="*/ 2127 h 2261"/>
              <a:gd name="T6" fmla="*/ 2572 w 2903"/>
              <a:gd name="T7" fmla="*/ 2194 h 2261"/>
              <a:gd name="T8" fmla="*/ 2505 w 2903"/>
              <a:gd name="T9" fmla="*/ 2261 h 2261"/>
              <a:gd name="T10" fmla="*/ 2405 w 2903"/>
              <a:gd name="T11" fmla="*/ 2261 h 2261"/>
              <a:gd name="T12" fmla="*/ 2124 w 2903"/>
              <a:gd name="T13" fmla="*/ 2261 h 2261"/>
              <a:gd name="T14" fmla="*/ 398 w 2903"/>
              <a:gd name="T15" fmla="*/ 2261 h 2261"/>
              <a:gd name="T16" fmla="*/ 0 w 2903"/>
              <a:gd name="T17" fmla="*/ 1863 h 2261"/>
              <a:gd name="T18" fmla="*/ 398 w 2903"/>
              <a:gd name="T19" fmla="*/ 1465 h 2261"/>
              <a:gd name="T20" fmla="*/ 2124 w 2903"/>
              <a:gd name="T21" fmla="*/ 1465 h 2261"/>
              <a:gd name="T22" fmla="*/ 2405 w 2903"/>
              <a:gd name="T23" fmla="*/ 1465 h 2261"/>
              <a:gd name="T24" fmla="*/ 2505 w 2903"/>
              <a:gd name="T25" fmla="*/ 1465 h 2261"/>
              <a:gd name="T26" fmla="*/ 2572 w 2903"/>
              <a:gd name="T27" fmla="*/ 1532 h 2261"/>
              <a:gd name="T28" fmla="*/ 2505 w 2903"/>
              <a:gd name="T29" fmla="*/ 1598 h 2261"/>
              <a:gd name="T30" fmla="*/ 2471 w 2903"/>
              <a:gd name="T31" fmla="*/ 1598 h 2261"/>
              <a:gd name="T32" fmla="*/ 2836 w 2903"/>
              <a:gd name="T33" fmla="*/ 1195 h 2261"/>
              <a:gd name="T34" fmla="*/ 2786 w 2903"/>
              <a:gd name="T35" fmla="*/ 1195 h 2261"/>
              <a:gd name="T36" fmla="*/ 2786 w 2903"/>
              <a:gd name="T37" fmla="*/ 786 h 2261"/>
              <a:gd name="T38" fmla="*/ 2836 w 2903"/>
              <a:gd name="T39" fmla="*/ 786 h 2261"/>
              <a:gd name="T40" fmla="*/ 2903 w 2903"/>
              <a:gd name="T41" fmla="*/ 720 h 2261"/>
              <a:gd name="T42" fmla="*/ 2836 w 2903"/>
              <a:gd name="T43" fmla="*/ 653 h 2261"/>
              <a:gd name="T44" fmla="*/ 2720 w 2903"/>
              <a:gd name="T45" fmla="*/ 653 h 2261"/>
              <a:gd name="T46" fmla="*/ 2455 w 2903"/>
              <a:gd name="T47" fmla="*/ 653 h 2261"/>
              <a:gd name="T48" fmla="*/ 1005 w 2903"/>
              <a:gd name="T49" fmla="*/ 653 h 2261"/>
              <a:gd name="T50" fmla="*/ 668 w 2903"/>
              <a:gd name="T51" fmla="*/ 991 h 2261"/>
              <a:gd name="T52" fmla="*/ 1005 w 2903"/>
              <a:gd name="T53" fmla="*/ 1328 h 2261"/>
              <a:gd name="T54" fmla="*/ 2455 w 2903"/>
              <a:gd name="T55" fmla="*/ 1328 h 2261"/>
              <a:gd name="T56" fmla="*/ 2720 w 2903"/>
              <a:gd name="T57" fmla="*/ 1328 h 2261"/>
              <a:gd name="T58" fmla="*/ 2836 w 2903"/>
              <a:gd name="T59" fmla="*/ 1328 h 2261"/>
              <a:gd name="T60" fmla="*/ 2903 w 2903"/>
              <a:gd name="T61" fmla="*/ 1262 h 2261"/>
              <a:gd name="T62" fmla="*/ 2836 w 2903"/>
              <a:gd name="T63" fmla="*/ 1195 h 2261"/>
              <a:gd name="T64" fmla="*/ 226 w 2903"/>
              <a:gd name="T65" fmla="*/ 405 h 2261"/>
              <a:gd name="T66" fmla="*/ 159 w 2903"/>
              <a:gd name="T67" fmla="*/ 472 h 2261"/>
              <a:gd name="T68" fmla="*/ 226 w 2903"/>
              <a:gd name="T69" fmla="*/ 539 h 2261"/>
              <a:gd name="T70" fmla="*/ 323 w 2903"/>
              <a:gd name="T71" fmla="*/ 539 h 2261"/>
              <a:gd name="T72" fmla="*/ 671 w 2903"/>
              <a:gd name="T73" fmla="*/ 539 h 2261"/>
              <a:gd name="T74" fmla="*/ 2248 w 2903"/>
              <a:gd name="T75" fmla="*/ 539 h 2261"/>
              <a:gd name="T76" fmla="*/ 2517 w 2903"/>
              <a:gd name="T77" fmla="*/ 269 h 2261"/>
              <a:gd name="T78" fmla="*/ 2248 w 2903"/>
              <a:gd name="T79" fmla="*/ 0 h 2261"/>
              <a:gd name="T80" fmla="*/ 671 w 2903"/>
              <a:gd name="T81" fmla="*/ 0 h 2261"/>
              <a:gd name="T82" fmla="*/ 323 w 2903"/>
              <a:gd name="T83" fmla="*/ 0 h 2261"/>
              <a:gd name="T84" fmla="*/ 226 w 2903"/>
              <a:gd name="T85" fmla="*/ 0 h 2261"/>
              <a:gd name="T86" fmla="*/ 159 w 2903"/>
              <a:gd name="T87" fmla="*/ 66 h 2261"/>
              <a:gd name="T88" fmla="*/ 226 w 2903"/>
              <a:gd name="T89" fmla="*/ 133 h 2261"/>
              <a:gd name="T90" fmla="*/ 257 w 2903"/>
              <a:gd name="T91" fmla="*/ 133 h 2261"/>
              <a:gd name="T92" fmla="*/ 257 w 2903"/>
              <a:gd name="T93" fmla="*/ 405 h 2261"/>
              <a:gd name="T94" fmla="*/ 226 w 2903"/>
              <a:gd name="T95" fmla="*/ 405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03" h="2261">
                <a:moveTo>
                  <a:pt x="2471" y="1598"/>
                </a:moveTo>
                <a:lnTo>
                  <a:pt x="2471" y="2127"/>
                </a:lnTo>
                <a:lnTo>
                  <a:pt x="2505" y="2127"/>
                </a:lnTo>
                <a:cubicBezTo>
                  <a:pt x="2542" y="2127"/>
                  <a:pt x="2572" y="2157"/>
                  <a:pt x="2572" y="2194"/>
                </a:cubicBezTo>
                <a:cubicBezTo>
                  <a:pt x="2572" y="2231"/>
                  <a:pt x="2542" y="2261"/>
                  <a:pt x="2505" y="2261"/>
                </a:cubicBezTo>
                <a:lnTo>
                  <a:pt x="2405" y="2261"/>
                </a:lnTo>
                <a:lnTo>
                  <a:pt x="2124" y="2261"/>
                </a:lnTo>
                <a:lnTo>
                  <a:pt x="398" y="2261"/>
                </a:lnTo>
                <a:cubicBezTo>
                  <a:pt x="178" y="2261"/>
                  <a:pt x="0" y="2082"/>
                  <a:pt x="0" y="1863"/>
                </a:cubicBezTo>
                <a:cubicBezTo>
                  <a:pt x="0" y="1643"/>
                  <a:pt x="178" y="1465"/>
                  <a:pt x="398" y="1465"/>
                </a:cubicBezTo>
                <a:lnTo>
                  <a:pt x="2124" y="1465"/>
                </a:lnTo>
                <a:lnTo>
                  <a:pt x="2405" y="1465"/>
                </a:lnTo>
                <a:lnTo>
                  <a:pt x="2505" y="1465"/>
                </a:lnTo>
                <a:cubicBezTo>
                  <a:pt x="2542" y="1465"/>
                  <a:pt x="2572" y="1495"/>
                  <a:pt x="2572" y="1532"/>
                </a:cubicBezTo>
                <a:cubicBezTo>
                  <a:pt x="2572" y="1568"/>
                  <a:pt x="2542" y="1598"/>
                  <a:pt x="2505" y="1598"/>
                </a:cubicBezTo>
                <a:lnTo>
                  <a:pt x="2471" y="1598"/>
                </a:lnTo>
                <a:close/>
                <a:moveTo>
                  <a:pt x="2836" y="1195"/>
                </a:moveTo>
                <a:lnTo>
                  <a:pt x="2786" y="1195"/>
                </a:lnTo>
                <a:lnTo>
                  <a:pt x="2786" y="786"/>
                </a:lnTo>
                <a:lnTo>
                  <a:pt x="2836" y="786"/>
                </a:lnTo>
                <a:cubicBezTo>
                  <a:pt x="2873" y="786"/>
                  <a:pt x="2903" y="757"/>
                  <a:pt x="2903" y="720"/>
                </a:cubicBezTo>
                <a:cubicBezTo>
                  <a:pt x="2903" y="683"/>
                  <a:pt x="2873" y="653"/>
                  <a:pt x="2836" y="653"/>
                </a:cubicBezTo>
                <a:lnTo>
                  <a:pt x="2720" y="653"/>
                </a:lnTo>
                <a:lnTo>
                  <a:pt x="2455" y="653"/>
                </a:lnTo>
                <a:lnTo>
                  <a:pt x="1005" y="653"/>
                </a:lnTo>
                <a:cubicBezTo>
                  <a:pt x="819" y="653"/>
                  <a:pt x="668" y="805"/>
                  <a:pt x="668" y="991"/>
                </a:cubicBezTo>
                <a:cubicBezTo>
                  <a:pt x="668" y="1177"/>
                  <a:pt x="819" y="1328"/>
                  <a:pt x="1005" y="1328"/>
                </a:cubicBezTo>
                <a:lnTo>
                  <a:pt x="2455" y="1328"/>
                </a:lnTo>
                <a:lnTo>
                  <a:pt x="2720" y="1328"/>
                </a:lnTo>
                <a:lnTo>
                  <a:pt x="2836" y="1328"/>
                </a:lnTo>
                <a:cubicBezTo>
                  <a:pt x="2873" y="1328"/>
                  <a:pt x="2903" y="1299"/>
                  <a:pt x="2903" y="1262"/>
                </a:cubicBezTo>
                <a:cubicBezTo>
                  <a:pt x="2903" y="1225"/>
                  <a:pt x="2873" y="1195"/>
                  <a:pt x="2836" y="1195"/>
                </a:cubicBezTo>
                <a:close/>
                <a:moveTo>
                  <a:pt x="226" y="405"/>
                </a:moveTo>
                <a:cubicBezTo>
                  <a:pt x="189" y="405"/>
                  <a:pt x="159" y="435"/>
                  <a:pt x="159" y="472"/>
                </a:cubicBezTo>
                <a:cubicBezTo>
                  <a:pt x="159" y="509"/>
                  <a:pt x="189" y="539"/>
                  <a:pt x="226" y="539"/>
                </a:cubicBezTo>
                <a:lnTo>
                  <a:pt x="323" y="539"/>
                </a:lnTo>
                <a:lnTo>
                  <a:pt x="671" y="539"/>
                </a:lnTo>
                <a:lnTo>
                  <a:pt x="2248" y="539"/>
                </a:lnTo>
                <a:cubicBezTo>
                  <a:pt x="2396" y="539"/>
                  <a:pt x="2517" y="418"/>
                  <a:pt x="2517" y="269"/>
                </a:cubicBezTo>
                <a:cubicBezTo>
                  <a:pt x="2517" y="121"/>
                  <a:pt x="2396" y="0"/>
                  <a:pt x="2248" y="0"/>
                </a:cubicBezTo>
                <a:lnTo>
                  <a:pt x="671" y="0"/>
                </a:lnTo>
                <a:lnTo>
                  <a:pt x="323" y="0"/>
                </a:lnTo>
                <a:lnTo>
                  <a:pt x="226" y="0"/>
                </a:lnTo>
                <a:cubicBezTo>
                  <a:pt x="189" y="0"/>
                  <a:pt x="159" y="30"/>
                  <a:pt x="159" y="66"/>
                </a:cubicBezTo>
                <a:cubicBezTo>
                  <a:pt x="159" y="103"/>
                  <a:pt x="189" y="133"/>
                  <a:pt x="226" y="133"/>
                </a:cubicBezTo>
                <a:lnTo>
                  <a:pt x="257" y="133"/>
                </a:lnTo>
                <a:lnTo>
                  <a:pt x="257" y="405"/>
                </a:lnTo>
                <a:lnTo>
                  <a:pt x="226" y="4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3" name="computer-tool-for-education_43418">
            <a:extLst>
              <a:ext uri="{FF2B5EF4-FFF2-40B4-BE49-F238E27FC236}">
                <a16:creationId xmlns="" xmlns:a16="http://schemas.microsoft.com/office/drawing/2014/main" id="{652D02B4-B3E7-41B2-8657-02846A5422B5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4727274"/>
            <a:ext cx="368754" cy="346226"/>
          </a:xfrm>
          <a:custGeom>
            <a:avLst/>
            <a:gdLst>
              <a:gd name="connsiteX0" fmla="*/ 168003 w 600029"/>
              <a:gd name="connsiteY0" fmla="*/ 464603 h 563372"/>
              <a:gd name="connsiteX1" fmla="*/ 136424 w 600029"/>
              <a:gd name="connsiteY1" fmla="*/ 467470 h 563372"/>
              <a:gd name="connsiteX2" fmla="*/ 201017 w 600029"/>
              <a:gd name="connsiteY2" fmla="*/ 491842 h 563372"/>
              <a:gd name="connsiteX3" fmla="*/ 239773 w 600029"/>
              <a:gd name="connsiteY3" fmla="*/ 487541 h 563372"/>
              <a:gd name="connsiteX4" fmla="*/ 313001 w 600029"/>
              <a:gd name="connsiteY4" fmla="*/ 374264 h 563372"/>
              <a:gd name="connsiteX5" fmla="*/ 313001 w 600029"/>
              <a:gd name="connsiteY5" fmla="*/ 385720 h 563372"/>
              <a:gd name="connsiteX6" fmla="*/ 324463 w 600029"/>
              <a:gd name="connsiteY6" fmla="*/ 385720 h 563372"/>
              <a:gd name="connsiteX7" fmla="*/ 327329 w 600029"/>
              <a:gd name="connsiteY7" fmla="*/ 385720 h 563372"/>
              <a:gd name="connsiteX8" fmla="*/ 330195 w 600029"/>
              <a:gd name="connsiteY8" fmla="*/ 384288 h 563372"/>
              <a:gd name="connsiteX9" fmla="*/ 331627 w 600029"/>
              <a:gd name="connsiteY9" fmla="*/ 382856 h 563372"/>
              <a:gd name="connsiteX10" fmla="*/ 333060 w 600029"/>
              <a:gd name="connsiteY10" fmla="*/ 379992 h 563372"/>
              <a:gd name="connsiteX11" fmla="*/ 325896 w 600029"/>
              <a:gd name="connsiteY11" fmla="*/ 374264 h 563372"/>
              <a:gd name="connsiteX12" fmla="*/ 313001 w 600029"/>
              <a:gd name="connsiteY12" fmla="*/ 351351 h 563372"/>
              <a:gd name="connsiteX13" fmla="*/ 313001 w 600029"/>
              <a:gd name="connsiteY13" fmla="*/ 361375 h 563372"/>
              <a:gd name="connsiteX14" fmla="*/ 323030 w 600029"/>
              <a:gd name="connsiteY14" fmla="*/ 361375 h 563372"/>
              <a:gd name="connsiteX15" fmla="*/ 328762 w 600029"/>
              <a:gd name="connsiteY15" fmla="*/ 359943 h 563372"/>
              <a:gd name="connsiteX16" fmla="*/ 330195 w 600029"/>
              <a:gd name="connsiteY16" fmla="*/ 355647 h 563372"/>
              <a:gd name="connsiteX17" fmla="*/ 328762 w 600029"/>
              <a:gd name="connsiteY17" fmla="*/ 351351 h 563372"/>
              <a:gd name="connsiteX18" fmla="*/ 323030 w 600029"/>
              <a:gd name="connsiteY18" fmla="*/ 351351 h 563372"/>
              <a:gd name="connsiteX19" fmla="*/ 291508 w 600029"/>
              <a:gd name="connsiteY19" fmla="*/ 334166 h 563372"/>
              <a:gd name="connsiteX20" fmla="*/ 328762 w 600029"/>
              <a:gd name="connsiteY20" fmla="*/ 334166 h 563372"/>
              <a:gd name="connsiteX21" fmla="*/ 338792 w 600029"/>
              <a:gd name="connsiteY21" fmla="*/ 335598 h 563372"/>
              <a:gd name="connsiteX22" fmla="*/ 345956 w 600029"/>
              <a:gd name="connsiteY22" fmla="*/ 339894 h 563372"/>
              <a:gd name="connsiteX23" fmla="*/ 348821 w 600029"/>
              <a:gd name="connsiteY23" fmla="*/ 345623 h 563372"/>
              <a:gd name="connsiteX24" fmla="*/ 350254 w 600029"/>
              <a:gd name="connsiteY24" fmla="*/ 351351 h 563372"/>
              <a:gd name="connsiteX25" fmla="*/ 347389 w 600029"/>
              <a:gd name="connsiteY25" fmla="*/ 359943 h 563372"/>
              <a:gd name="connsiteX26" fmla="*/ 341657 w 600029"/>
              <a:gd name="connsiteY26" fmla="*/ 364239 h 563372"/>
              <a:gd name="connsiteX27" fmla="*/ 345956 w 600029"/>
              <a:gd name="connsiteY27" fmla="*/ 367103 h 563372"/>
              <a:gd name="connsiteX28" fmla="*/ 350254 w 600029"/>
              <a:gd name="connsiteY28" fmla="*/ 369968 h 563372"/>
              <a:gd name="connsiteX29" fmla="*/ 353120 w 600029"/>
              <a:gd name="connsiteY29" fmla="*/ 375696 h 563372"/>
              <a:gd name="connsiteX30" fmla="*/ 353120 w 600029"/>
              <a:gd name="connsiteY30" fmla="*/ 381424 h 563372"/>
              <a:gd name="connsiteX31" fmla="*/ 351687 w 600029"/>
              <a:gd name="connsiteY31" fmla="*/ 390016 h 563372"/>
              <a:gd name="connsiteX32" fmla="*/ 345956 w 600029"/>
              <a:gd name="connsiteY32" fmla="*/ 397177 h 563372"/>
              <a:gd name="connsiteX33" fmla="*/ 338792 w 600029"/>
              <a:gd name="connsiteY33" fmla="*/ 401473 h 563372"/>
              <a:gd name="connsiteX34" fmla="*/ 330195 w 600029"/>
              <a:gd name="connsiteY34" fmla="*/ 402905 h 563372"/>
              <a:gd name="connsiteX35" fmla="*/ 291508 w 600029"/>
              <a:gd name="connsiteY35" fmla="*/ 402905 h 563372"/>
              <a:gd name="connsiteX36" fmla="*/ 84660 w 600029"/>
              <a:gd name="connsiteY36" fmla="*/ 295393 h 563372"/>
              <a:gd name="connsiteX37" fmla="*/ 63132 w 600029"/>
              <a:gd name="connsiteY37" fmla="*/ 329830 h 563372"/>
              <a:gd name="connsiteX38" fmla="*/ 97577 w 600029"/>
              <a:gd name="connsiteY38" fmla="*/ 351353 h 563372"/>
              <a:gd name="connsiteX39" fmla="*/ 119104 w 600029"/>
              <a:gd name="connsiteY39" fmla="*/ 316916 h 563372"/>
              <a:gd name="connsiteX40" fmla="*/ 84660 w 600029"/>
              <a:gd name="connsiteY40" fmla="*/ 295393 h 563372"/>
              <a:gd name="connsiteX41" fmla="*/ 98832 w 600029"/>
              <a:gd name="connsiteY41" fmla="*/ 274878 h 563372"/>
              <a:gd name="connsiteX42" fmla="*/ 139197 w 600029"/>
              <a:gd name="connsiteY42" fmla="*/ 312611 h 563372"/>
              <a:gd name="connsiteX43" fmla="*/ 137761 w 600029"/>
              <a:gd name="connsiteY43" fmla="*/ 337004 h 563372"/>
              <a:gd name="connsiteX44" fmla="*/ 146372 w 600029"/>
              <a:gd name="connsiteY44" fmla="*/ 342744 h 563372"/>
              <a:gd name="connsiteX45" fmla="*/ 142067 w 600029"/>
              <a:gd name="connsiteY45" fmla="*/ 348483 h 563372"/>
              <a:gd name="connsiteX46" fmla="*/ 183687 w 600029"/>
              <a:gd name="connsiteY46" fmla="*/ 378615 h 563372"/>
              <a:gd name="connsiteX47" fmla="*/ 172206 w 600029"/>
              <a:gd name="connsiteY47" fmla="*/ 394399 h 563372"/>
              <a:gd name="connsiteX48" fmla="*/ 130586 w 600029"/>
              <a:gd name="connsiteY48" fmla="*/ 364267 h 563372"/>
              <a:gd name="connsiteX49" fmla="*/ 126280 w 600029"/>
              <a:gd name="connsiteY49" fmla="*/ 371441 h 563372"/>
              <a:gd name="connsiteX50" fmla="*/ 117669 w 600029"/>
              <a:gd name="connsiteY50" fmla="*/ 364267 h 563372"/>
              <a:gd name="connsiteX51" fmla="*/ 101882 w 600029"/>
              <a:gd name="connsiteY51" fmla="*/ 371441 h 563372"/>
              <a:gd name="connsiteX52" fmla="*/ 43040 w 600029"/>
              <a:gd name="connsiteY52" fmla="*/ 335569 h 563372"/>
              <a:gd name="connsiteX53" fmla="*/ 78919 w 600029"/>
              <a:gd name="connsiteY53" fmla="*/ 275304 h 563372"/>
              <a:gd name="connsiteX54" fmla="*/ 98832 w 600029"/>
              <a:gd name="connsiteY54" fmla="*/ 274878 h 563372"/>
              <a:gd name="connsiteX55" fmla="*/ 427677 w 600029"/>
              <a:gd name="connsiteY55" fmla="*/ 272441 h 563372"/>
              <a:gd name="connsiteX56" fmla="*/ 430547 w 600029"/>
              <a:gd name="connsiteY56" fmla="*/ 288214 h 563372"/>
              <a:gd name="connsiteX57" fmla="*/ 454944 w 600029"/>
              <a:gd name="connsiteY57" fmla="*/ 275309 h 563372"/>
              <a:gd name="connsiteX58" fmla="*/ 390364 w 600029"/>
              <a:gd name="connsiteY58" fmla="*/ 245196 h 563372"/>
              <a:gd name="connsiteX59" fmla="*/ 479341 w 600029"/>
              <a:gd name="connsiteY59" fmla="*/ 256667 h 563372"/>
              <a:gd name="connsiteX60" fmla="*/ 485081 w 600029"/>
              <a:gd name="connsiteY60" fmla="*/ 282478 h 563372"/>
              <a:gd name="connsiteX61" fmla="*/ 409020 w 600029"/>
              <a:gd name="connsiteY61" fmla="*/ 329798 h 563372"/>
              <a:gd name="connsiteX62" fmla="*/ 403280 w 600029"/>
              <a:gd name="connsiteY62" fmla="*/ 303987 h 563372"/>
              <a:gd name="connsiteX63" fmla="*/ 414761 w 600029"/>
              <a:gd name="connsiteY63" fmla="*/ 298251 h 563372"/>
              <a:gd name="connsiteX64" fmla="*/ 409020 w 600029"/>
              <a:gd name="connsiteY64" fmla="*/ 271007 h 563372"/>
              <a:gd name="connsiteX65" fmla="*/ 396104 w 600029"/>
              <a:gd name="connsiteY65" fmla="*/ 269573 h 563372"/>
              <a:gd name="connsiteX66" fmla="*/ 584239 w 600029"/>
              <a:gd name="connsiteY66" fmla="*/ 203584 h 563372"/>
              <a:gd name="connsiteX67" fmla="*/ 600029 w 600029"/>
              <a:gd name="connsiteY67" fmla="*/ 215051 h 563372"/>
              <a:gd name="connsiteX68" fmla="*/ 526820 w 600029"/>
              <a:gd name="connsiteY68" fmla="*/ 521803 h 563372"/>
              <a:gd name="connsiteX69" fmla="*/ 262692 w 600029"/>
              <a:gd name="connsiteY69" fmla="*/ 563372 h 563372"/>
              <a:gd name="connsiteX70" fmla="*/ 0 w 600029"/>
              <a:gd name="connsiteY70" fmla="*/ 463033 h 563372"/>
              <a:gd name="connsiteX71" fmla="*/ 0 w 600029"/>
              <a:gd name="connsiteY71" fmla="*/ 447265 h 563372"/>
              <a:gd name="connsiteX72" fmla="*/ 264128 w 600029"/>
              <a:gd name="connsiteY72" fmla="*/ 544738 h 563372"/>
              <a:gd name="connsiteX73" fmla="*/ 513900 w 600029"/>
              <a:gd name="connsiteY73" fmla="*/ 508902 h 563372"/>
              <a:gd name="connsiteX74" fmla="*/ 344556 w 600029"/>
              <a:gd name="connsiteY74" fmla="*/ 195071 h 563372"/>
              <a:gd name="connsiteX75" fmla="*/ 312978 w 600029"/>
              <a:gd name="connsiteY75" fmla="*/ 240949 h 563372"/>
              <a:gd name="connsiteX76" fmla="*/ 242643 w 600029"/>
              <a:gd name="connsiteY76" fmla="*/ 269622 h 563372"/>
              <a:gd name="connsiteX77" fmla="*/ 218242 w 600029"/>
              <a:gd name="connsiteY77" fmla="*/ 400087 h 563372"/>
              <a:gd name="connsiteX78" fmla="*/ 476612 w 600029"/>
              <a:gd name="connsiteY78" fmla="*/ 471771 h 563372"/>
              <a:gd name="connsiteX79" fmla="*/ 536899 w 600029"/>
              <a:gd name="connsiteY79" fmla="*/ 218010 h 563372"/>
              <a:gd name="connsiteX80" fmla="*/ 546913 w 600029"/>
              <a:gd name="connsiteY80" fmla="*/ 110459 h 563372"/>
              <a:gd name="connsiteX81" fmla="*/ 496667 w 600029"/>
              <a:gd name="connsiteY81" fmla="*/ 130560 h 563372"/>
              <a:gd name="connsiteX82" fmla="*/ 490925 w 600029"/>
              <a:gd name="connsiteY82" fmla="*/ 142046 h 563372"/>
              <a:gd name="connsiteX83" fmla="*/ 478005 w 600029"/>
              <a:gd name="connsiteY83" fmla="*/ 146354 h 563372"/>
              <a:gd name="connsiteX84" fmla="*/ 482312 w 600029"/>
              <a:gd name="connsiteY84" fmla="*/ 157840 h 563372"/>
              <a:gd name="connsiteX85" fmla="*/ 495232 w 600029"/>
              <a:gd name="connsiteY85" fmla="*/ 152097 h 563372"/>
              <a:gd name="connsiteX86" fmla="*/ 506716 w 600029"/>
              <a:gd name="connsiteY86" fmla="*/ 156404 h 563372"/>
              <a:gd name="connsiteX87" fmla="*/ 556962 w 600029"/>
              <a:gd name="connsiteY87" fmla="*/ 134868 h 563372"/>
              <a:gd name="connsiteX88" fmla="*/ 91962 w 600029"/>
              <a:gd name="connsiteY88" fmla="*/ 93234 h 563372"/>
              <a:gd name="connsiteX89" fmla="*/ 116357 w 600029"/>
              <a:gd name="connsiteY89" fmla="*/ 104707 h 563372"/>
              <a:gd name="connsiteX90" fmla="*/ 97702 w 600029"/>
              <a:gd name="connsiteY90" fmla="*/ 121916 h 563372"/>
              <a:gd name="connsiteX91" fmla="*/ 94832 w 600029"/>
              <a:gd name="connsiteY91" fmla="*/ 119048 h 563372"/>
              <a:gd name="connsiteX92" fmla="*/ 90527 w 600029"/>
              <a:gd name="connsiteY92" fmla="*/ 117614 h 563372"/>
              <a:gd name="connsiteX93" fmla="*/ 84787 w 600029"/>
              <a:gd name="connsiteY93" fmla="*/ 117614 h 563372"/>
              <a:gd name="connsiteX94" fmla="*/ 79047 w 600029"/>
              <a:gd name="connsiteY94" fmla="*/ 121916 h 563372"/>
              <a:gd name="connsiteX95" fmla="*/ 74742 w 600029"/>
              <a:gd name="connsiteY95" fmla="*/ 127653 h 563372"/>
              <a:gd name="connsiteX96" fmla="*/ 74742 w 600029"/>
              <a:gd name="connsiteY96" fmla="*/ 134823 h 563372"/>
              <a:gd name="connsiteX97" fmla="*/ 77612 w 600029"/>
              <a:gd name="connsiteY97" fmla="*/ 141994 h 563372"/>
              <a:gd name="connsiteX98" fmla="*/ 81917 w 600029"/>
              <a:gd name="connsiteY98" fmla="*/ 149164 h 563372"/>
              <a:gd name="connsiteX99" fmla="*/ 89092 w 600029"/>
              <a:gd name="connsiteY99" fmla="*/ 154901 h 563372"/>
              <a:gd name="connsiteX100" fmla="*/ 94832 w 600029"/>
              <a:gd name="connsiteY100" fmla="*/ 159203 h 563372"/>
              <a:gd name="connsiteX101" fmla="*/ 102007 w 600029"/>
              <a:gd name="connsiteY101" fmla="*/ 159203 h 563372"/>
              <a:gd name="connsiteX102" fmla="*/ 109182 w 600029"/>
              <a:gd name="connsiteY102" fmla="*/ 156335 h 563372"/>
              <a:gd name="connsiteX103" fmla="*/ 113487 w 600029"/>
              <a:gd name="connsiteY103" fmla="*/ 152033 h 563372"/>
              <a:gd name="connsiteX104" fmla="*/ 114922 w 600029"/>
              <a:gd name="connsiteY104" fmla="*/ 146296 h 563372"/>
              <a:gd name="connsiteX105" fmla="*/ 113487 w 600029"/>
              <a:gd name="connsiteY105" fmla="*/ 141994 h 563372"/>
              <a:gd name="connsiteX106" fmla="*/ 110617 w 600029"/>
              <a:gd name="connsiteY106" fmla="*/ 136257 h 563372"/>
              <a:gd name="connsiteX107" fmla="*/ 129272 w 600029"/>
              <a:gd name="connsiteY107" fmla="*/ 119048 h 563372"/>
              <a:gd name="connsiteX108" fmla="*/ 136447 w 600029"/>
              <a:gd name="connsiteY108" fmla="*/ 130521 h 563372"/>
              <a:gd name="connsiteX109" fmla="*/ 137882 w 600029"/>
              <a:gd name="connsiteY109" fmla="*/ 143428 h 563372"/>
              <a:gd name="connsiteX110" fmla="*/ 135012 w 600029"/>
              <a:gd name="connsiteY110" fmla="*/ 157769 h 563372"/>
              <a:gd name="connsiteX111" fmla="*/ 124967 w 600029"/>
              <a:gd name="connsiteY111" fmla="*/ 172110 h 563372"/>
              <a:gd name="connsiteX112" fmla="*/ 107747 w 600029"/>
              <a:gd name="connsiteY112" fmla="*/ 180715 h 563372"/>
              <a:gd name="connsiteX113" fmla="*/ 91962 w 600029"/>
              <a:gd name="connsiteY113" fmla="*/ 183583 h 563372"/>
              <a:gd name="connsiteX114" fmla="*/ 76177 w 600029"/>
              <a:gd name="connsiteY114" fmla="*/ 177847 h 563372"/>
              <a:gd name="connsiteX115" fmla="*/ 63262 w 600029"/>
              <a:gd name="connsiteY115" fmla="*/ 166374 h 563372"/>
              <a:gd name="connsiteX116" fmla="*/ 53217 w 600029"/>
              <a:gd name="connsiteY116" fmla="*/ 150598 h 563372"/>
              <a:gd name="connsiteX117" fmla="*/ 50347 w 600029"/>
              <a:gd name="connsiteY117" fmla="*/ 134823 h 563372"/>
              <a:gd name="connsiteX118" fmla="*/ 54652 w 600029"/>
              <a:gd name="connsiteY118" fmla="*/ 119048 h 563372"/>
              <a:gd name="connsiteX119" fmla="*/ 66132 w 600029"/>
              <a:gd name="connsiteY119" fmla="*/ 104707 h 563372"/>
              <a:gd name="connsiteX120" fmla="*/ 91962 w 600029"/>
              <a:gd name="connsiteY120" fmla="*/ 93234 h 563372"/>
              <a:gd name="connsiteX121" fmla="*/ 556962 w 600029"/>
              <a:gd name="connsiteY121" fmla="*/ 87487 h 563372"/>
              <a:gd name="connsiteX122" fmla="*/ 561268 w 600029"/>
              <a:gd name="connsiteY122" fmla="*/ 100409 h 563372"/>
              <a:gd name="connsiteX123" fmla="*/ 587109 w 600029"/>
              <a:gd name="connsiteY123" fmla="*/ 90359 h 563372"/>
              <a:gd name="connsiteX124" fmla="*/ 600029 w 600029"/>
              <a:gd name="connsiteY124" fmla="*/ 123381 h 563372"/>
              <a:gd name="connsiteX125" fmla="*/ 575624 w 600029"/>
              <a:gd name="connsiteY125" fmla="*/ 133432 h 563372"/>
              <a:gd name="connsiteX126" fmla="*/ 579931 w 600029"/>
              <a:gd name="connsiteY126" fmla="*/ 144918 h 563372"/>
              <a:gd name="connsiteX127" fmla="*/ 564140 w 600029"/>
              <a:gd name="connsiteY127" fmla="*/ 152097 h 563372"/>
              <a:gd name="connsiteX128" fmla="*/ 559833 w 600029"/>
              <a:gd name="connsiteY128" fmla="*/ 139175 h 563372"/>
              <a:gd name="connsiteX129" fmla="*/ 506716 w 600029"/>
              <a:gd name="connsiteY129" fmla="*/ 160711 h 563372"/>
              <a:gd name="connsiteX130" fmla="*/ 495232 w 600029"/>
              <a:gd name="connsiteY130" fmla="*/ 157840 h 563372"/>
              <a:gd name="connsiteX131" fmla="*/ 479440 w 600029"/>
              <a:gd name="connsiteY131" fmla="*/ 163583 h 563372"/>
              <a:gd name="connsiteX132" fmla="*/ 470827 w 600029"/>
              <a:gd name="connsiteY132" fmla="*/ 143482 h 563372"/>
              <a:gd name="connsiteX133" fmla="*/ 486618 w 600029"/>
              <a:gd name="connsiteY133" fmla="*/ 137739 h 563372"/>
              <a:gd name="connsiteX134" fmla="*/ 493796 w 600029"/>
              <a:gd name="connsiteY134" fmla="*/ 127689 h 563372"/>
              <a:gd name="connsiteX135" fmla="*/ 545477 w 600029"/>
              <a:gd name="connsiteY135" fmla="*/ 106152 h 563372"/>
              <a:gd name="connsiteX136" fmla="*/ 541170 w 600029"/>
              <a:gd name="connsiteY136" fmla="*/ 93230 h 563372"/>
              <a:gd name="connsiteX137" fmla="*/ 476474 w 600029"/>
              <a:gd name="connsiteY137" fmla="*/ 63291 h 563372"/>
              <a:gd name="connsiteX138" fmla="*/ 467859 w 600029"/>
              <a:gd name="connsiteY138" fmla="*/ 79051 h 563372"/>
              <a:gd name="connsiteX139" fmla="*/ 483653 w 600029"/>
              <a:gd name="connsiteY139" fmla="*/ 67589 h 563372"/>
              <a:gd name="connsiteX140" fmla="*/ 476474 w 600029"/>
              <a:gd name="connsiteY140" fmla="*/ 63291 h 563372"/>
              <a:gd name="connsiteX141" fmla="*/ 434835 w 600029"/>
              <a:gd name="connsiteY141" fmla="*/ 63291 h 563372"/>
              <a:gd name="connsiteX142" fmla="*/ 427656 w 600029"/>
              <a:gd name="connsiteY142" fmla="*/ 67589 h 563372"/>
              <a:gd name="connsiteX143" fmla="*/ 443450 w 600029"/>
              <a:gd name="connsiteY143" fmla="*/ 79051 h 563372"/>
              <a:gd name="connsiteX144" fmla="*/ 434835 w 600029"/>
              <a:gd name="connsiteY144" fmla="*/ 63291 h 563372"/>
              <a:gd name="connsiteX145" fmla="*/ 353169 w 600029"/>
              <a:gd name="connsiteY145" fmla="*/ 61739 h 563372"/>
              <a:gd name="connsiteX146" fmla="*/ 366087 w 600029"/>
              <a:gd name="connsiteY146" fmla="*/ 77509 h 563372"/>
              <a:gd name="connsiteX147" fmla="*/ 356039 w 600029"/>
              <a:gd name="connsiteY147" fmla="*/ 84678 h 563372"/>
              <a:gd name="connsiteX148" fmla="*/ 384747 w 600029"/>
              <a:gd name="connsiteY148" fmla="*/ 120520 h 563372"/>
              <a:gd name="connsiteX149" fmla="*/ 390489 w 600029"/>
              <a:gd name="connsiteY149" fmla="*/ 116219 h 563372"/>
              <a:gd name="connsiteX150" fmla="*/ 414890 w 600029"/>
              <a:gd name="connsiteY150" fmla="*/ 146326 h 563372"/>
              <a:gd name="connsiteX151" fmla="*/ 389053 w 600029"/>
              <a:gd name="connsiteY151" fmla="*/ 167831 h 563372"/>
              <a:gd name="connsiteX152" fmla="*/ 364652 w 600029"/>
              <a:gd name="connsiteY152" fmla="*/ 137724 h 563372"/>
              <a:gd name="connsiteX153" fmla="*/ 373264 w 600029"/>
              <a:gd name="connsiteY153" fmla="*/ 130556 h 563372"/>
              <a:gd name="connsiteX154" fmla="*/ 344556 w 600029"/>
              <a:gd name="connsiteY154" fmla="*/ 94714 h 563372"/>
              <a:gd name="connsiteX155" fmla="*/ 327332 w 600029"/>
              <a:gd name="connsiteY155" fmla="*/ 107617 h 563372"/>
              <a:gd name="connsiteX156" fmla="*/ 368958 w 600029"/>
              <a:gd name="connsiteY156" fmla="*/ 159229 h 563372"/>
              <a:gd name="connsiteX157" fmla="*/ 357475 w 600029"/>
              <a:gd name="connsiteY157" fmla="*/ 175000 h 563372"/>
              <a:gd name="connsiteX158" fmla="*/ 569913 w 600029"/>
              <a:gd name="connsiteY158" fmla="*/ 195071 h 563372"/>
              <a:gd name="connsiteX159" fmla="*/ 498143 w 600029"/>
              <a:gd name="connsiteY159" fmla="*/ 497577 h 563372"/>
              <a:gd name="connsiteX160" fmla="*/ 265610 w 600029"/>
              <a:gd name="connsiteY160" fmla="*/ 529118 h 563372"/>
              <a:gd name="connsiteX161" fmla="*/ 4368 w 600029"/>
              <a:gd name="connsiteY161" fmla="*/ 435929 h 563372"/>
              <a:gd name="connsiteX162" fmla="*/ 199582 w 600029"/>
              <a:gd name="connsiteY162" fmla="*/ 405822 h 563372"/>
              <a:gd name="connsiteX163" fmla="*/ 199582 w 600029"/>
              <a:gd name="connsiteY163" fmla="*/ 407255 h 563372"/>
              <a:gd name="connsiteX164" fmla="*/ 223983 w 600029"/>
              <a:gd name="connsiteY164" fmla="*/ 278224 h 563372"/>
              <a:gd name="connsiteX165" fmla="*/ 216806 w 600029"/>
              <a:gd name="connsiteY165" fmla="*/ 281092 h 563372"/>
              <a:gd name="connsiteX166" fmla="*/ 176615 w 600029"/>
              <a:gd name="connsiteY166" fmla="*/ 230913 h 563372"/>
              <a:gd name="connsiteX167" fmla="*/ 142166 w 600029"/>
              <a:gd name="connsiteY167" fmla="*/ 258153 h 563372"/>
              <a:gd name="connsiteX168" fmla="*/ 129247 w 600029"/>
              <a:gd name="connsiteY168" fmla="*/ 242382 h 563372"/>
              <a:gd name="connsiteX169" fmla="*/ 457808 w 600029"/>
              <a:gd name="connsiteY169" fmla="*/ 60425 h 563372"/>
              <a:gd name="connsiteX170" fmla="*/ 457808 w 600029"/>
              <a:gd name="connsiteY170" fmla="*/ 80483 h 563372"/>
              <a:gd name="connsiteX171" fmla="*/ 473603 w 600029"/>
              <a:gd name="connsiteY171" fmla="*/ 61858 h 563372"/>
              <a:gd name="connsiteX172" fmla="*/ 457808 w 600029"/>
              <a:gd name="connsiteY172" fmla="*/ 60425 h 563372"/>
              <a:gd name="connsiteX173" fmla="*/ 453501 w 600029"/>
              <a:gd name="connsiteY173" fmla="*/ 60425 h 563372"/>
              <a:gd name="connsiteX174" fmla="*/ 437706 w 600029"/>
              <a:gd name="connsiteY174" fmla="*/ 61858 h 563372"/>
              <a:gd name="connsiteX175" fmla="*/ 453501 w 600029"/>
              <a:gd name="connsiteY175" fmla="*/ 80483 h 563372"/>
              <a:gd name="connsiteX176" fmla="*/ 239720 w 600029"/>
              <a:gd name="connsiteY176" fmla="*/ 53217 h 563372"/>
              <a:gd name="connsiteX177" fmla="*/ 232517 w 600029"/>
              <a:gd name="connsiteY177" fmla="*/ 64696 h 563372"/>
              <a:gd name="connsiteX178" fmla="*/ 242602 w 600029"/>
              <a:gd name="connsiteY178" fmla="*/ 71870 h 563372"/>
              <a:gd name="connsiteX179" fmla="*/ 249805 w 600029"/>
              <a:gd name="connsiteY179" fmla="*/ 61826 h 563372"/>
              <a:gd name="connsiteX180" fmla="*/ 239720 w 600029"/>
              <a:gd name="connsiteY180" fmla="*/ 53217 h 563372"/>
              <a:gd name="connsiteX181" fmla="*/ 479346 w 600029"/>
              <a:gd name="connsiteY181" fmla="*/ 46097 h 563372"/>
              <a:gd name="connsiteX182" fmla="*/ 477910 w 600029"/>
              <a:gd name="connsiteY182" fmla="*/ 60425 h 563372"/>
              <a:gd name="connsiteX183" fmla="*/ 486525 w 600029"/>
              <a:gd name="connsiteY183" fmla="*/ 64723 h 563372"/>
              <a:gd name="connsiteX184" fmla="*/ 492268 w 600029"/>
              <a:gd name="connsiteY184" fmla="*/ 46097 h 563372"/>
              <a:gd name="connsiteX185" fmla="*/ 457808 w 600029"/>
              <a:gd name="connsiteY185" fmla="*/ 46097 h 563372"/>
              <a:gd name="connsiteX186" fmla="*/ 457808 w 600029"/>
              <a:gd name="connsiteY186" fmla="*/ 56127 h 563372"/>
              <a:gd name="connsiteX187" fmla="*/ 473603 w 600029"/>
              <a:gd name="connsiteY187" fmla="*/ 58992 h 563372"/>
              <a:gd name="connsiteX188" fmla="*/ 476474 w 600029"/>
              <a:gd name="connsiteY188" fmla="*/ 46097 h 563372"/>
              <a:gd name="connsiteX189" fmla="*/ 434835 w 600029"/>
              <a:gd name="connsiteY189" fmla="*/ 46097 h 563372"/>
              <a:gd name="connsiteX190" fmla="*/ 436271 w 600029"/>
              <a:gd name="connsiteY190" fmla="*/ 58992 h 563372"/>
              <a:gd name="connsiteX191" fmla="*/ 453501 w 600029"/>
              <a:gd name="connsiteY191" fmla="*/ 56127 h 563372"/>
              <a:gd name="connsiteX192" fmla="*/ 453501 w 600029"/>
              <a:gd name="connsiteY192" fmla="*/ 46097 h 563372"/>
              <a:gd name="connsiteX193" fmla="*/ 419041 w 600029"/>
              <a:gd name="connsiteY193" fmla="*/ 46097 h 563372"/>
              <a:gd name="connsiteX194" fmla="*/ 424784 w 600029"/>
              <a:gd name="connsiteY194" fmla="*/ 64723 h 563372"/>
              <a:gd name="connsiteX195" fmla="*/ 433399 w 600029"/>
              <a:gd name="connsiteY195" fmla="*/ 60425 h 563372"/>
              <a:gd name="connsiteX196" fmla="*/ 431963 w 600029"/>
              <a:gd name="connsiteY196" fmla="*/ 46097 h 563372"/>
              <a:gd name="connsiteX197" fmla="*/ 238280 w 600029"/>
              <a:gd name="connsiteY197" fmla="*/ 43173 h 563372"/>
              <a:gd name="connsiteX198" fmla="*/ 259890 w 600029"/>
              <a:gd name="connsiteY198" fmla="*/ 58956 h 563372"/>
              <a:gd name="connsiteX199" fmla="*/ 244042 w 600029"/>
              <a:gd name="connsiteY199" fmla="*/ 81914 h 563372"/>
              <a:gd name="connsiteX200" fmla="*/ 222432 w 600029"/>
              <a:gd name="connsiteY200" fmla="*/ 66131 h 563372"/>
              <a:gd name="connsiteX201" fmla="*/ 238280 w 600029"/>
              <a:gd name="connsiteY201" fmla="*/ 43173 h 563372"/>
              <a:gd name="connsiteX202" fmla="*/ 210983 w 600029"/>
              <a:gd name="connsiteY202" fmla="*/ 38785 h 563372"/>
              <a:gd name="connsiteX203" fmla="*/ 208119 w 600029"/>
              <a:gd name="connsiteY203" fmla="*/ 44514 h 563372"/>
              <a:gd name="connsiteX204" fmla="*/ 212414 w 600029"/>
              <a:gd name="connsiteY204" fmla="*/ 48812 h 563372"/>
              <a:gd name="connsiteX205" fmla="*/ 216709 w 600029"/>
              <a:gd name="connsiteY205" fmla="*/ 43082 h 563372"/>
              <a:gd name="connsiteX206" fmla="*/ 210983 w 600029"/>
              <a:gd name="connsiteY206" fmla="*/ 38785 h 563372"/>
              <a:gd name="connsiteX207" fmla="*/ 473603 w 600029"/>
              <a:gd name="connsiteY207" fmla="*/ 27472 h 563372"/>
              <a:gd name="connsiteX208" fmla="*/ 457808 w 600029"/>
              <a:gd name="connsiteY208" fmla="*/ 30337 h 563372"/>
              <a:gd name="connsiteX209" fmla="*/ 457808 w 600029"/>
              <a:gd name="connsiteY209" fmla="*/ 43232 h 563372"/>
              <a:gd name="connsiteX210" fmla="*/ 476474 w 600029"/>
              <a:gd name="connsiteY210" fmla="*/ 43232 h 563372"/>
              <a:gd name="connsiteX211" fmla="*/ 473603 w 600029"/>
              <a:gd name="connsiteY211" fmla="*/ 27472 h 563372"/>
              <a:gd name="connsiteX212" fmla="*/ 436271 w 600029"/>
              <a:gd name="connsiteY212" fmla="*/ 27472 h 563372"/>
              <a:gd name="connsiteX213" fmla="*/ 434835 w 600029"/>
              <a:gd name="connsiteY213" fmla="*/ 43232 h 563372"/>
              <a:gd name="connsiteX214" fmla="*/ 453501 w 600029"/>
              <a:gd name="connsiteY214" fmla="*/ 43232 h 563372"/>
              <a:gd name="connsiteX215" fmla="*/ 453501 w 600029"/>
              <a:gd name="connsiteY215" fmla="*/ 30337 h 563372"/>
              <a:gd name="connsiteX216" fmla="*/ 436271 w 600029"/>
              <a:gd name="connsiteY216" fmla="*/ 27472 h 563372"/>
              <a:gd name="connsiteX217" fmla="*/ 486525 w 600029"/>
              <a:gd name="connsiteY217" fmla="*/ 21741 h 563372"/>
              <a:gd name="connsiteX218" fmla="*/ 477910 w 600029"/>
              <a:gd name="connsiteY218" fmla="*/ 26039 h 563372"/>
              <a:gd name="connsiteX219" fmla="*/ 479346 w 600029"/>
              <a:gd name="connsiteY219" fmla="*/ 43232 h 563372"/>
              <a:gd name="connsiteX220" fmla="*/ 493704 w 600029"/>
              <a:gd name="connsiteY220" fmla="*/ 43232 h 563372"/>
              <a:gd name="connsiteX221" fmla="*/ 486525 w 600029"/>
              <a:gd name="connsiteY221" fmla="*/ 21741 h 563372"/>
              <a:gd name="connsiteX222" fmla="*/ 424784 w 600029"/>
              <a:gd name="connsiteY222" fmla="*/ 21741 h 563372"/>
              <a:gd name="connsiteX223" fmla="*/ 417605 w 600029"/>
              <a:gd name="connsiteY223" fmla="*/ 43232 h 563372"/>
              <a:gd name="connsiteX224" fmla="*/ 431963 w 600029"/>
              <a:gd name="connsiteY224" fmla="*/ 43232 h 563372"/>
              <a:gd name="connsiteX225" fmla="*/ 433399 w 600029"/>
              <a:gd name="connsiteY225" fmla="*/ 26039 h 563372"/>
              <a:gd name="connsiteX226" fmla="*/ 424784 w 600029"/>
              <a:gd name="connsiteY226" fmla="*/ 21741 h 563372"/>
              <a:gd name="connsiteX227" fmla="*/ 185213 w 600029"/>
              <a:gd name="connsiteY227" fmla="*/ 13001 h 563372"/>
              <a:gd name="connsiteX228" fmla="*/ 225299 w 600029"/>
              <a:gd name="connsiteY228" fmla="*/ 43082 h 563372"/>
              <a:gd name="connsiteX229" fmla="*/ 196666 w 600029"/>
              <a:gd name="connsiteY229" fmla="*/ 83190 h 563372"/>
              <a:gd name="connsiteX230" fmla="*/ 175192 w 600029"/>
              <a:gd name="connsiteY230" fmla="*/ 87487 h 563372"/>
              <a:gd name="connsiteX231" fmla="*/ 202393 w 600029"/>
              <a:gd name="connsiteY231" fmla="*/ 45947 h 563372"/>
              <a:gd name="connsiteX232" fmla="*/ 162307 w 600029"/>
              <a:gd name="connsiteY232" fmla="*/ 15866 h 563372"/>
              <a:gd name="connsiteX233" fmla="*/ 232512 w 600029"/>
              <a:gd name="connsiteY233" fmla="*/ 10226 h 563372"/>
              <a:gd name="connsiteX234" fmla="*/ 223903 w 600029"/>
              <a:gd name="connsiteY234" fmla="*/ 20270 h 563372"/>
              <a:gd name="connsiteX235" fmla="*/ 235382 w 600029"/>
              <a:gd name="connsiteY235" fmla="*/ 28879 h 563372"/>
              <a:gd name="connsiteX236" fmla="*/ 242556 w 600029"/>
              <a:gd name="connsiteY236" fmla="*/ 17400 h 563372"/>
              <a:gd name="connsiteX237" fmla="*/ 232512 w 600029"/>
              <a:gd name="connsiteY237" fmla="*/ 10226 h 563372"/>
              <a:gd name="connsiteX238" fmla="*/ 467859 w 600029"/>
              <a:gd name="connsiteY238" fmla="*/ 7413 h 563372"/>
              <a:gd name="connsiteX239" fmla="*/ 476474 w 600029"/>
              <a:gd name="connsiteY239" fmla="*/ 23173 h 563372"/>
              <a:gd name="connsiteX240" fmla="*/ 483653 w 600029"/>
              <a:gd name="connsiteY240" fmla="*/ 18875 h 563372"/>
              <a:gd name="connsiteX241" fmla="*/ 467859 w 600029"/>
              <a:gd name="connsiteY241" fmla="*/ 7413 h 563372"/>
              <a:gd name="connsiteX242" fmla="*/ 443450 w 600029"/>
              <a:gd name="connsiteY242" fmla="*/ 7413 h 563372"/>
              <a:gd name="connsiteX243" fmla="*/ 427656 w 600029"/>
              <a:gd name="connsiteY243" fmla="*/ 18875 h 563372"/>
              <a:gd name="connsiteX244" fmla="*/ 434835 w 600029"/>
              <a:gd name="connsiteY244" fmla="*/ 23173 h 563372"/>
              <a:gd name="connsiteX245" fmla="*/ 443450 w 600029"/>
              <a:gd name="connsiteY245" fmla="*/ 7413 h 563372"/>
              <a:gd name="connsiteX246" fmla="*/ 457808 w 600029"/>
              <a:gd name="connsiteY246" fmla="*/ 5981 h 563372"/>
              <a:gd name="connsiteX247" fmla="*/ 457808 w 600029"/>
              <a:gd name="connsiteY247" fmla="*/ 26039 h 563372"/>
              <a:gd name="connsiteX248" fmla="*/ 473603 w 600029"/>
              <a:gd name="connsiteY248" fmla="*/ 24606 h 563372"/>
              <a:gd name="connsiteX249" fmla="*/ 457808 w 600029"/>
              <a:gd name="connsiteY249" fmla="*/ 5981 h 563372"/>
              <a:gd name="connsiteX250" fmla="*/ 453501 w 600029"/>
              <a:gd name="connsiteY250" fmla="*/ 5981 h 563372"/>
              <a:gd name="connsiteX251" fmla="*/ 437706 w 600029"/>
              <a:gd name="connsiteY251" fmla="*/ 24606 h 563372"/>
              <a:gd name="connsiteX252" fmla="*/ 453501 w 600029"/>
              <a:gd name="connsiteY252" fmla="*/ 26039 h 563372"/>
              <a:gd name="connsiteX253" fmla="*/ 454937 w 600029"/>
              <a:gd name="connsiteY253" fmla="*/ 3115 h 563372"/>
              <a:gd name="connsiteX254" fmla="*/ 456372 w 600029"/>
              <a:gd name="connsiteY254" fmla="*/ 3115 h 563372"/>
              <a:gd name="connsiteX255" fmla="*/ 486525 w 600029"/>
              <a:gd name="connsiteY255" fmla="*/ 17443 h 563372"/>
              <a:gd name="connsiteX256" fmla="*/ 489397 w 600029"/>
              <a:gd name="connsiteY256" fmla="*/ 20308 h 563372"/>
              <a:gd name="connsiteX257" fmla="*/ 496576 w 600029"/>
              <a:gd name="connsiteY257" fmla="*/ 43232 h 563372"/>
              <a:gd name="connsiteX258" fmla="*/ 489397 w 600029"/>
              <a:gd name="connsiteY258" fmla="*/ 66156 h 563372"/>
              <a:gd name="connsiteX259" fmla="*/ 486525 w 600029"/>
              <a:gd name="connsiteY259" fmla="*/ 69021 h 563372"/>
              <a:gd name="connsiteX260" fmla="*/ 456372 w 600029"/>
              <a:gd name="connsiteY260" fmla="*/ 83349 h 563372"/>
              <a:gd name="connsiteX261" fmla="*/ 454937 w 600029"/>
              <a:gd name="connsiteY261" fmla="*/ 83349 h 563372"/>
              <a:gd name="connsiteX262" fmla="*/ 424784 w 600029"/>
              <a:gd name="connsiteY262" fmla="*/ 69021 h 563372"/>
              <a:gd name="connsiteX263" fmla="*/ 421912 w 600029"/>
              <a:gd name="connsiteY263" fmla="*/ 66156 h 563372"/>
              <a:gd name="connsiteX264" fmla="*/ 414733 w 600029"/>
              <a:gd name="connsiteY264" fmla="*/ 43232 h 563372"/>
              <a:gd name="connsiteX265" fmla="*/ 421912 w 600029"/>
              <a:gd name="connsiteY265" fmla="*/ 20308 h 563372"/>
              <a:gd name="connsiteX266" fmla="*/ 424784 w 600029"/>
              <a:gd name="connsiteY266" fmla="*/ 17443 h 563372"/>
              <a:gd name="connsiteX267" fmla="*/ 454937 w 600029"/>
              <a:gd name="connsiteY267" fmla="*/ 3115 h 563372"/>
              <a:gd name="connsiteX268" fmla="*/ 231077 w 600029"/>
              <a:gd name="connsiteY268" fmla="*/ 182 h 563372"/>
              <a:gd name="connsiteX269" fmla="*/ 252600 w 600029"/>
              <a:gd name="connsiteY269" fmla="*/ 15965 h 563372"/>
              <a:gd name="connsiteX270" fmla="*/ 236817 w 600029"/>
              <a:gd name="connsiteY270" fmla="*/ 37488 h 563372"/>
              <a:gd name="connsiteX271" fmla="*/ 213859 w 600029"/>
              <a:gd name="connsiteY271" fmla="*/ 21705 h 563372"/>
              <a:gd name="connsiteX272" fmla="*/ 231077 w 600029"/>
              <a:gd name="connsiteY272" fmla="*/ 182 h 56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</a:cxnLst>
            <a:rect l="l" t="t" r="r" b="b"/>
            <a:pathLst>
              <a:path w="600029" h="563372">
                <a:moveTo>
                  <a:pt x="168003" y="464603"/>
                </a:moveTo>
                <a:lnTo>
                  <a:pt x="136424" y="467470"/>
                </a:lnTo>
                <a:lnTo>
                  <a:pt x="201017" y="491842"/>
                </a:lnTo>
                <a:lnTo>
                  <a:pt x="239773" y="487541"/>
                </a:lnTo>
                <a:close/>
                <a:moveTo>
                  <a:pt x="313001" y="374264"/>
                </a:moveTo>
                <a:lnTo>
                  <a:pt x="313001" y="385720"/>
                </a:lnTo>
                <a:lnTo>
                  <a:pt x="324463" y="385720"/>
                </a:lnTo>
                <a:cubicBezTo>
                  <a:pt x="325896" y="385720"/>
                  <a:pt x="327329" y="385720"/>
                  <a:pt x="327329" y="385720"/>
                </a:cubicBezTo>
                <a:cubicBezTo>
                  <a:pt x="328762" y="385720"/>
                  <a:pt x="330195" y="385720"/>
                  <a:pt x="330195" y="384288"/>
                </a:cubicBezTo>
                <a:cubicBezTo>
                  <a:pt x="331627" y="384288"/>
                  <a:pt x="331627" y="384288"/>
                  <a:pt x="331627" y="382856"/>
                </a:cubicBezTo>
                <a:cubicBezTo>
                  <a:pt x="333060" y="382856"/>
                  <a:pt x="333060" y="381424"/>
                  <a:pt x="333060" y="379992"/>
                </a:cubicBezTo>
                <a:cubicBezTo>
                  <a:pt x="333060" y="375696"/>
                  <a:pt x="330195" y="374264"/>
                  <a:pt x="325896" y="374264"/>
                </a:cubicBezTo>
                <a:close/>
                <a:moveTo>
                  <a:pt x="313001" y="351351"/>
                </a:moveTo>
                <a:lnTo>
                  <a:pt x="313001" y="361375"/>
                </a:lnTo>
                <a:lnTo>
                  <a:pt x="323030" y="361375"/>
                </a:lnTo>
                <a:cubicBezTo>
                  <a:pt x="325896" y="361375"/>
                  <a:pt x="327329" y="359943"/>
                  <a:pt x="328762" y="359943"/>
                </a:cubicBezTo>
                <a:cubicBezTo>
                  <a:pt x="330195" y="358511"/>
                  <a:pt x="330195" y="357079"/>
                  <a:pt x="330195" y="355647"/>
                </a:cubicBezTo>
                <a:cubicBezTo>
                  <a:pt x="330195" y="354215"/>
                  <a:pt x="330195" y="352783"/>
                  <a:pt x="328762" y="351351"/>
                </a:cubicBezTo>
                <a:cubicBezTo>
                  <a:pt x="327329" y="351351"/>
                  <a:pt x="325896" y="351351"/>
                  <a:pt x="323030" y="351351"/>
                </a:cubicBezTo>
                <a:close/>
                <a:moveTo>
                  <a:pt x="291508" y="334166"/>
                </a:moveTo>
                <a:lnTo>
                  <a:pt x="328762" y="334166"/>
                </a:lnTo>
                <a:cubicBezTo>
                  <a:pt x="333060" y="334166"/>
                  <a:pt x="337359" y="335598"/>
                  <a:pt x="338792" y="335598"/>
                </a:cubicBezTo>
                <a:cubicBezTo>
                  <a:pt x="341657" y="337030"/>
                  <a:pt x="344523" y="338462"/>
                  <a:pt x="345956" y="339894"/>
                </a:cubicBezTo>
                <a:cubicBezTo>
                  <a:pt x="347389" y="342758"/>
                  <a:pt x="348821" y="344190"/>
                  <a:pt x="348821" y="345623"/>
                </a:cubicBezTo>
                <a:cubicBezTo>
                  <a:pt x="350254" y="348487"/>
                  <a:pt x="350254" y="349919"/>
                  <a:pt x="350254" y="351351"/>
                </a:cubicBezTo>
                <a:cubicBezTo>
                  <a:pt x="350254" y="355647"/>
                  <a:pt x="350254" y="357079"/>
                  <a:pt x="347389" y="359943"/>
                </a:cubicBezTo>
                <a:cubicBezTo>
                  <a:pt x="345956" y="361375"/>
                  <a:pt x="344523" y="362807"/>
                  <a:pt x="341657" y="364239"/>
                </a:cubicBezTo>
                <a:cubicBezTo>
                  <a:pt x="343090" y="365671"/>
                  <a:pt x="344523" y="365671"/>
                  <a:pt x="345956" y="367103"/>
                </a:cubicBezTo>
                <a:cubicBezTo>
                  <a:pt x="347389" y="368535"/>
                  <a:pt x="348821" y="368535"/>
                  <a:pt x="350254" y="369968"/>
                </a:cubicBezTo>
                <a:cubicBezTo>
                  <a:pt x="351687" y="371400"/>
                  <a:pt x="351687" y="372832"/>
                  <a:pt x="353120" y="375696"/>
                </a:cubicBezTo>
                <a:cubicBezTo>
                  <a:pt x="353120" y="377128"/>
                  <a:pt x="353120" y="379992"/>
                  <a:pt x="353120" y="381424"/>
                </a:cubicBezTo>
                <a:cubicBezTo>
                  <a:pt x="353120" y="385720"/>
                  <a:pt x="353120" y="388584"/>
                  <a:pt x="351687" y="390016"/>
                </a:cubicBezTo>
                <a:cubicBezTo>
                  <a:pt x="350254" y="392881"/>
                  <a:pt x="348821" y="395745"/>
                  <a:pt x="345956" y="397177"/>
                </a:cubicBezTo>
                <a:cubicBezTo>
                  <a:pt x="344523" y="398609"/>
                  <a:pt x="341657" y="400041"/>
                  <a:pt x="338792" y="401473"/>
                </a:cubicBezTo>
                <a:cubicBezTo>
                  <a:pt x="335926" y="401473"/>
                  <a:pt x="333060" y="402905"/>
                  <a:pt x="330195" y="402905"/>
                </a:cubicBezTo>
                <a:lnTo>
                  <a:pt x="291508" y="402905"/>
                </a:lnTo>
                <a:close/>
                <a:moveTo>
                  <a:pt x="84660" y="295393"/>
                </a:moveTo>
                <a:cubicBezTo>
                  <a:pt x="68873" y="299697"/>
                  <a:pt x="58827" y="315481"/>
                  <a:pt x="63132" y="329830"/>
                </a:cubicBezTo>
                <a:cubicBezTo>
                  <a:pt x="66003" y="345613"/>
                  <a:pt x="81790" y="355657"/>
                  <a:pt x="97577" y="351353"/>
                </a:cubicBezTo>
                <a:cubicBezTo>
                  <a:pt x="113363" y="348483"/>
                  <a:pt x="121974" y="332699"/>
                  <a:pt x="119104" y="316916"/>
                </a:cubicBezTo>
                <a:cubicBezTo>
                  <a:pt x="114799" y="301132"/>
                  <a:pt x="99012" y="292523"/>
                  <a:pt x="84660" y="295393"/>
                </a:cubicBezTo>
                <a:close/>
                <a:moveTo>
                  <a:pt x="98832" y="274878"/>
                </a:moveTo>
                <a:cubicBezTo>
                  <a:pt x="117938" y="278174"/>
                  <a:pt x="133815" y="292165"/>
                  <a:pt x="139197" y="312611"/>
                </a:cubicBezTo>
                <a:cubicBezTo>
                  <a:pt x="140632" y="321220"/>
                  <a:pt x="140632" y="328395"/>
                  <a:pt x="137761" y="337004"/>
                </a:cubicBezTo>
                <a:lnTo>
                  <a:pt x="146372" y="342744"/>
                </a:lnTo>
                <a:lnTo>
                  <a:pt x="142067" y="348483"/>
                </a:lnTo>
                <a:lnTo>
                  <a:pt x="183687" y="378615"/>
                </a:lnTo>
                <a:lnTo>
                  <a:pt x="172206" y="394399"/>
                </a:lnTo>
                <a:lnTo>
                  <a:pt x="130586" y="364267"/>
                </a:lnTo>
                <a:lnTo>
                  <a:pt x="126280" y="371441"/>
                </a:lnTo>
                <a:lnTo>
                  <a:pt x="117669" y="364267"/>
                </a:lnTo>
                <a:cubicBezTo>
                  <a:pt x="113363" y="368571"/>
                  <a:pt x="107623" y="370006"/>
                  <a:pt x="101882" y="371441"/>
                </a:cubicBezTo>
                <a:cubicBezTo>
                  <a:pt x="76049" y="378615"/>
                  <a:pt x="48781" y="361397"/>
                  <a:pt x="43040" y="335569"/>
                </a:cubicBezTo>
                <a:cubicBezTo>
                  <a:pt x="35864" y="308307"/>
                  <a:pt x="53086" y="282479"/>
                  <a:pt x="78919" y="275304"/>
                </a:cubicBezTo>
                <a:cubicBezTo>
                  <a:pt x="85736" y="273869"/>
                  <a:pt x="92464" y="273780"/>
                  <a:pt x="98832" y="274878"/>
                </a:cubicBezTo>
                <a:close/>
                <a:moveTo>
                  <a:pt x="427677" y="272441"/>
                </a:moveTo>
                <a:lnTo>
                  <a:pt x="430547" y="288214"/>
                </a:lnTo>
                <a:lnTo>
                  <a:pt x="454944" y="275309"/>
                </a:lnTo>
                <a:close/>
                <a:moveTo>
                  <a:pt x="390364" y="245196"/>
                </a:moveTo>
                <a:lnTo>
                  <a:pt x="479341" y="256667"/>
                </a:lnTo>
                <a:lnTo>
                  <a:pt x="485081" y="282478"/>
                </a:lnTo>
                <a:lnTo>
                  <a:pt x="409020" y="329798"/>
                </a:lnTo>
                <a:lnTo>
                  <a:pt x="403280" y="303987"/>
                </a:lnTo>
                <a:lnTo>
                  <a:pt x="414761" y="298251"/>
                </a:lnTo>
                <a:lnTo>
                  <a:pt x="409020" y="271007"/>
                </a:lnTo>
                <a:lnTo>
                  <a:pt x="396104" y="269573"/>
                </a:lnTo>
                <a:close/>
                <a:moveTo>
                  <a:pt x="584239" y="203584"/>
                </a:moveTo>
                <a:lnTo>
                  <a:pt x="600029" y="215051"/>
                </a:lnTo>
                <a:lnTo>
                  <a:pt x="526820" y="521803"/>
                </a:lnTo>
                <a:lnTo>
                  <a:pt x="262692" y="563372"/>
                </a:lnTo>
                <a:lnTo>
                  <a:pt x="0" y="463033"/>
                </a:lnTo>
                <a:lnTo>
                  <a:pt x="0" y="447265"/>
                </a:lnTo>
                <a:lnTo>
                  <a:pt x="264128" y="544738"/>
                </a:lnTo>
                <a:lnTo>
                  <a:pt x="513900" y="508902"/>
                </a:lnTo>
                <a:close/>
                <a:moveTo>
                  <a:pt x="344556" y="195071"/>
                </a:moveTo>
                <a:lnTo>
                  <a:pt x="312978" y="240949"/>
                </a:lnTo>
                <a:lnTo>
                  <a:pt x="242643" y="269622"/>
                </a:lnTo>
                <a:lnTo>
                  <a:pt x="218242" y="400087"/>
                </a:lnTo>
                <a:lnTo>
                  <a:pt x="476612" y="471771"/>
                </a:lnTo>
                <a:lnTo>
                  <a:pt x="536899" y="218010"/>
                </a:lnTo>
                <a:close/>
                <a:moveTo>
                  <a:pt x="546913" y="110459"/>
                </a:moveTo>
                <a:lnTo>
                  <a:pt x="496667" y="130560"/>
                </a:lnTo>
                <a:lnTo>
                  <a:pt x="490925" y="142046"/>
                </a:lnTo>
                <a:lnTo>
                  <a:pt x="478005" y="146354"/>
                </a:lnTo>
                <a:lnTo>
                  <a:pt x="482312" y="157840"/>
                </a:lnTo>
                <a:lnTo>
                  <a:pt x="495232" y="152097"/>
                </a:lnTo>
                <a:lnTo>
                  <a:pt x="506716" y="156404"/>
                </a:lnTo>
                <a:lnTo>
                  <a:pt x="556962" y="134868"/>
                </a:lnTo>
                <a:close/>
                <a:moveTo>
                  <a:pt x="91962" y="93234"/>
                </a:moveTo>
                <a:cubicBezTo>
                  <a:pt x="100572" y="93234"/>
                  <a:pt x="109182" y="97536"/>
                  <a:pt x="116357" y="104707"/>
                </a:cubicBezTo>
                <a:lnTo>
                  <a:pt x="97702" y="121916"/>
                </a:lnTo>
                <a:cubicBezTo>
                  <a:pt x="96267" y="120482"/>
                  <a:pt x="96267" y="120482"/>
                  <a:pt x="94832" y="119048"/>
                </a:cubicBezTo>
                <a:cubicBezTo>
                  <a:pt x="93397" y="119048"/>
                  <a:pt x="91962" y="119048"/>
                  <a:pt x="90527" y="117614"/>
                </a:cubicBezTo>
                <a:cubicBezTo>
                  <a:pt x="89092" y="117614"/>
                  <a:pt x="86222" y="117614"/>
                  <a:pt x="84787" y="117614"/>
                </a:cubicBezTo>
                <a:cubicBezTo>
                  <a:pt x="83352" y="119048"/>
                  <a:pt x="80482" y="119048"/>
                  <a:pt x="79047" y="121916"/>
                </a:cubicBezTo>
                <a:cubicBezTo>
                  <a:pt x="76177" y="123350"/>
                  <a:pt x="74742" y="126219"/>
                  <a:pt x="74742" y="127653"/>
                </a:cubicBezTo>
                <a:cubicBezTo>
                  <a:pt x="73307" y="130521"/>
                  <a:pt x="73307" y="133389"/>
                  <a:pt x="74742" y="134823"/>
                </a:cubicBezTo>
                <a:cubicBezTo>
                  <a:pt x="74742" y="137691"/>
                  <a:pt x="76177" y="140560"/>
                  <a:pt x="77612" y="141994"/>
                </a:cubicBezTo>
                <a:cubicBezTo>
                  <a:pt x="79047" y="144862"/>
                  <a:pt x="80482" y="147730"/>
                  <a:pt x="81917" y="149164"/>
                </a:cubicBezTo>
                <a:cubicBezTo>
                  <a:pt x="84787" y="152033"/>
                  <a:pt x="86222" y="153467"/>
                  <a:pt x="89092" y="154901"/>
                </a:cubicBezTo>
                <a:cubicBezTo>
                  <a:pt x="90527" y="156335"/>
                  <a:pt x="93397" y="157769"/>
                  <a:pt x="94832" y="159203"/>
                </a:cubicBezTo>
                <a:cubicBezTo>
                  <a:pt x="97702" y="159203"/>
                  <a:pt x="100572" y="160637"/>
                  <a:pt x="102007" y="159203"/>
                </a:cubicBezTo>
                <a:cubicBezTo>
                  <a:pt x="104877" y="159203"/>
                  <a:pt x="107747" y="157769"/>
                  <a:pt x="109182" y="156335"/>
                </a:cubicBezTo>
                <a:cubicBezTo>
                  <a:pt x="112052" y="154901"/>
                  <a:pt x="112052" y="153467"/>
                  <a:pt x="113487" y="152033"/>
                </a:cubicBezTo>
                <a:cubicBezTo>
                  <a:pt x="113487" y="150598"/>
                  <a:pt x="114922" y="149164"/>
                  <a:pt x="114922" y="146296"/>
                </a:cubicBezTo>
                <a:cubicBezTo>
                  <a:pt x="114922" y="144862"/>
                  <a:pt x="113487" y="143428"/>
                  <a:pt x="113487" y="141994"/>
                </a:cubicBezTo>
                <a:cubicBezTo>
                  <a:pt x="112052" y="140560"/>
                  <a:pt x="112052" y="137691"/>
                  <a:pt x="110617" y="136257"/>
                </a:cubicBezTo>
                <a:lnTo>
                  <a:pt x="129272" y="119048"/>
                </a:lnTo>
                <a:cubicBezTo>
                  <a:pt x="132142" y="123350"/>
                  <a:pt x="135012" y="126219"/>
                  <a:pt x="136447" y="130521"/>
                </a:cubicBezTo>
                <a:cubicBezTo>
                  <a:pt x="137882" y="134823"/>
                  <a:pt x="139317" y="139126"/>
                  <a:pt x="137882" y="143428"/>
                </a:cubicBezTo>
                <a:cubicBezTo>
                  <a:pt x="137882" y="149164"/>
                  <a:pt x="136447" y="153467"/>
                  <a:pt x="135012" y="157769"/>
                </a:cubicBezTo>
                <a:cubicBezTo>
                  <a:pt x="132142" y="163505"/>
                  <a:pt x="129272" y="167808"/>
                  <a:pt x="124967" y="172110"/>
                </a:cubicBezTo>
                <a:cubicBezTo>
                  <a:pt x="119227" y="176412"/>
                  <a:pt x="113487" y="179281"/>
                  <a:pt x="107747" y="180715"/>
                </a:cubicBezTo>
                <a:cubicBezTo>
                  <a:pt x="103442" y="182149"/>
                  <a:pt x="97702" y="183583"/>
                  <a:pt x="91962" y="183583"/>
                </a:cubicBezTo>
                <a:cubicBezTo>
                  <a:pt x="86222" y="182149"/>
                  <a:pt x="81917" y="180715"/>
                  <a:pt x="76177" y="177847"/>
                </a:cubicBezTo>
                <a:cubicBezTo>
                  <a:pt x="71872" y="174978"/>
                  <a:pt x="66132" y="172110"/>
                  <a:pt x="63262" y="166374"/>
                </a:cubicBezTo>
                <a:cubicBezTo>
                  <a:pt x="58957" y="162071"/>
                  <a:pt x="54652" y="156335"/>
                  <a:pt x="53217" y="150598"/>
                </a:cubicBezTo>
                <a:cubicBezTo>
                  <a:pt x="50347" y="146296"/>
                  <a:pt x="50347" y="140560"/>
                  <a:pt x="50347" y="134823"/>
                </a:cubicBezTo>
                <a:cubicBezTo>
                  <a:pt x="50347" y="129087"/>
                  <a:pt x="51782" y="124784"/>
                  <a:pt x="54652" y="119048"/>
                </a:cubicBezTo>
                <a:cubicBezTo>
                  <a:pt x="56087" y="114746"/>
                  <a:pt x="60392" y="109009"/>
                  <a:pt x="66132" y="104707"/>
                </a:cubicBezTo>
                <a:cubicBezTo>
                  <a:pt x="74742" y="97536"/>
                  <a:pt x="83352" y="93234"/>
                  <a:pt x="91962" y="93234"/>
                </a:cubicBezTo>
                <a:close/>
                <a:moveTo>
                  <a:pt x="556962" y="87487"/>
                </a:moveTo>
                <a:lnTo>
                  <a:pt x="561268" y="100409"/>
                </a:lnTo>
                <a:lnTo>
                  <a:pt x="587109" y="90359"/>
                </a:lnTo>
                <a:lnTo>
                  <a:pt x="600029" y="123381"/>
                </a:lnTo>
                <a:lnTo>
                  <a:pt x="575624" y="133432"/>
                </a:lnTo>
                <a:lnTo>
                  <a:pt x="579931" y="144918"/>
                </a:lnTo>
                <a:lnTo>
                  <a:pt x="564140" y="152097"/>
                </a:lnTo>
                <a:lnTo>
                  <a:pt x="559833" y="139175"/>
                </a:lnTo>
                <a:lnTo>
                  <a:pt x="506716" y="160711"/>
                </a:lnTo>
                <a:lnTo>
                  <a:pt x="495232" y="157840"/>
                </a:lnTo>
                <a:lnTo>
                  <a:pt x="479440" y="163583"/>
                </a:lnTo>
                <a:lnTo>
                  <a:pt x="470827" y="143482"/>
                </a:lnTo>
                <a:lnTo>
                  <a:pt x="486618" y="137739"/>
                </a:lnTo>
                <a:lnTo>
                  <a:pt x="493796" y="127689"/>
                </a:lnTo>
                <a:lnTo>
                  <a:pt x="545477" y="106152"/>
                </a:lnTo>
                <a:lnTo>
                  <a:pt x="541170" y="93230"/>
                </a:lnTo>
                <a:close/>
                <a:moveTo>
                  <a:pt x="476474" y="63291"/>
                </a:moveTo>
                <a:cubicBezTo>
                  <a:pt x="473603" y="70454"/>
                  <a:pt x="470731" y="74753"/>
                  <a:pt x="467859" y="79051"/>
                </a:cubicBezTo>
                <a:cubicBezTo>
                  <a:pt x="473603" y="76185"/>
                  <a:pt x="479346" y="71887"/>
                  <a:pt x="483653" y="67589"/>
                </a:cubicBezTo>
                <a:cubicBezTo>
                  <a:pt x="482218" y="66156"/>
                  <a:pt x="479346" y="64723"/>
                  <a:pt x="476474" y="63291"/>
                </a:cubicBezTo>
                <a:close/>
                <a:moveTo>
                  <a:pt x="434835" y="63291"/>
                </a:moveTo>
                <a:cubicBezTo>
                  <a:pt x="431963" y="64723"/>
                  <a:pt x="429091" y="66156"/>
                  <a:pt x="427656" y="67589"/>
                </a:cubicBezTo>
                <a:cubicBezTo>
                  <a:pt x="431963" y="71887"/>
                  <a:pt x="437706" y="76185"/>
                  <a:pt x="443450" y="79051"/>
                </a:cubicBezTo>
                <a:cubicBezTo>
                  <a:pt x="440578" y="74753"/>
                  <a:pt x="436271" y="70454"/>
                  <a:pt x="434835" y="63291"/>
                </a:cubicBezTo>
                <a:close/>
                <a:moveTo>
                  <a:pt x="353169" y="61739"/>
                </a:moveTo>
                <a:lnTo>
                  <a:pt x="366087" y="77509"/>
                </a:lnTo>
                <a:lnTo>
                  <a:pt x="356039" y="84678"/>
                </a:lnTo>
                <a:lnTo>
                  <a:pt x="384747" y="120520"/>
                </a:lnTo>
                <a:lnTo>
                  <a:pt x="390489" y="116219"/>
                </a:lnTo>
                <a:lnTo>
                  <a:pt x="414890" y="146326"/>
                </a:lnTo>
                <a:lnTo>
                  <a:pt x="389053" y="167831"/>
                </a:lnTo>
                <a:lnTo>
                  <a:pt x="364652" y="137724"/>
                </a:lnTo>
                <a:lnTo>
                  <a:pt x="373264" y="130556"/>
                </a:lnTo>
                <a:lnTo>
                  <a:pt x="344556" y="94714"/>
                </a:lnTo>
                <a:lnTo>
                  <a:pt x="327332" y="107617"/>
                </a:lnTo>
                <a:lnTo>
                  <a:pt x="368958" y="159229"/>
                </a:lnTo>
                <a:lnTo>
                  <a:pt x="357475" y="175000"/>
                </a:lnTo>
                <a:lnTo>
                  <a:pt x="569913" y="195071"/>
                </a:lnTo>
                <a:lnTo>
                  <a:pt x="498143" y="497577"/>
                </a:lnTo>
                <a:lnTo>
                  <a:pt x="265610" y="529118"/>
                </a:lnTo>
                <a:lnTo>
                  <a:pt x="4368" y="435929"/>
                </a:lnTo>
                <a:lnTo>
                  <a:pt x="199582" y="405822"/>
                </a:lnTo>
                <a:lnTo>
                  <a:pt x="199582" y="407255"/>
                </a:lnTo>
                <a:lnTo>
                  <a:pt x="223983" y="278224"/>
                </a:lnTo>
                <a:lnTo>
                  <a:pt x="216806" y="281092"/>
                </a:lnTo>
                <a:lnTo>
                  <a:pt x="176615" y="230913"/>
                </a:lnTo>
                <a:lnTo>
                  <a:pt x="142166" y="258153"/>
                </a:lnTo>
                <a:lnTo>
                  <a:pt x="129247" y="242382"/>
                </a:lnTo>
                <a:close/>
                <a:moveTo>
                  <a:pt x="457808" y="60425"/>
                </a:moveTo>
                <a:lnTo>
                  <a:pt x="457808" y="80483"/>
                </a:lnTo>
                <a:cubicBezTo>
                  <a:pt x="463552" y="79051"/>
                  <a:pt x="469295" y="71887"/>
                  <a:pt x="473603" y="61858"/>
                </a:cubicBezTo>
                <a:cubicBezTo>
                  <a:pt x="467859" y="60425"/>
                  <a:pt x="463552" y="60425"/>
                  <a:pt x="457808" y="60425"/>
                </a:cubicBezTo>
                <a:close/>
                <a:moveTo>
                  <a:pt x="453501" y="60425"/>
                </a:moveTo>
                <a:cubicBezTo>
                  <a:pt x="447757" y="60425"/>
                  <a:pt x="442014" y="60425"/>
                  <a:pt x="437706" y="61858"/>
                </a:cubicBezTo>
                <a:cubicBezTo>
                  <a:pt x="440578" y="71887"/>
                  <a:pt x="447757" y="79051"/>
                  <a:pt x="453501" y="80483"/>
                </a:cubicBezTo>
                <a:close/>
                <a:moveTo>
                  <a:pt x="239720" y="53217"/>
                </a:moveTo>
                <a:cubicBezTo>
                  <a:pt x="233958" y="54652"/>
                  <a:pt x="231076" y="58956"/>
                  <a:pt x="232517" y="64696"/>
                </a:cubicBezTo>
                <a:cubicBezTo>
                  <a:pt x="232517" y="69000"/>
                  <a:pt x="236839" y="73305"/>
                  <a:pt x="242602" y="71870"/>
                </a:cubicBezTo>
                <a:cubicBezTo>
                  <a:pt x="248364" y="70435"/>
                  <a:pt x="251246" y="66131"/>
                  <a:pt x="249805" y="61826"/>
                </a:cubicBezTo>
                <a:cubicBezTo>
                  <a:pt x="249805" y="56087"/>
                  <a:pt x="244042" y="53217"/>
                  <a:pt x="239720" y="53217"/>
                </a:cubicBezTo>
                <a:close/>
                <a:moveTo>
                  <a:pt x="479346" y="46097"/>
                </a:moveTo>
                <a:cubicBezTo>
                  <a:pt x="479346" y="51829"/>
                  <a:pt x="477910" y="56127"/>
                  <a:pt x="477910" y="60425"/>
                </a:cubicBezTo>
                <a:cubicBezTo>
                  <a:pt x="480782" y="61858"/>
                  <a:pt x="483653" y="63291"/>
                  <a:pt x="486525" y="64723"/>
                </a:cubicBezTo>
                <a:cubicBezTo>
                  <a:pt x="489397" y="58992"/>
                  <a:pt x="492268" y="53261"/>
                  <a:pt x="492268" y="46097"/>
                </a:cubicBezTo>
                <a:close/>
                <a:moveTo>
                  <a:pt x="457808" y="46097"/>
                </a:moveTo>
                <a:lnTo>
                  <a:pt x="457808" y="56127"/>
                </a:lnTo>
                <a:cubicBezTo>
                  <a:pt x="463552" y="56127"/>
                  <a:pt x="469295" y="57559"/>
                  <a:pt x="473603" y="58992"/>
                </a:cubicBezTo>
                <a:cubicBezTo>
                  <a:pt x="475038" y="54694"/>
                  <a:pt x="476474" y="50396"/>
                  <a:pt x="476474" y="46097"/>
                </a:cubicBezTo>
                <a:close/>
                <a:moveTo>
                  <a:pt x="434835" y="46097"/>
                </a:moveTo>
                <a:cubicBezTo>
                  <a:pt x="434835" y="50396"/>
                  <a:pt x="436271" y="54694"/>
                  <a:pt x="436271" y="58992"/>
                </a:cubicBezTo>
                <a:cubicBezTo>
                  <a:pt x="442014" y="57559"/>
                  <a:pt x="447757" y="56127"/>
                  <a:pt x="453501" y="56127"/>
                </a:cubicBezTo>
                <a:lnTo>
                  <a:pt x="453501" y="46097"/>
                </a:lnTo>
                <a:close/>
                <a:moveTo>
                  <a:pt x="419041" y="46097"/>
                </a:moveTo>
                <a:cubicBezTo>
                  <a:pt x="419041" y="53261"/>
                  <a:pt x="421912" y="58992"/>
                  <a:pt x="424784" y="64723"/>
                </a:cubicBezTo>
                <a:cubicBezTo>
                  <a:pt x="427656" y="63291"/>
                  <a:pt x="430527" y="61858"/>
                  <a:pt x="433399" y="60425"/>
                </a:cubicBezTo>
                <a:cubicBezTo>
                  <a:pt x="431963" y="56127"/>
                  <a:pt x="431963" y="51829"/>
                  <a:pt x="431963" y="46097"/>
                </a:cubicBezTo>
                <a:close/>
                <a:moveTo>
                  <a:pt x="238280" y="43173"/>
                </a:moveTo>
                <a:cubicBezTo>
                  <a:pt x="248364" y="41738"/>
                  <a:pt x="258449" y="48912"/>
                  <a:pt x="259890" y="58956"/>
                </a:cubicBezTo>
                <a:cubicBezTo>
                  <a:pt x="262771" y="70435"/>
                  <a:pt x="255568" y="80479"/>
                  <a:pt x="244042" y="81914"/>
                </a:cubicBezTo>
                <a:cubicBezTo>
                  <a:pt x="233958" y="83349"/>
                  <a:pt x="223873" y="76175"/>
                  <a:pt x="222432" y="66131"/>
                </a:cubicBezTo>
                <a:cubicBezTo>
                  <a:pt x="219551" y="54652"/>
                  <a:pt x="226754" y="44608"/>
                  <a:pt x="238280" y="43173"/>
                </a:cubicBezTo>
                <a:close/>
                <a:moveTo>
                  <a:pt x="210983" y="38785"/>
                </a:moveTo>
                <a:cubicBezTo>
                  <a:pt x="208119" y="40217"/>
                  <a:pt x="206688" y="41649"/>
                  <a:pt x="208119" y="44514"/>
                </a:cubicBezTo>
                <a:cubicBezTo>
                  <a:pt x="208119" y="47379"/>
                  <a:pt x="210983" y="48812"/>
                  <a:pt x="212414" y="48812"/>
                </a:cubicBezTo>
                <a:cubicBezTo>
                  <a:pt x="215278" y="48812"/>
                  <a:pt x="218141" y="45947"/>
                  <a:pt x="216709" y="43082"/>
                </a:cubicBezTo>
                <a:cubicBezTo>
                  <a:pt x="216709" y="40217"/>
                  <a:pt x="213846" y="38785"/>
                  <a:pt x="210983" y="38785"/>
                </a:cubicBezTo>
                <a:close/>
                <a:moveTo>
                  <a:pt x="473603" y="27472"/>
                </a:moveTo>
                <a:cubicBezTo>
                  <a:pt x="469295" y="28905"/>
                  <a:pt x="463552" y="30337"/>
                  <a:pt x="457808" y="30337"/>
                </a:cubicBezTo>
                <a:lnTo>
                  <a:pt x="457808" y="43232"/>
                </a:lnTo>
                <a:lnTo>
                  <a:pt x="476474" y="43232"/>
                </a:lnTo>
                <a:cubicBezTo>
                  <a:pt x="476474" y="37501"/>
                  <a:pt x="475038" y="31770"/>
                  <a:pt x="473603" y="27472"/>
                </a:cubicBezTo>
                <a:close/>
                <a:moveTo>
                  <a:pt x="436271" y="27472"/>
                </a:moveTo>
                <a:cubicBezTo>
                  <a:pt x="436271" y="31770"/>
                  <a:pt x="434835" y="37501"/>
                  <a:pt x="434835" y="43232"/>
                </a:cubicBezTo>
                <a:lnTo>
                  <a:pt x="453501" y="43232"/>
                </a:lnTo>
                <a:lnTo>
                  <a:pt x="453501" y="30337"/>
                </a:lnTo>
                <a:cubicBezTo>
                  <a:pt x="447757" y="30337"/>
                  <a:pt x="442014" y="28905"/>
                  <a:pt x="436271" y="27472"/>
                </a:cubicBezTo>
                <a:close/>
                <a:moveTo>
                  <a:pt x="486525" y="21741"/>
                </a:moveTo>
                <a:cubicBezTo>
                  <a:pt x="483653" y="23173"/>
                  <a:pt x="480782" y="24606"/>
                  <a:pt x="477910" y="26039"/>
                </a:cubicBezTo>
                <a:cubicBezTo>
                  <a:pt x="479346" y="31770"/>
                  <a:pt x="479346" y="37501"/>
                  <a:pt x="479346" y="43232"/>
                </a:cubicBezTo>
                <a:lnTo>
                  <a:pt x="493704" y="43232"/>
                </a:lnTo>
                <a:cubicBezTo>
                  <a:pt x="492268" y="34635"/>
                  <a:pt x="490833" y="27472"/>
                  <a:pt x="486525" y="21741"/>
                </a:cubicBezTo>
                <a:close/>
                <a:moveTo>
                  <a:pt x="424784" y="21741"/>
                </a:moveTo>
                <a:cubicBezTo>
                  <a:pt x="420476" y="27472"/>
                  <a:pt x="419041" y="34635"/>
                  <a:pt x="417605" y="43232"/>
                </a:cubicBezTo>
                <a:lnTo>
                  <a:pt x="431963" y="43232"/>
                </a:lnTo>
                <a:cubicBezTo>
                  <a:pt x="431963" y="37501"/>
                  <a:pt x="431963" y="31770"/>
                  <a:pt x="433399" y="26039"/>
                </a:cubicBezTo>
                <a:cubicBezTo>
                  <a:pt x="430527" y="24606"/>
                  <a:pt x="427656" y="23173"/>
                  <a:pt x="424784" y="21741"/>
                </a:cubicBezTo>
                <a:close/>
                <a:moveTo>
                  <a:pt x="185213" y="13001"/>
                </a:moveTo>
                <a:lnTo>
                  <a:pt x="225299" y="43082"/>
                </a:lnTo>
                <a:lnTo>
                  <a:pt x="196666" y="83190"/>
                </a:lnTo>
                <a:lnTo>
                  <a:pt x="175192" y="87487"/>
                </a:lnTo>
                <a:lnTo>
                  <a:pt x="202393" y="45947"/>
                </a:lnTo>
                <a:lnTo>
                  <a:pt x="162307" y="15866"/>
                </a:lnTo>
                <a:close/>
                <a:moveTo>
                  <a:pt x="232512" y="10226"/>
                </a:moveTo>
                <a:cubicBezTo>
                  <a:pt x="226773" y="10226"/>
                  <a:pt x="223903" y="15965"/>
                  <a:pt x="223903" y="20270"/>
                </a:cubicBezTo>
                <a:cubicBezTo>
                  <a:pt x="225338" y="26009"/>
                  <a:pt x="229642" y="28879"/>
                  <a:pt x="235382" y="28879"/>
                </a:cubicBezTo>
                <a:cubicBezTo>
                  <a:pt x="239686" y="27444"/>
                  <a:pt x="243991" y="23140"/>
                  <a:pt x="242556" y="17400"/>
                </a:cubicBezTo>
                <a:cubicBezTo>
                  <a:pt x="242556" y="13096"/>
                  <a:pt x="236817" y="8791"/>
                  <a:pt x="232512" y="10226"/>
                </a:cubicBezTo>
                <a:close/>
                <a:moveTo>
                  <a:pt x="467859" y="7413"/>
                </a:moveTo>
                <a:cubicBezTo>
                  <a:pt x="470731" y="11711"/>
                  <a:pt x="473603" y="17443"/>
                  <a:pt x="476474" y="23173"/>
                </a:cubicBezTo>
                <a:cubicBezTo>
                  <a:pt x="479346" y="21741"/>
                  <a:pt x="482218" y="20308"/>
                  <a:pt x="483653" y="18875"/>
                </a:cubicBezTo>
                <a:cubicBezTo>
                  <a:pt x="479346" y="14577"/>
                  <a:pt x="473603" y="10279"/>
                  <a:pt x="467859" y="7413"/>
                </a:cubicBezTo>
                <a:close/>
                <a:moveTo>
                  <a:pt x="443450" y="7413"/>
                </a:moveTo>
                <a:cubicBezTo>
                  <a:pt x="437706" y="10279"/>
                  <a:pt x="431963" y="14577"/>
                  <a:pt x="427656" y="18875"/>
                </a:cubicBezTo>
                <a:cubicBezTo>
                  <a:pt x="429091" y="20308"/>
                  <a:pt x="431963" y="21741"/>
                  <a:pt x="434835" y="23173"/>
                </a:cubicBezTo>
                <a:cubicBezTo>
                  <a:pt x="436271" y="17443"/>
                  <a:pt x="440578" y="11711"/>
                  <a:pt x="443450" y="7413"/>
                </a:cubicBezTo>
                <a:close/>
                <a:moveTo>
                  <a:pt x="457808" y="5981"/>
                </a:moveTo>
                <a:lnTo>
                  <a:pt x="457808" y="26039"/>
                </a:lnTo>
                <a:cubicBezTo>
                  <a:pt x="463552" y="26039"/>
                  <a:pt x="467859" y="26039"/>
                  <a:pt x="473603" y="24606"/>
                </a:cubicBezTo>
                <a:cubicBezTo>
                  <a:pt x="469295" y="14577"/>
                  <a:pt x="463552" y="7413"/>
                  <a:pt x="457808" y="5981"/>
                </a:cubicBezTo>
                <a:close/>
                <a:moveTo>
                  <a:pt x="453501" y="5981"/>
                </a:moveTo>
                <a:cubicBezTo>
                  <a:pt x="447757" y="7413"/>
                  <a:pt x="440578" y="14577"/>
                  <a:pt x="437706" y="24606"/>
                </a:cubicBezTo>
                <a:cubicBezTo>
                  <a:pt x="443450" y="26039"/>
                  <a:pt x="447757" y="26039"/>
                  <a:pt x="453501" y="26039"/>
                </a:cubicBezTo>
                <a:close/>
                <a:moveTo>
                  <a:pt x="454937" y="3115"/>
                </a:moveTo>
                <a:lnTo>
                  <a:pt x="456372" y="3115"/>
                </a:lnTo>
                <a:cubicBezTo>
                  <a:pt x="467859" y="3115"/>
                  <a:pt x="479346" y="8846"/>
                  <a:pt x="486525" y="17443"/>
                </a:cubicBezTo>
                <a:cubicBezTo>
                  <a:pt x="487961" y="18875"/>
                  <a:pt x="487961" y="18875"/>
                  <a:pt x="489397" y="20308"/>
                </a:cubicBezTo>
                <a:cubicBezTo>
                  <a:pt x="493704" y="26039"/>
                  <a:pt x="496576" y="34635"/>
                  <a:pt x="496576" y="43232"/>
                </a:cubicBezTo>
                <a:cubicBezTo>
                  <a:pt x="496576" y="51829"/>
                  <a:pt x="493704" y="60425"/>
                  <a:pt x="489397" y="66156"/>
                </a:cubicBezTo>
                <a:cubicBezTo>
                  <a:pt x="487961" y="67589"/>
                  <a:pt x="487961" y="69021"/>
                  <a:pt x="486525" y="69021"/>
                </a:cubicBezTo>
                <a:cubicBezTo>
                  <a:pt x="479346" y="77618"/>
                  <a:pt x="467859" y="83349"/>
                  <a:pt x="456372" y="83349"/>
                </a:cubicBezTo>
                <a:lnTo>
                  <a:pt x="454937" y="83349"/>
                </a:lnTo>
                <a:cubicBezTo>
                  <a:pt x="443450" y="83349"/>
                  <a:pt x="431963" y="77618"/>
                  <a:pt x="424784" y="69021"/>
                </a:cubicBezTo>
                <a:cubicBezTo>
                  <a:pt x="423348" y="69021"/>
                  <a:pt x="423348" y="67589"/>
                  <a:pt x="421912" y="66156"/>
                </a:cubicBezTo>
                <a:cubicBezTo>
                  <a:pt x="417605" y="60425"/>
                  <a:pt x="414733" y="51829"/>
                  <a:pt x="414733" y="43232"/>
                </a:cubicBezTo>
                <a:cubicBezTo>
                  <a:pt x="414733" y="34635"/>
                  <a:pt x="417605" y="26039"/>
                  <a:pt x="421912" y="20308"/>
                </a:cubicBezTo>
                <a:cubicBezTo>
                  <a:pt x="423348" y="18875"/>
                  <a:pt x="423348" y="18875"/>
                  <a:pt x="424784" y="17443"/>
                </a:cubicBezTo>
                <a:cubicBezTo>
                  <a:pt x="431963" y="8846"/>
                  <a:pt x="443450" y="3115"/>
                  <a:pt x="454937" y="3115"/>
                </a:cubicBezTo>
                <a:close/>
                <a:moveTo>
                  <a:pt x="231077" y="182"/>
                </a:moveTo>
                <a:cubicBezTo>
                  <a:pt x="241121" y="-1253"/>
                  <a:pt x="251165" y="5921"/>
                  <a:pt x="252600" y="15965"/>
                </a:cubicBezTo>
                <a:cubicBezTo>
                  <a:pt x="254035" y="26009"/>
                  <a:pt x="246861" y="36053"/>
                  <a:pt x="236817" y="37488"/>
                </a:cubicBezTo>
                <a:cubicBezTo>
                  <a:pt x="226773" y="40358"/>
                  <a:pt x="216729" y="33184"/>
                  <a:pt x="213859" y="21705"/>
                </a:cubicBezTo>
                <a:cubicBezTo>
                  <a:pt x="212424" y="11661"/>
                  <a:pt x="219598" y="1617"/>
                  <a:pt x="231077" y="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4" name="graduate-man-hand-drawn-person_57251">
            <a:extLst>
              <a:ext uri="{FF2B5EF4-FFF2-40B4-BE49-F238E27FC236}">
                <a16:creationId xmlns="" xmlns:a16="http://schemas.microsoft.com/office/drawing/2014/main" id="{1D90A1CA-C6DF-4080-9523-FCCF167EF465}"/>
              </a:ext>
            </a:extLst>
          </p:cNvPr>
          <p:cNvSpPr>
            <a:spLocks noChangeAspect="1"/>
          </p:cNvSpPr>
          <p:nvPr/>
        </p:nvSpPr>
        <p:spPr bwMode="auto">
          <a:xfrm>
            <a:off x="5782376" y="4734634"/>
            <a:ext cx="264750" cy="368754"/>
          </a:xfrm>
          <a:custGeom>
            <a:avLst/>
            <a:gdLst>
              <a:gd name="connsiteX0" fmla="*/ 83809 w 434872"/>
              <a:gd name="connsiteY0" fmla="*/ 581569 h 605705"/>
              <a:gd name="connsiteX1" fmla="*/ 82167 w 434872"/>
              <a:gd name="connsiteY1" fmla="*/ 583678 h 605705"/>
              <a:gd name="connsiteX2" fmla="*/ 88503 w 434872"/>
              <a:gd name="connsiteY2" fmla="*/ 584146 h 605705"/>
              <a:gd name="connsiteX3" fmla="*/ 86156 w 434872"/>
              <a:gd name="connsiteY3" fmla="*/ 581569 h 605705"/>
              <a:gd name="connsiteX4" fmla="*/ 83809 w 434872"/>
              <a:gd name="connsiteY4" fmla="*/ 581569 h 605705"/>
              <a:gd name="connsiteX5" fmla="*/ 337748 w 434872"/>
              <a:gd name="connsiteY5" fmla="*/ 504504 h 605705"/>
              <a:gd name="connsiteX6" fmla="*/ 314252 w 434872"/>
              <a:gd name="connsiteY6" fmla="*/ 509630 h 605705"/>
              <a:gd name="connsiteX7" fmla="*/ 290786 w 434872"/>
              <a:gd name="connsiteY7" fmla="*/ 521112 h 605705"/>
              <a:gd name="connsiteX8" fmla="*/ 283746 w 434872"/>
              <a:gd name="connsiteY8" fmla="*/ 528611 h 605705"/>
              <a:gd name="connsiteX9" fmla="*/ 314487 w 434872"/>
              <a:gd name="connsiteY9" fmla="*/ 529783 h 605705"/>
              <a:gd name="connsiteX10" fmla="*/ 359308 w 434872"/>
              <a:gd name="connsiteY10" fmla="*/ 510802 h 605705"/>
              <a:gd name="connsiteX11" fmla="*/ 337748 w 434872"/>
              <a:gd name="connsiteY11" fmla="*/ 504504 h 605705"/>
              <a:gd name="connsiteX12" fmla="*/ 88737 w 434872"/>
              <a:gd name="connsiteY12" fmla="*/ 451049 h 605705"/>
              <a:gd name="connsiteX13" fmla="*/ 70668 w 434872"/>
              <a:gd name="connsiteY13" fmla="*/ 462999 h 605705"/>
              <a:gd name="connsiteX14" fmla="*/ 72076 w 434872"/>
              <a:gd name="connsiteY14" fmla="*/ 462296 h 605705"/>
              <a:gd name="connsiteX15" fmla="*/ 88972 w 434872"/>
              <a:gd name="connsiteY15" fmla="*/ 451517 h 605705"/>
              <a:gd name="connsiteX16" fmla="*/ 88737 w 434872"/>
              <a:gd name="connsiteY16" fmla="*/ 451049 h 605705"/>
              <a:gd name="connsiteX17" fmla="*/ 109153 w 434872"/>
              <a:gd name="connsiteY17" fmla="*/ 408635 h 605705"/>
              <a:gd name="connsiteX18" fmla="*/ 117367 w 434872"/>
              <a:gd name="connsiteY18" fmla="*/ 409104 h 605705"/>
              <a:gd name="connsiteX19" fmla="*/ 195511 w 434872"/>
              <a:gd name="connsiteY19" fmla="*/ 466280 h 605705"/>
              <a:gd name="connsiteX20" fmla="*/ 180023 w 434872"/>
              <a:gd name="connsiteY20" fmla="*/ 430428 h 605705"/>
              <a:gd name="connsiteX21" fmla="*/ 187532 w 434872"/>
              <a:gd name="connsiteY21" fmla="*/ 413556 h 605705"/>
              <a:gd name="connsiteX22" fmla="*/ 191052 w 434872"/>
              <a:gd name="connsiteY22" fmla="*/ 413322 h 605705"/>
              <a:gd name="connsiteX23" fmla="*/ 191521 w 434872"/>
              <a:gd name="connsiteY23" fmla="*/ 412619 h 605705"/>
              <a:gd name="connsiteX24" fmla="*/ 219212 w 434872"/>
              <a:gd name="connsiteY24" fmla="*/ 410510 h 605705"/>
              <a:gd name="connsiteX25" fmla="*/ 244087 w 434872"/>
              <a:gd name="connsiteY25" fmla="*/ 410744 h 605705"/>
              <a:gd name="connsiteX26" fmla="*/ 252535 w 434872"/>
              <a:gd name="connsiteY26" fmla="*/ 421523 h 605705"/>
              <a:gd name="connsiteX27" fmla="*/ 233527 w 434872"/>
              <a:gd name="connsiteY27" fmla="*/ 464405 h 605705"/>
              <a:gd name="connsiteX28" fmla="*/ 295948 w 434872"/>
              <a:gd name="connsiteY28" fmla="*/ 417305 h 605705"/>
              <a:gd name="connsiteX29" fmla="*/ 306508 w 434872"/>
              <a:gd name="connsiteY29" fmla="*/ 412150 h 605705"/>
              <a:gd name="connsiteX30" fmla="*/ 344524 w 434872"/>
              <a:gd name="connsiteY30" fmla="*/ 416837 h 605705"/>
              <a:gd name="connsiteX31" fmla="*/ 412578 w 434872"/>
              <a:gd name="connsiteY31" fmla="*/ 445190 h 605705"/>
              <a:gd name="connsiteX32" fmla="*/ 420556 w 434872"/>
              <a:gd name="connsiteY32" fmla="*/ 591411 h 605705"/>
              <a:gd name="connsiteX33" fmla="*/ 411404 w 434872"/>
              <a:gd name="connsiteY33" fmla="*/ 600549 h 605705"/>
              <a:gd name="connsiteX34" fmla="*/ 7543 w 434872"/>
              <a:gd name="connsiteY34" fmla="*/ 592582 h 605705"/>
              <a:gd name="connsiteX35" fmla="*/ 737 w 434872"/>
              <a:gd name="connsiteY35" fmla="*/ 583678 h 605705"/>
              <a:gd name="connsiteX36" fmla="*/ 10359 w 434872"/>
              <a:gd name="connsiteY36" fmla="*/ 466514 h 605705"/>
              <a:gd name="connsiteX37" fmla="*/ 104929 w 434872"/>
              <a:gd name="connsiteY37" fmla="*/ 409104 h 605705"/>
              <a:gd name="connsiteX38" fmla="*/ 109153 w 434872"/>
              <a:gd name="connsiteY38" fmla="*/ 408635 h 605705"/>
              <a:gd name="connsiteX39" fmla="*/ 303187 w 434872"/>
              <a:gd name="connsiteY39" fmla="*/ 227980 h 605705"/>
              <a:gd name="connsiteX40" fmla="*/ 205113 w 434872"/>
              <a:gd name="connsiteY40" fmla="*/ 235947 h 605705"/>
              <a:gd name="connsiteX41" fmla="*/ 119005 w 434872"/>
              <a:gd name="connsiteY41" fmla="*/ 235244 h 605705"/>
              <a:gd name="connsiteX42" fmla="*/ 125340 w 434872"/>
              <a:gd name="connsiteY42" fmla="*/ 264531 h 605705"/>
              <a:gd name="connsiteX43" fmla="*/ 175785 w 434872"/>
              <a:gd name="connsiteY43" fmla="*/ 353097 h 605705"/>
              <a:gd name="connsiteX44" fmla="*/ 286764 w 434872"/>
              <a:gd name="connsiteY44" fmla="*/ 322872 h 605705"/>
              <a:gd name="connsiteX45" fmla="*/ 301780 w 434872"/>
              <a:gd name="connsiteY45" fmla="*/ 239461 h 605705"/>
              <a:gd name="connsiteX46" fmla="*/ 303187 w 434872"/>
              <a:gd name="connsiteY46" fmla="*/ 227980 h 605705"/>
              <a:gd name="connsiteX47" fmla="*/ 216581 w 434872"/>
              <a:gd name="connsiteY47" fmla="*/ 118943 h 605705"/>
              <a:gd name="connsiteX48" fmla="*/ 347063 w 434872"/>
              <a:gd name="connsiteY48" fmla="*/ 119968 h 605705"/>
              <a:gd name="connsiteX49" fmla="*/ 354336 w 434872"/>
              <a:gd name="connsiteY49" fmla="*/ 134729 h 605705"/>
              <a:gd name="connsiteX50" fmla="*/ 347063 w 434872"/>
              <a:gd name="connsiteY50" fmla="*/ 144335 h 605705"/>
              <a:gd name="connsiteX51" fmla="*/ 346828 w 434872"/>
              <a:gd name="connsiteY51" fmla="*/ 178074 h 605705"/>
              <a:gd name="connsiteX52" fmla="*/ 345420 w 434872"/>
              <a:gd name="connsiteY52" fmla="*/ 197287 h 605705"/>
              <a:gd name="connsiteX53" fmla="*/ 322662 w 434872"/>
              <a:gd name="connsiteY53" fmla="*/ 220014 h 605705"/>
              <a:gd name="connsiteX54" fmla="*/ 320081 w 434872"/>
              <a:gd name="connsiteY54" fmla="*/ 239461 h 605705"/>
              <a:gd name="connsiteX55" fmla="*/ 306003 w 434872"/>
              <a:gd name="connsiteY55" fmla="*/ 326152 h 605705"/>
              <a:gd name="connsiteX56" fmla="*/ 191036 w 434872"/>
              <a:gd name="connsiteY56" fmla="*/ 385196 h 605705"/>
              <a:gd name="connsiteX57" fmla="*/ 118067 w 434872"/>
              <a:gd name="connsiteY57" fmla="*/ 296162 h 605705"/>
              <a:gd name="connsiteX58" fmla="*/ 102816 w 434872"/>
              <a:gd name="connsiteY58" fmla="*/ 230323 h 605705"/>
              <a:gd name="connsiteX59" fmla="*/ 94604 w 434872"/>
              <a:gd name="connsiteY59" fmla="*/ 226106 h 605705"/>
              <a:gd name="connsiteX60" fmla="*/ 76538 w 434872"/>
              <a:gd name="connsiteY60" fmla="*/ 143867 h 605705"/>
              <a:gd name="connsiteX61" fmla="*/ 77241 w 434872"/>
              <a:gd name="connsiteY61" fmla="*/ 134026 h 605705"/>
              <a:gd name="connsiteX62" fmla="*/ 86392 w 434872"/>
              <a:gd name="connsiteY62" fmla="*/ 131683 h 605705"/>
              <a:gd name="connsiteX63" fmla="*/ 86627 w 434872"/>
              <a:gd name="connsiteY63" fmla="*/ 132152 h 605705"/>
              <a:gd name="connsiteX64" fmla="*/ 216581 w 434872"/>
              <a:gd name="connsiteY64" fmla="*/ 118943 h 605705"/>
              <a:gd name="connsiteX65" fmla="*/ 210722 w 434872"/>
              <a:gd name="connsiteY65" fmla="*/ 19876 h 605705"/>
              <a:gd name="connsiteX66" fmla="*/ 201804 w 434872"/>
              <a:gd name="connsiteY66" fmla="*/ 21048 h 605705"/>
              <a:gd name="connsiteX67" fmla="*/ 209783 w 434872"/>
              <a:gd name="connsiteY67" fmla="*/ 22454 h 605705"/>
              <a:gd name="connsiteX68" fmla="*/ 210722 w 434872"/>
              <a:gd name="connsiteY68" fmla="*/ 19876 h 605705"/>
              <a:gd name="connsiteX69" fmla="*/ 197815 w 434872"/>
              <a:gd name="connsiteY69" fmla="*/ 2064 h 605705"/>
              <a:gd name="connsiteX70" fmla="*/ 374759 w 434872"/>
              <a:gd name="connsiteY70" fmla="*/ 90186 h 605705"/>
              <a:gd name="connsiteX71" fmla="*/ 378983 w 434872"/>
              <a:gd name="connsiteY71" fmla="*/ 99795 h 605705"/>
              <a:gd name="connsiteX72" fmla="*/ 394237 w 434872"/>
              <a:gd name="connsiteY72" fmla="*/ 175260 h 605705"/>
              <a:gd name="connsiteX73" fmla="*/ 396819 w 434872"/>
              <a:gd name="connsiteY73" fmla="*/ 213696 h 605705"/>
              <a:gd name="connsiteX74" fmla="*/ 395645 w 434872"/>
              <a:gd name="connsiteY74" fmla="*/ 240648 h 605705"/>
              <a:gd name="connsiteX75" fmla="*/ 400339 w 434872"/>
              <a:gd name="connsiteY75" fmla="*/ 247210 h 605705"/>
              <a:gd name="connsiteX76" fmla="*/ 398696 w 434872"/>
              <a:gd name="connsiteY76" fmla="*/ 256351 h 605705"/>
              <a:gd name="connsiteX77" fmla="*/ 385554 w 434872"/>
              <a:gd name="connsiteY77" fmla="*/ 261741 h 605705"/>
              <a:gd name="connsiteX78" fmla="*/ 378983 w 434872"/>
              <a:gd name="connsiteY78" fmla="*/ 242757 h 605705"/>
              <a:gd name="connsiteX79" fmla="*/ 377575 w 434872"/>
              <a:gd name="connsiteY79" fmla="*/ 194478 h 605705"/>
              <a:gd name="connsiteX80" fmla="*/ 368658 w 434872"/>
              <a:gd name="connsiteY80" fmla="*/ 109638 h 605705"/>
              <a:gd name="connsiteX81" fmla="*/ 359740 w 434872"/>
              <a:gd name="connsiteY81" fmla="*/ 107763 h 605705"/>
              <a:gd name="connsiteX82" fmla="*/ 355751 w 434872"/>
              <a:gd name="connsiteY82" fmla="*/ 106826 h 605705"/>
              <a:gd name="connsiteX83" fmla="*/ 340027 w 434872"/>
              <a:gd name="connsiteY83" fmla="*/ 104482 h 605705"/>
              <a:gd name="connsiteX84" fmla="*/ 312570 w 434872"/>
              <a:gd name="connsiteY84" fmla="*/ 102607 h 605705"/>
              <a:gd name="connsiteX85" fmla="*/ 235128 w 434872"/>
              <a:gd name="connsiteY85" fmla="*/ 99795 h 605705"/>
              <a:gd name="connsiteX86" fmla="*/ 40583 w 434872"/>
              <a:gd name="connsiteY86" fmla="*/ 109404 h 605705"/>
              <a:gd name="connsiteX87" fmla="*/ 33543 w 434872"/>
              <a:gd name="connsiteY87" fmla="*/ 92998 h 605705"/>
              <a:gd name="connsiteX88" fmla="*/ 34012 w 434872"/>
              <a:gd name="connsiteY88" fmla="*/ 90654 h 605705"/>
              <a:gd name="connsiteX89" fmla="*/ 62642 w 434872"/>
              <a:gd name="connsiteY89" fmla="*/ 75421 h 605705"/>
              <a:gd name="connsiteX90" fmla="*/ 109812 w 434872"/>
              <a:gd name="connsiteY90" fmla="*/ 48000 h 605705"/>
              <a:gd name="connsiteX91" fmla="*/ 197815 w 434872"/>
              <a:gd name="connsiteY91" fmla="*/ 2064 h 60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434872" h="605705">
                <a:moveTo>
                  <a:pt x="83809" y="581569"/>
                </a:moveTo>
                <a:cubicBezTo>
                  <a:pt x="83340" y="582272"/>
                  <a:pt x="82871" y="582975"/>
                  <a:pt x="82167" y="583678"/>
                </a:cubicBezTo>
                <a:cubicBezTo>
                  <a:pt x="84279" y="583678"/>
                  <a:pt x="86391" y="583912"/>
                  <a:pt x="88503" y="584146"/>
                </a:cubicBezTo>
                <a:cubicBezTo>
                  <a:pt x="87564" y="583209"/>
                  <a:pt x="86860" y="582506"/>
                  <a:pt x="86156" y="581569"/>
                </a:cubicBezTo>
                <a:cubicBezTo>
                  <a:pt x="85452" y="581569"/>
                  <a:pt x="84748" y="581569"/>
                  <a:pt x="83809" y="581569"/>
                </a:cubicBezTo>
                <a:close/>
                <a:moveTo>
                  <a:pt x="337748" y="504504"/>
                </a:moveTo>
                <a:cubicBezTo>
                  <a:pt x="328860" y="505236"/>
                  <a:pt x="319649" y="507872"/>
                  <a:pt x="314252" y="509630"/>
                </a:cubicBezTo>
                <a:cubicBezTo>
                  <a:pt x="306039" y="512442"/>
                  <a:pt x="297826" y="515723"/>
                  <a:pt x="290786" y="521112"/>
                </a:cubicBezTo>
                <a:cubicBezTo>
                  <a:pt x="287735" y="523221"/>
                  <a:pt x="285623" y="526033"/>
                  <a:pt x="283746" y="528611"/>
                </a:cubicBezTo>
                <a:cubicBezTo>
                  <a:pt x="294071" y="527674"/>
                  <a:pt x="306039" y="529548"/>
                  <a:pt x="314487" y="529783"/>
                </a:cubicBezTo>
                <a:cubicBezTo>
                  <a:pt x="323404" y="530251"/>
                  <a:pt x="374796" y="532829"/>
                  <a:pt x="359308" y="510802"/>
                </a:cubicBezTo>
                <a:cubicBezTo>
                  <a:pt x="355201" y="504944"/>
                  <a:pt x="346636" y="503772"/>
                  <a:pt x="337748" y="504504"/>
                </a:cubicBezTo>
                <a:close/>
                <a:moveTo>
                  <a:pt x="88737" y="451049"/>
                </a:moveTo>
                <a:cubicBezTo>
                  <a:pt x="82167" y="454798"/>
                  <a:pt x="76065" y="458547"/>
                  <a:pt x="70668" y="462999"/>
                </a:cubicBezTo>
                <a:cubicBezTo>
                  <a:pt x="71137" y="462765"/>
                  <a:pt x="71607" y="462531"/>
                  <a:pt x="72076" y="462296"/>
                </a:cubicBezTo>
                <a:cubicBezTo>
                  <a:pt x="77239" y="458313"/>
                  <a:pt x="82871" y="454798"/>
                  <a:pt x="88972" y="451517"/>
                </a:cubicBezTo>
                <a:cubicBezTo>
                  <a:pt x="88737" y="451517"/>
                  <a:pt x="88737" y="451283"/>
                  <a:pt x="88737" y="451049"/>
                </a:cubicBezTo>
                <a:close/>
                <a:moveTo>
                  <a:pt x="109153" y="408635"/>
                </a:moveTo>
                <a:cubicBezTo>
                  <a:pt x="111031" y="406292"/>
                  <a:pt x="114785" y="405589"/>
                  <a:pt x="117367" y="409104"/>
                </a:cubicBezTo>
                <a:cubicBezTo>
                  <a:pt x="137079" y="435583"/>
                  <a:pt x="162657" y="460890"/>
                  <a:pt x="195511" y="466280"/>
                </a:cubicBezTo>
                <a:cubicBezTo>
                  <a:pt x="185185" y="458313"/>
                  <a:pt x="179553" y="444253"/>
                  <a:pt x="180023" y="430428"/>
                </a:cubicBezTo>
                <a:cubicBezTo>
                  <a:pt x="180257" y="424570"/>
                  <a:pt x="180257" y="415431"/>
                  <a:pt x="187532" y="413556"/>
                </a:cubicBezTo>
                <a:cubicBezTo>
                  <a:pt x="188705" y="413322"/>
                  <a:pt x="189879" y="413322"/>
                  <a:pt x="191052" y="413322"/>
                </a:cubicBezTo>
                <a:cubicBezTo>
                  <a:pt x="191287" y="413087"/>
                  <a:pt x="191287" y="412853"/>
                  <a:pt x="191521" y="412619"/>
                </a:cubicBezTo>
                <a:cubicBezTo>
                  <a:pt x="197857" y="407229"/>
                  <a:pt x="211468" y="410510"/>
                  <a:pt x="219212" y="410510"/>
                </a:cubicBezTo>
                <a:cubicBezTo>
                  <a:pt x="227426" y="410510"/>
                  <a:pt x="235874" y="410510"/>
                  <a:pt x="244087" y="410744"/>
                </a:cubicBezTo>
                <a:cubicBezTo>
                  <a:pt x="250188" y="410744"/>
                  <a:pt x="253474" y="416134"/>
                  <a:pt x="252535" y="421523"/>
                </a:cubicBezTo>
                <a:cubicBezTo>
                  <a:pt x="250423" y="434646"/>
                  <a:pt x="244791" y="453626"/>
                  <a:pt x="233527" y="464405"/>
                </a:cubicBezTo>
                <a:cubicBezTo>
                  <a:pt x="260983" y="458313"/>
                  <a:pt x="285388" y="444487"/>
                  <a:pt x="295948" y="417305"/>
                </a:cubicBezTo>
                <a:cubicBezTo>
                  <a:pt x="297591" y="413087"/>
                  <a:pt x="302754" y="410979"/>
                  <a:pt x="306508" y="412150"/>
                </a:cubicBezTo>
                <a:cubicBezTo>
                  <a:pt x="317772" y="407698"/>
                  <a:pt x="335372" y="414025"/>
                  <a:pt x="344524" y="416837"/>
                </a:cubicBezTo>
                <a:cubicBezTo>
                  <a:pt x="367287" y="423632"/>
                  <a:pt x="392866" y="431599"/>
                  <a:pt x="412578" y="445190"/>
                </a:cubicBezTo>
                <a:cubicBezTo>
                  <a:pt x="456695" y="475184"/>
                  <a:pt x="421964" y="549935"/>
                  <a:pt x="420556" y="591411"/>
                </a:cubicBezTo>
                <a:cubicBezTo>
                  <a:pt x="420322" y="596331"/>
                  <a:pt x="416567" y="600549"/>
                  <a:pt x="411404" y="600549"/>
                </a:cubicBezTo>
                <a:cubicBezTo>
                  <a:pt x="276940" y="601018"/>
                  <a:pt x="141068" y="616015"/>
                  <a:pt x="7543" y="592582"/>
                </a:cubicBezTo>
                <a:cubicBezTo>
                  <a:pt x="3553" y="591879"/>
                  <a:pt x="737" y="587427"/>
                  <a:pt x="737" y="583678"/>
                </a:cubicBezTo>
                <a:cubicBezTo>
                  <a:pt x="737" y="546185"/>
                  <a:pt x="-3956" y="502132"/>
                  <a:pt x="10359" y="466514"/>
                </a:cubicBezTo>
                <a:cubicBezTo>
                  <a:pt x="24908" y="430662"/>
                  <a:pt x="77239" y="429490"/>
                  <a:pt x="104929" y="409104"/>
                </a:cubicBezTo>
                <a:cubicBezTo>
                  <a:pt x="106103" y="408167"/>
                  <a:pt x="107745" y="408167"/>
                  <a:pt x="109153" y="408635"/>
                </a:cubicBezTo>
                <a:close/>
                <a:moveTo>
                  <a:pt x="303187" y="227980"/>
                </a:moveTo>
                <a:cubicBezTo>
                  <a:pt x="271982" y="237352"/>
                  <a:pt x="237023" y="235009"/>
                  <a:pt x="205113" y="235947"/>
                </a:cubicBezTo>
                <a:cubicBezTo>
                  <a:pt x="180008" y="236649"/>
                  <a:pt x="146691" y="241101"/>
                  <a:pt x="119005" y="235244"/>
                </a:cubicBezTo>
                <a:cubicBezTo>
                  <a:pt x="119474" y="245319"/>
                  <a:pt x="122055" y="255159"/>
                  <a:pt x="125340" y="264531"/>
                </a:cubicBezTo>
                <a:cubicBezTo>
                  <a:pt x="136133" y="295927"/>
                  <a:pt x="151618" y="329901"/>
                  <a:pt x="175785" y="353097"/>
                </a:cubicBezTo>
                <a:cubicBezTo>
                  <a:pt x="210510" y="386133"/>
                  <a:pt x="265882" y="361297"/>
                  <a:pt x="286764" y="322872"/>
                </a:cubicBezTo>
                <a:cubicBezTo>
                  <a:pt x="301310" y="296396"/>
                  <a:pt x="300841" y="268749"/>
                  <a:pt x="301780" y="239461"/>
                </a:cubicBezTo>
                <a:cubicBezTo>
                  <a:pt x="301780" y="235947"/>
                  <a:pt x="302484" y="231963"/>
                  <a:pt x="303187" y="227980"/>
                </a:cubicBezTo>
                <a:close/>
                <a:moveTo>
                  <a:pt x="216581" y="118943"/>
                </a:moveTo>
                <a:cubicBezTo>
                  <a:pt x="260485" y="117098"/>
                  <a:pt x="304478" y="117625"/>
                  <a:pt x="347063" y="119968"/>
                </a:cubicBezTo>
                <a:cubicBezTo>
                  <a:pt x="355275" y="120437"/>
                  <a:pt x="357621" y="129574"/>
                  <a:pt x="354336" y="134729"/>
                </a:cubicBezTo>
                <a:cubicBezTo>
                  <a:pt x="355275" y="139181"/>
                  <a:pt x="352225" y="144569"/>
                  <a:pt x="347063" y="144335"/>
                </a:cubicBezTo>
                <a:cubicBezTo>
                  <a:pt x="354336" y="144804"/>
                  <a:pt x="346828" y="169405"/>
                  <a:pt x="346828" y="178074"/>
                </a:cubicBezTo>
                <a:cubicBezTo>
                  <a:pt x="346828" y="184635"/>
                  <a:pt x="347063" y="190961"/>
                  <a:pt x="345420" y="197287"/>
                </a:cubicBezTo>
                <a:cubicBezTo>
                  <a:pt x="343074" y="207128"/>
                  <a:pt x="332281" y="214859"/>
                  <a:pt x="322662" y="220014"/>
                </a:cubicBezTo>
                <a:cubicBezTo>
                  <a:pt x="321723" y="227512"/>
                  <a:pt x="320315" y="234775"/>
                  <a:pt x="320081" y="239461"/>
                </a:cubicBezTo>
                <a:cubicBezTo>
                  <a:pt x="320081" y="268280"/>
                  <a:pt x="320315" y="300145"/>
                  <a:pt x="306003" y="326152"/>
                </a:cubicBezTo>
                <a:cubicBezTo>
                  <a:pt x="286998" y="361297"/>
                  <a:pt x="234442" y="403471"/>
                  <a:pt x="191036" y="385196"/>
                </a:cubicBezTo>
                <a:cubicBezTo>
                  <a:pt x="154903" y="370200"/>
                  <a:pt x="133083" y="330369"/>
                  <a:pt x="118067" y="296162"/>
                </a:cubicBezTo>
                <a:cubicBezTo>
                  <a:pt x="110559" y="279058"/>
                  <a:pt x="99062" y="251879"/>
                  <a:pt x="102816" y="230323"/>
                </a:cubicBezTo>
                <a:cubicBezTo>
                  <a:pt x="100000" y="228917"/>
                  <a:pt x="97185" y="227746"/>
                  <a:pt x="94604" y="226106"/>
                </a:cubicBezTo>
                <a:cubicBezTo>
                  <a:pt x="68091" y="210408"/>
                  <a:pt x="74191" y="172451"/>
                  <a:pt x="76538" y="143867"/>
                </a:cubicBezTo>
                <a:cubicBezTo>
                  <a:pt x="73018" y="141289"/>
                  <a:pt x="72549" y="135432"/>
                  <a:pt x="77241" y="134026"/>
                </a:cubicBezTo>
                <a:cubicBezTo>
                  <a:pt x="77476" y="129574"/>
                  <a:pt x="84046" y="126997"/>
                  <a:pt x="86392" y="131683"/>
                </a:cubicBezTo>
                <a:cubicBezTo>
                  <a:pt x="86392" y="131917"/>
                  <a:pt x="86627" y="131917"/>
                  <a:pt x="86627" y="132152"/>
                </a:cubicBezTo>
                <a:cubicBezTo>
                  <a:pt x="128860" y="125006"/>
                  <a:pt x="172676" y="120788"/>
                  <a:pt x="216581" y="118943"/>
                </a:cubicBezTo>
                <a:close/>
                <a:moveTo>
                  <a:pt x="210722" y="19876"/>
                </a:moveTo>
                <a:cubicBezTo>
                  <a:pt x="207671" y="20110"/>
                  <a:pt x="204855" y="20579"/>
                  <a:pt x="201804" y="21048"/>
                </a:cubicBezTo>
                <a:cubicBezTo>
                  <a:pt x="204620" y="21517"/>
                  <a:pt x="207202" y="21985"/>
                  <a:pt x="209783" y="22454"/>
                </a:cubicBezTo>
                <a:cubicBezTo>
                  <a:pt x="210018" y="21517"/>
                  <a:pt x="210252" y="20579"/>
                  <a:pt x="210722" y="19876"/>
                </a:cubicBezTo>
                <a:close/>
                <a:moveTo>
                  <a:pt x="197815" y="2064"/>
                </a:moveTo>
                <a:cubicBezTo>
                  <a:pt x="266809" y="-12935"/>
                  <a:pt x="322427" y="57609"/>
                  <a:pt x="374759" y="90186"/>
                </a:cubicBezTo>
                <a:cubicBezTo>
                  <a:pt x="378749" y="92764"/>
                  <a:pt x="379687" y="96513"/>
                  <a:pt x="378983" y="99795"/>
                </a:cubicBezTo>
                <a:cubicBezTo>
                  <a:pt x="387901" y="123934"/>
                  <a:pt x="392125" y="149714"/>
                  <a:pt x="394237" y="175260"/>
                </a:cubicBezTo>
                <a:cubicBezTo>
                  <a:pt x="395410" y="188150"/>
                  <a:pt x="396349" y="201040"/>
                  <a:pt x="396819" y="213696"/>
                </a:cubicBezTo>
                <a:cubicBezTo>
                  <a:pt x="396819" y="216743"/>
                  <a:pt x="395645" y="231742"/>
                  <a:pt x="395645" y="240648"/>
                </a:cubicBezTo>
                <a:cubicBezTo>
                  <a:pt x="398461" y="241585"/>
                  <a:pt x="400808" y="243695"/>
                  <a:pt x="400339" y="247210"/>
                </a:cubicBezTo>
                <a:cubicBezTo>
                  <a:pt x="400104" y="250491"/>
                  <a:pt x="399635" y="253069"/>
                  <a:pt x="398696" y="256351"/>
                </a:cubicBezTo>
                <a:cubicBezTo>
                  <a:pt x="397288" y="261507"/>
                  <a:pt x="390482" y="265022"/>
                  <a:pt x="385554" y="261741"/>
                </a:cubicBezTo>
                <a:cubicBezTo>
                  <a:pt x="377810" y="256351"/>
                  <a:pt x="378983" y="252132"/>
                  <a:pt x="378983" y="242757"/>
                </a:cubicBezTo>
                <a:cubicBezTo>
                  <a:pt x="378749" y="226586"/>
                  <a:pt x="378514" y="210649"/>
                  <a:pt x="377575" y="194478"/>
                </a:cubicBezTo>
                <a:cubicBezTo>
                  <a:pt x="375933" y="166120"/>
                  <a:pt x="371474" y="137762"/>
                  <a:pt x="368658" y="109638"/>
                </a:cubicBezTo>
                <a:cubicBezTo>
                  <a:pt x="365607" y="111279"/>
                  <a:pt x="361852" y="110341"/>
                  <a:pt x="359740" y="107763"/>
                </a:cubicBezTo>
                <a:cubicBezTo>
                  <a:pt x="359036" y="107529"/>
                  <a:pt x="357863" y="107294"/>
                  <a:pt x="355751" y="106826"/>
                </a:cubicBezTo>
                <a:cubicBezTo>
                  <a:pt x="350588" y="105888"/>
                  <a:pt x="345190" y="104951"/>
                  <a:pt x="340027" y="104482"/>
                </a:cubicBezTo>
                <a:cubicBezTo>
                  <a:pt x="330875" y="103544"/>
                  <a:pt x="321723" y="103076"/>
                  <a:pt x="312570" y="102607"/>
                </a:cubicBezTo>
                <a:cubicBezTo>
                  <a:pt x="286756" y="101670"/>
                  <a:pt x="260942" y="99795"/>
                  <a:pt x="235128" y="99795"/>
                </a:cubicBezTo>
                <a:cubicBezTo>
                  <a:pt x="170592" y="99326"/>
                  <a:pt x="104649" y="97685"/>
                  <a:pt x="40583" y="109404"/>
                </a:cubicBezTo>
                <a:cubicBezTo>
                  <a:pt x="30257" y="111279"/>
                  <a:pt x="25329" y="96982"/>
                  <a:pt x="33543" y="92998"/>
                </a:cubicBezTo>
                <a:cubicBezTo>
                  <a:pt x="33543" y="92061"/>
                  <a:pt x="33543" y="91357"/>
                  <a:pt x="34012" y="90654"/>
                </a:cubicBezTo>
                <a:cubicBezTo>
                  <a:pt x="40583" y="81749"/>
                  <a:pt x="53255" y="80342"/>
                  <a:pt x="62642" y="75421"/>
                </a:cubicBezTo>
                <a:cubicBezTo>
                  <a:pt x="78835" y="66983"/>
                  <a:pt x="94323" y="57375"/>
                  <a:pt x="109812" y="48000"/>
                </a:cubicBezTo>
                <a:cubicBezTo>
                  <a:pt x="136565" y="31594"/>
                  <a:pt x="166603" y="8861"/>
                  <a:pt x="197815" y="20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5" name="text-book-opened_21599">
            <a:extLst>
              <a:ext uri="{FF2B5EF4-FFF2-40B4-BE49-F238E27FC236}">
                <a16:creationId xmlns="" xmlns:a16="http://schemas.microsoft.com/office/drawing/2014/main" id="{7DE5F43A-32F8-4180-91A6-6101CF07FF85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4720810"/>
            <a:ext cx="368752" cy="326436"/>
          </a:xfrm>
          <a:custGeom>
            <a:avLst/>
            <a:gdLst>
              <a:gd name="T0" fmla="*/ 450 w 891"/>
              <a:gd name="T1" fmla="*/ 115 h 790"/>
              <a:gd name="T2" fmla="*/ 76 w 891"/>
              <a:gd name="T3" fmla="*/ 2 h 790"/>
              <a:gd name="T4" fmla="*/ 56 w 891"/>
              <a:gd name="T5" fmla="*/ 17 h 790"/>
              <a:gd name="T6" fmla="*/ 16 w 891"/>
              <a:gd name="T7" fmla="*/ 115 h 790"/>
              <a:gd name="T8" fmla="*/ 0 w 891"/>
              <a:gd name="T9" fmla="*/ 681 h 790"/>
              <a:gd name="T10" fmla="*/ 338 w 891"/>
              <a:gd name="T11" fmla="*/ 697 h 790"/>
              <a:gd name="T12" fmla="*/ 279 w 891"/>
              <a:gd name="T13" fmla="*/ 759 h 790"/>
              <a:gd name="T14" fmla="*/ 279 w 891"/>
              <a:gd name="T15" fmla="*/ 790 h 790"/>
              <a:gd name="T16" fmla="*/ 612 w 891"/>
              <a:gd name="T17" fmla="*/ 774 h 790"/>
              <a:gd name="T18" fmla="*/ 553 w 891"/>
              <a:gd name="T19" fmla="*/ 759 h 790"/>
              <a:gd name="T20" fmla="*/ 875 w 891"/>
              <a:gd name="T21" fmla="*/ 697 h 790"/>
              <a:gd name="T22" fmla="*/ 891 w 891"/>
              <a:gd name="T23" fmla="*/ 131 h 790"/>
              <a:gd name="T24" fmla="*/ 87 w 891"/>
              <a:gd name="T25" fmla="*/ 115 h 790"/>
              <a:gd name="T26" fmla="*/ 343 w 891"/>
              <a:gd name="T27" fmla="*/ 115 h 790"/>
              <a:gd name="T28" fmla="*/ 430 w 891"/>
              <a:gd name="T29" fmla="*/ 142 h 790"/>
              <a:gd name="T30" fmla="*/ 430 w 891"/>
              <a:gd name="T31" fmla="*/ 660 h 790"/>
              <a:gd name="T32" fmla="*/ 87 w 891"/>
              <a:gd name="T33" fmla="*/ 147 h 790"/>
              <a:gd name="T34" fmla="*/ 87 w 891"/>
              <a:gd name="T35" fmla="*/ 115 h 790"/>
              <a:gd name="T36" fmla="*/ 461 w 891"/>
              <a:gd name="T37" fmla="*/ 666 h 790"/>
              <a:gd name="T38" fmla="*/ 522 w 891"/>
              <a:gd name="T39" fmla="*/ 147 h 790"/>
              <a:gd name="T40" fmla="*/ 553 w 891"/>
              <a:gd name="T41" fmla="*/ 185 h 790"/>
              <a:gd name="T42" fmla="*/ 583 w 891"/>
              <a:gd name="T43" fmla="*/ 147 h 790"/>
              <a:gd name="T44" fmla="*/ 860 w 891"/>
              <a:gd name="T45" fmla="*/ 666 h 790"/>
              <a:gd name="T46" fmla="*/ 860 w 891"/>
              <a:gd name="T47" fmla="*/ 666 h 790"/>
              <a:gd name="T48" fmla="*/ 256 w 891"/>
              <a:gd name="T49" fmla="*/ 205 h 790"/>
              <a:gd name="T50" fmla="*/ 377 w 891"/>
              <a:gd name="T51" fmla="*/ 221 h 790"/>
              <a:gd name="T52" fmla="*/ 377 w 891"/>
              <a:gd name="T53" fmla="*/ 320 h 790"/>
              <a:gd name="T54" fmla="*/ 256 w 891"/>
              <a:gd name="T55" fmla="*/ 262 h 790"/>
              <a:gd name="T56" fmla="*/ 377 w 891"/>
              <a:gd name="T57" fmla="*/ 320 h 790"/>
              <a:gd name="T58" fmla="*/ 134 w 891"/>
              <a:gd name="T59" fmla="*/ 325 h 790"/>
              <a:gd name="T60" fmla="*/ 377 w 891"/>
              <a:gd name="T61" fmla="*/ 378 h 790"/>
              <a:gd name="T62" fmla="*/ 377 w 891"/>
              <a:gd name="T63" fmla="*/ 477 h 790"/>
              <a:gd name="T64" fmla="*/ 134 w 891"/>
              <a:gd name="T65" fmla="*/ 383 h 790"/>
              <a:gd name="T66" fmla="*/ 377 w 891"/>
              <a:gd name="T67" fmla="*/ 477 h 790"/>
              <a:gd name="T68" fmla="*/ 134 w 891"/>
              <a:gd name="T69" fmla="*/ 482 h 790"/>
              <a:gd name="T70" fmla="*/ 377 w 891"/>
              <a:gd name="T71" fmla="*/ 535 h 790"/>
              <a:gd name="T72" fmla="*/ 155 w 891"/>
              <a:gd name="T73" fmla="*/ 258 h 790"/>
              <a:gd name="T74" fmla="*/ 198 w 891"/>
              <a:gd name="T75" fmla="*/ 249 h 790"/>
              <a:gd name="T76" fmla="*/ 215 w 891"/>
              <a:gd name="T77" fmla="*/ 277 h 790"/>
              <a:gd name="T78" fmla="*/ 192 w 891"/>
              <a:gd name="T79" fmla="*/ 159 h 790"/>
              <a:gd name="T80" fmla="*/ 168 w 891"/>
              <a:gd name="T81" fmla="*/ 152 h 790"/>
              <a:gd name="T82" fmla="*/ 145 w 891"/>
              <a:gd name="T83" fmla="*/ 255 h 790"/>
              <a:gd name="T84" fmla="*/ 180 w 891"/>
              <a:gd name="T85" fmla="*/ 180 h 790"/>
              <a:gd name="T86" fmla="*/ 167 w 891"/>
              <a:gd name="T87" fmla="*/ 220 h 790"/>
              <a:gd name="T88" fmla="*/ 528 w 891"/>
              <a:gd name="T89" fmla="*/ 243 h 790"/>
              <a:gd name="T90" fmla="*/ 810 w 891"/>
              <a:gd name="T91" fmla="*/ 263 h 790"/>
              <a:gd name="T92" fmla="*/ 528 w 891"/>
              <a:gd name="T93" fmla="*/ 243 h 790"/>
              <a:gd name="T94" fmla="*/ 810 w 891"/>
              <a:gd name="T95" fmla="*/ 321 h 790"/>
              <a:gd name="T96" fmla="*/ 528 w 891"/>
              <a:gd name="T97" fmla="*/ 341 h 790"/>
              <a:gd name="T98" fmla="*/ 531 w 891"/>
              <a:gd name="T99" fmla="*/ 400 h 790"/>
              <a:gd name="T100" fmla="*/ 810 w 891"/>
              <a:gd name="T101" fmla="*/ 420 h 790"/>
              <a:gd name="T102" fmla="*/ 531 w 891"/>
              <a:gd name="T103" fmla="*/ 400 h 790"/>
              <a:gd name="T104" fmla="*/ 810 w 891"/>
              <a:gd name="T105" fmla="*/ 478 h 790"/>
              <a:gd name="T106" fmla="*/ 531 w 891"/>
              <a:gd name="T107" fmla="*/ 498 h 790"/>
              <a:gd name="T108" fmla="*/ 531 w 891"/>
              <a:gd name="T109" fmla="*/ 557 h 790"/>
              <a:gd name="T110" fmla="*/ 810 w 891"/>
              <a:gd name="T111" fmla="*/ 577 h 790"/>
              <a:gd name="T112" fmla="*/ 531 w 891"/>
              <a:gd name="T113" fmla="*/ 557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1" h="790">
                <a:moveTo>
                  <a:pt x="875" y="115"/>
                </a:moveTo>
                <a:lnTo>
                  <a:pt x="450" y="115"/>
                </a:lnTo>
                <a:lnTo>
                  <a:pt x="450" y="115"/>
                </a:lnTo>
                <a:lnTo>
                  <a:pt x="76" y="2"/>
                </a:lnTo>
                <a:cubicBezTo>
                  <a:pt x="72" y="0"/>
                  <a:pt x="66" y="1"/>
                  <a:pt x="63" y="4"/>
                </a:cubicBezTo>
                <a:cubicBezTo>
                  <a:pt x="59" y="7"/>
                  <a:pt x="56" y="12"/>
                  <a:pt x="56" y="17"/>
                </a:cubicBezTo>
                <a:lnTo>
                  <a:pt x="56" y="115"/>
                </a:lnTo>
                <a:lnTo>
                  <a:pt x="16" y="115"/>
                </a:lnTo>
                <a:cubicBezTo>
                  <a:pt x="7" y="115"/>
                  <a:pt x="0" y="122"/>
                  <a:pt x="0" y="131"/>
                </a:cubicBezTo>
                <a:lnTo>
                  <a:pt x="0" y="681"/>
                </a:lnTo>
                <a:cubicBezTo>
                  <a:pt x="0" y="690"/>
                  <a:pt x="7" y="697"/>
                  <a:pt x="16" y="697"/>
                </a:cubicBezTo>
                <a:lnTo>
                  <a:pt x="338" y="697"/>
                </a:lnTo>
                <a:lnTo>
                  <a:pt x="338" y="759"/>
                </a:lnTo>
                <a:lnTo>
                  <a:pt x="279" y="759"/>
                </a:lnTo>
                <a:lnTo>
                  <a:pt x="279" y="774"/>
                </a:lnTo>
                <a:lnTo>
                  <a:pt x="279" y="790"/>
                </a:lnTo>
                <a:lnTo>
                  <a:pt x="612" y="790"/>
                </a:lnTo>
                <a:lnTo>
                  <a:pt x="612" y="774"/>
                </a:lnTo>
                <a:lnTo>
                  <a:pt x="612" y="759"/>
                </a:lnTo>
                <a:lnTo>
                  <a:pt x="553" y="759"/>
                </a:lnTo>
                <a:lnTo>
                  <a:pt x="553" y="697"/>
                </a:lnTo>
                <a:lnTo>
                  <a:pt x="875" y="697"/>
                </a:lnTo>
                <a:cubicBezTo>
                  <a:pt x="884" y="697"/>
                  <a:pt x="891" y="690"/>
                  <a:pt x="891" y="681"/>
                </a:cubicBezTo>
                <a:lnTo>
                  <a:pt x="891" y="131"/>
                </a:lnTo>
                <a:cubicBezTo>
                  <a:pt x="891" y="122"/>
                  <a:pt x="884" y="115"/>
                  <a:pt x="875" y="115"/>
                </a:cubicBezTo>
                <a:close/>
                <a:moveTo>
                  <a:pt x="87" y="115"/>
                </a:moveTo>
                <a:lnTo>
                  <a:pt x="87" y="38"/>
                </a:lnTo>
                <a:lnTo>
                  <a:pt x="343" y="115"/>
                </a:lnTo>
                <a:lnTo>
                  <a:pt x="394" y="131"/>
                </a:lnTo>
                <a:lnTo>
                  <a:pt x="430" y="142"/>
                </a:lnTo>
                <a:lnTo>
                  <a:pt x="430" y="147"/>
                </a:lnTo>
                <a:lnTo>
                  <a:pt x="430" y="660"/>
                </a:lnTo>
                <a:lnTo>
                  <a:pt x="87" y="556"/>
                </a:lnTo>
                <a:lnTo>
                  <a:pt x="87" y="147"/>
                </a:lnTo>
                <a:lnTo>
                  <a:pt x="87" y="131"/>
                </a:lnTo>
                <a:lnTo>
                  <a:pt x="87" y="115"/>
                </a:lnTo>
                <a:close/>
                <a:moveTo>
                  <a:pt x="860" y="666"/>
                </a:moveTo>
                <a:lnTo>
                  <a:pt x="461" y="666"/>
                </a:lnTo>
                <a:lnTo>
                  <a:pt x="461" y="147"/>
                </a:lnTo>
                <a:lnTo>
                  <a:pt x="522" y="147"/>
                </a:lnTo>
                <a:lnTo>
                  <a:pt x="522" y="204"/>
                </a:lnTo>
                <a:lnTo>
                  <a:pt x="553" y="185"/>
                </a:lnTo>
                <a:lnTo>
                  <a:pt x="583" y="204"/>
                </a:lnTo>
                <a:lnTo>
                  <a:pt x="583" y="147"/>
                </a:lnTo>
                <a:lnTo>
                  <a:pt x="860" y="147"/>
                </a:lnTo>
                <a:lnTo>
                  <a:pt x="860" y="666"/>
                </a:lnTo>
                <a:lnTo>
                  <a:pt x="860" y="666"/>
                </a:lnTo>
                <a:lnTo>
                  <a:pt x="860" y="666"/>
                </a:lnTo>
                <a:close/>
                <a:moveTo>
                  <a:pt x="377" y="242"/>
                </a:moveTo>
                <a:lnTo>
                  <a:pt x="256" y="205"/>
                </a:lnTo>
                <a:lnTo>
                  <a:pt x="256" y="184"/>
                </a:lnTo>
                <a:lnTo>
                  <a:pt x="377" y="221"/>
                </a:lnTo>
                <a:lnTo>
                  <a:pt x="377" y="242"/>
                </a:lnTo>
                <a:close/>
                <a:moveTo>
                  <a:pt x="377" y="320"/>
                </a:moveTo>
                <a:lnTo>
                  <a:pt x="256" y="283"/>
                </a:lnTo>
                <a:lnTo>
                  <a:pt x="256" y="262"/>
                </a:lnTo>
                <a:lnTo>
                  <a:pt x="377" y="299"/>
                </a:lnTo>
                <a:lnTo>
                  <a:pt x="377" y="320"/>
                </a:lnTo>
                <a:close/>
                <a:moveTo>
                  <a:pt x="377" y="399"/>
                </a:moveTo>
                <a:lnTo>
                  <a:pt x="134" y="325"/>
                </a:lnTo>
                <a:lnTo>
                  <a:pt x="134" y="304"/>
                </a:lnTo>
                <a:lnTo>
                  <a:pt x="377" y="378"/>
                </a:lnTo>
                <a:lnTo>
                  <a:pt x="377" y="399"/>
                </a:lnTo>
                <a:close/>
                <a:moveTo>
                  <a:pt x="377" y="477"/>
                </a:moveTo>
                <a:lnTo>
                  <a:pt x="134" y="403"/>
                </a:lnTo>
                <a:lnTo>
                  <a:pt x="134" y="383"/>
                </a:lnTo>
                <a:lnTo>
                  <a:pt x="377" y="456"/>
                </a:lnTo>
                <a:lnTo>
                  <a:pt x="377" y="477"/>
                </a:lnTo>
                <a:close/>
                <a:moveTo>
                  <a:pt x="377" y="556"/>
                </a:moveTo>
                <a:lnTo>
                  <a:pt x="134" y="482"/>
                </a:lnTo>
                <a:lnTo>
                  <a:pt x="134" y="461"/>
                </a:lnTo>
                <a:lnTo>
                  <a:pt x="377" y="535"/>
                </a:lnTo>
                <a:lnTo>
                  <a:pt x="377" y="556"/>
                </a:lnTo>
                <a:close/>
                <a:moveTo>
                  <a:pt x="155" y="258"/>
                </a:moveTo>
                <a:lnTo>
                  <a:pt x="161" y="238"/>
                </a:lnTo>
                <a:lnTo>
                  <a:pt x="198" y="249"/>
                </a:lnTo>
                <a:lnTo>
                  <a:pt x="205" y="273"/>
                </a:lnTo>
                <a:lnTo>
                  <a:pt x="215" y="277"/>
                </a:lnTo>
                <a:lnTo>
                  <a:pt x="226" y="280"/>
                </a:lnTo>
                <a:lnTo>
                  <a:pt x="192" y="159"/>
                </a:lnTo>
                <a:lnTo>
                  <a:pt x="180" y="155"/>
                </a:lnTo>
                <a:lnTo>
                  <a:pt x="168" y="152"/>
                </a:lnTo>
                <a:lnTo>
                  <a:pt x="134" y="252"/>
                </a:lnTo>
                <a:lnTo>
                  <a:pt x="145" y="255"/>
                </a:lnTo>
                <a:lnTo>
                  <a:pt x="155" y="258"/>
                </a:lnTo>
                <a:close/>
                <a:moveTo>
                  <a:pt x="180" y="180"/>
                </a:moveTo>
                <a:lnTo>
                  <a:pt x="193" y="228"/>
                </a:lnTo>
                <a:lnTo>
                  <a:pt x="167" y="220"/>
                </a:lnTo>
                <a:lnTo>
                  <a:pt x="180" y="180"/>
                </a:lnTo>
                <a:close/>
                <a:moveTo>
                  <a:pt x="528" y="243"/>
                </a:moveTo>
                <a:lnTo>
                  <a:pt x="810" y="243"/>
                </a:lnTo>
                <a:lnTo>
                  <a:pt x="810" y="263"/>
                </a:lnTo>
                <a:lnTo>
                  <a:pt x="528" y="263"/>
                </a:lnTo>
                <a:lnTo>
                  <a:pt x="528" y="243"/>
                </a:lnTo>
                <a:close/>
                <a:moveTo>
                  <a:pt x="528" y="321"/>
                </a:moveTo>
                <a:lnTo>
                  <a:pt x="810" y="321"/>
                </a:lnTo>
                <a:lnTo>
                  <a:pt x="810" y="341"/>
                </a:lnTo>
                <a:lnTo>
                  <a:pt x="528" y="341"/>
                </a:lnTo>
                <a:lnTo>
                  <a:pt x="528" y="321"/>
                </a:lnTo>
                <a:close/>
                <a:moveTo>
                  <a:pt x="531" y="400"/>
                </a:moveTo>
                <a:lnTo>
                  <a:pt x="810" y="400"/>
                </a:lnTo>
                <a:lnTo>
                  <a:pt x="810" y="420"/>
                </a:lnTo>
                <a:lnTo>
                  <a:pt x="531" y="420"/>
                </a:lnTo>
                <a:lnTo>
                  <a:pt x="531" y="400"/>
                </a:lnTo>
                <a:close/>
                <a:moveTo>
                  <a:pt x="531" y="478"/>
                </a:moveTo>
                <a:lnTo>
                  <a:pt x="810" y="478"/>
                </a:lnTo>
                <a:lnTo>
                  <a:pt x="810" y="498"/>
                </a:lnTo>
                <a:lnTo>
                  <a:pt x="531" y="498"/>
                </a:lnTo>
                <a:lnTo>
                  <a:pt x="531" y="478"/>
                </a:lnTo>
                <a:close/>
                <a:moveTo>
                  <a:pt x="531" y="557"/>
                </a:moveTo>
                <a:lnTo>
                  <a:pt x="810" y="557"/>
                </a:lnTo>
                <a:lnTo>
                  <a:pt x="810" y="577"/>
                </a:lnTo>
                <a:lnTo>
                  <a:pt x="531" y="577"/>
                </a:lnTo>
                <a:lnTo>
                  <a:pt x="531" y="5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6" name="observation-tool_18366">
            <a:extLst>
              <a:ext uri="{FF2B5EF4-FFF2-40B4-BE49-F238E27FC236}">
                <a16:creationId xmlns="" xmlns:a16="http://schemas.microsoft.com/office/drawing/2014/main" id="{A88FC960-8A18-475D-A28D-C53D99ED2378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4" y="4734455"/>
            <a:ext cx="368754" cy="368204"/>
          </a:xfrm>
          <a:custGeom>
            <a:avLst/>
            <a:gdLst>
              <a:gd name="T0" fmla="*/ 2078 w 5401"/>
              <a:gd name="T1" fmla="*/ 4156 h 5401"/>
              <a:gd name="T2" fmla="*/ 2959 w 5401"/>
              <a:gd name="T3" fmla="*/ 3957 h 5401"/>
              <a:gd name="T4" fmla="*/ 4127 w 5401"/>
              <a:gd name="T5" fmla="*/ 5126 h 5401"/>
              <a:gd name="T6" fmla="*/ 5125 w 5401"/>
              <a:gd name="T7" fmla="*/ 5126 h 5401"/>
              <a:gd name="T8" fmla="*/ 5125 w 5401"/>
              <a:gd name="T9" fmla="*/ 4127 h 5401"/>
              <a:gd name="T10" fmla="*/ 3958 w 5401"/>
              <a:gd name="T11" fmla="*/ 2959 h 5401"/>
              <a:gd name="T12" fmla="*/ 4156 w 5401"/>
              <a:gd name="T13" fmla="*/ 2078 h 5401"/>
              <a:gd name="T14" fmla="*/ 2078 w 5401"/>
              <a:gd name="T15" fmla="*/ 0 h 5401"/>
              <a:gd name="T16" fmla="*/ 0 w 5401"/>
              <a:gd name="T17" fmla="*/ 2078 h 5401"/>
              <a:gd name="T18" fmla="*/ 2078 w 5401"/>
              <a:gd name="T19" fmla="*/ 4156 h 5401"/>
              <a:gd name="T20" fmla="*/ 2078 w 5401"/>
              <a:gd name="T21" fmla="*/ 606 h 5401"/>
              <a:gd name="T22" fmla="*/ 3551 w 5401"/>
              <a:gd name="T23" fmla="*/ 2078 h 5401"/>
              <a:gd name="T24" fmla="*/ 2078 w 5401"/>
              <a:gd name="T25" fmla="*/ 3551 h 5401"/>
              <a:gd name="T26" fmla="*/ 606 w 5401"/>
              <a:gd name="T27" fmla="*/ 2078 h 5401"/>
              <a:gd name="T28" fmla="*/ 2078 w 5401"/>
              <a:gd name="T29" fmla="*/ 606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01" h="5401">
                <a:moveTo>
                  <a:pt x="2078" y="4156"/>
                </a:moveTo>
                <a:cubicBezTo>
                  <a:pt x="2393" y="4156"/>
                  <a:pt x="2691" y="4084"/>
                  <a:pt x="2959" y="3957"/>
                </a:cubicBezTo>
                <a:lnTo>
                  <a:pt x="4127" y="5126"/>
                </a:lnTo>
                <a:cubicBezTo>
                  <a:pt x="4403" y="5401"/>
                  <a:pt x="4850" y="5401"/>
                  <a:pt x="5125" y="5126"/>
                </a:cubicBezTo>
                <a:cubicBezTo>
                  <a:pt x="5401" y="4850"/>
                  <a:pt x="5401" y="4403"/>
                  <a:pt x="5125" y="4127"/>
                </a:cubicBezTo>
                <a:lnTo>
                  <a:pt x="3958" y="2959"/>
                </a:lnTo>
                <a:cubicBezTo>
                  <a:pt x="4084" y="2691"/>
                  <a:pt x="4156" y="2393"/>
                  <a:pt x="4156" y="2078"/>
                </a:cubicBezTo>
                <a:cubicBezTo>
                  <a:pt x="4156" y="932"/>
                  <a:pt x="3224" y="0"/>
                  <a:pt x="2078" y="0"/>
                </a:cubicBezTo>
                <a:cubicBezTo>
                  <a:pt x="933" y="0"/>
                  <a:pt x="0" y="932"/>
                  <a:pt x="0" y="2078"/>
                </a:cubicBezTo>
                <a:cubicBezTo>
                  <a:pt x="0" y="3224"/>
                  <a:pt x="933" y="4156"/>
                  <a:pt x="2078" y="4156"/>
                </a:cubicBezTo>
                <a:close/>
                <a:moveTo>
                  <a:pt x="2078" y="606"/>
                </a:moveTo>
                <a:cubicBezTo>
                  <a:pt x="2890" y="606"/>
                  <a:pt x="3551" y="1266"/>
                  <a:pt x="3551" y="2078"/>
                </a:cubicBezTo>
                <a:cubicBezTo>
                  <a:pt x="3551" y="2891"/>
                  <a:pt x="2890" y="3551"/>
                  <a:pt x="2078" y="3551"/>
                </a:cubicBezTo>
                <a:cubicBezTo>
                  <a:pt x="1266" y="3551"/>
                  <a:pt x="606" y="2891"/>
                  <a:pt x="606" y="2078"/>
                </a:cubicBezTo>
                <a:cubicBezTo>
                  <a:pt x="606" y="1266"/>
                  <a:pt x="1266" y="606"/>
                  <a:pt x="2078" y="6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7" name="three-books_73780">
            <a:extLst>
              <a:ext uri="{FF2B5EF4-FFF2-40B4-BE49-F238E27FC236}">
                <a16:creationId xmlns="" xmlns:a16="http://schemas.microsoft.com/office/drawing/2014/main" id="{C6C659AC-1D6B-477B-87A8-AD61CA0A8069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4720044"/>
            <a:ext cx="368754" cy="324092"/>
          </a:xfrm>
          <a:custGeom>
            <a:avLst/>
            <a:gdLst>
              <a:gd name="T0" fmla="*/ 137 w 2619"/>
              <a:gd name="T1" fmla="*/ 0 h 2305"/>
              <a:gd name="T2" fmla="*/ 0 w 2619"/>
              <a:gd name="T3" fmla="*/ 2168 h 2305"/>
              <a:gd name="T4" fmla="*/ 650 w 2619"/>
              <a:gd name="T5" fmla="*/ 2305 h 2305"/>
              <a:gd name="T6" fmla="*/ 787 w 2619"/>
              <a:gd name="T7" fmla="*/ 137 h 2305"/>
              <a:gd name="T8" fmla="*/ 550 w 2619"/>
              <a:gd name="T9" fmla="*/ 2003 h 2305"/>
              <a:gd name="T10" fmla="*/ 164 w 2619"/>
              <a:gd name="T11" fmla="*/ 1936 h 2305"/>
              <a:gd name="T12" fmla="*/ 550 w 2619"/>
              <a:gd name="T13" fmla="*/ 1870 h 2305"/>
              <a:gd name="T14" fmla="*/ 550 w 2619"/>
              <a:gd name="T15" fmla="*/ 2003 h 2305"/>
              <a:gd name="T16" fmla="*/ 230 w 2619"/>
              <a:gd name="T17" fmla="*/ 1074 h 2305"/>
              <a:gd name="T18" fmla="*/ 230 w 2619"/>
              <a:gd name="T19" fmla="*/ 941 h 2305"/>
              <a:gd name="T20" fmla="*/ 616 w 2619"/>
              <a:gd name="T21" fmla="*/ 1008 h 2305"/>
              <a:gd name="T22" fmla="*/ 550 w 2619"/>
              <a:gd name="T23" fmla="*/ 807 h 2305"/>
              <a:gd name="T24" fmla="*/ 164 w 2619"/>
              <a:gd name="T25" fmla="*/ 740 h 2305"/>
              <a:gd name="T26" fmla="*/ 550 w 2619"/>
              <a:gd name="T27" fmla="*/ 674 h 2305"/>
              <a:gd name="T28" fmla="*/ 550 w 2619"/>
              <a:gd name="T29" fmla="*/ 807 h 2305"/>
              <a:gd name="T30" fmla="*/ 230 w 2619"/>
              <a:gd name="T31" fmla="*/ 540 h 2305"/>
              <a:gd name="T32" fmla="*/ 230 w 2619"/>
              <a:gd name="T33" fmla="*/ 407 h 2305"/>
              <a:gd name="T34" fmla="*/ 616 w 2619"/>
              <a:gd name="T35" fmla="*/ 473 h 2305"/>
              <a:gd name="T36" fmla="*/ 1566 w 2619"/>
              <a:gd name="T37" fmla="*/ 0 h 2305"/>
              <a:gd name="T38" fmla="*/ 916 w 2619"/>
              <a:gd name="T39" fmla="*/ 137 h 2305"/>
              <a:gd name="T40" fmla="*/ 1053 w 2619"/>
              <a:gd name="T41" fmla="*/ 2305 h 2305"/>
              <a:gd name="T42" fmla="*/ 1703 w 2619"/>
              <a:gd name="T43" fmla="*/ 2168 h 2305"/>
              <a:gd name="T44" fmla="*/ 1566 w 2619"/>
              <a:gd name="T45" fmla="*/ 0 h 2305"/>
              <a:gd name="T46" fmla="*/ 1146 w 2619"/>
              <a:gd name="T47" fmla="*/ 2003 h 2305"/>
              <a:gd name="T48" fmla="*/ 1146 w 2619"/>
              <a:gd name="T49" fmla="*/ 1870 h 2305"/>
              <a:gd name="T50" fmla="*/ 1532 w 2619"/>
              <a:gd name="T51" fmla="*/ 1936 h 2305"/>
              <a:gd name="T52" fmla="*/ 1465 w 2619"/>
              <a:gd name="T53" fmla="*/ 1074 h 2305"/>
              <a:gd name="T54" fmla="*/ 1079 w 2619"/>
              <a:gd name="T55" fmla="*/ 1008 h 2305"/>
              <a:gd name="T56" fmla="*/ 1465 w 2619"/>
              <a:gd name="T57" fmla="*/ 941 h 2305"/>
              <a:gd name="T58" fmla="*/ 1465 w 2619"/>
              <a:gd name="T59" fmla="*/ 1074 h 2305"/>
              <a:gd name="T60" fmla="*/ 1146 w 2619"/>
              <a:gd name="T61" fmla="*/ 807 h 2305"/>
              <a:gd name="T62" fmla="*/ 1146 w 2619"/>
              <a:gd name="T63" fmla="*/ 674 h 2305"/>
              <a:gd name="T64" fmla="*/ 1532 w 2619"/>
              <a:gd name="T65" fmla="*/ 740 h 2305"/>
              <a:gd name="T66" fmla="*/ 1465 w 2619"/>
              <a:gd name="T67" fmla="*/ 540 h 2305"/>
              <a:gd name="T68" fmla="*/ 1079 w 2619"/>
              <a:gd name="T69" fmla="*/ 473 h 2305"/>
              <a:gd name="T70" fmla="*/ 1465 w 2619"/>
              <a:gd name="T71" fmla="*/ 407 h 2305"/>
              <a:gd name="T72" fmla="*/ 1465 w 2619"/>
              <a:gd name="T73" fmla="*/ 540 h 2305"/>
              <a:gd name="T74" fmla="*/ 1968 w 2619"/>
              <a:gd name="T75" fmla="*/ 0 h 2305"/>
              <a:gd name="T76" fmla="*/ 1831 w 2619"/>
              <a:gd name="T77" fmla="*/ 2168 h 2305"/>
              <a:gd name="T78" fmla="*/ 2481 w 2619"/>
              <a:gd name="T79" fmla="*/ 2305 h 2305"/>
              <a:gd name="T80" fmla="*/ 2619 w 2619"/>
              <a:gd name="T81" fmla="*/ 137 h 2305"/>
              <a:gd name="T82" fmla="*/ 2381 w 2619"/>
              <a:gd name="T83" fmla="*/ 2003 h 2305"/>
              <a:gd name="T84" fmla="*/ 1995 w 2619"/>
              <a:gd name="T85" fmla="*/ 1936 h 2305"/>
              <a:gd name="T86" fmla="*/ 2381 w 2619"/>
              <a:gd name="T87" fmla="*/ 1870 h 2305"/>
              <a:gd name="T88" fmla="*/ 2381 w 2619"/>
              <a:gd name="T89" fmla="*/ 2003 h 2305"/>
              <a:gd name="T90" fmla="*/ 2061 w 2619"/>
              <a:gd name="T91" fmla="*/ 1074 h 2305"/>
              <a:gd name="T92" fmla="*/ 2061 w 2619"/>
              <a:gd name="T93" fmla="*/ 941 h 2305"/>
              <a:gd name="T94" fmla="*/ 2447 w 2619"/>
              <a:gd name="T95" fmla="*/ 1008 h 2305"/>
              <a:gd name="T96" fmla="*/ 2381 w 2619"/>
              <a:gd name="T97" fmla="*/ 807 h 2305"/>
              <a:gd name="T98" fmla="*/ 1995 w 2619"/>
              <a:gd name="T99" fmla="*/ 740 h 2305"/>
              <a:gd name="T100" fmla="*/ 2381 w 2619"/>
              <a:gd name="T101" fmla="*/ 674 h 2305"/>
              <a:gd name="T102" fmla="*/ 2381 w 2619"/>
              <a:gd name="T103" fmla="*/ 807 h 2305"/>
              <a:gd name="T104" fmla="*/ 2061 w 2619"/>
              <a:gd name="T105" fmla="*/ 540 h 2305"/>
              <a:gd name="T106" fmla="*/ 2061 w 2619"/>
              <a:gd name="T107" fmla="*/ 407 h 2305"/>
              <a:gd name="T108" fmla="*/ 2447 w 2619"/>
              <a:gd name="T109" fmla="*/ 473 h 2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19" h="2305">
                <a:moveTo>
                  <a:pt x="650" y="0"/>
                </a:moveTo>
                <a:lnTo>
                  <a:pt x="137" y="0"/>
                </a:lnTo>
                <a:cubicBezTo>
                  <a:pt x="61" y="0"/>
                  <a:pt x="0" y="61"/>
                  <a:pt x="0" y="137"/>
                </a:cubicBezTo>
                <a:lnTo>
                  <a:pt x="0" y="2168"/>
                </a:lnTo>
                <a:cubicBezTo>
                  <a:pt x="0" y="2243"/>
                  <a:pt x="61" y="2305"/>
                  <a:pt x="137" y="2305"/>
                </a:cubicBezTo>
                <a:lnTo>
                  <a:pt x="650" y="2305"/>
                </a:lnTo>
                <a:cubicBezTo>
                  <a:pt x="726" y="2305"/>
                  <a:pt x="787" y="2243"/>
                  <a:pt x="787" y="2168"/>
                </a:cubicBezTo>
                <a:lnTo>
                  <a:pt x="787" y="137"/>
                </a:lnTo>
                <a:cubicBezTo>
                  <a:pt x="787" y="61"/>
                  <a:pt x="726" y="0"/>
                  <a:pt x="650" y="0"/>
                </a:cubicBezTo>
                <a:close/>
                <a:moveTo>
                  <a:pt x="550" y="2003"/>
                </a:moveTo>
                <a:lnTo>
                  <a:pt x="230" y="2003"/>
                </a:lnTo>
                <a:cubicBezTo>
                  <a:pt x="193" y="2003"/>
                  <a:pt x="164" y="1973"/>
                  <a:pt x="164" y="1936"/>
                </a:cubicBezTo>
                <a:cubicBezTo>
                  <a:pt x="164" y="1900"/>
                  <a:pt x="193" y="1870"/>
                  <a:pt x="230" y="1870"/>
                </a:cubicBezTo>
                <a:lnTo>
                  <a:pt x="550" y="1870"/>
                </a:lnTo>
                <a:cubicBezTo>
                  <a:pt x="586" y="1870"/>
                  <a:pt x="616" y="1900"/>
                  <a:pt x="616" y="1936"/>
                </a:cubicBezTo>
                <a:cubicBezTo>
                  <a:pt x="616" y="1973"/>
                  <a:pt x="586" y="2003"/>
                  <a:pt x="550" y="2003"/>
                </a:cubicBezTo>
                <a:close/>
                <a:moveTo>
                  <a:pt x="550" y="1074"/>
                </a:moveTo>
                <a:lnTo>
                  <a:pt x="230" y="1074"/>
                </a:lnTo>
                <a:cubicBezTo>
                  <a:pt x="193" y="1074"/>
                  <a:pt x="164" y="1044"/>
                  <a:pt x="164" y="1008"/>
                </a:cubicBezTo>
                <a:cubicBezTo>
                  <a:pt x="164" y="971"/>
                  <a:pt x="193" y="941"/>
                  <a:pt x="230" y="941"/>
                </a:cubicBezTo>
                <a:lnTo>
                  <a:pt x="550" y="941"/>
                </a:lnTo>
                <a:cubicBezTo>
                  <a:pt x="586" y="941"/>
                  <a:pt x="616" y="971"/>
                  <a:pt x="616" y="1008"/>
                </a:cubicBezTo>
                <a:cubicBezTo>
                  <a:pt x="616" y="1044"/>
                  <a:pt x="586" y="1074"/>
                  <a:pt x="550" y="1074"/>
                </a:cubicBezTo>
                <a:close/>
                <a:moveTo>
                  <a:pt x="550" y="807"/>
                </a:moveTo>
                <a:lnTo>
                  <a:pt x="230" y="807"/>
                </a:lnTo>
                <a:cubicBezTo>
                  <a:pt x="193" y="807"/>
                  <a:pt x="164" y="777"/>
                  <a:pt x="164" y="740"/>
                </a:cubicBezTo>
                <a:cubicBezTo>
                  <a:pt x="164" y="704"/>
                  <a:pt x="193" y="674"/>
                  <a:pt x="230" y="674"/>
                </a:cubicBezTo>
                <a:lnTo>
                  <a:pt x="550" y="674"/>
                </a:lnTo>
                <a:cubicBezTo>
                  <a:pt x="586" y="674"/>
                  <a:pt x="616" y="704"/>
                  <a:pt x="616" y="740"/>
                </a:cubicBezTo>
                <a:cubicBezTo>
                  <a:pt x="616" y="777"/>
                  <a:pt x="586" y="807"/>
                  <a:pt x="550" y="807"/>
                </a:cubicBezTo>
                <a:close/>
                <a:moveTo>
                  <a:pt x="550" y="540"/>
                </a:moveTo>
                <a:lnTo>
                  <a:pt x="230" y="540"/>
                </a:lnTo>
                <a:cubicBezTo>
                  <a:pt x="193" y="540"/>
                  <a:pt x="164" y="510"/>
                  <a:pt x="164" y="473"/>
                </a:cubicBezTo>
                <a:cubicBezTo>
                  <a:pt x="164" y="436"/>
                  <a:pt x="193" y="407"/>
                  <a:pt x="230" y="407"/>
                </a:cubicBezTo>
                <a:lnTo>
                  <a:pt x="550" y="407"/>
                </a:lnTo>
                <a:cubicBezTo>
                  <a:pt x="586" y="407"/>
                  <a:pt x="616" y="436"/>
                  <a:pt x="616" y="473"/>
                </a:cubicBezTo>
                <a:cubicBezTo>
                  <a:pt x="616" y="510"/>
                  <a:pt x="586" y="540"/>
                  <a:pt x="550" y="540"/>
                </a:cubicBezTo>
                <a:close/>
                <a:moveTo>
                  <a:pt x="1566" y="0"/>
                </a:moveTo>
                <a:lnTo>
                  <a:pt x="1053" y="0"/>
                </a:lnTo>
                <a:cubicBezTo>
                  <a:pt x="977" y="0"/>
                  <a:pt x="916" y="61"/>
                  <a:pt x="916" y="137"/>
                </a:cubicBezTo>
                <a:lnTo>
                  <a:pt x="916" y="2168"/>
                </a:lnTo>
                <a:cubicBezTo>
                  <a:pt x="916" y="2243"/>
                  <a:pt x="977" y="2305"/>
                  <a:pt x="1053" y="2305"/>
                </a:cubicBezTo>
                <a:lnTo>
                  <a:pt x="1566" y="2305"/>
                </a:lnTo>
                <a:cubicBezTo>
                  <a:pt x="1641" y="2305"/>
                  <a:pt x="1703" y="2243"/>
                  <a:pt x="1703" y="2168"/>
                </a:cubicBezTo>
                <a:lnTo>
                  <a:pt x="1703" y="137"/>
                </a:lnTo>
                <a:cubicBezTo>
                  <a:pt x="1703" y="61"/>
                  <a:pt x="1641" y="0"/>
                  <a:pt x="1566" y="0"/>
                </a:cubicBezTo>
                <a:close/>
                <a:moveTo>
                  <a:pt x="1465" y="2003"/>
                </a:moveTo>
                <a:lnTo>
                  <a:pt x="1146" y="2003"/>
                </a:lnTo>
                <a:cubicBezTo>
                  <a:pt x="1109" y="2003"/>
                  <a:pt x="1079" y="1973"/>
                  <a:pt x="1079" y="1936"/>
                </a:cubicBezTo>
                <a:cubicBezTo>
                  <a:pt x="1079" y="1900"/>
                  <a:pt x="1109" y="1870"/>
                  <a:pt x="1146" y="1870"/>
                </a:cubicBezTo>
                <a:lnTo>
                  <a:pt x="1465" y="1870"/>
                </a:lnTo>
                <a:cubicBezTo>
                  <a:pt x="1502" y="1870"/>
                  <a:pt x="1532" y="1900"/>
                  <a:pt x="1532" y="1936"/>
                </a:cubicBezTo>
                <a:cubicBezTo>
                  <a:pt x="1532" y="1973"/>
                  <a:pt x="1502" y="2003"/>
                  <a:pt x="1465" y="2003"/>
                </a:cubicBezTo>
                <a:close/>
                <a:moveTo>
                  <a:pt x="1465" y="1074"/>
                </a:moveTo>
                <a:lnTo>
                  <a:pt x="1146" y="1074"/>
                </a:lnTo>
                <a:cubicBezTo>
                  <a:pt x="1109" y="1074"/>
                  <a:pt x="1079" y="1044"/>
                  <a:pt x="1079" y="1008"/>
                </a:cubicBezTo>
                <a:cubicBezTo>
                  <a:pt x="1079" y="971"/>
                  <a:pt x="1109" y="941"/>
                  <a:pt x="1146" y="941"/>
                </a:cubicBezTo>
                <a:lnTo>
                  <a:pt x="1465" y="941"/>
                </a:lnTo>
                <a:cubicBezTo>
                  <a:pt x="1502" y="941"/>
                  <a:pt x="1532" y="971"/>
                  <a:pt x="1532" y="1008"/>
                </a:cubicBezTo>
                <a:cubicBezTo>
                  <a:pt x="1532" y="1044"/>
                  <a:pt x="1502" y="1074"/>
                  <a:pt x="1465" y="1074"/>
                </a:cubicBezTo>
                <a:close/>
                <a:moveTo>
                  <a:pt x="1465" y="807"/>
                </a:moveTo>
                <a:lnTo>
                  <a:pt x="1146" y="807"/>
                </a:lnTo>
                <a:cubicBezTo>
                  <a:pt x="1109" y="807"/>
                  <a:pt x="1079" y="777"/>
                  <a:pt x="1079" y="740"/>
                </a:cubicBezTo>
                <a:cubicBezTo>
                  <a:pt x="1079" y="704"/>
                  <a:pt x="1109" y="674"/>
                  <a:pt x="1146" y="674"/>
                </a:cubicBezTo>
                <a:lnTo>
                  <a:pt x="1465" y="674"/>
                </a:lnTo>
                <a:cubicBezTo>
                  <a:pt x="1502" y="674"/>
                  <a:pt x="1532" y="704"/>
                  <a:pt x="1532" y="740"/>
                </a:cubicBezTo>
                <a:cubicBezTo>
                  <a:pt x="1532" y="777"/>
                  <a:pt x="1502" y="807"/>
                  <a:pt x="1465" y="807"/>
                </a:cubicBezTo>
                <a:close/>
                <a:moveTo>
                  <a:pt x="1465" y="540"/>
                </a:moveTo>
                <a:lnTo>
                  <a:pt x="1146" y="540"/>
                </a:lnTo>
                <a:cubicBezTo>
                  <a:pt x="1109" y="540"/>
                  <a:pt x="1079" y="510"/>
                  <a:pt x="1079" y="473"/>
                </a:cubicBezTo>
                <a:cubicBezTo>
                  <a:pt x="1079" y="436"/>
                  <a:pt x="1109" y="407"/>
                  <a:pt x="1146" y="407"/>
                </a:cubicBezTo>
                <a:lnTo>
                  <a:pt x="1465" y="407"/>
                </a:lnTo>
                <a:cubicBezTo>
                  <a:pt x="1502" y="407"/>
                  <a:pt x="1532" y="436"/>
                  <a:pt x="1532" y="473"/>
                </a:cubicBezTo>
                <a:cubicBezTo>
                  <a:pt x="1532" y="510"/>
                  <a:pt x="1502" y="540"/>
                  <a:pt x="1465" y="540"/>
                </a:cubicBezTo>
                <a:close/>
                <a:moveTo>
                  <a:pt x="2481" y="0"/>
                </a:moveTo>
                <a:lnTo>
                  <a:pt x="1968" y="0"/>
                </a:lnTo>
                <a:cubicBezTo>
                  <a:pt x="1893" y="0"/>
                  <a:pt x="1831" y="61"/>
                  <a:pt x="1831" y="137"/>
                </a:cubicBezTo>
                <a:lnTo>
                  <a:pt x="1831" y="2168"/>
                </a:lnTo>
                <a:cubicBezTo>
                  <a:pt x="1831" y="2243"/>
                  <a:pt x="1893" y="2305"/>
                  <a:pt x="1968" y="2305"/>
                </a:cubicBezTo>
                <a:lnTo>
                  <a:pt x="2481" y="2305"/>
                </a:lnTo>
                <a:cubicBezTo>
                  <a:pt x="2557" y="2305"/>
                  <a:pt x="2619" y="2243"/>
                  <a:pt x="2619" y="2168"/>
                </a:cubicBezTo>
                <a:lnTo>
                  <a:pt x="2619" y="137"/>
                </a:lnTo>
                <a:cubicBezTo>
                  <a:pt x="2619" y="61"/>
                  <a:pt x="2557" y="0"/>
                  <a:pt x="2481" y="0"/>
                </a:cubicBezTo>
                <a:close/>
                <a:moveTo>
                  <a:pt x="2381" y="2003"/>
                </a:moveTo>
                <a:lnTo>
                  <a:pt x="2061" y="2003"/>
                </a:lnTo>
                <a:cubicBezTo>
                  <a:pt x="2025" y="2003"/>
                  <a:pt x="1995" y="1973"/>
                  <a:pt x="1995" y="1936"/>
                </a:cubicBezTo>
                <a:cubicBezTo>
                  <a:pt x="1995" y="1900"/>
                  <a:pt x="2025" y="1870"/>
                  <a:pt x="2061" y="1870"/>
                </a:cubicBezTo>
                <a:lnTo>
                  <a:pt x="2381" y="1870"/>
                </a:lnTo>
                <a:cubicBezTo>
                  <a:pt x="2417" y="1870"/>
                  <a:pt x="2447" y="1900"/>
                  <a:pt x="2447" y="1936"/>
                </a:cubicBezTo>
                <a:cubicBezTo>
                  <a:pt x="2447" y="1973"/>
                  <a:pt x="2417" y="2003"/>
                  <a:pt x="2381" y="2003"/>
                </a:cubicBezTo>
                <a:close/>
                <a:moveTo>
                  <a:pt x="2381" y="1074"/>
                </a:moveTo>
                <a:lnTo>
                  <a:pt x="2061" y="1074"/>
                </a:lnTo>
                <a:cubicBezTo>
                  <a:pt x="2025" y="1074"/>
                  <a:pt x="1995" y="1044"/>
                  <a:pt x="1995" y="1008"/>
                </a:cubicBezTo>
                <a:cubicBezTo>
                  <a:pt x="1995" y="971"/>
                  <a:pt x="2025" y="941"/>
                  <a:pt x="2061" y="941"/>
                </a:cubicBezTo>
                <a:lnTo>
                  <a:pt x="2381" y="941"/>
                </a:lnTo>
                <a:cubicBezTo>
                  <a:pt x="2417" y="941"/>
                  <a:pt x="2447" y="971"/>
                  <a:pt x="2447" y="1008"/>
                </a:cubicBezTo>
                <a:cubicBezTo>
                  <a:pt x="2447" y="1044"/>
                  <a:pt x="2417" y="1074"/>
                  <a:pt x="2381" y="1074"/>
                </a:cubicBezTo>
                <a:close/>
                <a:moveTo>
                  <a:pt x="2381" y="807"/>
                </a:moveTo>
                <a:lnTo>
                  <a:pt x="2061" y="807"/>
                </a:lnTo>
                <a:cubicBezTo>
                  <a:pt x="2025" y="807"/>
                  <a:pt x="1995" y="777"/>
                  <a:pt x="1995" y="740"/>
                </a:cubicBezTo>
                <a:cubicBezTo>
                  <a:pt x="1995" y="704"/>
                  <a:pt x="2025" y="674"/>
                  <a:pt x="2061" y="674"/>
                </a:cubicBezTo>
                <a:lnTo>
                  <a:pt x="2381" y="674"/>
                </a:lnTo>
                <a:cubicBezTo>
                  <a:pt x="2417" y="674"/>
                  <a:pt x="2447" y="704"/>
                  <a:pt x="2447" y="740"/>
                </a:cubicBezTo>
                <a:cubicBezTo>
                  <a:pt x="2447" y="777"/>
                  <a:pt x="2417" y="807"/>
                  <a:pt x="2381" y="807"/>
                </a:cubicBezTo>
                <a:close/>
                <a:moveTo>
                  <a:pt x="2381" y="540"/>
                </a:moveTo>
                <a:lnTo>
                  <a:pt x="2061" y="540"/>
                </a:lnTo>
                <a:cubicBezTo>
                  <a:pt x="2025" y="540"/>
                  <a:pt x="1995" y="510"/>
                  <a:pt x="1995" y="473"/>
                </a:cubicBezTo>
                <a:cubicBezTo>
                  <a:pt x="1995" y="436"/>
                  <a:pt x="2025" y="407"/>
                  <a:pt x="2061" y="407"/>
                </a:cubicBezTo>
                <a:lnTo>
                  <a:pt x="2381" y="407"/>
                </a:lnTo>
                <a:cubicBezTo>
                  <a:pt x="2417" y="407"/>
                  <a:pt x="2447" y="436"/>
                  <a:pt x="2447" y="473"/>
                </a:cubicBezTo>
                <a:cubicBezTo>
                  <a:pt x="2447" y="510"/>
                  <a:pt x="2417" y="540"/>
                  <a:pt x="2381" y="5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8" name="black-graduation-cap-tool-of-university-student-for-head_43132">
            <a:extLst>
              <a:ext uri="{FF2B5EF4-FFF2-40B4-BE49-F238E27FC236}">
                <a16:creationId xmlns="" xmlns:a16="http://schemas.microsoft.com/office/drawing/2014/main" id="{3DC70D5B-79EC-4A91-BB77-6A6BF0F1C366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7" y="4689714"/>
            <a:ext cx="368752" cy="231248"/>
          </a:xfrm>
          <a:custGeom>
            <a:avLst/>
            <a:gdLst>
              <a:gd name="connsiteX0" fmla="*/ 275179 w 551492"/>
              <a:gd name="connsiteY0" fmla="*/ 150972 h 345847"/>
              <a:gd name="connsiteX1" fmla="*/ 432827 w 551492"/>
              <a:gd name="connsiteY1" fmla="*/ 192259 h 345847"/>
              <a:gd name="connsiteX2" fmla="*/ 432827 w 551492"/>
              <a:gd name="connsiteY2" fmla="*/ 279992 h 345847"/>
              <a:gd name="connsiteX3" fmla="*/ 276471 w 551492"/>
              <a:gd name="connsiteY3" fmla="*/ 245157 h 345847"/>
              <a:gd name="connsiteX4" fmla="*/ 120115 w 551492"/>
              <a:gd name="connsiteY4" fmla="*/ 279992 h 345847"/>
              <a:gd name="connsiteX5" fmla="*/ 120115 w 551492"/>
              <a:gd name="connsiteY5" fmla="*/ 193549 h 345847"/>
              <a:gd name="connsiteX6" fmla="*/ 275179 w 551492"/>
              <a:gd name="connsiteY6" fmla="*/ 150972 h 345847"/>
              <a:gd name="connsiteX7" fmla="*/ 501122 w 551492"/>
              <a:gd name="connsiteY7" fmla="*/ 145824 h 345847"/>
              <a:gd name="connsiteX8" fmla="*/ 488206 w 551492"/>
              <a:gd name="connsiteY8" fmla="*/ 158729 h 345847"/>
              <a:gd name="connsiteX9" fmla="*/ 501122 w 551492"/>
              <a:gd name="connsiteY9" fmla="*/ 171633 h 345847"/>
              <a:gd name="connsiteX10" fmla="*/ 514037 w 551492"/>
              <a:gd name="connsiteY10" fmla="*/ 158729 h 345847"/>
              <a:gd name="connsiteX11" fmla="*/ 501122 w 551492"/>
              <a:gd name="connsiteY11" fmla="*/ 145824 h 345847"/>
              <a:gd name="connsiteX12" fmla="*/ 500315 w 551492"/>
              <a:gd name="connsiteY12" fmla="*/ 117917 h 345847"/>
              <a:gd name="connsiteX13" fmla="*/ 489498 w 551492"/>
              <a:gd name="connsiteY13" fmla="*/ 122595 h 345847"/>
              <a:gd name="connsiteX14" fmla="*/ 506288 w 551492"/>
              <a:gd name="connsiteY14" fmla="*/ 131629 h 345847"/>
              <a:gd name="connsiteX15" fmla="*/ 506288 w 551492"/>
              <a:gd name="connsiteY15" fmla="*/ 123886 h 345847"/>
              <a:gd name="connsiteX16" fmla="*/ 500315 w 551492"/>
              <a:gd name="connsiteY16" fmla="*/ 117917 h 345847"/>
              <a:gd name="connsiteX17" fmla="*/ 269934 w 551492"/>
              <a:gd name="connsiteY17" fmla="*/ 0 h 345847"/>
              <a:gd name="connsiteX18" fmla="*/ 473999 w 551492"/>
              <a:gd name="connsiteY18" fmla="*/ 114852 h 345847"/>
              <a:gd name="connsiteX19" fmla="*/ 479165 w 551492"/>
              <a:gd name="connsiteY19" fmla="*/ 109691 h 345847"/>
              <a:gd name="connsiteX20" fmla="*/ 520495 w 551492"/>
              <a:gd name="connsiteY20" fmla="*/ 131629 h 345847"/>
              <a:gd name="connsiteX21" fmla="*/ 520495 w 551492"/>
              <a:gd name="connsiteY21" fmla="*/ 139371 h 345847"/>
              <a:gd name="connsiteX22" fmla="*/ 551492 w 551492"/>
              <a:gd name="connsiteY22" fmla="*/ 156148 h 345847"/>
              <a:gd name="connsiteX23" fmla="*/ 520495 w 551492"/>
              <a:gd name="connsiteY23" fmla="*/ 172924 h 345847"/>
              <a:gd name="connsiteX24" fmla="*/ 520495 w 551492"/>
              <a:gd name="connsiteY24" fmla="*/ 301971 h 345847"/>
              <a:gd name="connsiteX25" fmla="*/ 539868 w 551492"/>
              <a:gd name="connsiteY25" fmla="*/ 301971 h 345847"/>
              <a:gd name="connsiteX26" fmla="*/ 539868 w 551492"/>
              <a:gd name="connsiteY26" fmla="*/ 345847 h 345847"/>
              <a:gd name="connsiteX27" fmla="*/ 512746 w 551492"/>
              <a:gd name="connsiteY27" fmla="*/ 329071 h 345847"/>
              <a:gd name="connsiteX28" fmla="*/ 488206 w 551492"/>
              <a:gd name="connsiteY28" fmla="*/ 345847 h 345847"/>
              <a:gd name="connsiteX29" fmla="*/ 488206 w 551492"/>
              <a:gd name="connsiteY29" fmla="*/ 301971 h 345847"/>
              <a:gd name="connsiteX30" fmla="*/ 506288 w 551492"/>
              <a:gd name="connsiteY30" fmla="*/ 301971 h 345847"/>
              <a:gd name="connsiteX31" fmla="*/ 506288 w 551492"/>
              <a:gd name="connsiteY31" fmla="*/ 180667 h 345847"/>
              <a:gd name="connsiteX32" fmla="*/ 450751 w 551492"/>
              <a:gd name="connsiteY32" fmla="*/ 210347 h 345847"/>
              <a:gd name="connsiteX33" fmla="*/ 450751 w 551492"/>
              <a:gd name="connsiteY33" fmla="*/ 184538 h 345847"/>
              <a:gd name="connsiteX34" fmla="*/ 275100 w 551492"/>
              <a:gd name="connsiteY34" fmla="*/ 138081 h 345847"/>
              <a:gd name="connsiteX35" fmla="*/ 102033 w 551492"/>
              <a:gd name="connsiteY35" fmla="*/ 185828 h 345847"/>
              <a:gd name="connsiteX36" fmla="*/ 102033 w 551492"/>
              <a:gd name="connsiteY36" fmla="*/ 201314 h 345847"/>
              <a:gd name="connsiteX37" fmla="*/ 0 w 551492"/>
              <a:gd name="connsiteY37" fmla="*/ 154857 h 34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51492" h="345847">
                <a:moveTo>
                  <a:pt x="275179" y="150972"/>
                </a:moveTo>
                <a:cubicBezTo>
                  <a:pt x="352711" y="150972"/>
                  <a:pt x="432827" y="192259"/>
                  <a:pt x="432827" y="192259"/>
                </a:cubicBezTo>
                <a:lnTo>
                  <a:pt x="432827" y="279992"/>
                </a:lnTo>
                <a:cubicBezTo>
                  <a:pt x="432827" y="279992"/>
                  <a:pt x="348834" y="245157"/>
                  <a:pt x="276471" y="245157"/>
                </a:cubicBezTo>
                <a:cubicBezTo>
                  <a:pt x="202816" y="245157"/>
                  <a:pt x="120115" y="279992"/>
                  <a:pt x="120115" y="279992"/>
                </a:cubicBezTo>
                <a:lnTo>
                  <a:pt x="120115" y="193549"/>
                </a:lnTo>
                <a:cubicBezTo>
                  <a:pt x="120115" y="193549"/>
                  <a:pt x="196355" y="150972"/>
                  <a:pt x="275179" y="150972"/>
                </a:cubicBezTo>
                <a:close/>
                <a:moveTo>
                  <a:pt x="501122" y="145824"/>
                </a:moveTo>
                <a:cubicBezTo>
                  <a:pt x="493372" y="145824"/>
                  <a:pt x="488206" y="150986"/>
                  <a:pt x="488206" y="158729"/>
                </a:cubicBezTo>
                <a:cubicBezTo>
                  <a:pt x="488206" y="165181"/>
                  <a:pt x="493372" y="171633"/>
                  <a:pt x="501122" y="171633"/>
                </a:cubicBezTo>
                <a:cubicBezTo>
                  <a:pt x="507580" y="171633"/>
                  <a:pt x="514037" y="165181"/>
                  <a:pt x="514037" y="158729"/>
                </a:cubicBezTo>
                <a:cubicBezTo>
                  <a:pt x="514037" y="150986"/>
                  <a:pt x="507580" y="145824"/>
                  <a:pt x="501122" y="145824"/>
                </a:cubicBezTo>
                <a:close/>
                <a:moveTo>
                  <a:pt x="500315" y="117917"/>
                </a:moveTo>
                <a:cubicBezTo>
                  <a:pt x="496924" y="118401"/>
                  <a:pt x="492727" y="120660"/>
                  <a:pt x="489498" y="122595"/>
                </a:cubicBezTo>
                <a:lnTo>
                  <a:pt x="506288" y="131629"/>
                </a:lnTo>
                <a:lnTo>
                  <a:pt x="506288" y="123886"/>
                </a:lnTo>
                <a:cubicBezTo>
                  <a:pt x="506288" y="118724"/>
                  <a:pt x="503705" y="117433"/>
                  <a:pt x="500315" y="117917"/>
                </a:cubicBezTo>
                <a:close/>
                <a:moveTo>
                  <a:pt x="269934" y="0"/>
                </a:moveTo>
                <a:lnTo>
                  <a:pt x="473999" y="114852"/>
                </a:lnTo>
                <a:cubicBezTo>
                  <a:pt x="475291" y="112271"/>
                  <a:pt x="476582" y="110981"/>
                  <a:pt x="479165" y="109691"/>
                </a:cubicBezTo>
                <a:cubicBezTo>
                  <a:pt x="528244" y="86462"/>
                  <a:pt x="520495" y="131629"/>
                  <a:pt x="520495" y="131629"/>
                </a:cubicBezTo>
                <a:lnTo>
                  <a:pt x="520495" y="139371"/>
                </a:lnTo>
                <a:lnTo>
                  <a:pt x="551492" y="156148"/>
                </a:lnTo>
                <a:lnTo>
                  <a:pt x="520495" y="172924"/>
                </a:lnTo>
                <a:lnTo>
                  <a:pt x="520495" y="301971"/>
                </a:lnTo>
                <a:lnTo>
                  <a:pt x="539868" y="301971"/>
                </a:lnTo>
                <a:lnTo>
                  <a:pt x="539868" y="345847"/>
                </a:lnTo>
                <a:lnTo>
                  <a:pt x="512746" y="329071"/>
                </a:lnTo>
                <a:lnTo>
                  <a:pt x="488206" y="345847"/>
                </a:lnTo>
                <a:lnTo>
                  <a:pt x="488206" y="301971"/>
                </a:lnTo>
                <a:lnTo>
                  <a:pt x="506288" y="301971"/>
                </a:lnTo>
                <a:lnTo>
                  <a:pt x="506288" y="180667"/>
                </a:lnTo>
                <a:lnTo>
                  <a:pt x="450751" y="210347"/>
                </a:lnTo>
                <a:lnTo>
                  <a:pt x="450751" y="184538"/>
                </a:lnTo>
                <a:cubicBezTo>
                  <a:pt x="450751" y="184538"/>
                  <a:pt x="361634" y="138081"/>
                  <a:pt x="275100" y="138081"/>
                </a:cubicBezTo>
                <a:cubicBezTo>
                  <a:pt x="187275" y="138081"/>
                  <a:pt x="102033" y="185828"/>
                  <a:pt x="102033" y="185828"/>
                </a:cubicBezTo>
                <a:lnTo>
                  <a:pt x="102033" y="201314"/>
                </a:lnTo>
                <a:lnTo>
                  <a:pt x="0" y="154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9" name="reading_65784">
            <a:extLst>
              <a:ext uri="{FF2B5EF4-FFF2-40B4-BE49-F238E27FC236}">
                <a16:creationId xmlns="" xmlns:a16="http://schemas.microsoft.com/office/drawing/2014/main" id="{13BA4971-4A27-4FBD-A173-114A966EAF4D}"/>
              </a:ext>
            </a:extLst>
          </p:cNvPr>
          <p:cNvSpPr>
            <a:spLocks noChangeAspect="1"/>
          </p:cNvSpPr>
          <p:nvPr/>
        </p:nvSpPr>
        <p:spPr bwMode="auto">
          <a:xfrm>
            <a:off x="8720405" y="4734634"/>
            <a:ext cx="361092" cy="368752"/>
          </a:xfrm>
          <a:custGeom>
            <a:avLst/>
            <a:gdLst>
              <a:gd name="connsiteX0" fmla="*/ 47370 w 595290"/>
              <a:gd name="connsiteY0" fmla="*/ 369974 h 607921"/>
              <a:gd name="connsiteX1" fmla="*/ 48020 w 595290"/>
              <a:gd name="connsiteY1" fmla="*/ 369974 h 607921"/>
              <a:gd name="connsiteX2" fmla="*/ 96040 w 595290"/>
              <a:gd name="connsiteY2" fmla="*/ 417923 h 607921"/>
              <a:gd name="connsiteX3" fmla="*/ 48020 w 595290"/>
              <a:gd name="connsiteY3" fmla="*/ 465872 h 607921"/>
              <a:gd name="connsiteX4" fmla="*/ 47370 w 595290"/>
              <a:gd name="connsiteY4" fmla="*/ 465872 h 607921"/>
              <a:gd name="connsiteX5" fmla="*/ 37366 w 595290"/>
              <a:gd name="connsiteY5" fmla="*/ 464673 h 607921"/>
              <a:gd name="connsiteX6" fmla="*/ 27361 w 595290"/>
              <a:gd name="connsiteY6" fmla="*/ 461177 h 607921"/>
              <a:gd name="connsiteX7" fmla="*/ 0 w 595290"/>
              <a:gd name="connsiteY7" fmla="*/ 417923 h 607921"/>
              <a:gd name="connsiteX8" fmla="*/ 27361 w 595290"/>
              <a:gd name="connsiteY8" fmla="*/ 374619 h 607921"/>
              <a:gd name="connsiteX9" fmla="*/ 37366 w 595290"/>
              <a:gd name="connsiteY9" fmla="*/ 371173 h 607921"/>
              <a:gd name="connsiteX10" fmla="*/ 47370 w 595290"/>
              <a:gd name="connsiteY10" fmla="*/ 369974 h 607921"/>
              <a:gd name="connsiteX11" fmla="*/ 547270 w 595290"/>
              <a:gd name="connsiteY11" fmla="*/ 369833 h 607921"/>
              <a:gd name="connsiteX12" fmla="*/ 557274 w 595290"/>
              <a:gd name="connsiteY12" fmla="*/ 370882 h 607921"/>
              <a:gd name="connsiteX13" fmla="*/ 567278 w 595290"/>
              <a:gd name="connsiteY13" fmla="*/ 374228 h 607921"/>
              <a:gd name="connsiteX14" fmla="*/ 595290 w 595290"/>
              <a:gd name="connsiteY14" fmla="*/ 417828 h 607921"/>
              <a:gd name="connsiteX15" fmla="*/ 567278 w 595290"/>
              <a:gd name="connsiteY15" fmla="*/ 461478 h 607921"/>
              <a:gd name="connsiteX16" fmla="*/ 557274 w 595290"/>
              <a:gd name="connsiteY16" fmla="*/ 464774 h 607921"/>
              <a:gd name="connsiteX17" fmla="*/ 547270 w 595290"/>
              <a:gd name="connsiteY17" fmla="*/ 465873 h 607921"/>
              <a:gd name="connsiteX18" fmla="*/ 499250 w 595290"/>
              <a:gd name="connsiteY18" fmla="*/ 417928 h 607921"/>
              <a:gd name="connsiteX19" fmla="*/ 547270 w 595290"/>
              <a:gd name="connsiteY19" fmla="*/ 369833 h 607921"/>
              <a:gd name="connsiteX20" fmla="*/ 172366 w 595290"/>
              <a:gd name="connsiteY20" fmla="*/ 284449 h 607921"/>
              <a:gd name="connsiteX21" fmla="*/ 297363 w 595290"/>
              <a:gd name="connsiteY21" fmla="*/ 306124 h 607921"/>
              <a:gd name="connsiteX22" fmla="*/ 422360 w 595290"/>
              <a:gd name="connsiteY22" fmla="*/ 284449 h 607921"/>
              <a:gd name="connsiteX23" fmla="*/ 535652 w 595290"/>
              <a:gd name="connsiteY23" fmla="*/ 302128 h 607921"/>
              <a:gd name="connsiteX24" fmla="*/ 547306 w 595290"/>
              <a:gd name="connsiteY24" fmla="*/ 318010 h 607921"/>
              <a:gd name="connsiteX25" fmla="*/ 547306 w 595290"/>
              <a:gd name="connsiteY25" fmla="*/ 345977 h 607921"/>
              <a:gd name="connsiteX26" fmla="*/ 496387 w 595290"/>
              <a:gd name="connsiteY26" fmla="*/ 367002 h 607921"/>
              <a:gd name="connsiteX27" fmla="*/ 475279 w 595290"/>
              <a:gd name="connsiteY27" fmla="*/ 417893 h 607921"/>
              <a:gd name="connsiteX28" fmla="*/ 496387 w 595290"/>
              <a:gd name="connsiteY28" fmla="*/ 468734 h 607921"/>
              <a:gd name="connsiteX29" fmla="*/ 547306 w 595290"/>
              <a:gd name="connsiteY29" fmla="*/ 489809 h 607921"/>
              <a:gd name="connsiteX30" fmla="*/ 547306 w 595290"/>
              <a:gd name="connsiteY30" fmla="*/ 586197 h 607921"/>
              <a:gd name="connsiteX31" fmla="*/ 530700 w 595290"/>
              <a:gd name="connsiteY31" fmla="*/ 602877 h 607921"/>
              <a:gd name="connsiteX32" fmla="*/ 527299 w 595290"/>
              <a:gd name="connsiteY32" fmla="*/ 602527 h 607921"/>
              <a:gd name="connsiteX33" fmla="*/ 422360 w 595290"/>
              <a:gd name="connsiteY33" fmla="*/ 594087 h 607921"/>
              <a:gd name="connsiteX34" fmla="*/ 297363 w 595290"/>
              <a:gd name="connsiteY34" fmla="*/ 607921 h 607921"/>
              <a:gd name="connsiteX35" fmla="*/ 172366 w 595290"/>
              <a:gd name="connsiteY35" fmla="*/ 594087 h 607921"/>
              <a:gd name="connsiteX36" fmla="*/ 67427 w 595290"/>
              <a:gd name="connsiteY36" fmla="*/ 602527 h 607921"/>
              <a:gd name="connsiteX37" fmla="*/ 64026 w 595290"/>
              <a:gd name="connsiteY37" fmla="*/ 602877 h 607921"/>
              <a:gd name="connsiteX38" fmla="*/ 47420 w 595290"/>
              <a:gd name="connsiteY38" fmla="*/ 586197 h 607921"/>
              <a:gd name="connsiteX39" fmla="*/ 47420 w 595290"/>
              <a:gd name="connsiteY39" fmla="*/ 489809 h 607921"/>
              <a:gd name="connsiteX40" fmla="*/ 48070 w 595290"/>
              <a:gd name="connsiteY40" fmla="*/ 489809 h 607921"/>
              <a:gd name="connsiteX41" fmla="*/ 99039 w 595290"/>
              <a:gd name="connsiteY41" fmla="*/ 468734 h 607921"/>
              <a:gd name="connsiteX42" fmla="*/ 120097 w 595290"/>
              <a:gd name="connsiteY42" fmla="*/ 417893 h 607921"/>
              <a:gd name="connsiteX43" fmla="*/ 99039 w 595290"/>
              <a:gd name="connsiteY43" fmla="*/ 367002 h 607921"/>
              <a:gd name="connsiteX44" fmla="*/ 48070 w 595290"/>
              <a:gd name="connsiteY44" fmla="*/ 345977 h 607921"/>
              <a:gd name="connsiteX45" fmla="*/ 47420 w 595290"/>
              <a:gd name="connsiteY45" fmla="*/ 345977 h 607921"/>
              <a:gd name="connsiteX46" fmla="*/ 47420 w 595290"/>
              <a:gd name="connsiteY46" fmla="*/ 318010 h 607921"/>
              <a:gd name="connsiteX47" fmla="*/ 59074 w 595290"/>
              <a:gd name="connsiteY47" fmla="*/ 302128 h 607921"/>
              <a:gd name="connsiteX48" fmla="*/ 172366 w 595290"/>
              <a:gd name="connsiteY48" fmla="*/ 284449 h 607921"/>
              <a:gd name="connsiteX49" fmla="*/ 297363 w 595290"/>
              <a:gd name="connsiteY49" fmla="*/ 0 h 607921"/>
              <a:gd name="connsiteX50" fmla="*/ 432355 w 595290"/>
              <a:gd name="connsiteY50" fmla="*/ 134780 h 607921"/>
              <a:gd name="connsiteX51" fmla="*/ 297363 w 595290"/>
              <a:gd name="connsiteY51" fmla="*/ 269560 h 607921"/>
              <a:gd name="connsiteX52" fmla="*/ 162371 w 595290"/>
              <a:gd name="connsiteY52" fmla="*/ 134780 h 607921"/>
              <a:gd name="connsiteX53" fmla="*/ 297363 w 595290"/>
              <a:gd name="connsiteY53" fmla="*/ 0 h 6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5290" h="607921">
                <a:moveTo>
                  <a:pt x="47370" y="369974"/>
                </a:moveTo>
                <a:lnTo>
                  <a:pt x="48020" y="369974"/>
                </a:lnTo>
                <a:cubicBezTo>
                  <a:pt x="74581" y="369974"/>
                  <a:pt x="96040" y="391401"/>
                  <a:pt x="96040" y="417923"/>
                </a:cubicBezTo>
                <a:cubicBezTo>
                  <a:pt x="96040" y="444395"/>
                  <a:pt x="74581" y="465872"/>
                  <a:pt x="48020" y="465872"/>
                </a:cubicBezTo>
                <a:lnTo>
                  <a:pt x="47370" y="465872"/>
                </a:lnTo>
                <a:cubicBezTo>
                  <a:pt x="43968" y="465772"/>
                  <a:pt x="40567" y="465373"/>
                  <a:pt x="37366" y="464673"/>
                </a:cubicBezTo>
                <a:cubicBezTo>
                  <a:pt x="33864" y="463874"/>
                  <a:pt x="30463" y="462725"/>
                  <a:pt x="27361" y="461177"/>
                </a:cubicBezTo>
                <a:cubicBezTo>
                  <a:pt x="11205" y="453485"/>
                  <a:pt x="0" y="437003"/>
                  <a:pt x="0" y="417923"/>
                </a:cubicBezTo>
                <a:cubicBezTo>
                  <a:pt x="0" y="398793"/>
                  <a:pt x="11155" y="382361"/>
                  <a:pt x="27361" y="374619"/>
                </a:cubicBezTo>
                <a:cubicBezTo>
                  <a:pt x="30463" y="373071"/>
                  <a:pt x="33864" y="371972"/>
                  <a:pt x="37366" y="371173"/>
                </a:cubicBezTo>
                <a:cubicBezTo>
                  <a:pt x="40617" y="370424"/>
                  <a:pt x="43968" y="370024"/>
                  <a:pt x="47370" y="369974"/>
                </a:cubicBezTo>
                <a:close/>
                <a:moveTo>
                  <a:pt x="547270" y="369833"/>
                </a:moveTo>
                <a:cubicBezTo>
                  <a:pt x="550671" y="369833"/>
                  <a:pt x="554073" y="370233"/>
                  <a:pt x="557274" y="370882"/>
                </a:cubicBezTo>
                <a:cubicBezTo>
                  <a:pt x="560726" y="371631"/>
                  <a:pt x="564127" y="372780"/>
                  <a:pt x="567278" y="374228"/>
                </a:cubicBezTo>
                <a:cubicBezTo>
                  <a:pt x="583835" y="381819"/>
                  <a:pt x="595290" y="398450"/>
                  <a:pt x="595290" y="417828"/>
                </a:cubicBezTo>
                <a:cubicBezTo>
                  <a:pt x="595290" y="437206"/>
                  <a:pt x="583835" y="453887"/>
                  <a:pt x="567278" y="461478"/>
                </a:cubicBezTo>
                <a:cubicBezTo>
                  <a:pt x="564127" y="462927"/>
                  <a:pt x="560726" y="464075"/>
                  <a:pt x="557274" y="464774"/>
                </a:cubicBezTo>
                <a:cubicBezTo>
                  <a:pt x="554073" y="465524"/>
                  <a:pt x="550671" y="465873"/>
                  <a:pt x="547270" y="465873"/>
                </a:cubicBezTo>
                <a:cubicBezTo>
                  <a:pt x="520709" y="465873"/>
                  <a:pt x="499250" y="444398"/>
                  <a:pt x="499250" y="417928"/>
                </a:cubicBezTo>
                <a:cubicBezTo>
                  <a:pt x="499250" y="391458"/>
                  <a:pt x="520709" y="369983"/>
                  <a:pt x="547270" y="369833"/>
                </a:cubicBezTo>
                <a:close/>
                <a:moveTo>
                  <a:pt x="172366" y="284449"/>
                </a:moveTo>
                <a:cubicBezTo>
                  <a:pt x="241392" y="284449"/>
                  <a:pt x="297363" y="306124"/>
                  <a:pt x="297363" y="306124"/>
                </a:cubicBezTo>
                <a:cubicBezTo>
                  <a:pt x="297363" y="306124"/>
                  <a:pt x="353334" y="284449"/>
                  <a:pt x="422360" y="284449"/>
                </a:cubicBezTo>
                <a:cubicBezTo>
                  <a:pt x="472478" y="284449"/>
                  <a:pt x="515794" y="295886"/>
                  <a:pt x="535652" y="302128"/>
                </a:cubicBezTo>
                <a:cubicBezTo>
                  <a:pt x="542604" y="304276"/>
                  <a:pt x="547306" y="310718"/>
                  <a:pt x="547306" y="318010"/>
                </a:cubicBezTo>
                <a:lnTo>
                  <a:pt x="547306" y="345977"/>
                </a:lnTo>
                <a:cubicBezTo>
                  <a:pt x="528049" y="345977"/>
                  <a:pt x="509992" y="353418"/>
                  <a:pt x="496387" y="367002"/>
                </a:cubicBezTo>
                <a:cubicBezTo>
                  <a:pt x="482782" y="380587"/>
                  <a:pt x="475279" y="398716"/>
                  <a:pt x="475279" y="417893"/>
                </a:cubicBezTo>
                <a:cubicBezTo>
                  <a:pt x="475279" y="437121"/>
                  <a:pt x="482782" y="455150"/>
                  <a:pt x="496387" y="468734"/>
                </a:cubicBezTo>
                <a:cubicBezTo>
                  <a:pt x="509992" y="482318"/>
                  <a:pt x="528099" y="489809"/>
                  <a:pt x="547306" y="489809"/>
                </a:cubicBezTo>
                <a:lnTo>
                  <a:pt x="547306" y="586197"/>
                </a:lnTo>
                <a:cubicBezTo>
                  <a:pt x="547306" y="595586"/>
                  <a:pt x="539703" y="602877"/>
                  <a:pt x="530700" y="602877"/>
                </a:cubicBezTo>
                <a:cubicBezTo>
                  <a:pt x="529599" y="602877"/>
                  <a:pt x="528449" y="602727"/>
                  <a:pt x="527299" y="602527"/>
                </a:cubicBezTo>
                <a:cubicBezTo>
                  <a:pt x="502039" y="597334"/>
                  <a:pt x="464425" y="594087"/>
                  <a:pt x="422360" y="594087"/>
                </a:cubicBezTo>
                <a:cubicBezTo>
                  <a:pt x="366939" y="594087"/>
                  <a:pt x="319171" y="599731"/>
                  <a:pt x="297363" y="607921"/>
                </a:cubicBezTo>
                <a:cubicBezTo>
                  <a:pt x="275505" y="599731"/>
                  <a:pt x="227737" y="594087"/>
                  <a:pt x="172366" y="594087"/>
                </a:cubicBezTo>
                <a:cubicBezTo>
                  <a:pt x="130301" y="594087"/>
                  <a:pt x="92687" y="597383"/>
                  <a:pt x="67427" y="602527"/>
                </a:cubicBezTo>
                <a:cubicBezTo>
                  <a:pt x="66277" y="602727"/>
                  <a:pt x="65127" y="602877"/>
                  <a:pt x="64026" y="602877"/>
                </a:cubicBezTo>
                <a:cubicBezTo>
                  <a:pt x="55073" y="602877"/>
                  <a:pt x="47420" y="595586"/>
                  <a:pt x="47420" y="586197"/>
                </a:cubicBezTo>
                <a:lnTo>
                  <a:pt x="47420" y="489809"/>
                </a:lnTo>
                <a:lnTo>
                  <a:pt x="48070" y="489809"/>
                </a:lnTo>
                <a:cubicBezTo>
                  <a:pt x="67327" y="489809"/>
                  <a:pt x="85434" y="482318"/>
                  <a:pt x="99039" y="468734"/>
                </a:cubicBezTo>
                <a:cubicBezTo>
                  <a:pt x="112644" y="455150"/>
                  <a:pt x="120097" y="437071"/>
                  <a:pt x="120097" y="417893"/>
                </a:cubicBezTo>
                <a:cubicBezTo>
                  <a:pt x="120097" y="398616"/>
                  <a:pt x="112644" y="380587"/>
                  <a:pt x="99039" y="367002"/>
                </a:cubicBezTo>
                <a:cubicBezTo>
                  <a:pt x="85434" y="353418"/>
                  <a:pt x="67277" y="345977"/>
                  <a:pt x="48070" y="345977"/>
                </a:cubicBezTo>
                <a:lnTo>
                  <a:pt x="47420" y="345977"/>
                </a:lnTo>
                <a:lnTo>
                  <a:pt x="47420" y="318010"/>
                </a:lnTo>
                <a:cubicBezTo>
                  <a:pt x="47420" y="310718"/>
                  <a:pt x="52122" y="304326"/>
                  <a:pt x="59074" y="302128"/>
                </a:cubicBezTo>
                <a:cubicBezTo>
                  <a:pt x="78932" y="295886"/>
                  <a:pt x="122248" y="284449"/>
                  <a:pt x="172366" y="284449"/>
                </a:cubicBezTo>
                <a:close/>
                <a:moveTo>
                  <a:pt x="297363" y="0"/>
                </a:moveTo>
                <a:cubicBezTo>
                  <a:pt x="371917" y="0"/>
                  <a:pt x="432355" y="60343"/>
                  <a:pt x="432355" y="134780"/>
                </a:cubicBezTo>
                <a:cubicBezTo>
                  <a:pt x="432355" y="209217"/>
                  <a:pt x="371917" y="269560"/>
                  <a:pt x="297363" y="269560"/>
                </a:cubicBezTo>
                <a:cubicBezTo>
                  <a:pt x="222809" y="269560"/>
                  <a:pt x="162371" y="209217"/>
                  <a:pt x="162371" y="134780"/>
                </a:cubicBezTo>
                <a:cubicBezTo>
                  <a:pt x="162371" y="60343"/>
                  <a:pt x="222809" y="0"/>
                  <a:pt x="2973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0" name="text-book-opened-from-top-view_42943">
            <a:extLst>
              <a:ext uri="{FF2B5EF4-FFF2-40B4-BE49-F238E27FC236}">
                <a16:creationId xmlns="" xmlns:a16="http://schemas.microsoft.com/office/drawing/2014/main" id="{0AE3F33A-24A6-4A73-B7EE-936BC0B3D014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4704127"/>
            <a:ext cx="368754" cy="275370"/>
          </a:xfrm>
          <a:custGeom>
            <a:avLst/>
            <a:gdLst>
              <a:gd name="connsiteX0" fmla="*/ 462404 w 602788"/>
              <a:gd name="connsiteY0" fmla="*/ 304765 h 450137"/>
              <a:gd name="connsiteX1" fmla="*/ 531061 w 602788"/>
              <a:gd name="connsiteY1" fmla="*/ 312495 h 450137"/>
              <a:gd name="connsiteX2" fmla="*/ 526755 w 602788"/>
              <a:gd name="connsiteY2" fmla="*/ 325402 h 450137"/>
              <a:gd name="connsiteX3" fmla="*/ 355931 w 602788"/>
              <a:gd name="connsiteY3" fmla="*/ 346914 h 450137"/>
              <a:gd name="connsiteX4" fmla="*/ 348753 w 602788"/>
              <a:gd name="connsiteY4" fmla="*/ 334007 h 450137"/>
              <a:gd name="connsiteX5" fmla="*/ 462404 w 602788"/>
              <a:gd name="connsiteY5" fmla="*/ 304765 h 450137"/>
              <a:gd name="connsiteX6" fmla="*/ 149121 w 602788"/>
              <a:gd name="connsiteY6" fmla="*/ 303385 h 450137"/>
              <a:gd name="connsiteX7" fmla="*/ 262772 w 602788"/>
              <a:gd name="connsiteY7" fmla="*/ 332627 h 450137"/>
              <a:gd name="connsiteX8" fmla="*/ 255595 w 602788"/>
              <a:gd name="connsiteY8" fmla="*/ 345534 h 450137"/>
              <a:gd name="connsiteX9" fmla="*/ 84771 w 602788"/>
              <a:gd name="connsiteY9" fmla="*/ 324022 h 450137"/>
              <a:gd name="connsiteX10" fmla="*/ 80464 w 602788"/>
              <a:gd name="connsiteY10" fmla="*/ 311115 h 450137"/>
              <a:gd name="connsiteX11" fmla="*/ 149121 w 602788"/>
              <a:gd name="connsiteY11" fmla="*/ 303385 h 450137"/>
              <a:gd name="connsiteX12" fmla="*/ 462404 w 602788"/>
              <a:gd name="connsiteY12" fmla="*/ 266142 h 450137"/>
              <a:gd name="connsiteX13" fmla="*/ 531061 w 602788"/>
              <a:gd name="connsiteY13" fmla="*/ 273872 h 450137"/>
              <a:gd name="connsiteX14" fmla="*/ 526755 w 602788"/>
              <a:gd name="connsiteY14" fmla="*/ 286779 h 450137"/>
              <a:gd name="connsiteX15" fmla="*/ 355931 w 602788"/>
              <a:gd name="connsiteY15" fmla="*/ 308291 h 450137"/>
              <a:gd name="connsiteX16" fmla="*/ 348753 w 602788"/>
              <a:gd name="connsiteY16" fmla="*/ 295384 h 450137"/>
              <a:gd name="connsiteX17" fmla="*/ 462404 w 602788"/>
              <a:gd name="connsiteY17" fmla="*/ 266142 h 450137"/>
              <a:gd name="connsiteX18" fmla="*/ 149121 w 602788"/>
              <a:gd name="connsiteY18" fmla="*/ 264763 h 450137"/>
              <a:gd name="connsiteX19" fmla="*/ 262772 w 602788"/>
              <a:gd name="connsiteY19" fmla="*/ 294005 h 450137"/>
              <a:gd name="connsiteX20" fmla="*/ 255595 w 602788"/>
              <a:gd name="connsiteY20" fmla="*/ 306912 h 450137"/>
              <a:gd name="connsiteX21" fmla="*/ 84771 w 602788"/>
              <a:gd name="connsiteY21" fmla="*/ 285400 h 450137"/>
              <a:gd name="connsiteX22" fmla="*/ 80464 w 602788"/>
              <a:gd name="connsiteY22" fmla="*/ 272493 h 450137"/>
              <a:gd name="connsiteX23" fmla="*/ 149121 w 602788"/>
              <a:gd name="connsiteY23" fmla="*/ 264763 h 450137"/>
              <a:gd name="connsiteX24" fmla="*/ 462404 w 602788"/>
              <a:gd name="connsiteY24" fmla="*/ 227520 h 450137"/>
              <a:gd name="connsiteX25" fmla="*/ 531061 w 602788"/>
              <a:gd name="connsiteY25" fmla="*/ 235250 h 450137"/>
              <a:gd name="connsiteX26" fmla="*/ 526755 w 602788"/>
              <a:gd name="connsiteY26" fmla="*/ 248157 h 450137"/>
              <a:gd name="connsiteX27" fmla="*/ 355931 w 602788"/>
              <a:gd name="connsiteY27" fmla="*/ 269669 h 450137"/>
              <a:gd name="connsiteX28" fmla="*/ 348753 w 602788"/>
              <a:gd name="connsiteY28" fmla="*/ 256762 h 450137"/>
              <a:gd name="connsiteX29" fmla="*/ 462404 w 602788"/>
              <a:gd name="connsiteY29" fmla="*/ 227520 h 450137"/>
              <a:gd name="connsiteX30" fmla="*/ 149121 w 602788"/>
              <a:gd name="connsiteY30" fmla="*/ 225910 h 450137"/>
              <a:gd name="connsiteX31" fmla="*/ 262772 w 602788"/>
              <a:gd name="connsiteY31" fmla="*/ 255152 h 450137"/>
              <a:gd name="connsiteX32" fmla="*/ 255595 w 602788"/>
              <a:gd name="connsiteY32" fmla="*/ 268059 h 450137"/>
              <a:gd name="connsiteX33" fmla="*/ 84771 w 602788"/>
              <a:gd name="connsiteY33" fmla="*/ 246547 h 450137"/>
              <a:gd name="connsiteX34" fmla="*/ 80464 w 602788"/>
              <a:gd name="connsiteY34" fmla="*/ 233640 h 450137"/>
              <a:gd name="connsiteX35" fmla="*/ 149121 w 602788"/>
              <a:gd name="connsiteY35" fmla="*/ 225910 h 450137"/>
              <a:gd name="connsiteX36" fmla="*/ 186676 w 602788"/>
              <a:gd name="connsiteY36" fmla="*/ 192193 h 450137"/>
              <a:gd name="connsiteX37" fmla="*/ 262772 w 602788"/>
              <a:gd name="connsiteY37" fmla="*/ 217977 h 450137"/>
              <a:gd name="connsiteX38" fmla="*/ 255593 w 602788"/>
              <a:gd name="connsiteY38" fmla="*/ 229436 h 450137"/>
              <a:gd name="connsiteX39" fmla="*/ 186676 w 602788"/>
              <a:gd name="connsiteY39" fmla="*/ 206517 h 450137"/>
              <a:gd name="connsiteX40" fmla="*/ 462404 w 602788"/>
              <a:gd name="connsiteY40" fmla="*/ 189418 h 450137"/>
              <a:gd name="connsiteX41" fmla="*/ 531061 w 602788"/>
              <a:gd name="connsiteY41" fmla="*/ 196500 h 450137"/>
              <a:gd name="connsiteX42" fmla="*/ 526755 w 602788"/>
              <a:gd name="connsiteY42" fmla="*/ 210798 h 450137"/>
              <a:gd name="connsiteX43" fmla="*/ 355931 w 602788"/>
              <a:gd name="connsiteY43" fmla="*/ 230816 h 450137"/>
              <a:gd name="connsiteX44" fmla="*/ 348753 w 602788"/>
              <a:gd name="connsiteY44" fmla="*/ 219377 h 450137"/>
              <a:gd name="connsiteX45" fmla="*/ 462404 w 602788"/>
              <a:gd name="connsiteY45" fmla="*/ 189418 h 450137"/>
              <a:gd name="connsiteX46" fmla="*/ 186676 w 602788"/>
              <a:gd name="connsiteY46" fmla="*/ 151961 h 450137"/>
              <a:gd name="connsiteX47" fmla="*/ 262772 w 602788"/>
              <a:gd name="connsiteY47" fmla="*/ 177745 h 450137"/>
              <a:gd name="connsiteX48" fmla="*/ 255593 w 602788"/>
              <a:gd name="connsiteY48" fmla="*/ 189204 h 450137"/>
              <a:gd name="connsiteX49" fmla="*/ 186676 w 602788"/>
              <a:gd name="connsiteY49" fmla="*/ 166285 h 450137"/>
              <a:gd name="connsiteX50" fmla="*/ 462404 w 602788"/>
              <a:gd name="connsiteY50" fmla="*/ 148665 h 450137"/>
              <a:gd name="connsiteX51" fmla="*/ 531061 w 602788"/>
              <a:gd name="connsiteY51" fmla="*/ 156395 h 450137"/>
              <a:gd name="connsiteX52" fmla="*/ 526755 w 602788"/>
              <a:gd name="connsiteY52" fmla="*/ 169302 h 450137"/>
              <a:gd name="connsiteX53" fmla="*/ 355931 w 602788"/>
              <a:gd name="connsiteY53" fmla="*/ 190814 h 450137"/>
              <a:gd name="connsiteX54" fmla="*/ 348753 w 602788"/>
              <a:gd name="connsiteY54" fmla="*/ 177907 h 450137"/>
              <a:gd name="connsiteX55" fmla="*/ 462404 w 602788"/>
              <a:gd name="connsiteY55" fmla="*/ 148665 h 450137"/>
              <a:gd name="connsiteX56" fmla="*/ 186676 w 602788"/>
              <a:gd name="connsiteY56" fmla="*/ 114718 h 450137"/>
              <a:gd name="connsiteX57" fmla="*/ 262772 w 602788"/>
              <a:gd name="connsiteY57" fmla="*/ 140502 h 450137"/>
              <a:gd name="connsiteX58" fmla="*/ 255593 w 602788"/>
              <a:gd name="connsiteY58" fmla="*/ 151961 h 450137"/>
              <a:gd name="connsiteX59" fmla="*/ 186676 w 602788"/>
              <a:gd name="connsiteY59" fmla="*/ 129042 h 450137"/>
              <a:gd name="connsiteX60" fmla="*/ 462404 w 602788"/>
              <a:gd name="connsiteY60" fmla="*/ 111422 h 450137"/>
              <a:gd name="connsiteX61" fmla="*/ 531061 w 602788"/>
              <a:gd name="connsiteY61" fmla="*/ 119152 h 450137"/>
              <a:gd name="connsiteX62" fmla="*/ 526755 w 602788"/>
              <a:gd name="connsiteY62" fmla="*/ 132059 h 450137"/>
              <a:gd name="connsiteX63" fmla="*/ 355931 w 602788"/>
              <a:gd name="connsiteY63" fmla="*/ 153571 h 450137"/>
              <a:gd name="connsiteX64" fmla="*/ 348753 w 602788"/>
              <a:gd name="connsiteY64" fmla="*/ 140664 h 450137"/>
              <a:gd name="connsiteX65" fmla="*/ 462404 w 602788"/>
              <a:gd name="connsiteY65" fmla="*/ 111422 h 450137"/>
              <a:gd name="connsiteX66" fmla="*/ 186676 w 602788"/>
              <a:gd name="connsiteY66" fmla="*/ 74716 h 450137"/>
              <a:gd name="connsiteX67" fmla="*/ 262772 w 602788"/>
              <a:gd name="connsiteY67" fmla="*/ 100500 h 450137"/>
              <a:gd name="connsiteX68" fmla="*/ 255593 w 602788"/>
              <a:gd name="connsiteY68" fmla="*/ 111959 h 450137"/>
              <a:gd name="connsiteX69" fmla="*/ 186676 w 602788"/>
              <a:gd name="connsiteY69" fmla="*/ 89040 h 450137"/>
              <a:gd name="connsiteX70" fmla="*/ 462404 w 602788"/>
              <a:gd name="connsiteY70" fmla="*/ 71778 h 450137"/>
              <a:gd name="connsiteX71" fmla="*/ 531061 w 602788"/>
              <a:gd name="connsiteY71" fmla="*/ 78888 h 450137"/>
              <a:gd name="connsiteX72" fmla="*/ 526755 w 602788"/>
              <a:gd name="connsiteY72" fmla="*/ 93242 h 450137"/>
              <a:gd name="connsiteX73" fmla="*/ 355931 w 602788"/>
              <a:gd name="connsiteY73" fmla="*/ 113338 h 450137"/>
              <a:gd name="connsiteX74" fmla="*/ 348753 w 602788"/>
              <a:gd name="connsiteY74" fmla="*/ 101855 h 450137"/>
              <a:gd name="connsiteX75" fmla="*/ 462404 w 602788"/>
              <a:gd name="connsiteY75" fmla="*/ 71778 h 450137"/>
              <a:gd name="connsiteX76" fmla="*/ 126329 w 602788"/>
              <a:gd name="connsiteY76" fmla="*/ 70348 h 450137"/>
              <a:gd name="connsiteX77" fmla="*/ 172193 w 602788"/>
              <a:gd name="connsiteY77" fmla="*/ 73215 h 450137"/>
              <a:gd name="connsiteX78" fmla="*/ 172193 w 602788"/>
              <a:gd name="connsiteY78" fmla="*/ 205082 h 450137"/>
              <a:gd name="connsiteX79" fmla="*/ 123462 w 602788"/>
              <a:gd name="connsiteY79" fmla="*/ 202215 h 450137"/>
              <a:gd name="connsiteX80" fmla="*/ 80464 w 602788"/>
              <a:gd name="connsiteY80" fmla="*/ 210815 h 450137"/>
              <a:gd name="connsiteX81" fmla="*/ 80464 w 602788"/>
              <a:gd name="connsiteY81" fmla="*/ 78948 h 450137"/>
              <a:gd name="connsiteX82" fmla="*/ 126329 w 602788"/>
              <a:gd name="connsiteY82" fmla="*/ 70348 h 450137"/>
              <a:gd name="connsiteX83" fmla="*/ 466443 w 602788"/>
              <a:gd name="connsiteY83" fmla="*/ 17202 h 450137"/>
              <a:gd name="connsiteX84" fmla="*/ 317182 w 602788"/>
              <a:gd name="connsiteY84" fmla="*/ 68811 h 450137"/>
              <a:gd name="connsiteX85" fmla="*/ 317182 w 602788"/>
              <a:gd name="connsiteY85" fmla="*/ 279544 h 450137"/>
              <a:gd name="connsiteX86" fmla="*/ 307135 w 602788"/>
              <a:gd name="connsiteY86" fmla="*/ 268075 h 450137"/>
              <a:gd name="connsiteX87" fmla="*/ 307135 w 602788"/>
              <a:gd name="connsiteY87" fmla="*/ 407131 h 450137"/>
              <a:gd name="connsiteX88" fmla="*/ 477925 w 602788"/>
              <a:gd name="connsiteY88" fmla="*/ 368424 h 450137"/>
              <a:gd name="connsiteX89" fmla="*/ 561167 w 602788"/>
              <a:gd name="connsiteY89" fmla="*/ 382760 h 450137"/>
              <a:gd name="connsiteX90" fmla="*/ 561167 w 602788"/>
              <a:gd name="connsiteY90" fmla="*/ 31538 h 450137"/>
              <a:gd name="connsiteX91" fmla="*/ 466443 w 602788"/>
              <a:gd name="connsiteY91" fmla="*/ 17202 h 450137"/>
              <a:gd name="connsiteX92" fmla="*/ 140651 w 602788"/>
              <a:gd name="connsiteY92" fmla="*/ 17202 h 450137"/>
              <a:gd name="connsiteX93" fmla="*/ 45926 w 602788"/>
              <a:gd name="connsiteY93" fmla="*/ 31538 h 450137"/>
              <a:gd name="connsiteX94" fmla="*/ 45926 w 602788"/>
              <a:gd name="connsiteY94" fmla="*/ 382760 h 450137"/>
              <a:gd name="connsiteX95" fmla="*/ 126299 w 602788"/>
              <a:gd name="connsiteY95" fmla="*/ 369858 h 450137"/>
              <a:gd name="connsiteX96" fmla="*/ 301394 w 602788"/>
              <a:gd name="connsiteY96" fmla="*/ 407131 h 450137"/>
              <a:gd name="connsiteX97" fmla="*/ 301394 w 602788"/>
              <a:gd name="connsiteY97" fmla="*/ 268075 h 450137"/>
              <a:gd name="connsiteX98" fmla="*/ 291348 w 602788"/>
              <a:gd name="connsiteY98" fmla="*/ 279544 h 450137"/>
              <a:gd name="connsiteX99" fmla="*/ 291348 w 602788"/>
              <a:gd name="connsiteY99" fmla="*/ 68811 h 450137"/>
              <a:gd name="connsiteX100" fmla="*/ 140651 w 602788"/>
              <a:gd name="connsiteY100" fmla="*/ 17202 h 450137"/>
              <a:gd name="connsiteX101" fmla="*/ 140651 w 602788"/>
              <a:gd name="connsiteY101" fmla="*/ 0 h 450137"/>
              <a:gd name="connsiteX102" fmla="*/ 304265 w 602788"/>
              <a:gd name="connsiteY102" fmla="*/ 57342 h 450137"/>
              <a:gd name="connsiteX103" fmla="*/ 466443 w 602788"/>
              <a:gd name="connsiteY103" fmla="*/ 0 h 450137"/>
              <a:gd name="connsiteX104" fmla="*/ 572649 w 602788"/>
              <a:gd name="connsiteY104" fmla="*/ 18636 h 450137"/>
              <a:gd name="connsiteX105" fmla="*/ 578390 w 602788"/>
              <a:gd name="connsiteY105" fmla="*/ 20070 h 450137"/>
              <a:gd name="connsiteX106" fmla="*/ 578390 w 602788"/>
              <a:gd name="connsiteY106" fmla="*/ 57342 h 450137"/>
              <a:gd name="connsiteX107" fmla="*/ 602788 w 602788"/>
              <a:gd name="connsiteY107" fmla="*/ 74545 h 450137"/>
              <a:gd name="connsiteX108" fmla="*/ 602788 w 602788"/>
              <a:gd name="connsiteY108" fmla="*/ 435802 h 450137"/>
              <a:gd name="connsiteX109" fmla="*/ 341580 w 602788"/>
              <a:gd name="connsiteY109" fmla="*/ 435802 h 450137"/>
              <a:gd name="connsiteX110" fmla="*/ 304265 w 602788"/>
              <a:gd name="connsiteY110" fmla="*/ 450137 h 450137"/>
              <a:gd name="connsiteX111" fmla="*/ 266949 w 602788"/>
              <a:gd name="connsiteY111" fmla="*/ 435802 h 450137"/>
              <a:gd name="connsiteX112" fmla="*/ 0 w 602788"/>
              <a:gd name="connsiteY112" fmla="*/ 435802 h 450137"/>
              <a:gd name="connsiteX113" fmla="*/ 0 w 602788"/>
              <a:gd name="connsiteY113" fmla="*/ 74545 h 450137"/>
              <a:gd name="connsiteX114" fmla="*/ 28704 w 602788"/>
              <a:gd name="connsiteY114" fmla="*/ 55908 h 450137"/>
              <a:gd name="connsiteX115" fmla="*/ 28704 w 602788"/>
              <a:gd name="connsiteY115" fmla="*/ 20070 h 450137"/>
              <a:gd name="connsiteX116" fmla="*/ 34445 w 602788"/>
              <a:gd name="connsiteY116" fmla="*/ 18636 h 450137"/>
              <a:gd name="connsiteX117" fmla="*/ 140651 w 602788"/>
              <a:gd name="connsiteY117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02788" h="450137">
                <a:moveTo>
                  <a:pt x="462404" y="304765"/>
                </a:moveTo>
                <a:cubicBezTo>
                  <a:pt x="483780" y="304070"/>
                  <a:pt x="507017" y="306042"/>
                  <a:pt x="531061" y="312495"/>
                </a:cubicBezTo>
                <a:lnTo>
                  <a:pt x="526755" y="325402"/>
                </a:lnTo>
                <a:cubicBezTo>
                  <a:pt x="437754" y="302457"/>
                  <a:pt x="355931" y="345480"/>
                  <a:pt x="355931" y="346914"/>
                </a:cubicBezTo>
                <a:lnTo>
                  <a:pt x="348753" y="334007"/>
                </a:lnTo>
                <a:cubicBezTo>
                  <a:pt x="350907" y="332932"/>
                  <a:pt x="398278" y="306849"/>
                  <a:pt x="462404" y="304765"/>
                </a:cubicBezTo>
                <a:close/>
                <a:moveTo>
                  <a:pt x="149121" y="303385"/>
                </a:moveTo>
                <a:cubicBezTo>
                  <a:pt x="213248" y="305469"/>
                  <a:pt x="260619" y="331552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7"/>
                  <a:pt x="84771" y="324022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5"/>
                </a:cubicBezTo>
                <a:close/>
                <a:moveTo>
                  <a:pt x="462404" y="266142"/>
                </a:moveTo>
                <a:cubicBezTo>
                  <a:pt x="483780" y="265447"/>
                  <a:pt x="507017" y="267419"/>
                  <a:pt x="531061" y="273872"/>
                </a:cubicBezTo>
                <a:lnTo>
                  <a:pt x="526755" y="286779"/>
                </a:lnTo>
                <a:cubicBezTo>
                  <a:pt x="437754" y="262399"/>
                  <a:pt x="355931" y="306857"/>
                  <a:pt x="355931" y="308291"/>
                </a:cubicBezTo>
                <a:lnTo>
                  <a:pt x="348753" y="295384"/>
                </a:lnTo>
                <a:cubicBezTo>
                  <a:pt x="350907" y="294309"/>
                  <a:pt x="398278" y="268226"/>
                  <a:pt x="462404" y="266142"/>
                </a:cubicBezTo>
                <a:close/>
                <a:moveTo>
                  <a:pt x="149121" y="264763"/>
                </a:moveTo>
                <a:cubicBezTo>
                  <a:pt x="213248" y="266847"/>
                  <a:pt x="260619" y="292930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5"/>
                  <a:pt x="84771" y="285400"/>
                </a:cubicBezTo>
                <a:lnTo>
                  <a:pt x="80464" y="272493"/>
                </a:lnTo>
                <a:cubicBezTo>
                  <a:pt x="104509" y="266040"/>
                  <a:pt x="127746" y="264068"/>
                  <a:pt x="149121" y="264763"/>
                </a:cubicBezTo>
                <a:close/>
                <a:moveTo>
                  <a:pt x="462404" y="227520"/>
                </a:moveTo>
                <a:cubicBezTo>
                  <a:pt x="483780" y="226825"/>
                  <a:pt x="507017" y="228797"/>
                  <a:pt x="531061" y="235250"/>
                </a:cubicBezTo>
                <a:lnTo>
                  <a:pt x="526755" y="248157"/>
                </a:lnTo>
                <a:cubicBezTo>
                  <a:pt x="437754" y="223777"/>
                  <a:pt x="355931" y="268235"/>
                  <a:pt x="355931" y="269669"/>
                </a:cubicBezTo>
                <a:lnTo>
                  <a:pt x="348753" y="256762"/>
                </a:lnTo>
                <a:cubicBezTo>
                  <a:pt x="350907" y="255687"/>
                  <a:pt x="398278" y="229604"/>
                  <a:pt x="462404" y="227520"/>
                </a:cubicBezTo>
                <a:close/>
                <a:moveTo>
                  <a:pt x="149121" y="225910"/>
                </a:moveTo>
                <a:cubicBezTo>
                  <a:pt x="213248" y="227994"/>
                  <a:pt x="260619" y="254077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2"/>
                  <a:pt x="84771" y="246547"/>
                </a:cubicBezTo>
                <a:lnTo>
                  <a:pt x="80464" y="233640"/>
                </a:lnTo>
                <a:cubicBezTo>
                  <a:pt x="104509" y="227187"/>
                  <a:pt x="127746" y="225215"/>
                  <a:pt x="149121" y="225910"/>
                </a:cubicBezTo>
                <a:close/>
                <a:moveTo>
                  <a:pt x="186676" y="192193"/>
                </a:moveTo>
                <a:cubicBezTo>
                  <a:pt x="231185" y="200788"/>
                  <a:pt x="261336" y="216544"/>
                  <a:pt x="262772" y="217977"/>
                </a:cubicBezTo>
                <a:lnTo>
                  <a:pt x="255593" y="229436"/>
                </a:lnTo>
                <a:cubicBezTo>
                  <a:pt x="255593" y="229436"/>
                  <a:pt x="228314" y="215112"/>
                  <a:pt x="186676" y="206517"/>
                </a:cubicBezTo>
                <a:close/>
                <a:moveTo>
                  <a:pt x="462404" y="189418"/>
                </a:moveTo>
                <a:cubicBezTo>
                  <a:pt x="483780" y="188636"/>
                  <a:pt x="507017" y="190423"/>
                  <a:pt x="531061" y="196500"/>
                </a:cubicBezTo>
                <a:lnTo>
                  <a:pt x="526755" y="210798"/>
                </a:lnTo>
                <a:cubicBezTo>
                  <a:pt x="437754" y="186491"/>
                  <a:pt x="355931" y="230816"/>
                  <a:pt x="355931" y="230816"/>
                </a:cubicBezTo>
                <a:lnTo>
                  <a:pt x="348753" y="219377"/>
                </a:lnTo>
                <a:cubicBezTo>
                  <a:pt x="350907" y="217233"/>
                  <a:pt x="398278" y="191763"/>
                  <a:pt x="462404" y="189418"/>
                </a:cubicBezTo>
                <a:close/>
                <a:moveTo>
                  <a:pt x="186676" y="151961"/>
                </a:moveTo>
                <a:cubicBezTo>
                  <a:pt x="231185" y="159123"/>
                  <a:pt x="261336" y="176312"/>
                  <a:pt x="262772" y="177745"/>
                </a:cubicBezTo>
                <a:lnTo>
                  <a:pt x="255593" y="189204"/>
                </a:lnTo>
                <a:cubicBezTo>
                  <a:pt x="255593" y="189204"/>
                  <a:pt x="228314" y="173448"/>
                  <a:pt x="186676" y="166285"/>
                </a:cubicBezTo>
                <a:close/>
                <a:moveTo>
                  <a:pt x="462404" y="148665"/>
                </a:moveTo>
                <a:cubicBezTo>
                  <a:pt x="483780" y="147970"/>
                  <a:pt x="507017" y="149942"/>
                  <a:pt x="531061" y="156395"/>
                </a:cubicBezTo>
                <a:lnTo>
                  <a:pt x="526755" y="169302"/>
                </a:lnTo>
                <a:cubicBezTo>
                  <a:pt x="437754" y="146357"/>
                  <a:pt x="355931" y="189380"/>
                  <a:pt x="355931" y="190814"/>
                </a:cubicBezTo>
                <a:lnTo>
                  <a:pt x="348753" y="177907"/>
                </a:lnTo>
                <a:cubicBezTo>
                  <a:pt x="350907" y="176832"/>
                  <a:pt x="398278" y="150749"/>
                  <a:pt x="462404" y="148665"/>
                </a:cubicBezTo>
                <a:close/>
                <a:moveTo>
                  <a:pt x="186676" y="114718"/>
                </a:moveTo>
                <a:cubicBezTo>
                  <a:pt x="231185" y="121880"/>
                  <a:pt x="261336" y="139069"/>
                  <a:pt x="262772" y="140502"/>
                </a:cubicBezTo>
                <a:lnTo>
                  <a:pt x="255593" y="151961"/>
                </a:lnTo>
                <a:cubicBezTo>
                  <a:pt x="255593" y="151961"/>
                  <a:pt x="228314" y="136205"/>
                  <a:pt x="186676" y="129042"/>
                </a:cubicBezTo>
                <a:close/>
                <a:moveTo>
                  <a:pt x="462404" y="111422"/>
                </a:moveTo>
                <a:cubicBezTo>
                  <a:pt x="483780" y="110727"/>
                  <a:pt x="507017" y="112699"/>
                  <a:pt x="531061" y="119152"/>
                </a:cubicBezTo>
                <a:lnTo>
                  <a:pt x="526755" y="132059"/>
                </a:lnTo>
                <a:cubicBezTo>
                  <a:pt x="437754" y="109114"/>
                  <a:pt x="355931" y="153571"/>
                  <a:pt x="355931" y="153571"/>
                </a:cubicBezTo>
                <a:lnTo>
                  <a:pt x="348753" y="140664"/>
                </a:lnTo>
                <a:cubicBezTo>
                  <a:pt x="350907" y="139589"/>
                  <a:pt x="398278" y="113506"/>
                  <a:pt x="462404" y="111422"/>
                </a:cubicBezTo>
                <a:close/>
                <a:moveTo>
                  <a:pt x="186676" y="74716"/>
                </a:moveTo>
                <a:cubicBezTo>
                  <a:pt x="231185" y="83311"/>
                  <a:pt x="261336" y="99067"/>
                  <a:pt x="262772" y="100500"/>
                </a:cubicBezTo>
                <a:lnTo>
                  <a:pt x="255593" y="111959"/>
                </a:lnTo>
                <a:cubicBezTo>
                  <a:pt x="255593" y="111959"/>
                  <a:pt x="228314" y="97635"/>
                  <a:pt x="186676" y="89040"/>
                </a:cubicBezTo>
                <a:close/>
                <a:moveTo>
                  <a:pt x="462404" y="71778"/>
                </a:moveTo>
                <a:cubicBezTo>
                  <a:pt x="483780" y="70993"/>
                  <a:pt x="507017" y="72787"/>
                  <a:pt x="531061" y="78888"/>
                </a:cubicBezTo>
                <a:lnTo>
                  <a:pt x="526755" y="93242"/>
                </a:lnTo>
                <a:cubicBezTo>
                  <a:pt x="437754" y="68839"/>
                  <a:pt x="355931" y="113338"/>
                  <a:pt x="355931" y="113338"/>
                </a:cubicBezTo>
                <a:lnTo>
                  <a:pt x="348753" y="101855"/>
                </a:lnTo>
                <a:cubicBezTo>
                  <a:pt x="350907" y="99702"/>
                  <a:pt x="398278" y="74133"/>
                  <a:pt x="462404" y="71778"/>
                </a:cubicBezTo>
                <a:close/>
                <a:moveTo>
                  <a:pt x="126329" y="70348"/>
                </a:moveTo>
                <a:cubicBezTo>
                  <a:pt x="149261" y="70348"/>
                  <a:pt x="172193" y="73215"/>
                  <a:pt x="172193" y="73215"/>
                </a:cubicBezTo>
                <a:lnTo>
                  <a:pt x="172193" y="205082"/>
                </a:lnTo>
                <a:cubicBezTo>
                  <a:pt x="172193" y="205082"/>
                  <a:pt x="147828" y="200782"/>
                  <a:pt x="123462" y="202215"/>
                </a:cubicBezTo>
                <a:cubicBezTo>
                  <a:pt x="99097" y="205082"/>
                  <a:pt x="80464" y="210815"/>
                  <a:pt x="80464" y="210815"/>
                </a:cubicBezTo>
                <a:lnTo>
                  <a:pt x="80464" y="78948"/>
                </a:lnTo>
                <a:cubicBezTo>
                  <a:pt x="80464" y="78948"/>
                  <a:pt x="103396" y="71782"/>
                  <a:pt x="126329" y="70348"/>
                </a:cubicBezTo>
                <a:close/>
                <a:moveTo>
                  <a:pt x="466443" y="17202"/>
                </a:moveTo>
                <a:cubicBezTo>
                  <a:pt x="407600" y="17202"/>
                  <a:pt x="357367" y="34405"/>
                  <a:pt x="317182" y="68811"/>
                </a:cubicBezTo>
                <a:lnTo>
                  <a:pt x="317182" y="279544"/>
                </a:lnTo>
                <a:lnTo>
                  <a:pt x="307135" y="268075"/>
                </a:lnTo>
                <a:lnTo>
                  <a:pt x="307135" y="407131"/>
                </a:lnTo>
                <a:cubicBezTo>
                  <a:pt x="328663" y="397096"/>
                  <a:pt x="400424" y="368424"/>
                  <a:pt x="477925" y="368424"/>
                </a:cubicBezTo>
                <a:cubicBezTo>
                  <a:pt x="508064" y="368424"/>
                  <a:pt x="536769" y="374159"/>
                  <a:pt x="561167" y="382760"/>
                </a:cubicBezTo>
                <a:lnTo>
                  <a:pt x="561167" y="31538"/>
                </a:lnTo>
                <a:cubicBezTo>
                  <a:pt x="548250" y="27237"/>
                  <a:pt x="510935" y="17202"/>
                  <a:pt x="466443" y="17202"/>
                </a:cubicBezTo>
                <a:close/>
                <a:moveTo>
                  <a:pt x="140651" y="17202"/>
                </a:moveTo>
                <a:cubicBezTo>
                  <a:pt x="96159" y="17202"/>
                  <a:pt x="60279" y="27237"/>
                  <a:pt x="45926" y="31538"/>
                </a:cubicBezTo>
                <a:lnTo>
                  <a:pt x="45926" y="382760"/>
                </a:lnTo>
                <a:cubicBezTo>
                  <a:pt x="68890" y="374159"/>
                  <a:pt x="96159" y="369858"/>
                  <a:pt x="126299" y="369858"/>
                </a:cubicBezTo>
                <a:cubicBezTo>
                  <a:pt x="202365" y="369858"/>
                  <a:pt x="278431" y="398529"/>
                  <a:pt x="301394" y="407131"/>
                </a:cubicBezTo>
                <a:lnTo>
                  <a:pt x="301394" y="268075"/>
                </a:lnTo>
                <a:lnTo>
                  <a:pt x="291348" y="279544"/>
                </a:lnTo>
                <a:lnTo>
                  <a:pt x="291348" y="68811"/>
                </a:lnTo>
                <a:cubicBezTo>
                  <a:pt x="249727" y="34405"/>
                  <a:pt x="199494" y="17202"/>
                  <a:pt x="140651" y="17202"/>
                </a:cubicBezTo>
                <a:close/>
                <a:moveTo>
                  <a:pt x="140651" y="0"/>
                </a:moveTo>
                <a:cubicBezTo>
                  <a:pt x="203800" y="0"/>
                  <a:pt x="259773" y="18636"/>
                  <a:pt x="304265" y="57342"/>
                </a:cubicBezTo>
                <a:cubicBezTo>
                  <a:pt x="348756" y="18636"/>
                  <a:pt x="403294" y="0"/>
                  <a:pt x="466443" y="0"/>
                </a:cubicBezTo>
                <a:cubicBezTo>
                  <a:pt x="526722" y="0"/>
                  <a:pt x="571214" y="17202"/>
                  <a:pt x="572649" y="18636"/>
                </a:cubicBezTo>
                <a:lnTo>
                  <a:pt x="578390" y="20070"/>
                </a:lnTo>
                <a:lnTo>
                  <a:pt x="578390" y="57342"/>
                </a:lnTo>
                <a:cubicBezTo>
                  <a:pt x="592742" y="61643"/>
                  <a:pt x="602788" y="65943"/>
                  <a:pt x="602788" y="74545"/>
                </a:cubicBezTo>
                <a:lnTo>
                  <a:pt x="602788" y="435802"/>
                </a:lnTo>
                <a:lnTo>
                  <a:pt x="341580" y="435802"/>
                </a:lnTo>
                <a:cubicBezTo>
                  <a:pt x="332969" y="444403"/>
                  <a:pt x="320052" y="450137"/>
                  <a:pt x="304265" y="450137"/>
                </a:cubicBezTo>
                <a:cubicBezTo>
                  <a:pt x="289913" y="450137"/>
                  <a:pt x="275560" y="444403"/>
                  <a:pt x="266949" y="435802"/>
                </a:cubicBezTo>
                <a:lnTo>
                  <a:pt x="0" y="435802"/>
                </a:lnTo>
                <a:lnTo>
                  <a:pt x="0" y="74545"/>
                </a:lnTo>
                <a:cubicBezTo>
                  <a:pt x="0" y="64510"/>
                  <a:pt x="11481" y="58776"/>
                  <a:pt x="28704" y="55908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2"/>
                  <a:pt x="81807" y="0"/>
                  <a:pt x="1406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1" name="open-book-top-view_43212">
            <a:extLst>
              <a:ext uri="{FF2B5EF4-FFF2-40B4-BE49-F238E27FC236}">
                <a16:creationId xmlns="" xmlns:a16="http://schemas.microsoft.com/office/drawing/2014/main" id="{B5FC8E37-312E-44E5-84BC-F644B3431896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4704127"/>
            <a:ext cx="368754" cy="275370"/>
          </a:xfrm>
          <a:custGeom>
            <a:avLst/>
            <a:gdLst>
              <a:gd name="connsiteX0" fmla="*/ 462404 w 602788"/>
              <a:gd name="connsiteY0" fmla="*/ 304764 h 450137"/>
              <a:gd name="connsiteX1" fmla="*/ 531061 w 602788"/>
              <a:gd name="connsiteY1" fmla="*/ 312495 h 450137"/>
              <a:gd name="connsiteX2" fmla="*/ 526755 w 602788"/>
              <a:gd name="connsiteY2" fmla="*/ 325402 h 450137"/>
              <a:gd name="connsiteX3" fmla="*/ 355930 w 602788"/>
              <a:gd name="connsiteY3" fmla="*/ 346914 h 450137"/>
              <a:gd name="connsiteX4" fmla="*/ 348753 w 602788"/>
              <a:gd name="connsiteY4" fmla="*/ 334007 h 450137"/>
              <a:gd name="connsiteX5" fmla="*/ 462404 w 602788"/>
              <a:gd name="connsiteY5" fmla="*/ 304764 h 450137"/>
              <a:gd name="connsiteX6" fmla="*/ 149121 w 602788"/>
              <a:gd name="connsiteY6" fmla="*/ 303384 h 450137"/>
              <a:gd name="connsiteX7" fmla="*/ 262772 w 602788"/>
              <a:gd name="connsiteY7" fmla="*/ 332627 h 450137"/>
              <a:gd name="connsiteX8" fmla="*/ 255595 w 602788"/>
              <a:gd name="connsiteY8" fmla="*/ 345534 h 450137"/>
              <a:gd name="connsiteX9" fmla="*/ 84770 w 602788"/>
              <a:gd name="connsiteY9" fmla="*/ 325456 h 450137"/>
              <a:gd name="connsiteX10" fmla="*/ 80464 w 602788"/>
              <a:gd name="connsiteY10" fmla="*/ 311115 h 450137"/>
              <a:gd name="connsiteX11" fmla="*/ 149121 w 602788"/>
              <a:gd name="connsiteY11" fmla="*/ 303384 h 450137"/>
              <a:gd name="connsiteX12" fmla="*/ 462404 w 602788"/>
              <a:gd name="connsiteY12" fmla="*/ 266141 h 450137"/>
              <a:gd name="connsiteX13" fmla="*/ 531061 w 602788"/>
              <a:gd name="connsiteY13" fmla="*/ 273872 h 450137"/>
              <a:gd name="connsiteX14" fmla="*/ 526755 w 602788"/>
              <a:gd name="connsiteY14" fmla="*/ 286779 h 450137"/>
              <a:gd name="connsiteX15" fmla="*/ 355930 w 602788"/>
              <a:gd name="connsiteY15" fmla="*/ 308291 h 450137"/>
              <a:gd name="connsiteX16" fmla="*/ 348753 w 602788"/>
              <a:gd name="connsiteY16" fmla="*/ 295384 h 450137"/>
              <a:gd name="connsiteX17" fmla="*/ 462404 w 602788"/>
              <a:gd name="connsiteY17" fmla="*/ 266141 h 450137"/>
              <a:gd name="connsiteX18" fmla="*/ 149121 w 602788"/>
              <a:gd name="connsiteY18" fmla="*/ 264762 h 450137"/>
              <a:gd name="connsiteX19" fmla="*/ 262772 w 602788"/>
              <a:gd name="connsiteY19" fmla="*/ 294005 h 450137"/>
              <a:gd name="connsiteX20" fmla="*/ 255595 w 602788"/>
              <a:gd name="connsiteY20" fmla="*/ 306912 h 450137"/>
              <a:gd name="connsiteX21" fmla="*/ 84770 w 602788"/>
              <a:gd name="connsiteY21" fmla="*/ 285400 h 450137"/>
              <a:gd name="connsiteX22" fmla="*/ 80464 w 602788"/>
              <a:gd name="connsiteY22" fmla="*/ 272493 h 450137"/>
              <a:gd name="connsiteX23" fmla="*/ 149121 w 602788"/>
              <a:gd name="connsiteY23" fmla="*/ 264762 h 450137"/>
              <a:gd name="connsiteX24" fmla="*/ 462404 w 602788"/>
              <a:gd name="connsiteY24" fmla="*/ 227519 h 450137"/>
              <a:gd name="connsiteX25" fmla="*/ 531061 w 602788"/>
              <a:gd name="connsiteY25" fmla="*/ 235250 h 450137"/>
              <a:gd name="connsiteX26" fmla="*/ 526755 w 602788"/>
              <a:gd name="connsiteY26" fmla="*/ 248157 h 450137"/>
              <a:gd name="connsiteX27" fmla="*/ 355930 w 602788"/>
              <a:gd name="connsiteY27" fmla="*/ 269669 h 450137"/>
              <a:gd name="connsiteX28" fmla="*/ 348753 w 602788"/>
              <a:gd name="connsiteY28" fmla="*/ 256762 h 450137"/>
              <a:gd name="connsiteX29" fmla="*/ 462404 w 602788"/>
              <a:gd name="connsiteY29" fmla="*/ 227519 h 450137"/>
              <a:gd name="connsiteX30" fmla="*/ 149121 w 602788"/>
              <a:gd name="connsiteY30" fmla="*/ 225909 h 450137"/>
              <a:gd name="connsiteX31" fmla="*/ 262772 w 602788"/>
              <a:gd name="connsiteY31" fmla="*/ 255152 h 450137"/>
              <a:gd name="connsiteX32" fmla="*/ 255595 w 602788"/>
              <a:gd name="connsiteY32" fmla="*/ 268059 h 450137"/>
              <a:gd name="connsiteX33" fmla="*/ 84770 w 602788"/>
              <a:gd name="connsiteY33" fmla="*/ 246547 h 450137"/>
              <a:gd name="connsiteX34" fmla="*/ 80464 w 602788"/>
              <a:gd name="connsiteY34" fmla="*/ 233640 h 450137"/>
              <a:gd name="connsiteX35" fmla="*/ 149121 w 602788"/>
              <a:gd name="connsiteY35" fmla="*/ 225909 h 450137"/>
              <a:gd name="connsiteX36" fmla="*/ 462404 w 602788"/>
              <a:gd name="connsiteY36" fmla="*/ 189417 h 450137"/>
              <a:gd name="connsiteX37" fmla="*/ 531061 w 602788"/>
              <a:gd name="connsiteY37" fmla="*/ 196500 h 450137"/>
              <a:gd name="connsiteX38" fmla="*/ 526755 w 602788"/>
              <a:gd name="connsiteY38" fmla="*/ 210798 h 450137"/>
              <a:gd name="connsiteX39" fmla="*/ 355930 w 602788"/>
              <a:gd name="connsiteY39" fmla="*/ 230816 h 450137"/>
              <a:gd name="connsiteX40" fmla="*/ 348753 w 602788"/>
              <a:gd name="connsiteY40" fmla="*/ 219377 h 450137"/>
              <a:gd name="connsiteX41" fmla="*/ 462404 w 602788"/>
              <a:gd name="connsiteY41" fmla="*/ 189417 h 450137"/>
              <a:gd name="connsiteX42" fmla="*/ 149121 w 602788"/>
              <a:gd name="connsiteY42" fmla="*/ 188683 h 450137"/>
              <a:gd name="connsiteX43" fmla="*/ 262772 w 602788"/>
              <a:gd name="connsiteY43" fmla="*/ 217952 h 450137"/>
              <a:gd name="connsiteX44" fmla="*/ 255595 w 602788"/>
              <a:gd name="connsiteY44" fmla="*/ 229436 h 450137"/>
              <a:gd name="connsiteX45" fmla="*/ 84770 w 602788"/>
              <a:gd name="connsiteY45" fmla="*/ 209340 h 450137"/>
              <a:gd name="connsiteX46" fmla="*/ 80464 w 602788"/>
              <a:gd name="connsiteY46" fmla="*/ 196421 h 450137"/>
              <a:gd name="connsiteX47" fmla="*/ 149121 w 602788"/>
              <a:gd name="connsiteY47" fmla="*/ 188683 h 450137"/>
              <a:gd name="connsiteX48" fmla="*/ 462404 w 602788"/>
              <a:gd name="connsiteY48" fmla="*/ 148664 h 450137"/>
              <a:gd name="connsiteX49" fmla="*/ 531061 w 602788"/>
              <a:gd name="connsiteY49" fmla="*/ 156395 h 450137"/>
              <a:gd name="connsiteX50" fmla="*/ 526755 w 602788"/>
              <a:gd name="connsiteY50" fmla="*/ 169302 h 450137"/>
              <a:gd name="connsiteX51" fmla="*/ 355930 w 602788"/>
              <a:gd name="connsiteY51" fmla="*/ 190814 h 450137"/>
              <a:gd name="connsiteX52" fmla="*/ 348753 w 602788"/>
              <a:gd name="connsiteY52" fmla="*/ 177907 h 450137"/>
              <a:gd name="connsiteX53" fmla="*/ 462404 w 602788"/>
              <a:gd name="connsiteY53" fmla="*/ 148664 h 450137"/>
              <a:gd name="connsiteX54" fmla="*/ 149121 w 602788"/>
              <a:gd name="connsiteY54" fmla="*/ 147806 h 450137"/>
              <a:gd name="connsiteX55" fmla="*/ 262772 w 602788"/>
              <a:gd name="connsiteY55" fmla="*/ 177766 h 450137"/>
              <a:gd name="connsiteX56" fmla="*/ 255595 w 602788"/>
              <a:gd name="connsiteY56" fmla="*/ 189205 h 450137"/>
              <a:gd name="connsiteX57" fmla="*/ 84770 w 602788"/>
              <a:gd name="connsiteY57" fmla="*/ 169187 h 450137"/>
              <a:gd name="connsiteX58" fmla="*/ 80464 w 602788"/>
              <a:gd name="connsiteY58" fmla="*/ 154889 h 450137"/>
              <a:gd name="connsiteX59" fmla="*/ 149121 w 602788"/>
              <a:gd name="connsiteY59" fmla="*/ 147806 h 450137"/>
              <a:gd name="connsiteX60" fmla="*/ 462404 w 602788"/>
              <a:gd name="connsiteY60" fmla="*/ 111421 h 450137"/>
              <a:gd name="connsiteX61" fmla="*/ 531061 w 602788"/>
              <a:gd name="connsiteY61" fmla="*/ 119152 h 450137"/>
              <a:gd name="connsiteX62" fmla="*/ 526755 w 602788"/>
              <a:gd name="connsiteY62" fmla="*/ 132059 h 450137"/>
              <a:gd name="connsiteX63" fmla="*/ 355930 w 602788"/>
              <a:gd name="connsiteY63" fmla="*/ 153571 h 450137"/>
              <a:gd name="connsiteX64" fmla="*/ 348753 w 602788"/>
              <a:gd name="connsiteY64" fmla="*/ 140664 h 450137"/>
              <a:gd name="connsiteX65" fmla="*/ 462404 w 602788"/>
              <a:gd name="connsiteY65" fmla="*/ 111421 h 450137"/>
              <a:gd name="connsiteX66" fmla="*/ 149121 w 602788"/>
              <a:gd name="connsiteY66" fmla="*/ 110563 h 450137"/>
              <a:gd name="connsiteX67" fmla="*/ 262772 w 602788"/>
              <a:gd name="connsiteY67" fmla="*/ 140523 h 450137"/>
              <a:gd name="connsiteX68" fmla="*/ 255595 w 602788"/>
              <a:gd name="connsiteY68" fmla="*/ 151962 h 450137"/>
              <a:gd name="connsiteX69" fmla="*/ 84770 w 602788"/>
              <a:gd name="connsiteY69" fmla="*/ 131944 h 450137"/>
              <a:gd name="connsiteX70" fmla="*/ 80464 w 602788"/>
              <a:gd name="connsiteY70" fmla="*/ 117646 h 450137"/>
              <a:gd name="connsiteX71" fmla="*/ 149121 w 602788"/>
              <a:gd name="connsiteY71" fmla="*/ 110563 h 450137"/>
              <a:gd name="connsiteX72" fmla="*/ 462404 w 602788"/>
              <a:gd name="connsiteY72" fmla="*/ 71777 h 450137"/>
              <a:gd name="connsiteX73" fmla="*/ 531061 w 602788"/>
              <a:gd name="connsiteY73" fmla="*/ 78887 h 450137"/>
              <a:gd name="connsiteX74" fmla="*/ 526755 w 602788"/>
              <a:gd name="connsiteY74" fmla="*/ 93242 h 450137"/>
              <a:gd name="connsiteX75" fmla="*/ 355930 w 602788"/>
              <a:gd name="connsiteY75" fmla="*/ 113338 h 450137"/>
              <a:gd name="connsiteX76" fmla="*/ 348753 w 602788"/>
              <a:gd name="connsiteY76" fmla="*/ 101854 h 450137"/>
              <a:gd name="connsiteX77" fmla="*/ 462404 w 602788"/>
              <a:gd name="connsiteY77" fmla="*/ 71777 h 450137"/>
              <a:gd name="connsiteX78" fmla="*/ 149121 w 602788"/>
              <a:gd name="connsiteY78" fmla="*/ 71189 h 450137"/>
              <a:gd name="connsiteX79" fmla="*/ 262772 w 602788"/>
              <a:gd name="connsiteY79" fmla="*/ 100432 h 450137"/>
              <a:gd name="connsiteX80" fmla="*/ 255595 w 602788"/>
              <a:gd name="connsiteY80" fmla="*/ 113339 h 450137"/>
              <a:gd name="connsiteX81" fmla="*/ 84770 w 602788"/>
              <a:gd name="connsiteY81" fmla="*/ 91827 h 450137"/>
              <a:gd name="connsiteX82" fmla="*/ 80464 w 602788"/>
              <a:gd name="connsiteY82" fmla="*/ 78920 h 450137"/>
              <a:gd name="connsiteX83" fmla="*/ 149121 w 602788"/>
              <a:gd name="connsiteY83" fmla="*/ 71189 h 450137"/>
              <a:gd name="connsiteX84" fmla="*/ 466443 w 602788"/>
              <a:gd name="connsiteY84" fmla="*/ 17203 h 450137"/>
              <a:gd name="connsiteX85" fmla="*/ 317181 w 602788"/>
              <a:gd name="connsiteY85" fmla="*/ 68811 h 450137"/>
              <a:gd name="connsiteX86" fmla="*/ 317181 w 602788"/>
              <a:gd name="connsiteY86" fmla="*/ 279544 h 450137"/>
              <a:gd name="connsiteX87" fmla="*/ 307135 w 602788"/>
              <a:gd name="connsiteY87" fmla="*/ 268075 h 450137"/>
              <a:gd name="connsiteX88" fmla="*/ 307135 w 602788"/>
              <a:gd name="connsiteY88" fmla="*/ 407130 h 450137"/>
              <a:gd name="connsiteX89" fmla="*/ 477925 w 602788"/>
              <a:gd name="connsiteY89" fmla="*/ 368424 h 450137"/>
              <a:gd name="connsiteX90" fmla="*/ 561167 w 602788"/>
              <a:gd name="connsiteY90" fmla="*/ 382760 h 450137"/>
              <a:gd name="connsiteX91" fmla="*/ 561167 w 602788"/>
              <a:gd name="connsiteY91" fmla="*/ 31538 h 450137"/>
              <a:gd name="connsiteX92" fmla="*/ 466443 w 602788"/>
              <a:gd name="connsiteY92" fmla="*/ 17203 h 450137"/>
              <a:gd name="connsiteX93" fmla="*/ 140651 w 602788"/>
              <a:gd name="connsiteY93" fmla="*/ 17203 h 450137"/>
              <a:gd name="connsiteX94" fmla="*/ 45927 w 602788"/>
              <a:gd name="connsiteY94" fmla="*/ 31538 h 450137"/>
              <a:gd name="connsiteX95" fmla="*/ 45927 w 602788"/>
              <a:gd name="connsiteY95" fmla="*/ 382760 h 450137"/>
              <a:gd name="connsiteX96" fmla="*/ 126298 w 602788"/>
              <a:gd name="connsiteY96" fmla="*/ 369858 h 450137"/>
              <a:gd name="connsiteX97" fmla="*/ 301394 w 602788"/>
              <a:gd name="connsiteY97" fmla="*/ 407130 h 450137"/>
              <a:gd name="connsiteX98" fmla="*/ 301394 w 602788"/>
              <a:gd name="connsiteY98" fmla="*/ 268075 h 450137"/>
              <a:gd name="connsiteX99" fmla="*/ 291348 w 602788"/>
              <a:gd name="connsiteY99" fmla="*/ 279544 h 450137"/>
              <a:gd name="connsiteX100" fmla="*/ 291348 w 602788"/>
              <a:gd name="connsiteY100" fmla="*/ 68811 h 450137"/>
              <a:gd name="connsiteX101" fmla="*/ 140651 w 602788"/>
              <a:gd name="connsiteY101" fmla="*/ 17203 h 450137"/>
              <a:gd name="connsiteX102" fmla="*/ 140651 w 602788"/>
              <a:gd name="connsiteY102" fmla="*/ 0 h 450137"/>
              <a:gd name="connsiteX103" fmla="*/ 304264 w 602788"/>
              <a:gd name="connsiteY103" fmla="*/ 57342 h 450137"/>
              <a:gd name="connsiteX104" fmla="*/ 466443 w 602788"/>
              <a:gd name="connsiteY104" fmla="*/ 0 h 450137"/>
              <a:gd name="connsiteX105" fmla="*/ 572649 w 602788"/>
              <a:gd name="connsiteY105" fmla="*/ 18636 h 450137"/>
              <a:gd name="connsiteX106" fmla="*/ 578389 w 602788"/>
              <a:gd name="connsiteY106" fmla="*/ 20070 h 450137"/>
              <a:gd name="connsiteX107" fmla="*/ 578389 w 602788"/>
              <a:gd name="connsiteY107" fmla="*/ 57342 h 450137"/>
              <a:gd name="connsiteX108" fmla="*/ 602788 w 602788"/>
              <a:gd name="connsiteY108" fmla="*/ 74545 h 450137"/>
              <a:gd name="connsiteX109" fmla="*/ 602788 w 602788"/>
              <a:gd name="connsiteY109" fmla="*/ 435801 h 450137"/>
              <a:gd name="connsiteX110" fmla="*/ 341580 w 602788"/>
              <a:gd name="connsiteY110" fmla="*/ 435801 h 450137"/>
              <a:gd name="connsiteX111" fmla="*/ 304264 w 602788"/>
              <a:gd name="connsiteY111" fmla="*/ 450137 h 450137"/>
              <a:gd name="connsiteX112" fmla="*/ 266949 w 602788"/>
              <a:gd name="connsiteY112" fmla="*/ 435801 h 450137"/>
              <a:gd name="connsiteX113" fmla="*/ 0 w 602788"/>
              <a:gd name="connsiteY113" fmla="*/ 435801 h 450137"/>
              <a:gd name="connsiteX114" fmla="*/ 0 w 602788"/>
              <a:gd name="connsiteY114" fmla="*/ 74545 h 450137"/>
              <a:gd name="connsiteX115" fmla="*/ 28704 w 602788"/>
              <a:gd name="connsiteY115" fmla="*/ 55909 h 450137"/>
              <a:gd name="connsiteX116" fmla="*/ 28704 w 602788"/>
              <a:gd name="connsiteY116" fmla="*/ 20070 h 450137"/>
              <a:gd name="connsiteX117" fmla="*/ 34445 w 602788"/>
              <a:gd name="connsiteY117" fmla="*/ 18636 h 450137"/>
              <a:gd name="connsiteX118" fmla="*/ 140651 w 602788"/>
              <a:gd name="connsiteY118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2788" h="450137">
                <a:moveTo>
                  <a:pt x="462404" y="304764"/>
                </a:moveTo>
                <a:cubicBezTo>
                  <a:pt x="483779" y="304070"/>
                  <a:pt x="507017" y="306042"/>
                  <a:pt x="531061" y="312495"/>
                </a:cubicBezTo>
                <a:lnTo>
                  <a:pt x="526755" y="325402"/>
                </a:lnTo>
                <a:cubicBezTo>
                  <a:pt x="437754" y="302456"/>
                  <a:pt x="355930" y="345480"/>
                  <a:pt x="355930" y="346914"/>
                </a:cubicBezTo>
                <a:lnTo>
                  <a:pt x="348753" y="334007"/>
                </a:lnTo>
                <a:cubicBezTo>
                  <a:pt x="350906" y="332931"/>
                  <a:pt x="398278" y="306848"/>
                  <a:pt x="462404" y="304764"/>
                </a:cubicBezTo>
                <a:close/>
                <a:moveTo>
                  <a:pt x="149121" y="303384"/>
                </a:moveTo>
                <a:cubicBezTo>
                  <a:pt x="213247" y="305468"/>
                  <a:pt x="260619" y="331551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6"/>
                  <a:pt x="84770" y="325456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4"/>
                </a:cubicBezTo>
                <a:close/>
                <a:moveTo>
                  <a:pt x="462404" y="266141"/>
                </a:moveTo>
                <a:cubicBezTo>
                  <a:pt x="483779" y="265447"/>
                  <a:pt x="507017" y="267419"/>
                  <a:pt x="531061" y="273872"/>
                </a:cubicBezTo>
                <a:lnTo>
                  <a:pt x="526755" y="286779"/>
                </a:lnTo>
                <a:cubicBezTo>
                  <a:pt x="437754" y="262399"/>
                  <a:pt x="355930" y="306857"/>
                  <a:pt x="355930" y="308291"/>
                </a:cubicBezTo>
                <a:lnTo>
                  <a:pt x="348753" y="295384"/>
                </a:lnTo>
                <a:cubicBezTo>
                  <a:pt x="350906" y="294309"/>
                  <a:pt x="398278" y="268225"/>
                  <a:pt x="462404" y="266141"/>
                </a:cubicBezTo>
                <a:close/>
                <a:moveTo>
                  <a:pt x="149121" y="264762"/>
                </a:moveTo>
                <a:cubicBezTo>
                  <a:pt x="213247" y="266846"/>
                  <a:pt x="260619" y="292929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4"/>
                  <a:pt x="84770" y="285400"/>
                </a:cubicBezTo>
                <a:lnTo>
                  <a:pt x="80464" y="272493"/>
                </a:lnTo>
                <a:cubicBezTo>
                  <a:pt x="104509" y="266040"/>
                  <a:pt x="127746" y="264068"/>
                  <a:pt x="149121" y="264762"/>
                </a:cubicBezTo>
                <a:close/>
                <a:moveTo>
                  <a:pt x="462404" y="227519"/>
                </a:moveTo>
                <a:cubicBezTo>
                  <a:pt x="483779" y="226825"/>
                  <a:pt x="507017" y="228797"/>
                  <a:pt x="531061" y="235250"/>
                </a:cubicBezTo>
                <a:lnTo>
                  <a:pt x="526755" y="248157"/>
                </a:lnTo>
                <a:cubicBezTo>
                  <a:pt x="437754" y="223777"/>
                  <a:pt x="355930" y="268235"/>
                  <a:pt x="355930" y="269669"/>
                </a:cubicBezTo>
                <a:lnTo>
                  <a:pt x="348753" y="256762"/>
                </a:lnTo>
                <a:cubicBezTo>
                  <a:pt x="350906" y="255687"/>
                  <a:pt x="398278" y="229603"/>
                  <a:pt x="462404" y="227519"/>
                </a:cubicBezTo>
                <a:close/>
                <a:moveTo>
                  <a:pt x="149121" y="225909"/>
                </a:moveTo>
                <a:cubicBezTo>
                  <a:pt x="213247" y="227993"/>
                  <a:pt x="260619" y="254077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1"/>
                  <a:pt x="84770" y="246547"/>
                </a:cubicBezTo>
                <a:lnTo>
                  <a:pt x="80464" y="233640"/>
                </a:lnTo>
                <a:cubicBezTo>
                  <a:pt x="104509" y="227186"/>
                  <a:pt x="127746" y="225215"/>
                  <a:pt x="149121" y="225909"/>
                </a:cubicBezTo>
                <a:close/>
                <a:moveTo>
                  <a:pt x="462404" y="189417"/>
                </a:moveTo>
                <a:cubicBezTo>
                  <a:pt x="483779" y="188636"/>
                  <a:pt x="507017" y="190423"/>
                  <a:pt x="531061" y="196500"/>
                </a:cubicBezTo>
                <a:lnTo>
                  <a:pt x="526755" y="210798"/>
                </a:lnTo>
                <a:cubicBezTo>
                  <a:pt x="437754" y="186491"/>
                  <a:pt x="355930" y="230816"/>
                  <a:pt x="355930" y="230816"/>
                </a:cubicBezTo>
                <a:lnTo>
                  <a:pt x="348753" y="219377"/>
                </a:lnTo>
                <a:cubicBezTo>
                  <a:pt x="350906" y="217232"/>
                  <a:pt x="398278" y="191763"/>
                  <a:pt x="462404" y="189417"/>
                </a:cubicBezTo>
                <a:close/>
                <a:moveTo>
                  <a:pt x="149121" y="188683"/>
                </a:moveTo>
                <a:cubicBezTo>
                  <a:pt x="213247" y="190769"/>
                  <a:pt x="260619" y="216876"/>
                  <a:pt x="262772" y="217952"/>
                </a:cubicBezTo>
                <a:lnTo>
                  <a:pt x="255595" y="229436"/>
                </a:lnTo>
                <a:cubicBezTo>
                  <a:pt x="255595" y="229436"/>
                  <a:pt x="173771" y="184937"/>
                  <a:pt x="84770" y="209340"/>
                </a:cubicBezTo>
                <a:lnTo>
                  <a:pt x="80464" y="196421"/>
                </a:lnTo>
                <a:cubicBezTo>
                  <a:pt x="104509" y="189962"/>
                  <a:pt x="127746" y="187988"/>
                  <a:pt x="149121" y="188683"/>
                </a:cubicBezTo>
                <a:close/>
                <a:moveTo>
                  <a:pt x="462404" y="148664"/>
                </a:moveTo>
                <a:cubicBezTo>
                  <a:pt x="483779" y="147970"/>
                  <a:pt x="507017" y="149942"/>
                  <a:pt x="531061" y="156395"/>
                </a:cubicBezTo>
                <a:lnTo>
                  <a:pt x="526755" y="169302"/>
                </a:lnTo>
                <a:cubicBezTo>
                  <a:pt x="437754" y="146356"/>
                  <a:pt x="355930" y="189380"/>
                  <a:pt x="355930" y="190814"/>
                </a:cubicBezTo>
                <a:lnTo>
                  <a:pt x="348753" y="177907"/>
                </a:lnTo>
                <a:cubicBezTo>
                  <a:pt x="350906" y="176832"/>
                  <a:pt x="398278" y="150748"/>
                  <a:pt x="462404" y="148664"/>
                </a:cubicBezTo>
                <a:close/>
                <a:moveTo>
                  <a:pt x="149121" y="147806"/>
                </a:moveTo>
                <a:cubicBezTo>
                  <a:pt x="213247" y="150152"/>
                  <a:pt x="260619" y="175621"/>
                  <a:pt x="262772" y="177766"/>
                </a:cubicBezTo>
                <a:lnTo>
                  <a:pt x="255595" y="189205"/>
                </a:lnTo>
                <a:cubicBezTo>
                  <a:pt x="255595" y="189205"/>
                  <a:pt x="173771" y="144880"/>
                  <a:pt x="84770" y="169187"/>
                </a:cubicBezTo>
                <a:lnTo>
                  <a:pt x="80464" y="154889"/>
                </a:lnTo>
                <a:cubicBezTo>
                  <a:pt x="104509" y="148812"/>
                  <a:pt x="127746" y="147025"/>
                  <a:pt x="149121" y="147806"/>
                </a:cubicBezTo>
                <a:close/>
                <a:moveTo>
                  <a:pt x="462404" y="111421"/>
                </a:moveTo>
                <a:cubicBezTo>
                  <a:pt x="483779" y="110727"/>
                  <a:pt x="507017" y="112699"/>
                  <a:pt x="531061" y="119152"/>
                </a:cubicBezTo>
                <a:lnTo>
                  <a:pt x="526755" y="132059"/>
                </a:lnTo>
                <a:cubicBezTo>
                  <a:pt x="437754" y="109113"/>
                  <a:pt x="355930" y="153571"/>
                  <a:pt x="355930" y="153571"/>
                </a:cubicBezTo>
                <a:lnTo>
                  <a:pt x="348753" y="140664"/>
                </a:lnTo>
                <a:cubicBezTo>
                  <a:pt x="350906" y="139589"/>
                  <a:pt x="398278" y="113505"/>
                  <a:pt x="462404" y="111421"/>
                </a:cubicBezTo>
                <a:close/>
                <a:moveTo>
                  <a:pt x="149121" y="110563"/>
                </a:moveTo>
                <a:cubicBezTo>
                  <a:pt x="213247" y="112909"/>
                  <a:pt x="260619" y="138378"/>
                  <a:pt x="262772" y="140523"/>
                </a:cubicBezTo>
                <a:lnTo>
                  <a:pt x="255595" y="151962"/>
                </a:lnTo>
                <a:cubicBezTo>
                  <a:pt x="255595" y="151962"/>
                  <a:pt x="173771" y="107637"/>
                  <a:pt x="84770" y="131944"/>
                </a:cubicBezTo>
                <a:lnTo>
                  <a:pt x="80464" y="117646"/>
                </a:lnTo>
                <a:cubicBezTo>
                  <a:pt x="104509" y="111569"/>
                  <a:pt x="127746" y="109782"/>
                  <a:pt x="149121" y="110563"/>
                </a:cubicBezTo>
                <a:close/>
                <a:moveTo>
                  <a:pt x="462404" y="71777"/>
                </a:moveTo>
                <a:cubicBezTo>
                  <a:pt x="483779" y="70992"/>
                  <a:pt x="507017" y="72787"/>
                  <a:pt x="531061" y="78887"/>
                </a:cubicBezTo>
                <a:lnTo>
                  <a:pt x="526755" y="93242"/>
                </a:lnTo>
                <a:cubicBezTo>
                  <a:pt x="437754" y="68839"/>
                  <a:pt x="355930" y="113338"/>
                  <a:pt x="355930" y="113338"/>
                </a:cubicBezTo>
                <a:lnTo>
                  <a:pt x="348753" y="101854"/>
                </a:lnTo>
                <a:cubicBezTo>
                  <a:pt x="350906" y="99702"/>
                  <a:pt x="398278" y="74133"/>
                  <a:pt x="462404" y="71777"/>
                </a:cubicBezTo>
                <a:close/>
                <a:moveTo>
                  <a:pt x="149121" y="71189"/>
                </a:moveTo>
                <a:cubicBezTo>
                  <a:pt x="213247" y="73273"/>
                  <a:pt x="260619" y="99357"/>
                  <a:pt x="262772" y="100432"/>
                </a:cubicBezTo>
                <a:lnTo>
                  <a:pt x="255595" y="113339"/>
                </a:lnTo>
                <a:cubicBezTo>
                  <a:pt x="255595" y="111905"/>
                  <a:pt x="173771" y="67447"/>
                  <a:pt x="84770" y="91827"/>
                </a:cubicBezTo>
                <a:lnTo>
                  <a:pt x="80464" y="78920"/>
                </a:lnTo>
                <a:cubicBezTo>
                  <a:pt x="104509" y="72467"/>
                  <a:pt x="127746" y="70495"/>
                  <a:pt x="149121" y="71189"/>
                </a:cubicBezTo>
                <a:close/>
                <a:moveTo>
                  <a:pt x="466443" y="17203"/>
                </a:moveTo>
                <a:cubicBezTo>
                  <a:pt x="407599" y="17203"/>
                  <a:pt x="357367" y="34405"/>
                  <a:pt x="317181" y="68811"/>
                </a:cubicBezTo>
                <a:lnTo>
                  <a:pt x="317181" y="279544"/>
                </a:lnTo>
                <a:lnTo>
                  <a:pt x="307135" y="268075"/>
                </a:lnTo>
                <a:lnTo>
                  <a:pt x="307135" y="407130"/>
                </a:lnTo>
                <a:cubicBezTo>
                  <a:pt x="328663" y="397095"/>
                  <a:pt x="400423" y="368424"/>
                  <a:pt x="477925" y="368424"/>
                </a:cubicBezTo>
                <a:cubicBezTo>
                  <a:pt x="508064" y="368424"/>
                  <a:pt x="536768" y="374158"/>
                  <a:pt x="561167" y="382760"/>
                </a:cubicBezTo>
                <a:lnTo>
                  <a:pt x="561167" y="31538"/>
                </a:lnTo>
                <a:cubicBezTo>
                  <a:pt x="548250" y="27238"/>
                  <a:pt x="510935" y="17203"/>
                  <a:pt x="466443" y="17203"/>
                </a:cubicBezTo>
                <a:close/>
                <a:moveTo>
                  <a:pt x="140651" y="17203"/>
                </a:moveTo>
                <a:cubicBezTo>
                  <a:pt x="96159" y="17203"/>
                  <a:pt x="60279" y="27238"/>
                  <a:pt x="45927" y="31538"/>
                </a:cubicBezTo>
                <a:lnTo>
                  <a:pt x="45927" y="382760"/>
                </a:lnTo>
                <a:cubicBezTo>
                  <a:pt x="68890" y="374158"/>
                  <a:pt x="96159" y="369858"/>
                  <a:pt x="126298" y="369858"/>
                </a:cubicBezTo>
                <a:cubicBezTo>
                  <a:pt x="202365" y="369858"/>
                  <a:pt x="278431" y="398529"/>
                  <a:pt x="301394" y="407130"/>
                </a:cubicBezTo>
                <a:lnTo>
                  <a:pt x="301394" y="268075"/>
                </a:lnTo>
                <a:lnTo>
                  <a:pt x="291348" y="279544"/>
                </a:lnTo>
                <a:lnTo>
                  <a:pt x="291348" y="68811"/>
                </a:lnTo>
                <a:cubicBezTo>
                  <a:pt x="249726" y="34405"/>
                  <a:pt x="199494" y="17203"/>
                  <a:pt x="140651" y="17203"/>
                </a:cubicBezTo>
                <a:close/>
                <a:moveTo>
                  <a:pt x="140651" y="0"/>
                </a:moveTo>
                <a:cubicBezTo>
                  <a:pt x="203800" y="0"/>
                  <a:pt x="259773" y="20070"/>
                  <a:pt x="304264" y="57342"/>
                </a:cubicBezTo>
                <a:cubicBezTo>
                  <a:pt x="348756" y="20070"/>
                  <a:pt x="403294" y="0"/>
                  <a:pt x="466443" y="0"/>
                </a:cubicBezTo>
                <a:cubicBezTo>
                  <a:pt x="526722" y="0"/>
                  <a:pt x="571213" y="17203"/>
                  <a:pt x="572649" y="18636"/>
                </a:cubicBezTo>
                <a:lnTo>
                  <a:pt x="578389" y="20070"/>
                </a:lnTo>
                <a:lnTo>
                  <a:pt x="578389" y="57342"/>
                </a:lnTo>
                <a:cubicBezTo>
                  <a:pt x="592742" y="61643"/>
                  <a:pt x="602788" y="65944"/>
                  <a:pt x="602788" y="74545"/>
                </a:cubicBezTo>
                <a:lnTo>
                  <a:pt x="602788" y="435801"/>
                </a:lnTo>
                <a:lnTo>
                  <a:pt x="341580" y="435801"/>
                </a:lnTo>
                <a:cubicBezTo>
                  <a:pt x="332969" y="444403"/>
                  <a:pt x="320052" y="450137"/>
                  <a:pt x="304264" y="450137"/>
                </a:cubicBezTo>
                <a:cubicBezTo>
                  <a:pt x="289912" y="450137"/>
                  <a:pt x="275560" y="444403"/>
                  <a:pt x="266949" y="435801"/>
                </a:cubicBezTo>
                <a:lnTo>
                  <a:pt x="0" y="435801"/>
                </a:lnTo>
                <a:lnTo>
                  <a:pt x="0" y="74545"/>
                </a:lnTo>
                <a:cubicBezTo>
                  <a:pt x="0" y="64510"/>
                  <a:pt x="11482" y="58776"/>
                  <a:pt x="28704" y="55909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3"/>
                  <a:pt x="81807" y="0"/>
                  <a:pt x="1406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2" name="book-opened-on-a-stand_21552">
            <a:extLst>
              <a:ext uri="{FF2B5EF4-FFF2-40B4-BE49-F238E27FC236}">
                <a16:creationId xmlns="" xmlns:a16="http://schemas.microsoft.com/office/drawing/2014/main" id="{1D6C9721-80DD-48A8-AE62-66B518E40169}"/>
              </a:ext>
            </a:extLst>
          </p:cNvPr>
          <p:cNvSpPr>
            <a:spLocks noChangeAspect="1"/>
          </p:cNvSpPr>
          <p:nvPr/>
        </p:nvSpPr>
        <p:spPr bwMode="auto">
          <a:xfrm>
            <a:off x="10466842" y="4713003"/>
            <a:ext cx="368752" cy="302538"/>
          </a:xfrm>
          <a:custGeom>
            <a:avLst/>
            <a:gdLst>
              <a:gd name="T0" fmla="*/ 751 w 751"/>
              <a:gd name="T1" fmla="*/ 72 h 617"/>
              <a:gd name="T2" fmla="*/ 708 w 751"/>
              <a:gd name="T3" fmla="*/ 0 h 617"/>
              <a:gd name="T4" fmla="*/ 43 w 751"/>
              <a:gd name="T5" fmla="*/ 0 h 617"/>
              <a:gd name="T6" fmla="*/ 0 w 751"/>
              <a:gd name="T7" fmla="*/ 72 h 617"/>
              <a:gd name="T8" fmla="*/ 313 w 751"/>
              <a:gd name="T9" fmla="*/ 539 h 617"/>
              <a:gd name="T10" fmla="*/ 251 w 751"/>
              <a:gd name="T11" fmla="*/ 586 h 617"/>
              <a:gd name="T12" fmla="*/ 500 w 751"/>
              <a:gd name="T13" fmla="*/ 617 h 617"/>
              <a:gd name="T14" fmla="*/ 438 w 751"/>
              <a:gd name="T15" fmla="*/ 586 h 617"/>
              <a:gd name="T16" fmla="*/ 751 w 751"/>
              <a:gd name="T17" fmla="*/ 539 h 617"/>
              <a:gd name="T18" fmla="*/ 74 w 751"/>
              <a:gd name="T19" fmla="*/ 39 h 617"/>
              <a:gd name="T20" fmla="*/ 360 w 751"/>
              <a:gd name="T21" fmla="*/ 100 h 617"/>
              <a:gd name="T22" fmla="*/ 360 w 751"/>
              <a:gd name="T23" fmla="*/ 504 h 617"/>
              <a:gd name="T24" fmla="*/ 74 w 751"/>
              <a:gd name="T25" fmla="*/ 103 h 617"/>
              <a:gd name="T26" fmla="*/ 74 w 751"/>
              <a:gd name="T27" fmla="*/ 72 h 617"/>
              <a:gd name="T28" fmla="*/ 677 w 751"/>
              <a:gd name="T29" fmla="*/ 72 h 617"/>
              <a:gd name="T30" fmla="*/ 677 w 751"/>
              <a:gd name="T31" fmla="*/ 443 h 617"/>
              <a:gd name="T32" fmla="*/ 391 w 751"/>
              <a:gd name="T33" fmla="*/ 103 h 617"/>
              <a:gd name="T34" fmla="*/ 523 w 751"/>
              <a:gd name="T35" fmla="*/ 72 h 617"/>
              <a:gd name="T36" fmla="*/ 439 w 751"/>
              <a:gd name="T37" fmla="*/ 200 h 617"/>
              <a:gd name="T38" fmla="*/ 634 w 751"/>
              <a:gd name="T39" fmla="*/ 103 h 617"/>
              <a:gd name="T40" fmla="*/ 439 w 751"/>
              <a:gd name="T41" fmla="*/ 200 h 617"/>
              <a:gd name="T42" fmla="*/ 429 w 751"/>
              <a:gd name="T43" fmla="*/ 254 h 617"/>
              <a:gd name="T44" fmla="*/ 644 w 751"/>
              <a:gd name="T45" fmla="*/ 216 h 617"/>
              <a:gd name="T46" fmla="*/ 439 w 751"/>
              <a:gd name="T47" fmla="*/ 367 h 617"/>
              <a:gd name="T48" fmla="*/ 634 w 751"/>
              <a:gd name="T49" fmla="*/ 270 h 617"/>
              <a:gd name="T50" fmla="*/ 439 w 751"/>
              <a:gd name="T51" fmla="*/ 367 h 617"/>
              <a:gd name="T52" fmla="*/ 429 w 751"/>
              <a:gd name="T53" fmla="*/ 421 h 617"/>
              <a:gd name="T54" fmla="*/ 644 w 751"/>
              <a:gd name="T55" fmla="*/ 383 h 617"/>
              <a:gd name="T56" fmla="*/ 313 w 751"/>
              <a:gd name="T57" fmla="*/ 200 h 617"/>
              <a:gd name="T58" fmla="*/ 117 w 751"/>
              <a:gd name="T59" fmla="*/ 103 h 617"/>
              <a:gd name="T60" fmla="*/ 313 w 751"/>
              <a:gd name="T61" fmla="*/ 200 h 617"/>
              <a:gd name="T62" fmla="*/ 108 w 751"/>
              <a:gd name="T63" fmla="*/ 216 h 617"/>
              <a:gd name="T64" fmla="*/ 323 w 751"/>
              <a:gd name="T65" fmla="*/ 254 h 617"/>
              <a:gd name="T66" fmla="*/ 118 w 751"/>
              <a:gd name="T67" fmla="*/ 270 h 617"/>
              <a:gd name="T68" fmla="*/ 313 w 751"/>
              <a:gd name="T69" fmla="*/ 368 h 617"/>
              <a:gd name="T70" fmla="*/ 118 w 751"/>
              <a:gd name="T71" fmla="*/ 270 h 617"/>
              <a:gd name="T72" fmla="*/ 323 w 751"/>
              <a:gd name="T73" fmla="*/ 421 h 617"/>
              <a:gd name="T74" fmla="*/ 108 w 751"/>
              <a:gd name="T75" fmla="*/ 383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1" h="617">
                <a:moveTo>
                  <a:pt x="751" y="539"/>
                </a:moveTo>
                <a:lnTo>
                  <a:pt x="751" y="72"/>
                </a:lnTo>
                <a:lnTo>
                  <a:pt x="708" y="72"/>
                </a:lnTo>
                <a:lnTo>
                  <a:pt x="708" y="0"/>
                </a:lnTo>
                <a:lnTo>
                  <a:pt x="376" y="72"/>
                </a:lnTo>
                <a:lnTo>
                  <a:pt x="43" y="0"/>
                </a:lnTo>
                <a:lnTo>
                  <a:pt x="43" y="72"/>
                </a:lnTo>
                <a:lnTo>
                  <a:pt x="0" y="72"/>
                </a:lnTo>
                <a:lnTo>
                  <a:pt x="0" y="539"/>
                </a:lnTo>
                <a:lnTo>
                  <a:pt x="313" y="539"/>
                </a:lnTo>
                <a:lnTo>
                  <a:pt x="313" y="586"/>
                </a:lnTo>
                <a:lnTo>
                  <a:pt x="251" y="586"/>
                </a:lnTo>
                <a:lnTo>
                  <a:pt x="251" y="617"/>
                </a:lnTo>
                <a:lnTo>
                  <a:pt x="500" y="617"/>
                </a:lnTo>
                <a:lnTo>
                  <a:pt x="500" y="586"/>
                </a:lnTo>
                <a:lnTo>
                  <a:pt x="438" y="586"/>
                </a:lnTo>
                <a:lnTo>
                  <a:pt x="438" y="539"/>
                </a:lnTo>
                <a:lnTo>
                  <a:pt x="751" y="539"/>
                </a:lnTo>
                <a:close/>
                <a:moveTo>
                  <a:pt x="74" y="72"/>
                </a:moveTo>
                <a:lnTo>
                  <a:pt x="74" y="39"/>
                </a:lnTo>
                <a:lnTo>
                  <a:pt x="228" y="72"/>
                </a:lnTo>
                <a:lnTo>
                  <a:pt x="360" y="100"/>
                </a:lnTo>
                <a:lnTo>
                  <a:pt x="360" y="103"/>
                </a:lnTo>
                <a:lnTo>
                  <a:pt x="360" y="504"/>
                </a:lnTo>
                <a:lnTo>
                  <a:pt x="74" y="443"/>
                </a:lnTo>
                <a:lnTo>
                  <a:pt x="74" y="103"/>
                </a:lnTo>
                <a:lnTo>
                  <a:pt x="74" y="72"/>
                </a:lnTo>
                <a:lnTo>
                  <a:pt x="74" y="72"/>
                </a:lnTo>
                <a:close/>
                <a:moveTo>
                  <a:pt x="677" y="39"/>
                </a:moveTo>
                <a:lnTo>
                  <a:pt x="677" y="72"/>
                </a:lnTo>
                <a:lnTo>
                  <a:pt x="677" y="103"/>
                </a:lnTo>
                <a:lnTo>
                  <a:pt x="677" y="443"/>
                </a:lnTo>
                <a:lnTo>
                  <a:pt x="391" y="504"/>
                </a:lnTo>
                <a:lnTo>
                  <a:pt x="391" y="103"/>
                </a:lnTo>
                <a:lnTo>
                  <a:pt x="391" y="100"/>
                </a:lnTo>
                <a:lnTo>
                  <a:pt x="523" y="72"/>
                </a:lnTo>
                <a:lnTo>
                  <a:pt x="677" y="39"/>
                </a:lnTo>
                <a:close/>
                <a:moveTo>
                  <a:pt x="439" y="200"/>
                </a:moveTo>
                <a:lnTo>
                  <a:pt x="429" y="171"/>
                </a:lnTo>
                <a:lnTo>
                  <a:pt x="634" y="103"/>
                </a:lnTo>
                <a:lnTo>
                  <a:pt x="644" y="133"/>
                </a:lnTo>
                <a:lnTo>
                  <a:pt x="439" y="200"/>
                </a:lnTo>
                <a:close/>
                <a:moveTo>
                  <a:pt x="439" y="284"/>
                </a:moveTo>
                <a:lnTo>
                  <a:pt x="429" y="254"/>
                </a:lnTo>
                <a:lnTo>
                  <a:pt x="634" y="187"/>
                </a:lnTo>
                <a:lnTo>
                  <a:pt x="644" y="216"/>
                </a:lnTo>
                <a:lnTo>
                  <a:pt x="439" y="284"/>
                </a:lnTo>
                <a:close/>
                <a:moveTo>
                  <a:pt x="439" y="367"/>
                </a:moveTo>
                <a:lnTo>
                  <a:pt x="429" y="338"/>
                </a:lnTo>
                <a:lnTo>
                  <a:pt x="634" y="270"/>
                </a:lnTo>
                <a:lnTo>
                  <a:pt x="644" y="300"/>
                </a:lnTo>
                <a:lnTo>
                  <a:pt x="439" y="367"/>
                </a:lnTo>
                <a:close/>
                <a:moveTo>
                  <a:pt x="439" y="451"/>
                </a:moveTo>
                <a:lnTo>
                  <a:pt x="429" y="421"/>
                </a:lnTo>
                <a:lnTo>
                  <a:pt x="634" y="354"/>
                </a:lnTo>
                <a:lnTo>
                  <a:pt x="644" y="383"/>
                </a:lnTo>
                <a:lnTo>
                  <a:pt x="439" y="451"/>
                </a:lnTo>
                <a:close/>
                <a:moveTo>
                  <a:pt x="313" y="200"/>
                </a:moveTo>
                <a:lnTo>
                  <a:pt x="108" y="133"/>
                </a:lnTo>
                <a:lnTo>
                  <a:pt x="117" y="103"/>
                </a:lnTo>
                <a:lnTo>
                  <a:pt x="323" y="171"/>
                </a:lnTo>
                <a:lnTo>
                  <a:pt x="313" y="200"/>
                </a:lnTo>
                <a:close/>
                <a:moveTo>
                  <a:pt x="313" y="284"/>
                </a:moveTo>
                <a:lnTo>
                  <a:pt x="108" y="216"/>
                </a:lnTo>
                <a:lnTo>
                  <a:pt x="117" y="187"/>
                </a:lnTo>
                <a:lnTo>
                  <a:pt x="323" y="254"/>
                </a:lnTo>
                <a:lnTo>
                  <a:pt x="313" y="284"/>
                </a:lnTo>
                <a:close/>
                <a:moveTo>
                  <a:pt x="118" y="270"/>
                </a:moveTo>
                <a:lnTo>
                  <a:pt x="323" y="338"/>
                </a:lnTo>
                <a:lnTo>
                  <a:pt x="313" y="368"/>
                </a:lnTo>
                <a:lnTo>
                  <a:pt x="108" y="300"/>
                </a:lnTo>
                <a:lnTo>
                  <a:pt x="118" y="270"/>
                </a:lnTo>
                <a:close/>
                <a:moveTo>
                  <a:pt x="118" y="354"/>
                </a:moveTo>
                <a:lnTo>
                  <a:pt x="323" y="421"/>
                </a:lnTo>
                <a:lnTo>
                  <a:pt x="313" y="451"/>
                </a:lnTo>
                <a:lnTo>
                  <a:pt x="108" y="383"/>
                </a:lnTo>
                <a:lnTo>
                  <a:pt x="118" y="3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3" name="microscope_67951">
            <a:extLst>
              <a:ext uri="{FF2B5EF4-FFF2-40B4-BE49-F238E27FC236}">
                <a16:creationId xmlns="" xmlns:a16="http://schemas.microsoft.com/office/drawing/2014/main" id="{E16F472A-B99D-460E-9488-0B238C53E279}"/>
              </a:ext>
            </a:extLst>
          </p:cNvPr>
          <p:cNvSpPr>
            <a:spLocks noChangeAspect="1"/>
          </p:cNvSpPr>
          <p:nvPr/>
        </p:nvSpPr>
        <p:spPr bwMode="auto">
          <a:xfrm>
            <a:off x="11036926" y="4734634"/>
            <a:ext cx="334392" cy="368752"/>
          </a:xfrm>
          <a:custGeom>
            <a:avLst/>
            <a:gdLst>
              <a:gd name="T0" fmla="*/ 4729 w 4950"/>
              <a:gd name="T1" fmla="*/ 4345 h 5467"/>
              <a:gd name="T2" fmla="*/ 4092 w 4950"/>
              <a:gd name="T3" fmla="*/ 1833 h 5467"/>
              <a:gd name="T4" fmla="*/ 4377 w 4950"/>
              <a:gd name="T5" fmla="*/ 1164 h 5467"/>
              <a:gd name="T6" fmla="*/ 4712 w 4950"/>
              <a:gd name="T7" fmla="*/ 540 h 5467"/>
              <a:gd name="T8" fmla="*/ 4087 w 4950"/>
              <a:gd name="T9" fmla="*/ 0 h 5467"/>
              <a:gd name="T10" fmla="*/ 3608 w 4950"/>
              <a:gd name="T11" fmla="*/ 394 h 5467"/>
              <a:gd name="T12" fmla="*/ 3448 w 4950"/>
              <a:gd name="T13" fmla="*/ 367 h 5467"/>
              <a:gd name="T14" fmla="*/ 1554 w 4950"/>
              <a:gd name="T15" fmla="*/ 2064 h 5467"/>
              <a:gd name="T16" fmla="*/ 1300 w 4950"/>
              <a:gd name="T17" fmla="*/ 2702 h 5467"/>
              <a:gd name="T18" fmla="*/ 1300 w 4950"/>
              <a:gd name="T19" fmla="*/ 3375 h 5467"/>
              <a:gd name="T20" fmla="*/ 1733 w 4950"/>
              <a:gd name="T21" fmla="*/ 3611 h 5467"/>
              <a:gd name="T22" fmla="*/ 2211 w 4950"/>
              <a:gd name="T23" fmla="*/ 3329 h 5467"/>
              <a:gd name="T24" fmla="*/ 2708 w 4950"/>
              <a:gd name="T25" fmla="*/ 3218 h 5467"/>
              <a:gd name="T26" fmla="*/ 3134 w 4950"/>
              <a:gd name="T27" fmla="*/ 2918 h 5467"/>
              <a:gd name="T28" fmla="*/ 2626 w 4950"/>
              <a:gd name="T29" fmla="*/ 4345 h 5467"/>
              <a:gd name="T30" fmla="*/ 719 w 4950"/>
              <a:gd name="T31" fmla="*/ 4156 h 5467"/>
              <a:gd name="T32" fmla="*/ 2578 w 4950"/>
              <a:gd name="T33" fmla="*/ 3952 h 5467"/>
              <a:gd name="T34" fmla="*/ 220 w 4950"/>
              <a:gd name="T35" fmla="*/ 3748 h 5467"/>
              <a:gd name="T36" fmla="*/ 77 w 4950"/>
              <a:gd name="T37" fmla="*/ 4097 h 5467"/>
              <a:gd name="T38" fmla="*/ 647 w 4950"/>
              <a:gd name="T39" fmla="*/ 5263 h 5467"/>
              <a:gd name="T40" fmla="*/ 4746 w 4950"/>
              <a:gd name="T41" fmla="*/ 5467 h 5467"/>
              <a:gd name="T42" fmla="*/ 4950 w 4950"/>
              <a:gd name="T43" fmla="*/ 4549 h 5467"/>
              <a:gd name="T44" fmla="*/ 1639 w 4950"/>
              <a:gd name="T45" fmla="*/ 5059 h 5467"/>
              <a:gd name="T46" fmla="*/ 2956 w 4950"/>
              <a:gd name="T47" fmla="*/ 4753 h 5467"/>
              <a:gd name="T48" fmla="*/ 1639 w 4950"/>
              <a:gd name="T49" fmla="*/ 5059 h 5467"/>
              <a:gd name="T50" fmla="*/ 1781 w 4950"/>
              <a:gd name="T51" fmla="*/ 3183 h 5467"/>
              <a:gd name="T52" fmla="*/ 1685 w 4950"/>
              <a:gd name="T53" fmla="*/ 3183 h 5467"/>
              <a:gd name="T54" fmla="*/ 1568 w 4950"/>
              <a:gd name="T55" fmla="*/ 3039 h 5467"/>
              <a:gd name="T56" fmla="*/ 1698 w 4950"/>
              <a:gd name="T57" fmla="*/ 2881 h 5467"/>
              <a:gd name="T58" fmla="*/ 1781 w 4950"/>
              <a:gd name="T59" fmla="*/ 3183 h 5467"/>
              <a:gd name="T60" fmla="*/ 2801 w 4950"/>
              <a:gd name="T61" fmla="*/ 2547 h 5467"/>
              <a:gd name="T62" fmla="*/ 2371 w 4950"/>
              <a:gd name="T63" fmla="*/ 2949 h 5467"/>
              <a:gd name="T64" fmla="*/ 1842 w 4950"/>
              <a:gd name="T65" fmla="*/ 2448 h 5467"/>
              <a:gd name="T66" fmla="*/ 3400 w 4950"/>
              <a:gd name="T67" fmla="*/ 794 h 5467"/>
              <a:gd name="T68" fmla="*/ 3496 w 4950"/>
              <a:gd name="T69" fmla="*/ 794 h 5467"/>
              <a:gd name="T70" fmla="*/ 3664 w 4950"/>
              <a:gd name="T71" fmla="*/ 963 h 5467"/>
              <a:gd name="T72" fmla="*/ 3785 w 4950"/>
              <a:gd name="T73" fmla="*/ 1083 h 5467"/>
              <a:gd name="T74" fmla="*/ 3855 w 4950"/>
              <a:gd name="T75" fmla="*/ 1153 h 5467"/>
              <a:gd name="T76" fmla="*/ 3977 w 4950"/>
              <a:gd name="T77" fmla="*/ 1371 h 5467"/>
              <a:gd name="T78" fmla="*/ 3487 w 4950"/>
              <a:gd name="T79" fmla="*/ 1522 h 5467"/>
              <a:gd name="T80" fmla="*/ 3722 w 4950"/>
              <a:gd name="T81" fmla="*/ 4929 h 5467"/>
              <a:gd name="T82" fmla="*/ 3722 w 4950"/>
              <a:gd name="T83" fmla="*/ 4155 h 5467"/>
              <a:gd name="T84" fmla="*/ 3722 w 4950"/>
              <a:gd name="T85" fmla="*/ 4929 h 5467"/>
              <a:gd name="T86" fmla="*/ 4325 w 4950"/>
              <a:gd name="T87" fmla="*/ 5059 h 5467"/>
              <a:gd name="T88" fmla="*/ 4542 w 4950"/>
              <a:gd name="T89" fmla="*/ 4753 h 5467"/>
              <a:gd name="T90" fmla="*/ 4542 w 4950"/>
              <a:gd name="T91" fmla="*/ 5059 h 5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50" h="5467">
                <a:moveTo>
                  <a:pt x="4746" y="4345"/>
                </a:moveTo>
                <a:lnTo>
                  <a:pt x="4729" y="4345"/>
                </a:lnTo>
                <a:cubicBezTo>
                  <a:pt x="4871" y="3179"/>
                  <a:pt x="4492" y="2471"/>
                  <a:pt x="4216" y="2124"/>
                </a:cubicBezTo>
                <a:cubicBezTo>
                  <a:pt x="4196" y="2016"/>
                  <a:pt x="4153" y="1918"/>
                  <a:pt x="4092" y="1833"/>
                </a:cubicBezTo>
                <a:lnTo>
                  <a:pt x="4265" y="1660"/>
                </a:lnTo>
                <a:cubicBezTo>
                  <a:pt x="4399" y="1526"/>
                  <a:pt x="4437" y="1331"/>
                  <a:pt x="4377" y="1164"/>
                </a:cubicBezTo>
                <a:lnTo>
                  <a:pt x="4712" y="829"/>
                </a:lnTo>
                <a:cubicBezTo>
                  <a:pt x="4791" y="749"/>
                  <a:pt x="4791" y="620"/>
                  <a:pt x="4712" y="540"/>
                </a:cubicBezTo>
                <a:lnTo>
                  <a:pt x="4231" y="60"/>
                </a:lnTo>
                <a:cubicBezTo>
                  <a:pt x="4193" y="21"/>
                  <a:pt x="4141" y="0"/>
                  <a:pt x="4087" y="0"/>
                </a:cubicBezTo>
                <a:cubicBezTo>
                  <a:pt x="4033" y="0"/>
                  <a:pt x="3981" y="21"/>
                  <a:pt x="3942" y="60"/>
                </a:cubicBezTo>
                <a:lnTo>
                  <a:pt x="3608" y="394"/>
                </a:lnTo>
                <a:cubicBezTo>
                  <a:pt x="3557" y="376"/>
                  <a:pt x="3503" y="367"/>
                  <a:pt x="3448" y="367"/>
                </a:cubicBezTo>
                <a:lnTo>
                  <a:pt x="3448" y="367"/>
                </a:lnTo>
                <a:cubicBezTo>
                  <a:pt x="3321" y="367"/>
                  <a:pt x="3201" y="416"/>
                  <a:pt x="3112" y="506"/>
                </a:cubicBezTo>
                <a:lnTo>
                  <a:pt x="1554" y="2064"/>
                </a:lnTo>
                <a:cubicBezTo>
                  <a:pt x="1420" y="2198"/>
                  <a:pt x="1383" y="2392"/>
                  <a:pt x="1442" y="2560"/>
                </a:cubicBezTo>
                <a:lnTo>
                  <a:pt x="1300" y="2702"/>
                </a:lnTo>
                <a:cubicBezTo>
                  <a:pt x="1210" y="2792"/>
                  <a:pt x="1161" y="2912"/>
                  <a:pt x="1161" y="3039"/>
                </a:cubicBezTo>
                <a:cubicBezTo>
                  <a:pt x="1161" y="3166"/>
                  <a:pt x="1210" y="3285"/>
                  <a:pt x="1300" y="3375"/>
                </a:cubicBezTo>
                <a:lnTo>
                  <a:pt x="1396" y="3471"/>
                </a:lnTo>
                <a:cubicBezTo>
                  <a:pt x="1486" y="3561"/>
                  <a:pt x="1605" y="3611"/>
                  <a:pt x="1733" y="3611"/>
                </a:cubicBezTo>
                <a:cubicBezTo>
                  <a:pt x="1860" y="3611"/>
                  <a:pt x="1979" y="3561"/>
                  <a:pt x="2069" y="3471"/>
                </a:cubicBezTo>
                <a:lnTo>
                  <a:pt x="2211" y="3329"/>
                </a:lnTo>
                <a:cubicBezTo>
                  <a:pt x="2262" y="3348"/>
                  <a:pt x="2316" y="3357"/>
                  <a:pt x="2371" y="3357"/>
                </a:cubicBezTo>
                <a:cubicBezTo>
                  <a:pt x="2498" y="3357"/>
                  <a:pt x="2618" y="3307"/>
                  <a:pt x="2708" y="3218"/>
                </a:cubicBezTo>
                <a:lnTo>
                  <a:pt x="3056" y="2869"/>
                </a:lnTo>
                <a:cubicBezTo>
                  <a:pt x="3081" y="2887"/>
                  <a:pt x="3107" y="2903"/>
                  <a:pt x="3134" y="2918"/>
                </a:cubicBezTo>
                <a:cubicBezTo>
                  <a:pt x="3219" y="3256"/>
                  <a:pt x="3161" y="3596"/>
                  <a:pt x="2961" y="3930"/>
                </a:cubicBezTo>
                <a:cubicBezTo>
                  <a:pt x="2841" y="4131"/>
                  <a:pt x="2700" y="4276"/>
                  <a:pt x="2626" y="4345"/>
                </a:cubicBezTo>
                <a:lnTo>
                  <a:pt x="912" y="4345"/>
                </a:lnTo>
                <a:lnTo>
                  <a:pt x="719" y="4156"/>
                </a:lnTo>
                <a:lnTo>
                  <a:pt x="2374" y="4156"/>
                </a:lnTo>
                <a:cubicBezTo>
                  <a:pt x="2487" y="4156"/>
                  <a:pt x="2578" y="4064"/>
                  <a:pt x="2578" y="3952"/>
                </a:cubicBezTo>
                <a:cubicBezTo>
                  <a:pt x="2578" y="3839"/>
                  <a:pt x="2487" y="3748"/>
                  <a:pt x="2374" y="3748"/>
                </a:cubicBezTo>
                <a:lnTo>
                  <a:pt x="220" y="3748"/>
                </a:lnTo>
                <a:cubicBezTo>
                  <a:pt x="137" y="3748"/>
                  <a:pt x="63" y="3798"/>
                  <a:pt x="32" y="3874"/>
                </a:cubicBezTo>
                <a:cubicBezTo>
                  <a:pt x="0" y="3951"/>
                  <a:pt x="18" y="4039"/>
                  <a:pt x="77" y="4097"/>
                </a:cubicBezTo>
                <a:lnTo>
                  <a:pt x="647" y="4656"/>
                </a:lnTo>
                <a:lnTo>
                  <a:pt x="647" y="5263"/>
                </a:lnTo>
                <a:cubicBezTo>
                  <a:pt x="647" y="5375"/>
                  <a:pt x="738" y="5467"/>
                  <a:pt x="851" y="5467"/>
                </a:cubicBezTo>
                <a:lnTo>
                  <a:pt x="4746" y="5467"/>
                </a:lnTo>
                <a:cubicBezTo>
                  <a:pt x="4859" y="5467"/>
                  <a:pt x="4950" y="5375"/>
                  <a:pt x="4950" y="5263"/>
                </a:cubicBezTo>
                <a:lnTo>
                  <a:pt x="4950" y="4549"/>
                </a:lnTo>
                <a:cubicBezTo>
                  <a:pt x="4950" y="4436"/>
                  <a:pt x="4859" y="4345"/>
                  <a:pt x="4746" y="4345"/>
                </a:cubicBezTo>
                <a:close/>
                <a:moveTo>
                  <a:pt x="1639" y="5059"/>
                </a:moveTo>
                <a:lnTo>
                  <a:pt x="1327" y="4753"/>
                </a:lnTo>
                <a:lnTo>
                  <a:pt x="2956" y="4753"/>
                </a:lnTo>
                <a:cubicBezTo>
                  <a:pt x="2987" y="4867"/>
                  <a:pt x="3043" y="4971"/>
                  <a:pt x="3118" y="5059"/>
                </a:cubicBezTo>
                <a:lnTo>
                  <a:pt x="1639" y="5059"/>
                </a:lnTo>
                <a:lnTo>
                  <a:pt x="1639" y="5059"/>
                </a:lnTo>
                <a:close/>
                <a:moveTo>
                  <a:pt x="1781" y="3183"/>
                </a:moveTo>
                <a:cubicBezTo>
                  <a:pt x="1763" y="3200"/>
                  <a:pt x="1743" y="3203"/>
                  <a:pt x="1733" y="3203"/>
                </a:cubicBezTo>
                <a:cubicBezTo>
                  <a:pt x="1722" y="3203"/>
                  <a:pt x="1702" y="3200"/>
                  <a:pt x="1685" y="3183"/>
                </a:cubicBezTo>
                <a:lnTo>
                  <a:pt x="1588" y="3087"/>
                </a:lnTo>
                <a:cubicBezTo>
                  <a:pt x="1571" y="3070"/>
                  <a:pt x="1568" y="3049"/>
                  <a:pt x="1568" y="3039"/>
                </a:cubicBezTo>
                <a:cubicBezTo>
                  <a:pt x="1568" y="3028"/>
                  <a:pt x="1571" y="3008"/>
                  <a:pt x="1588" y="2991"/>
                </a:cubicBezTo>
                <a:lnTo>
                  <a:pt x="1698" y="2881"/>
                </a:lnTo>
                <a:lnTo>
                  <a:pt x="1890" y="3073"/>
                </a:lnTo>
                <a:lnTo>
                  <a:pt x="1781" y="3183"/>
                </a:lnTo>
                <a:close/>
                <a:moveTo>
                  <a:pt x="2745" y="2264"/>
                </a:moveTo>
                <a:cubicBezTo>
                  <a:pt x="2745" y="2363"/>
                  <a:pt x="2765" y="2459"/>
                  <a:pt x="2801" y="2547"/>
                </a:cubicBezTo>
                <a:lnTo>
                  <a:pt x="2419" y="2929"/>
                </a:lnTo>
                <a:cubicBezTo>
                  <a:pt x="2402" y="2946"/>
                  <a:pt x="2382" y="2949"/>
                  <a:pt x="2371" y="2949"/>
                </a:cubicBezTo>
                <a:cubicBezTo>
                  <a:pt x="2361" y="2949"/>
                  <a:pt x="2340" y="2946"/>
                  <a:pt x="2323" y="2929"/>
                </a:cubicBezTo>
                <a:lnTo>
                  <a:pt x="1842" y="2448"/>
                </a:lnTo>
                <a:cubicBezTo>
                  <a:pt x="1816" y="2422"/>
                  <a:pt x="1816" y="2379"/>
                  <a:pt x="1842" y="2352"/>
                </a:cubicBezTo>
                <a:lnTo>
                  <a:pt x="3400" y="794"/>
                </a:lnTo>
                <a:cubicBezTo>
                  <a:pt x="3417" y="777"/>
                  <a:pt x="3438" y="775"/>
                  <a:pt x="3448" y="775"/>
                </a:cubicBezTo>
                <a:cubicBezTo>
                  <a:pt x="3459" y="775"/>
                  <a:pt x="3479" y="777"/>
                  <a:pt x="3496" y="794"/>
                </a:cubicBezTo>
                <a:lnTo>
                  <a:pt x="3618" y="917"/>
                </a:lnTo>
                <a:cubicBezTo>
                  <a:pt x="3634" y="933"/>
                  <a:pt x="3649" y="948"/>
                  <a:pt x="3664" y="963"/>
                </a:cubicBezTo>
                <a:cubicBezTo>
                  <a:pt x="3671" y="970"/>
                  <a:pt x="3679" y="977"/>
                  <a:pt x="3687" y="985"/>
                </a:cubicBezTo>
                <a:lnTo>
                  <a:pt x="3785" y="1083"/>
                </a:lnTo>
                <a:cubicBezTo>
                  <a:pt x="3793" y="1091"/>
                  <a:pt x="3801" y="1099"/>
                  <a:pt x="3809" y="1107"/>
                </a:cubicBezTo>
                <a:cubicBezTo>
                  <a:pt x="3823" y="1122"/>
                  <a:pt x="3839" y="1138"/>
                  <a:pt x="3855" y="1153"/>
                </a:cubicBezTo>
                <a:lnTo>
                  <a:pt x="3977" y="1275"/>
                </a:lnTo>
                <a:cubicBezTo>
                  <a:pt x="4003" y="1302"/>
                  <a:pt x="4003" y="1345"/>
                  <a:pt x="3977" y="1371"/>
                </a:cubicBezTo>
                <a:lnTo>
                  <a:pt x="3771" y="1578"/>
                </a:lnTo>
                <a:cubicBezTo>
                  <a:pt x="3683" y="1542"/>
                  <a:pt x="3587" y="1522"/>
                  <a:pt x="3487" y="1522"/>
                </a:cubicBezTo>
                <a:cubicBezTo>
                  <a:pt x="3078" y="1522"/>
                  <a:pt x="2745" y="1855"/>
                  <a:pt x="2745" y="2264"/>
                </a:cubicBezTo>
                <a:close/>
                <a:moveTo>
                  <a:pt x="3722" y="4929"/>
                </a:moveTo>
                <a:cubicBezTo>
                  <a:pt x="3508" y="4929"/>
                  <a:pt x="3335" y="4756"/>
                  <a:pt x="3335" y="4542"/>
                </a:cubicBezTo>
                <a:cubicBezTo>
                  <a:pt x="3335" y="4329"/>
                  <a:pt x="3508" y="4155"/>
                  <a:pt x="3722" y="4155"/>
                </a:cubicBezTo>
                <a:cubicBezTo>
                  <a:pt x="3935" y="4155"/>
                  <a:pt x="4109" y="4329"/>
                  <a:pt x="4109" y="4542"/>
                </a:cubicBezTo>
                <a:cubicBezTo>
                  <a:pt x="4109" y="4756"/>
                  <a:pt x="3935" y="4929"/>
                  <a:pt x="3722" y="4929"/>
                </a:cubicBezTo>
                <a:close/>
                <a:moveTo>
                  <a:pt x="4542" y="5059"/>
                </a:moveTo>
                <a:lnTo>
                  <a:pt x="4325" y="5059"/>
                </a:lnTo>
                <a:cubicBezTo>
                  <a:pt x="4400" y="4971"/>
                  <a:pt x="4457" y="4867"/>
                  <a:pt x="4488" y="4753"/>
                </a:cubicBezTo>
                <a:lnTo>
                  <a:pt x="4542" y="4753"/>
                </a:lnTo>
                <a:lnTo>
                  <a:pt x="4542" y="5059"/>
                </a:lnTo>
                <a:lnTo>
                  <a:pt x="4542" y="50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4" name="magnifier_67918">
            <a:extLst>
              <a:ext uri="{FF2B5EF4-FFF2-40B4-BE49-F238E27FC236}">
                <a16:creationId xmlns="" xmlns:a16="http://schemas.microsoft.com/office/drawing/2014/main" id="{3193E503-C1C7-41A1-881A-A37B5C52AD02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5344144"/>
            <a:ext cx="368754" cy="368220"/>
          </a:xfrm>
          <a:custGeom>
            <a:avLst/>
            <a:gdLst>
              <a:gd name="T0" fmla="*/ 5248 w 5443"/>
              <a:gd name="T1" fmla="*/ 4539 h 5443"/>
              <a:gd name="T2" fmla="*/ 3723 w 5443"/>
              <a:gd name="T3" fmla="*/ 3014 h 5443"/>
              <a:gd name="T4" fmla="*/ 3416 w 5443"/>
              <a:gd name="T5" fmla="*/ 739 h 5443"/>
              <a:gd name="T6" fmla="*/ 739 w 5443"/>
              <a:gd name="T7" fmla="*/ 739 h 5443"/>
              <a:gd name="T8" fmla="*/ 739 w 5443"/>
              <a:gd name="T9" fmla="*/ 3416 h 5443"/>
              <a:gd name="T10" fmla="*/ 3014 w 5443"/>
              <a:gd name="T11" fmla="*/ 3723 h 5443"/>
              <a:gd name="T12" fmla="*/ 4539 w 5443"/>
              <a:gd name="T13" fmla="*/ 5248 h 5443"/>
              <a:gd name="T14" fmla="*/ 5248 w 5443"/>
              <a:gd name="T15" fmla="*/ 5248 h 5443"/>
              <a:gd name="T16" fmla="*/ 5248 w 5443"/>
              <a:gd name="T17" fmla="*/ 4539 h 5443"/>
              <a:gd name="T18" fmla="*/ 3039 w 5443"/>
              <a:gd name="T19" fmla="*/ 3039 h 5443"/>
              <a:gd name="T20" fmla="*/ 1116 w 5443"/>
              <a:gd name="T21" fmla="*/ 3039 h 5443"/>
              <a:gd name="T22" fmla="*/ 1116 w 5443"/>
              <a:gd name="T23" fmla="*/ 1116 h 5443"/>
              <a:gd name="T24" fmla="*/ 3039 w 5443"/>
              <a:gd name="T25" fmla="*/ 1116 h 5443"/>
              <a:gd name="T26" fmla="*/ 3039 w 5443"/>
              <a:gd name="T27" fmla="*/ 3039 h 5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43" h="5443">
                <a:moveTo>
                  <a:pt x="5248" y="4539"/>
                </a:moveTo>
                <a:lnTo>
                  <a:pt x="3723" y="3014"/>
                </a:lnTo>
                <a:cubicBezTo>
                  <a:pt x="4134" y="2292"/>
                  <a:pt x="4032" y="1354"/>
                  <a:pt x="3416" y="739"/>
                </a:cubicBezTo>
                <a:cubicBezTo>
                  <a:pt x="2678" y="0"/>
                  <a:pt x="1477" y="0"/>
                  <a:pt x="739" y="739"/>
                </a:cubicBezTo>
                <a:cubicBezTo>
                  <a:pt x="0" y="1477"/>
                  <a:pt x="0" y="2678"/>
                  <a:pt x="739" y="3416"/>
                </a:cubicBezTo>
                <a:cubicBezTo>
                  <a:pt x="1354" y="4032"/>
                  <a:pt x="2292" y="4134"/>
                  <a:pt x="3014" y="3723"/>
                </a:cubicBezTo>
                <a:lnTo>
                  <a:pt x="4539" y="5248"/>
                </a:lnTo>
                <a:cubicBezTo>
                  <a:pt x="4734" y="5443"/>
                  <a:pt x="5052" y="5443"/>
                  <a:pt x="5248" y="5248"/>
                </a:cubicBezTo>
                <a:cubicBezTo>
                  <a:pt x="5443" y="5052"/>
                  <a:pt x="5443" y="4734"/>
                  <a:pt x="5248" y="4539"/>
                </a:cubicBezTo>
                <a:close/>
                <a:moveTo>
                  <a:pt x="3039" y="3039"/>
                </a:moveTo>
                <a:cubicBezTo>
                  <a:pt x="2509" y="3569"/>
                  <a:pt x="1646" y="3569"/>
                  <a:pt x="1116" y="3039"/>
                </a:cubicBezTo>
                <a:cubicBezTo>
                  <a:pt x="585" y="2509"/>
                  <a:pt x="585" y="1646"/>
                  <a:pt x="1116" y="1116"/>
                </a:cubicBezTo>
                <a:cubicBezTo>
                  <a:pt x="1646" y="586"/>
                  <a:pt x="2509" y="586"/>
                  <a:pt x="3039" y="1116"/>
                </a:cubicBezTo>
                <a:cubicBezTo>
                  <a:pt x="3569" y="1646"/>
                  <a:pt x="3569" y="2509"/>
                  <a:pt x="3039" y="30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5" name="writing-with-a-feather-on-a-book_43883">
            <a:extLst>
              <a:ext uri="{FF2B5EF4-FFF2-40B4-BE49-F238E27FC236}">
                <a16:creationId xmlns="" xmlns:a16="http://schemas.microsoft.com/office/drawing/2014/main" id="{85454179-EB6F-4A1C-B083-A325E2003DCF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5334648"/>
            <a:ext cx="368754" cy="339152"/>
          </a:xfrm>
          <a:custGeom>
            <a:avLst/>
            <a:gdLst>
              <a:gd name="connsiteX0" fmla="*/ 116720 w 601409"/>
              <a:gd name="connsiteY0" fmla="*/ 443443 h 553130"/>
              <a:gd name="connsiteX1" fmla="*/ 211045 w 601409"/>
              <a:gd name="connsiteY1" fmla="*/ 467230 h 553130"/>
              <a:gd name="connsiteX2" fmla="*/ 206736 w 601409"/>
              <a:gd name="connsiteY2" fmla="*/ 477264 h 553130"/>
              <a:gd name="connsiteX3" fmla="*/ 63106 w 601409"/>
              <a:gd name="connsiteY3" fmla="*/ 460062 h 553130"/>
              <a:gd name="connsiteX4" fmla="*/ 60233 w 601409"/>
              <a:gd name="connsiteY4" fmla="*/ 450028 h 553130"/>
              <a:gd name="connsiteX5" fmla="*/ 116720 w 601409"/>
              <a:gd name="connsiteY5" fmla="*/ 443443 h 553130"/>
              <a:gd name="connsiteX6" fmla="*/ 116720 w 601409"/>
              <a:gd name="connsiteY6" fmla="*/ 410776 h 553130"/>
              <a:gd name="connsiteX7" fmla="*/ 211045 w 601409"/>
              <a:gd name="connsiteY7" fmla="*/ 435745 h 553130"/>
              <a:gd name="connsiteX8" fmla="*/ 206736 w 601409"/>
              <a:gd name="connsiteY8" fmla="*/ 445768 h 553130"/>
              <a:gd name="connsiteX9" fmla="*/ 63106 w 601409"/>
              <a:gd name="connsiteY9" fmla="*/ 428585 h 553130"/>
              <a:gd name="connsiteX10" fmla="*/ 60233 w 601409"/>
              <a:gd name="connsiteY10" fmla="*/ 417130 h 553130"/>
              <a:gd name="connsiteX11" fmla="*/ 116720 w 601409"/>
              <a:gd name="connsiteY11" fmla="*/ 410776 h 553130"/>
              <a:gd name="connsiteX12" fmla="*/ 116720 w 601409"/>
              <a:gd name="connsiteY12" fmla="*/ 378843 h 553130"/>
              <a:gd name="connsiteX13" fmla="*/ 211045 w 601409"/>
              <a:gd name="connsiteY13" fmla="*/ 402630 h 553130"/>
              <a:gd name="connsiteX14" fmla="*/ 206736 w 601409"/>
              <a:gd name="connsiteY14" fmla="*/ 412664 h 553130"/>
              <a:gd name="connsiteX15" fmla="*/ 63106 w 601409"/>
              <a:gd name="connsiteY15" fmla="*/ 395462 h 553130"/>
              <a:gd name="connsiteX16" fmla="*/ 60233 w 601409"/>
              <a:gd name="connsiteY16" fmla="*/ 385428 h 553130"/>
              <a:gd name="connsiteX17" fmla="*/ 116720 w 601409"/>
              <a:gd name="connsiteY17" fmla="*/ 378843 h 553130"/>
              <a:gd name="connsiteX18" fmla="*/ 116720 w 601409"/>
              <a:gd name="connsiteY18" fmla="*/ 347347 h 553130"/>
              <a:gd name="connsiteX19" fmla="*/ 211045 w 601409"/>
              <a:gd name="connsiteY19" fmla="*/ 371134 h 553130"/>
              <a:gd name="connsiteX20" fmla="*/ 206736 w 601409"/>
              <a:gd name="connsiteY20" fmla="*/ 381168 h 553130"/>
              <a:gd name="connsiteX21" fmla="*/ 63106 w 601409"/>
              <a:gd name="connsiteY21" fmla="*/ 363966 h 553130"/>
              <a:gd name="connsiteX22" fmla="*/ 60233 w 601409"/>
              <a:gd name="connsiteY22" fmla="*/ 353932 h 553130"/>
              <a:gd name="connsiteX23" fmla="*/ 116720 w 601409"/>
              <a:gd name="connsiteY23" fmla="*/ 347347 h 553130"/>
              <a:gd name="connsiteX24" fmla="*/ 329548 w 601409"/>
              <a:gd name="connsiteY24" fmla="*/ 314250 h 553130"/>
              <a:gd name="connsiteX25" fmla="*/ 355892 w 601409"/>
              <a:gd name="connsiteY25" fmla="*/ 315317 h 553130"/>
              <a:gd name="connsiteX26" fmla="*/ 361627 w 601409"/>
              <a:gd name="connsiteY26" fmla="*/ 316739 h 553130"/>
              <a:gd name="connsiteX27" fmla="*/ 361627 w 601409"/>
              <a:gd name="connsiteY27" fmla="*/ 328119 h 553130"/>
              <a:gd name="connsiteX28" fmla="*/ 354458 w 601409"/>
              <a:gd name="connsiteY28" fmla="*/ 326697 h 553130"/>
              <a:gd name="connsiteX29" fmla="*/ 285640 w 601409"/>
              <a:gd name="connsiteY29" fmla="*/ 333809 h 553130"/>
              <a:gd name="connsiteX30" fmla="*/ 282773 w 601409"/>
              <a:gd name="connsiteY30" fmla="*/ 323851 h 553130"/>
              <a:gd name="connsiteX31" fmla="*/ 329548 w 601409"/>
              <a:gd name="connsiteY31" fmla="*/ 314250 h 553130"/>
              <a:gd name="connsiteX32" fmla="*/ 116720 w 601409"/>
              <a:gd name="connsiteY32" fmla="*/ 313300 h 553130"/>
              <a:gd name="connsiteX33" fmla="*/ 211045 w 601409"/>
              <a:gd name="connsiteY33" fmla="*/ 338269 h 553130"/>
              <a:gd name="connsiteX34" fmla="*/ 206736 w 601409"/>
              <a:gd name="connsiteY34" fmla="*/ 348292 h 553130"/>
              <a:gd name="connsiteX35" fmla="*/ 63106 w 601409"/>
              <a:gd name="connsiteY35" fmla="*/ 331109 h 553130"/>
              <a:gd name="connsiteX36" fmla="*/ 60233 w 601409"/>
              <a:gd name="connsiteY36" fmla="*/ 319654 h 553130"/>
              <a:gd name="connsiteX37" fmla="*/ 116720 w 601409"/>
              <a:gd name="connsiteY37" fmla="*/ 313300 h 553130"/>
              <a:gd name="connsiteX38" fmla="*/ 333569 w 601409"/>
              <a:gd name="connsiteY38" fmla="*/ 286264 h 553130"/>
              <a:gd name="connsiteX39" fmla="*/ 366056 w 601409"/>
              <a:gd name="connsiteY39" fmla="*/ 288059 h 553130"/>
              <a:gd name="connsiteX40" fmla="*/ 370364 w 601409"/>
              <a:gd name="connsiteY40" fmla="*/ 288059 h 553130"/>
              <a:gd name="connsiteX41" fmla="*/ 370364 w 601409"/>
              <a:gd name="connsiteY41" fmla="*/ 299555 h 553130"/>
              <a:gd name="connsiteX42" fmla="*/ 364620 w 601409"/>
              <a:gd name="connsiteY42" fmla="*/ 299555 h 553130"/>
              <a:gd name="connsiteX43" fmla="*/ 285645 w 601409"/>
              <a:gd name="connsiteY43" fmla="*/ 305302 h 553130"/>
              <a:gd name="connsiteX44" fmla="*/ 282773 w 601409"/>
              <a:gd name="connsiteY44" fmla="*/ 295244 h 553130"/>
              <a:gd name="connsiteX45" fmla="*/ 333569 w 601409"/>
              <a:gd name="connsiteY45" fmla="*/ 286264 h 553130"/>
              <a:gd name="connsiteX46" fmla="*/ 116720 w 601409"/>
              <a:gd name="connsiteY46" fmla="*/ 282976 h 553130"/>
              <a:gd name="connsiteX47" fmla="*/ 211045 w 601409"/>
              <a:gd name="connsiteY47" fmla="*/ 306763 h 553130"/>
              <a:gd name="connsiteX48" fmla="*/ 206736 w 601409"/>
              <a:gd name="connsiteY48" fmla="*/ 316797 h 553130"/>
              <a:gd name="connsiteX49" fmla="*/ 63106 w 601409"/>
              <a:gd name="connsiteY49" fmla="*/ 299595 h 553130"/>
              <a:gd name="connsiteX50" fmla="*/ 60233 w 601409"/>
              <a:gd name="connsiteY50" fmla="*/ 289561 h 553130"/>
              <a:gd name="connsiteX51" fmla="*/ 116720 w 601409"/>
              <a:gd name="connsiteY51" fmla="*/ 282976 h 553130"/>
              <a:gd name="connsiteX52" fmla="*/ 333536 w 601409"/>
              <a:gd name="connsiteY52" fmla="*/ 256138 h 553130"/>
              <a:gd name="connsiteX53" fmla="*/ 366003 w 601409"/>
              <a:gd name="connsiteY53" fmla="*/ 257930 h 553130"/>
              <a:gd name="connsiteX54" fmla="*/ 371743 w 601409"/>
              <a:gd name="connsiteY54" fmla="*/ 259363 h 553130"/>
              <a:gd name="connsiteX55" fmla="*/ 370308 w 601409"/>
              <a:gd name="connsiteY55" fmla="*/ 270831 h 553130"/>
              <a:gd name="connsiteX56" fmla="*/ 364568 w 601409"/>
              <a:gd name="connsiteY56" fmla="*/ 269398 h 553130"/>
              <a:gd name="connsiteX57" fmla="*/ 285643 w 601409"/>
              <a:gd name="connsiteY57" fmla="*/ 276565 h 553130"/>
              <a:gd name="connsiteX58" fmla="*/ 282773 w 601409"/>
              <a:gd name="connsiteY58" fmla="*/ 265097 h 553130"/>
              <a:gd name="connsiteX59" fmla="*/ 333536 w 601409"/>
              <a:gd name="connsiteY59" fmla="*/ 256138 h 553130"/>
              <a:gd name="connsiteX60" fmla="*/ 116720 w 601409"/>
              <a:gd name="connsiteY60" fmla="*/ 249871 h 553130"/>
              <a:gd name="connsiteX61" fmla="*/ 211045 w 601409"/>
              <a:gd name="connsiteY61" fmla="*/ 273658 h 553130"/>
              <a:gd name="connsiteX62" fmla="*/ 206736 w 601409"/>
              <a:gd name="connsiteY62" fmla="*/ 283692 h 553130"/>
              <a:gd name="connsiteX63" fmla="*/ 63106 w 601409"/>
              <a:gd name="connsiteY63" fmla="*/ 266490 h 553130"/>
              <a:gd name="connsiteX64" fmla="*/ 60233 w 601409"/>
              <a:gd name="connsiteY64" fmla="*/ 256456 h 553130"/>
              <a:gd name="connsiteX65" fmla="*/ 116720 w 601409"/>
              <a:gd name="connsiteY65" fmla="*/ 249871 h 553130"/>
              <a:gd name="connsiteX66" fmla="*/ 114841 w 601409"/>
              <a:gd name="connsiteY66" fmla="*/ 199115 h 553130"/>
              <a:gd name="connsiteX67" fmla="*/ 38759 w 601409"/>
              <a:gd name="connsiteY67" fmla="*/ 212015 h 553130"/>
              <a:gd name="connsiteX68" fmla="*/ 38759 w 601409"/>
              <a:gd name="connsiteY68" fmla="*/ 500099 h 553130"/>
              <a:gd name="connsiteX69" fmla="*/ 103357 w 601409"/>
              <a:gd name="connsiteY69" fmla="*/ 488633 h 553130"/>
              <a:gd name="connsiteX70" fmla="*/ 246908 w 601409"/>
              <a:gd name="connsiteY70" fmla="*/ 518732 h 553130"/>
              <a:gd name="connsiteX71" fmla="*/ 246908 w 601409"/>
              <a:gd name="connsiteY71" fmla="*/ 405504 h 553130"/>
              <a:gd name="connsiteX72" fmla="*/ 238295 w 601409"/>
              <a:gd name="connsiteY72" fmla="*/ 414104 h 553130"/>
              <a:gd name="connsiteX73" fmla="*/ 238295 w 601409"/>
              <a:gd name="connsiteY73" fmla="*/ 242113 h 553130"/>
              <a:gd name="connsiteX74" fmla="*/ 114841 w 601409"/>
              <a:gd name="connsiteY74" fmla="*/ 199115 h 553130"/>
              <a:gd name="connsiteX75" fmla="*/ 114841 w 601409"/>
              <a:gd name="connsiteY75" fmla="*/ 186216 h 553130"/>
              <a:gd name="connsiteX76" fmla="*/ 248344 w 601409"/>
              <a:gd name="connsiteY76" fmla="*/ 232080 h 553130"/>
              <a:gd name="connsiteX77" fmla="*/ 381847 w 601409"/>
              <a:gd name="connsiteY77" fmla="*/ 186216 h 553130"/>
              <a:gd name="connsiteX78" fmla="*/ 404815 w 601409"/>
              <a:gd name="connsiteY78" fmla="*/ 186216 h 553130"/>
              <a:gd name="connsiteX79" fmla="*/ 394766 w 601409"/>
              <a:gd name="connsiteY79" fmla="*/ 200549 h 553130"/>
              <a:gd name="connsiteX80" fmla="*/ 381847 w 601409"/>
              <a:gd name="connsiteY80" fmla="*/ 199115 h 553130"/>
              <a:gd name="connsiteX81" fmla="*/ 259828 w 601409"/>
              <a:gd name="connsiteY81" fmla="*/ 242113 h 553130"/>
              <a:gd name="connsiteX82" fmla="*/ 259828 w 601409"/>
              <a:gd name="connsiteY82" fmla="*/ 414104 h 553130"/>
              <a:gd name="connsiteX83" fmla="*/ 251215 w 601409"/>
              <a:gd name="connsiteY83" fmla="*/ 405504 h 553130"/>
              <a:gd name="connsiteX84" fmla="*/ 251215 w 601409"/>
              <a:gd name="connsiteY84" fmla="*/ 518732 h 553130"/>
              <a:gd name="connsiteX85" fmla="*/ 390460 w 601409"/>
              <a:gd name="connsiteY85" fmla="*/ 487200 h 553130"/>
              <a:gd name="connsiteX86" fmla="*/ 459365 w 601409"/>
              <a:gd name="connsiteY86" fmla="*/ 500099 h 553130"/>
              <a:gd name="connsiteX87" fmla="*/ 459365 w 601409"/>
              <a:gd name="connsiteY87" fmla="*/ 302310 h 553130"/>
              <a:gd name="connsiteX88" fmla="*/ 493817 w 601409"/>
              <a:gd name="connsiteY88" fmla="*/ 289411 h 553130"/>
              <a:gd name="connsiteX89" fmla="*/ 493817 w 601409"/>
              <a:gd name="connsiteY89" fmla="*/ 543097 h 553130"/>
              <a:gd name="connsiteX90" fmla="*/ 279925 w 601409"/>
              <a:gd name="connsiteY90" fmla="*/ 543097 h 553130"/>
              <a:gd name="connsiteX91" fmla="*/ 249780 w 601409"/>
              <a:gd name="connsiteY91" fmla="*/ 553130 h 553130"/>
              <a:gd name="connsiteX92" fmla="*/ 218198 w 601409"/>
              <a:gd name="connsiteY92" fmla="*/ 543097 h 553130"/>
              <a:gd name="connsiteX93" fmla="*/ 0 w 601409"/>
              <a:gd name="connsiteY93" fmla="*/ 543097 h 553130"/>
              <a:gd name="connsiteX94" fmla="*/ 0 w 601409"/>
              <a:gd name="connsiteY94" fmla="*/ 246413 h 553130"/>
              <a:gd name="connsiteX95" fmla="*/ 24404 w 601409"/>
              <a:gd name="connsiteY95" fmla="*/ 230647 h 553130"/>
              <a:gd name="connsiteX96" fmla="*/ 24404 w 601409"/>
              <a:gd name="connsiteY96" fmla="*/ 201982 h 553130"/>
              <a:gd name="connsiteX97" fmla="*/ 28710 w 601409"/>
              <a:gd name="connsiteY97" fmla="*/ 200549 h 553130"/>
              <a:gd name="connsiteX98" fmla="*/ 114841 w 601409"/>
              <a:gd name="connsiteY98" fmla="*/ 186216 h 553130"/>
              <a:gd name="connsiteX99" fmla="*/ 542564 w 601409"/>
              <a:gd name="connsiteY99" fmla="*/ 65942 h 553130"/>
              <a:gd name="connsiteX100" fmla="*/ 436357 w 601409"/>
              <a:gd name="connsiteY100" fmla="*/ 176323 h 553130"/>
              <a:gd name="connsiteX101" fmla="*/ 453580 w 601409"/>
              <a:gd name="connsiteY101" fmla="*/ 199259 h 553130"/>
              <a:gd name="connsiteX102" fmla="*/ 423440 w 601409"/>
              <a:gd name="connsiteY102" fmla="*/ 199259 h 553130"/>
              <a:gd name="connsiteX103" fmla="*/ 404782 w 601409"/>
              <a:gd name="connsiteY103" fmla="*/ 243699 h 553130"/>
              <a:gd name="connsiteX104" fmla="*/ 416264 w 601409"/>
              <a:gd name="connsiteY104" fmla="*/ 270935 h 553130"/>
              <a:gd name="connsiteX105" fmla="*/ 419135 w 601409"/>
              <a:gd name="connsiteY105" fmla="*/ 272369 h 553130"/>
              <a:gd name="connsiteX106" fmla="*/ 420570 w 601409"/>
              <a:gd name="connsiteY106" fmla="*/ 270935 h 553130"/>
              <a:gd name="connsiteX107" fmla="*/ 510989 w 601409"/>
              <a:gd name="connsiteY107" fmla="*/ 146219 h 553130"/>
              <a:gd name="connsiteX108" fmla="*/ 513860 w 601409"/>
              <a:gd name="connsiteY108" fmla="*/ 147653 h 553130"/>
              <a:gd name="connsiteX109" fmla="*/ 430616 w 601409"/>
              <a:gd name="connsiteY109" fmla="*/ 276670 h 553130"/>
              <a:gd name="connsiteX110" fmla="*/ 429181 w 601409"/>
              <a:gd name="connsiteY110" fmla="*/ 278103 h 553130"/>
              <a:gd name="connsiteX111" fmla="*/ 450710 w 601409"/>
              <a:gd name="connsiteY111" fmla="*/ 278103 h 553130"/>
              <a:gd name="connsiteX112" fmla="*/ 492331 w 601409"/>
              <a:gd name="connsiteY112" fmla="*/ 256600 h 553130"/>
              <a:gd name="connsiteX113" fmla="*/ 486590 w 601409"/>
              <a:gd name="connsiteY113" fmla="*/ 230797 h 553130"/>
              <a:gd name="connsiteX114" fmla="*/ 509554 w 601409"/>
              <a:gd name="connsiteY114" fmla="*/ 237965 h 553130"/>
              <a:gd name="connsiteX115" fmla="*/ 564093 w 601409"/>
              <a:gd name="connsiteY115" fmla="*/ 83144 h 553130"/>
              <a:gd name="connsiteX116" fmla="*/ 546870 w 601409"/>
              <a:gd name="connsiteY116" fmla="*/ 88878 h 553130"/>
              <a:gd name="connsiteX117" fmla="*/ 579881 w 601409"/>
              <a:gd name="connsiteY117" fmla="*/ 32971 h 553130"/>
              <a:gd name="connsiteX118" fmla="*/ 548305 w 601409"/>
              <a:gd name="connsiteY118" fmla="*/ 60208 h 553130"/>
              <a:gd name="connsiteX119" fmla="*/ 552611 w 601409"/>
              <a:gd name="connsiteY119" fmla="*/ 78844 h 553130"/>
              <a:gd name="connsiteX120" fmla="*/ 566963 w 601409"/>
              <a:gd name="connsiteY120" fmla="*/ 74543 h 553130"/>
              <a:gd name="connsiteX121" fmla="*/ 579881 w 601409"/>
              <a:gd name="connsiteY121" fmla="*/ 32971 h 553130"/>
              <a:gd name="connsiteX122" fmla="*/ 601409 w 601409"/>
              <a:gd name="connsiteY122" fmla="*/ 0 h 553130"/>
              <a:gd name="connsiteX123" fmla="*/ 595668 w 601409"/>
              <a:gd name="connsiteY123" fmla="*/ 18636 h 553130"/>
              <a:gd name="connsiteX124" fmla="*/ 561223 w 601409"/>
              <a:gd name="connsiteY124" fmla="*/ 130450 h 553130"/>
              <a:gd name="connsiteX125" fmla="*/ 510989 w 601409"/>
              <a:gd name="connsiteY125" fmla="*/ 249433 h 553130"/>
              <a:gd name="connsiteX126" fmla="*/ 508119 w 601409"/>
              <a:gd name="connsiteY126" fmla="*/ 249433 h 553130"/>
              <a:gd name="connsiteX127" fmla="*/ 502378 w 601409"/>
              <a:gd name="connsiteY127" fmla="*/ 247999 h 553130"/>
              <a:gd name="connsiteX128" fmla="*/ 503813 w 601409"/>
              <a:gd name="connsiteY128" fmla="*/ 253733 h 553130"/>
              <a:gd name="connsiteX129" fmla="*/ 503813 w 601409"/>
              <a:gd name="connsiteY129" fmla="*/ 259467 h 553130"/>
              <a:gd name="connsiteX130" fmla="*/ 453580 w 601409"/>
              <a:gd name="connsiteY130" fmla="*/ 289571 h 553130"/>
              <a:gd name="connsiteX131" fmla="*/ 423440 w 601409"/>
              <a:gd name="connsiteY131" fmla="*/ 286704 h 553130"/>
              <a:gd name="connsiteX132" fmla="*/ 414829 w 601409"/>
              <a:gd name="connsiteY132" fmla="*/ 298172 h 553130"/>
              <a:gd name="connsiteX133" fmla="*/ 423440 w 601409"/>
              <a:gd name="connsiteY133" fmla="*/ 303907 h 553130"/>
              <a:gd name="connsiteX134" fmla="*/ 419135 w 601409"/>
              <a:gd name="connsiteY134" fmla="*/ 311074 h 553130"/>
              <a:gd name="connsiteX135" fmla="*/ 410523 w 601409"/>
              <a:gd name="connsiteY135" fmla="*/ 305340 h 553130"/>
              <a:gd name="connsiteX136" fmla="*/ 371772 w 601409"/>
              <a:gd name="connsiteY136" fmla="*/ 356947 h 553130"/>
              <a:gd name="connsiteX137" fmla="*/ 347373 w 601409"/>
              <a:gd name="connsiteY137" fmla="*/ 371282 h 553130"/>
              <a:gd name="connsiteX138" fmla="*/ 400477 w 601409"/>
              <a:gd name="connsiteY138" fmla="*/ 298172 h 553130"/>
              <a:gd name="connsiteX139" fmla="*/ 388995 w 601409"/>
              <a:gd name="connsiteY139" fmla="*/ 291005 h 553130"/>
              <a:gd name="connsiteX140" fmla="*/ 394736 w 601409"/>
              <a:gd name="connsiteY140" fmla="*/ 283837 h 553130"/>
              <a:gd name="connsiteX141" fmla="*/ 406217 w 601409"/>
              <a:gd name="connsiteY141" fmla="*/ 291005 h 553130"/>
              <a:gd name="connsiteX142" fmla="*/ 413394 w 601409"/>
              <a:gd name="connsiteY142" fmla="*/ 282404 h 553130"/>
              <a:gd name="connsiteX143" fmla="*/ 410523 w 601409"/>
              <a:gd name="connsiteY143" fmla="*/ 279537 h 553130"/>
              <a:gd name="connsiteX144" fmla="*/ 394736 w 601409"/>
              <a:gd name="connsiteY144" fmla="*/ 230797 h 553130"/>
              <a:gd name="connsiteX145" fmla="*/ 422005 w 601409"/>
              <a:gd name="connsiteY145" fmla="*/ 187791 h 553130"/>
              <a:gd name="connsiteX146" fmla="*/ 423440 w 601409"/>
              <a:gd name="connsiteY146" fmla="*/ 187791 h 553130"/>
              <a:gd name="connsiteX147" fmla="*/ 432052 w 601409"/>
              <a:gd name="connsiteY147" fmla="*/ 187791 h 553130"/>
              <a:gd name="connsiteX148" fmla="*/ 426311 w 601409"/>
              <a:gd name="connsiteY148" fmla="*/ 180624 h 553130"/>
              <a:gd name="connsiteX149" fmla="*/ 426311 w 601409"/>
              <a:gd name="connsiteY149" fmla="*/ 179190 h 553130"/>
              <a:gd name="connsiteX150" fmla="*/ 587057 w 601409"/>
              <a:gd name="connsiteY150" fmla="*/ 12902 h 55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01409" h="553130">
                <a:moveTo>
                  <a:pt x="116720" y="443443"/>
                </a:moveTo>
                <a:cubicBezTo>
                  <a:pt x="169572" y="444921"/>
                  <a:pt x="208890" y="466155"/>
                  <a:pt x="211045" y="467230"/>
                </a:cubicBezTo>
                <a:lnTo>
                  <a:pt x="206736" y="477264"/>
                </a:lnTo>
                <a:cubicBezTo>
                  <a:pt x="205300" y="477264"/>
                  <a:pt x="137793" y="441427"/>
                  <a:pt x="63106" y="460062"/>
                </a:cubicBezTo>
                <a:lnTo>
                  <a:pt x="60233" y="450028"/>
                </a:lnTo>
                <a:cubicBezTo>
                  <a:pt x="79982" y="444652"/>
                  <a:pt x="99103" y="442950"/>
                  <a:pt x="116720" y="443443"/>
                </a:cubicBezTo>
                <a:close/>
                <a:moveTo>
                  <a:pt x="116720" y="410776"/>
                </a:moveTo>
                <a:cubicBezTo>
                  <a:pt x="169572" y="412655"/>
                  <a:pt x="208890" y="434671"/>
                  <a:pt x="211045" y="435745"/>
                </a:cubicBezTo>
                <a:lnTo>
                  <a:pt x="206736" y="445768"/>
                </a:lnTo>
                <a:cubicBezTo>
                  <a:pt x="205300" y="445768"/>
                  <a:pt x="137793" y="408538"/>
                  <a:pt x="63106" y="428585"/>
                </a:cubicBezTo>
                <a:lnTo>
                  <a:pt x="60233" y="417130"/>
                </a:lnTo>
                <a:cubicBezTo>
                  <a:pt x="79982" y="411760"/>
                  <a:pt x="99103" y="410149"/>
                  <a:pt x="116720" y="410776"/>
                </a:cubicBezTo>
                <a:close/>
                <a:moveTo>
                  <a:pt x="116720" y="378843"/>
                </a:moveTo>
                <a:cubicBezTo>
                  <a:pt x="169572" y="380321"/>
                  <a:pt x="208890" y="401555"/>
                  <a:pt x="211045" y="402630"/>
                </a:cubicBezTo>
                <a:lnTo>
                  <a:pt x="206736" y="412664"/>
                </a:lnTo>
                <a:cubicBezTo>
                  <a:pt x="205300" y="412664"/>
                  <a:pt x="137793" y="376827"/>
                  <a:pt x="63106" y="395462"/>
                </a:cubicBezTo>
                <a:lnTo>
                  <a:pt x="60233" y="385428"/>
                </a:lnTo>
                <a:cubicBezTo>
                  <a:pt x="79982" y="380053"/>
                  <a:pt x="99103" y="378350"/>
                  <a:pt x="116720" y="378843"/>
                </a:cubicBezTo>
                <a:close/>
                <a:moveTo>
                  <a:pt x="116720" y="347347"/>
                </a:moveTo>
                <a:cubicBezTo>
                  <a:pt x="169572" y="348825"/>
                  <a:pt x="208890" y="370059"/>
                  <a:pt x="211045" y="371134"/>
                </a:cubicBezTo>
                <a:lnTo>
                  <a:pt x="206736" y="381168"/>
                </a:lnTo>
                <a:cubicBezTo>
                  <a:pt x="205300" y="381168"/>
                  <a:pt x="137793" y="345331"/>
                  <a:pt x="63106" y="363966"/>
                </a:cubicBezTo>
                <a:lnTo>
                  <a:pt x="60233" y="353932"/>
                </a:lnTo>
                <a:cubicBezTo>
                  <a:pt x="79982" y="348557"/>
                  <a:pt x="99103" y="346854"/>
                  <a:pt x="116720" y="347347"/>
                </a:cubicBezTo>
                <a:close/>
                <a:moveTo>
                  <a:pt x="329548" y="314250"/>
                </a:moveTo>
                <a:cubicBezTo>
                  <a:pt x="341555" y="313539"/>
                  <a:pt x="350157" y="314606"/>
                  <a:pt x="355892" y="315317"/>
                </a:cubicBezTo>
                <a:cubicBezTo>
                  <a:pt x="358760" y="315317"/>
                  <a:pt x="360193" y="315317"/>
                  <a:pt x="361627" y="316739"/>
                </a:cubicBezTo>
                <a:lnTo>
                  <a:pt x="361627" y="328119"/>
                </a:lnTo>
                <a:cubicBezTo>
                  <a:pt x="360193" y="328119"/>
                  <a:pt x="357326" y="326697"/>
                  <a:pt x="354458" y="326697"/>
                </a:cubicBezTo>
                <a:cubicBezTo>
                  <a:pt x="344422" y="325274"/>
                  <a:pt x="322917" y="322429"/>
                  <a:pt x="285640" y="333809"/>
                </a:cubicBezTo>
                <a:lnTo>
                  <a:pt x="282773" y="323851"/>
                </a:lnTo>
                <a:cubicBezTo>
                  <a:pt x="302128" y="317450"/>
                  <a:pt x="317540" y="314961"/>
                  <a:pt x="329548" y="314250"/>
                </a:cubicBezTo>
                <a:close/>
                <a:moveTo>
                  <a:pt x="116720" y="313300"/>
                </a:moveTo>
                <a:cubicBezTo>
                  <a:pt x="169572" y="315179"/>
                  <a:pt x="208890" y="337195"/>
                  <a:pt x="211045" y="338269"/>
                </a:cubicBezTo>
                <a:lnTo>
                  <a:pt x="206736" y="348292"/>
                </a:lnTo>
                <a:cubicBezTo>
                  <a:pt x="205300" y="348292"/>
                  <a:pt x="137793" y="311062"/>
                  <a:pt x="63106" y="331109"/>
                </a:cubicBezTo>
                <a:lnTo>
                  <a:pt x="60233" y="319654"/>
                </a:lnTo>
                <a:cubicBezTo>
                  <a:pt x="79982" y="314284"/>
                  <a:pt x="99103" y="312673"/>
                  <a:pt x="116720" y="313300"/>
                </a:cubicBezTo>
                <a:close/>
                <a:moveTo>
                  <a:pt x="333569" y="286264"/>
                </a:moveTo>
                <a:cubicBezTo>
                  <a:pt x="347748" y="285904"/>
                  <a:pt x="358877" y="287341"/>
                  <a:pt x="366056" y="288059"/>
                </a:cubicBezTo>
                <a:cubicBezTo>
                  <a:pt x="367492" y="288059"/>
                  <a:pt x="370364" y="288059"/>
                  <a:pt x="370364" y="288059"/>
                </a:cubicBezTo>
                <a:lnTo>
                  <a:pt x="370364" y="299555"/>
                </a:lnTo>
                <a:cubicBezTo>
                  <a:pt x="368928" y="299555"/>
                  <a:pt x="367492" y="299555"/>
                  <a:pt x="364620" y="299555"/>
                </a:cubicBezTo>
                <a:cubicBezTo>
                  <a:pt x="350261" y="298118"/>
                  <a:pt x="322979" y="293807"/>
                  <a:pt x="285645" y="305302"/>
                </a:cubicBezTo>
                <a:lnTo>
                  <a:pt x="282773" y="295244"/>
                </a:lnTo>
                <a:cubicBezTo>
                  <a:pt x="302158" y="288778"/>
                  <a:pt x="319389" y="286623"/>
                  <a:pt x="333569" y="286264"/>
                </a:cubicBezTo>
                <a:close/>
                <a:moveTo>
                  <a:pt x="116720" y="282976"/>
                </a:moveTo>
                <a:cubicBezTo>
                  <a:pt x="169572" y="284454"/>
                  <a:pt x="208890" y="305688"/>
                  <a:pt x="211045" y="306763"/>
                </a:cubicBezTo>
                <a:lnTo>
                  <a:pt x="206736" y="316797"/>
                </a:lnTo>
                <a:cubicBezTo>
                  <a:pt x="205300" y="316797"/>
                  <a:pt x="137793" y="280960"/>
                  <a:pt x="63106" y="299595"/>
                </a:cubicBezTo>
                <a:lnTo>
                  <a:pt x="60233" y="289561"/>
                </a:lnTo>
                <a:cubicBezTo>
                  <a:pt x="79982" y="284186"/>
                  <a:pt x="99103" y="282483"/>
                  <a:pt x="116720" y="282976"/>
                </a:cubicBezTo>
                <a:close/>
                <a:moveTo>
                  <a:pt x="333536" y="256138"/>
                </a:moveTo>
                <a:cubicBezTo>
                  <a:pt x="347707" y="255780"/>
                  <a:pt x="358828" y="257213"/>
                  <a:pt x="366003" y="257930"/>
                </a:cubicBezTo>
                <a:cubicBezTo>
                  <a:pt x="367438" y="257930"/>
                  <a:pt x="370308" y="257930"/>
                  <a:pt x="371743" y="259363"/>
                </a:cubicBezTo>
                <a:lnTo>
                  <a:pt x="370308" y="270831"/>
                </a:lnTo>
                <a:cubicBezTo>
                  <a:pt x="368873" y="270831"/>
                  <a:pt x="367438" y="269398"/>
                  <a:pt x="364568" y="269398"/>
                </a:cubicBezTo>
                <a:cubicBezTo>
                  <a:pt x="350218" y="267964"/>
                  <a:pt x="322953" y="265097"/>
                  <a:pt x="285643" y="276565"/>
                </a:cubicBezTo>
                <a:lnTo>
                  <a:pt x="282773" y="265097"/>
                </a:lnTo>
                <a:cubicBezTo>
                  <a:pt x="302146" y="258647"/>
                  <a:pt x="319366" y="256496"/>
                  <a:pt x="333536" y="256138"/>
                </a:cubicBezTo>
                <a:close/>
                <a:moveTo>
                  <a:pt x="116720" y="249871"/>
                </a:moveTo>
                <a:cubicBezTo>
                  <a:pt x="169572" y="251349"/>
                  <a:pt x="208890" y="272583"/>
                  <a:pt x="211045" y="273658"/>
                </a:cubicBezTo>
                <a:lnTo>
                  <a:pt x="206736" y="283692"/>
                </a:lnTo>
                <a:cubicBezTo>
                  <a:pt x="205300" y="283692"/>
                  <a:pt x="137793" y="247855"/>
                  <a:pt x="63106" y="266490"/>
                </a:cubicBezTo>
                <a:lnTo>
                  <a:pt x="60233" y="256456"/>
                </a:lnTo>
                <a:cubicBezTo>
                  <a:pt x="79982" y="251081"/>
                  <a:pt x="99103" y="249378"/>
                  <a:pt x="116720" y="249871"/>
                </a:cubicBezTo>
                <a:close/>
                <a:moveTo>
                  <a:pt x="114841" y="199115"/>
                </a:moveTo>
                <a:cubicBezTo>
                  <a:pt x="78953" y="199115"/>
                  <a:pt x="48807" y="207715"/>
                  <a:pt x="38759" y="212015"/>
                </a:cubicBezTo>
                <a:lnTo>
                  <a:pt x="38759" y="500099"/>
                </a:lnTo>
                <a:cubicBezTo>
                  <a:pt x="57421" y="491500"/>
                  <a:pt x="78953" y="488633"/>
                  <a:pt x="103357" y="488633"/>
                </a:cubicBezTo>
                <a:cubicBezTo>
                  <a:pt x="166520" y="488633"/>
                  <a:pt x="228247" y="511566"/>
                  <a:pt x="246908" y="518732"/>
                </a:cubicBezTo>
                <a:lnTo>
                  <a:pt x="246908" y="405504"/>
                </a:lnTo>
                <a:lnTo>
                  <a:pt x="238295" y="414104"/>
                </a:lnTo>
                <a:lnTo>
                  <a:pt x="238295" y="242113"/>
                </a:lnTo>
                <a:cubicBezTo>
                  <a:pt x="203843" y="214881"/>
                  <a:pt x="163649" y="199115"/>
                  <a:pt x="114841" y="199115"/>
                </a:cubicBezTo>
                <a:close/>
                <a:moveTo>
                  <a:pt x="114841" y="186216"/>
                </a:moveTo>
                <a:cubicBezTo>
                  <a:pt x="167955" y="186216"/>
                  <a:pt x="212456" y="201982"/>
                  <a:pt x="248344" y="232080"/>
                </a:cubicBezTo>
                <a:cubicBezTo>
                  <a:pt x="285667" y="201982"/>
                  <a:pt x="330168" y="186216"/>
                  <a:pt x="381847" y="186216"/>
                </a:cubicBezTo>
                <a:cubicBezTo>
                  <a:pt x="390460" y="186216"/>
                  <a:pt x="397638" y="186216"/>
                  <a:pt x="404815" y="186216"/>
                </a:cubicBezTo>
                <a:lnTo>
                  <a:pt x="394766" y="200549"/>
                </a:lnTo>
                <a:cubicBezTo>
                  <a:pt x="390460" y="200549"/>
                  <a:pt x="386153" y="199115"/>
                  <a:pt x="381847" y="199115"/>
                </a:cubicBezTo>
                <a:cubicBezTo>
                  <a:pt x="334475" y="199115"/>
                  <a:pt x="292845" y="214881"/>
                  <a:pt x="259828" y="242113"/>
                </a:cubicBezTo>
                <a:lnTo>
                  <a:pt x="259828" y="414104"/>
                </a:lnTo>
                <a:lnTo>
                  <a:pt x="251215" y="405504"/>
                </a:lnTo>
                <a:lnTo>
                  <a:pt x="251215" y="518732"/>
                </a:lnTo>
                <a:cubicBezTo>
                  <a:pt x="268441" y="511566"/>
                  <a:pt x="328733" y="487200"/>
                  <a:pt x="390460" y="487200"/>
                </a:cubicBezTo>
                <a:cubicBezTo>
                  <a:pt x="416299" y="487200"/>
                  <a:pt x="439267" y="491500"/>
                  <a:pt x="459365" y="500099"/>
                </a:cubicBezTo>
                <a:lnTo>
                  <a:pt x="459365" y="302310"/>
                </a:lnTo>
                <a:cubicBezTo>
                  <a:pt x="459365" y="302310"/>
                  <a:pt x="480897" y="298010"/>
                  <a:pt x="493817" y="289411"/>
                </a:cubicBezTo>
                <a:lnTo>
                  <a:pt x="493817" y="543097"/>
                </a:lnTo>
                <a:lnTo>
                  <a:pt x="279925" y="543097"/>
                </a:lnTo>
                <a:cubicBezTo>
                  <a:pt x="272748" y="548830"/>
                  <a:pt x="261264" y="553130"/>
                  <a:pt x="249780" y="553130"/>
                </a:cubicBezTo>
                <a:cubicBezTo>
                  <a:pt x="236860" y="553130"/>
                  <a:pt x="225376" y="548830"/>
                  <a:pt x="218198" y="543097"/>
                </a:cubicBezTo>
                <a:lnTo>
                  <a:pt x="0" y="543097"/>
                </a:lnTo>
                <a:lnTo>
                  <a:pt x="0" y="246413"/>
                </a:lnTo>
                <a:cubicBezTo>
                  <a:pt x="0" y="239247"/>
                  <a:pt x="8613" y="233514"/>
                  <a:pt x="24404" y="230647"/>
                </a:cubicBezTo>
                <a:lnTo>
                  <a:pt x="24404" y="201982"/>
                </a:lnTo>
                <a:lnTo>
                  <a:pt x="28710" y="200549"/>
                </a:lnTo>
                <a:cubicBezTo>
                  <a:pt x="30146" y="199115"/>
                  <a:pt x="66034" y="186216"/>
                  <a:pt x="114841" y="186216"/>
                </a:cubicBezTo>
                <a:close/>
                <a:moveTo>
                  <a:pt x="542564" y="65942"/>
                </a:moveTo>
                <a:cubicBezTo>
                  <a:pt x="486590" y="116115"/>
                  <a:pt x="439228" y="163421"/>
                  <a:pt x="436357" y="176323"/>
                </a:cubicBezTo>
                <a:lnTo>
                  <a:pt x="453580" y="199259"/>
                </a:lnTo>
                <a:lnTo>
                  <a:pt x="423440" y="199259"/>
                </a:lnTo>
                <a:cubicBezTo>
                  <a:pt x="419135" y="202127"/>
                  <a:pt x="404782" y="223629"/>
                  <a:pt x="404782" y="243699"/>
                </a:cubicBezTo>
                <a:cubicBezTo>
                  <a:pt x="403347" y="255167"/>
                  <a:pt x="407653" y="265201"/>
                  <a:pt x="416264" y="270935"/>
                </a:cubicBezTo>
                <a:cubicBezTo>
                  <a:pt x="417699" y="272369"/>
                  <a:pt x="419135" y="272369"/>
                  <a:pt x="419135" y="272369"/>
                </a:cubicBezTo>
                <a:lnTo>
                  <a:pt x="420570" y="270935"/>
                </a:lnTo>
                <a:lnTo>
                  <a:pt x="510989" y="146219"/>
                </a:lnTo>
                <a:lnTo>
                  <a:pt x="513860" y="147653"/>
                </a:lnTo>
                <a:lnTo>
                  <a:pt x="430616" y="276670"/>
                </a:lnTo>
                <a:lnTo>
                  <a:pt x="429181" y="278103"/>
                </a:lnTo>
                <a:cubicBezTo>
                  <a:pt x="436357" y="279537"/>
                  <a:pt x="443534" y="279537"/>
                  <a:pt x="450710" y="278103"/>
                </a:cubicBezTo>
                <a:cubicBezTo>
                  <a:pt x="472238" y="275236"/>
                  <a:pt x="489461" y="260901"/>
                  <a:pt x="492331" y="256600"/>
                </a:cubicBezTo>
                <a:lnTo>
                  <a:pt x="486590" y="230797"/>
                </a:lnTo>
                <a:lnTo>
                  <a:pt x="509554" y="237965"/>
                </a:lnTo>
                <a:cubicBezTo>
                  <a:pt x="518166" y="227930"/>
                  <a:pt x="541129" y="159121"/>
                  <a:pt x="564093" y="83144"/>
                </a:cubicBezTo>
                <a:lnTo>
                  <a:pt x="546870" y="88878"/>
                </a:lnTo>
                <a:close/>
                <a:moveTo>
                  <a:pt x="579881" y="32971"/>
                </a:moveTo>
                <a:cubicBezTo>
                  <a:pt x="569834" y="41572"/>
                  <a:pt x="558352" y="51607"/>
                  <a:pt x="548305" y="60208"/>
                </a:cubicBezTo>
                <a:lnTo>
                  <a:pt x="552611" y="78844"/>
                </a:lnTo>
                <a:lnTo>
                  <a:pt x="566963" y="74543"/>
                </a:lnTo>
                <a:cubicBezTo>
                  <a:pt x="571269" y="60208"/>
                  <a:pt x="575575" y="47306"/>
                  <a:pt x="579881" y="32971"/>
                </a:cubicBezTo>
                <a:close/>
                <a:moveTo>
                  <a:pt x="601409" y="0"/>
                </a:moveTo>
                <a:lnTo>
                  <a:pt x="595668" y="18636"/>
                </a:lnTo>
                <a:cubicBezTo>
                  <a:pt x="595668" y="18636"/>
                  <a:pt x="578445" y="74543"/>
                  <a:pt x="561223" y="130450"/>
                </a:cubicBezTo>
                <a:cubicBezTo>
                  <a:pt x="523906" y="247999"/>
                  <a:pt x="516730" y="249433"/>
                  <a:pt x="510989" y="249433"/>
                </a:cubicBezTo>
                <a:lnTo>
                  <a:pt x="508119" y="249433"/>
                </a:lnTo>
                <a:lnTo>
                  <a:pt x="502378" y="247999"/>
                </a:lnTo>
                <a:lnTo>
                  <a:pt x="503813" y="253733"/>
                </a:lnTo>
                <a:cubicBezTo>
                  <a:pt x="503813" y="255167"/>
                  <a:pt x="505248" y="258034"/>
                  <a:pt x="503813" y="259467"/>
                </a:cubicBezTo>
                <a:cubicBezTo>
                  <a:pt x="499508" y="269502"/>
                  <a:pt x="476544" y="285271"/>
                  <a:pt x="453580" y="289571"/>
                </a:cubicBezTo>
                <a:cubicBezTo>
                  <a:pt x="442098" y="291005"/>
                  <a:pt x="432052" y="289571"/>
                  <a:pt x="423440" y="286704"/>
                </a:cubicBezTo>
                <a:lnTo>
                  <a:pt x="414829" y="298172"/>
                </a:lnTo>
                <a:lnTo>
                  <a:pt x="423440" y="303907"/>
                </a:lnTo>
                <a:lnTo>
                  <a:pt x="419135" y="311074"/>
                </a:lnTo>
                <a:lnTo>
                  <a:pt x="410523" y="305340"/>
                </a:lnTo>
                <a:lnTo>
                  <a:pt x="371772" y="356947"/>
                </a:lnTo>
                <a:lnTo>
                  <a:pt x="347373" y="371282"/>
                </a:lnTo>
                <a:lnTo>
                  <a:pt x="400477" y="298172"/>
                </a:lnTo>
                <a:lnTo>
                  <a:pt x="388995" y="291005"/>
                </a:lnTo>
                <a:lnTo>
                  <a:pt x="394736" y="283837"/>
                </a:lnTo>
                <a:lnTo>
                  <a:pt x="406217" y="291005"/>
                </a:lnTo>
                <a:lnTo>
                  <a:pt x="413394" y="282404"/>
                </a:lnTo>
                <a:cubicBezTo>
                  <a:pt x="411958" y="280970"/>
                  <a:pt x="410523" y="280970"/>
                  <a:pt x="410523" y="279537"/>
                </a:cubicBezTo>
                <a:cubicBezTo>
                  <a:pt x="394736" y="269502"/>
                  <a:pt x="390430" y="252300"/>
                  <a:pt x="394736" y="230797"/>
                </a:cubicBezTo>
                <a:cubicBezTo>
                  <a:pt x="400477" y="212161"/>
                  <a:pt x="413394" y="189225"/>
                  <a:pt x="422005" y="187791"/>
                </a:cubicBezTo>
                <a:lnTo>
                  <a:pt x="423440" y="187791"/>
                </a:lnTo>
                <a:lnTo>
                  <a:pt x="432052" y="187791"/>
                </a:lnTo>
                <a:lnTo>
                  <a:pt x="426311" y="180624"/>
                </a:lnTo>
                <a:lnTo>
                  <a:pt x="426311" y="179190"/>
                </a:lnTo>
                <a:cubicBezTo>
                  <a:pt x="423440" y="154820"/>
                  <a:pt x="548305" y="45873"/>
                  <a:pt x="587057" y="129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6" name="dna-scheme_72281">
            <a:extLst>
              <a:ext uri="{FF2B5EF4-FFF2-40B4-BE49-F238E27FC236}">
                <a16:creationId xmlns="" xmlns:a16="http://schemas.microsoft.com/office/drawing/2014/main" id="{3F31538D-91A3-44D0-BD92-C9F2EB4764A0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6" y="5343545"/>
            <a:ext cx="368754" cy="366384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7" name="book-of-black-cover-opened-back-view_30189">
            <a:extLst>
              <a:ext uri="{FF2B5EF4-FFF2-40B4-BE49-F238E27FC236}">
                <a16:creationId xmlns="" xmlns:a16="http://schemas.microsoft.com/office/drawing/2014/main" id="{B7C2E797-1351-4551-A177-2B00644263CF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5328179"/>
            <a:ext cx="368754" cy="319348"/>
          </a:xfrm>
          <a:custGeom>
            <a:avLst/>
            <a:gdLst>
              <a:gd name="connsiteX0" fmla="*/ 249942 w 604110"/>
              <a:gd name="connsiteY0" fmla="*/ 145082 h 523172"/>
              <a:gd name="connsiteX1" fmla="*/ 353179 w 604110"/>
              <a:gd name="connsiteY1" fmla="*/ 145082 h 523172"/>
              <a:gd name="connsiteX2" fmla="*/ 353179 w 604110"/>
              <a:gd name="connsiteY2" fmla="*/ 523172 h 523172"/>
              <a:gd name="connsiteX3" fmla="*/ 249942 w 604110"/>
              <a:gd name="connsiteY3" fmla="*/ 523172 h 523172"/>
              <a:gd name="connsiteX4" fmla="*/ 0 w 604110"/>
              <a:gd name="connsiteY4" fmla="*/ 53700 h 523172"/>
              <a:gd name="connsiteX5" fmla="*/ 227220 w 604110"/>
              <a:gd name="connsiteY5" fmla="*/ 145141 h 523172"/>
              <a:gd name="connsiteX6" fmla="*/ 227220 w 604110"/>
              <a:gd name="connsiteY6" fmla="*/ 523172 h 523172"/>
              <a:gd name="connsiteX7" fmla="*/ 0 w 604110"/>
              <a:gd name="connsiteY7" fmla="*/ 414508 h 523172"/>
              <a:gd name="connsiteX8" fmla="*/ 604110 w 604110"/>
              <a:gd name="connsiteY8" fmla="*/ 49819 h 523172"/>
              <a:gd name="connsiteX9" fmla="*/ 604110 w 604110"/>
              <a:gd name="connsiteY9" fmla="*/ 410805 h 523172"/>
              <a:gd name="connsiteX10" fmla="*/ 376890 w 604110"/>
              <a:gd name="connsiteY10" fmla="*/ 519361 h 523172"/>
              <a:gd name="connsiteX11" fmla="*/ 376890 w 604110"/>
              <a:gd name="connsiteY11" fmla="*/ 141274 h 523172"/>
              <a:gd name="connsiteX12" fmla="*/ 604110 w 604110"/>
              <a:gd name="connsiteY12" fmla="*/ 49819 h 523172"/>
              <a:gd name="connsiteX13" fmla="*/ 76296 w 604110"/>
              <a:gd name="connsiteY13" fmla="*/ 0 h 523172"/>
              <a:gd name="connsiteX14" fmla="*/ 299911 w 604110"/>
              <a:gd name="connsiteY14" fmla="*/ 70898 h 523172"/>
              <a:gd name="connsiteX15" fmla="*/ 523650 w 604110"/>
              <a:gd name="connsiteY15" fmla="*/ 0 h 523172"/>
              <a:gd name="connsiteX16" fmla="*/ 563111 w 604110"/>
              <a:gd name="connsiteY16" fmla="*/ 29376 h 523172"/>
              <a:gd name="connsiteX17" fmla="*/ 353147 w 604110"/>
              <a:gd name="connsiteY17" fmla="*/ 119114 h 523172"/>
              <a:gd name="connsiteX18" fmla="*/ 301524 w 604110"/>
              <a:gd name="connsiteY18" fmla="*/ 119114 h 523172"/>
              <a:gd name="connsiteX19" fmla="*/ 298422 w 604110"/>
              <a:gd name="connsiteY19" fmla="*/ 119114 h 523172"/>
              <a:gd name="connsiteX20" fmla="*/ 246675 w 604110"/>
              <a:gd name="connsiteY20" fmla="*/ 119114 h 523172"/>
              <a:gd name="connsiteX21" fmla="*/ 36835 w 604110"/>
              <a:gd name="connsiteY21" fmla="*/ 29376 h 52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4110" h="523172">
                <a:moveTo>
                  <a:pt x="249942" y="145082"/>
                </a:moveTo>
                <a:lnTo>
                  <a:pt x="353179" y="145082"/>
                </a:lnTo>
                <a:lnTo>
                  <a:pt x="353179" y="523172"/>
                </a:lnTo>
                <a:lnTo>
                  <a:pt x="249942" y="523172"/>
                </a:lnTo>
                <a:close/>
                <a:moveTo>
                  <a:pt x="0" y="53700"/>
                </a:moveTo>
                <a:cubicBezTo>
                  <a:pt x="0" y="53700"/>
                  <a:pt x="167282" y="63241"/>
                  <a:pt x="227220" y="145141"/>
                </a:cubicBezTo>
                <a:lnTo>
                  <a:pt x="227220" y="523172"/>
                </a:lnTo>
                <a:cubicBezTo>
                  <a:pt x="227220" y="523172"/>
                  <a:pt x="206496" y="414508"/>
                  <a:pt x="0" y="414508"/>
                </a:cubicBezTo>
                <a:close/>
                <a:moveTo>
                  <a:pt x="604110" y="49819"/>
                </a:moveTo>
                <a:lnTo>
                  <a:pt x="604110" y="410805"/>
                </a:lnTo>
                <a:cubicBezTo>
                  <a:pt x="397614" y="410805"/>
                  <a:pt x="376890" y="519361"/>
                  <a:pt x="376890" y="519361"/>
                </a:cubicBezTo>
                <a:lnTo>
                  <a:pt x="376890" y="141274"/>
                </a:lnTo>
                <a:cubicBezTo>
                  <a:pt x="436828" y="59485"/>
                  <a:pt x="604110" y="49819"/>
                  <a:pt x="604110" y="49819"/>
                </a:cubicBezTo>
                <a:close/>
                <a:moveTo>
                  <a:pt x="76296" y="0"/>
                </a:moveTo>
                <a:cubicBezTo>
                  <a:pt x="76296" y="0"/>
                  <a:pt x="263304" y="27145"/>
                  <a:pt x="299911" y="70898"/>
                </a:cubicBezTo>
                <a:cubicBezTo>
                  <a:pt x="336642" y="27145"/>
                  <a:pt x="523650" y="0"/>
                  <a:pt x="523650" y="0"/>
                </a:cubicBezTo>
                <a:lnTo>
                  <a:pt x="563111" y="29376"/>
                </a:lnTo>
                <a:cubicBezTo>
                  <a:pt x="341110" y="82054"/>
                  <a:pt x="353147" y="119114"/>
                  <a:pt x="353147" y="119114"/>
                </a:cubicBezTo>
                <a:lnTo>
                  <a:pt x="301524" y="119114"/>
                </a:lnTo>
                <a:lnTo>
                  <a:pt x="298422" y="119114"/>
                </a:lnTo>
                <a:lnTo>
                  <a:pt x="246675" y="119114"/>
                </a:lnTo>
                <a:cubicBezTo>
                  <a:pt x="246675" y="119114"/>
                  <a:pt x="258712" y="82054"/>
                  <a:pt x="36835" y="293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8" name="college-studying_73531">
            <a:extLst>
              <a:ext uri="{FF2B5EF4-FFF2-40B4-BE49-F238E27FC236}">
                <a16:creationId xmlns="" xmlns:a16="http://schemas.microsoft.com/office/drawing/2014/main" id="{4A753866-79B1-4477-AFFF-C127A5432FCD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8" y="5318586"/>
            <a:ext cx="368752" cy="289982"/>
          </a:xfrm>
          <a:custGeom>
            <a:avLst/>
            <a:gdLst>
              <a:gd name="T0" fmla="*/ 2297 w 2795"/>
              <a:gd name="T1" fmla="*/ 2201 h 2201"/>
              <a:gd name="T2" fmla="*/ 1968 w 2795"/>
              <a:gd name="T3" fmla="*/ 2201 h 2201"/>
              <a:gd name="T4" fmla="*/ 124 w 2795"/>
              <a:gd name="T5" fmla="*/ 1973 h 2201"/>
              <a:gd name="T6" fmla="*/ 352 w 2795"/>
              <a:gd name="T7" fmla="*/ 1495 h 2201"/>
              <a:gd name="T8" fmla="*/ 2190 w 2795"/>
              <a:gd name="T9" fmla="*/ 1495 h 2201"/>
              <a:gd name="T10" fmla="*/ 2364 w 2795"/>
              <a:gd name="T11" fmla="*/ 1562 h 2201"/>
              <a:gd name="T12" fmla="*/ 2257 w 2795"/>
              <a:gd name="T13" fmla="*/ 1628 h 2201"/>
              <a:gd name="T14" fmla="*/ 2297 w 2795"/>
              <a:gd name="T15" fmla="*/ 2067 h 2201"/>
              <a:gd name="T16" fmla="*/ 2649 w 2795"/>
              <a:gd name="T17" fmla="*/ 1342 h 2201"/>
              <a:gd name="T18" fmla="*/ 2483 w 2795"/>
              <a:gd name="T19" fmla="*/ 1409 h 2201"/>
              <a:gd name="T20" fmla="*/ 913 w 2795"/>
              <a:gd name="T21" fmla="*/ 1409 h 2201"/>
              <a:gd name="T22" fmla="*/ 701 w 2795"/>
              <a:gd name="T23" fmla="*/ 1019 h 2201"/>
              <a:gd name="T24" fmla="*/ 2253 w 2795"/>
              <a:gd name="T25" fmla="*/ 807 h 2201"/>
              <a:gd name="T26" fmla="*/ 2583 w 2795"/>
              <a:gd name="T27" fmla="*/ 807 h 2201"/>
              <a:gd name="T28" fmla="*/ 2583 w 2795"/>
              <a:gd name="T29" fmla="*/ 940 h 2201"/>
              <a:gd name="T30" fmla="*/ 2549 w 2795"/>
              <a:gd name="T31" fmla="*/ 1275 h 2201"/>
              <a:gd name="T32" fmla="*/ 2649 w 2795"/>
              <a:gd name="T33" fmla="*/ 1342 h 2201"/>
              <a:gd name="T34" fmla="*/ 2253 w 2795"/>
              <a:gd name="T35" fmla="*/ 1275 h 2201"/>
              <a:gd name="T36" fmla="*/ 2416 w 2795"/>
              <a:gd name="T37" fmla="*/ 940 h 2201"/>
              <a:gd name="T38" fmla="*/ 913 w 2795"/>
              <a:gd name="T39" fmla="*/ 940 h 2201"/>
              <a:gd name="T40" fmla="*/ 834 w 2795"/>
              <a:gd name="T41" fmla="*/ 1197 h 2201"/>
              <a:gd name="T42" fmla="*/ 2728 w 2795"/>
              <a:gd name="T43" fmla="*/ 0 h 2201"/>
              <a:gd name="T44" fmla="*/ 638 w 2795"/>
              <a:gd name="T45" fmla="*/ 0 h 2201"/>
              <a:gd name="T46" fmla="*/ 0 w 2795"/>
              <a:gd name="T47" fmla="*/ 67 h 2201"/>
              <a:gd name="T48" fmla="*/ 124 w 2795"/>
              <a:gd name="T49" fmla="*/ 134 h 2201"/>
              <a:gd name="T50" fmla="*/ 73 w 2795"/>
              <a:gd name="T51" fmla="*/ 800 h 2201"/>
              <a:gd name="T52" fmla="*/ 308 w 2795"/>
              <a:gd name="T53" fmla="*/ 800 h 2201"/>
              <a:gd name="T54" fmla="*/ 257 w 2795"/>
              <a:gd name="T55" fmla="*/ 134 h 2201"/>
              <a:gd name="T56" fmla="*/ 571 w 2795"/>
              <a:gd name="T57" fmla="*/ 659 h 2201"/>
              <a:gd name="T58" fmla="*/ 2157 w 2795"/>
              <a:gd name="T59" fmla="*/ 726 h 2201"/>
              <a:gd name="T60" fmla="*/ 2224 w 2795"/>
              <a:gd name="T61" fmla="*/ 134 h 2201"/>
              <a:gd name="T62" fmla="*/ 2795 w 2795"/>
              <a:gd name="T63" fmla="*/ 67 h 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5" h="2201">
                <a:moveTo>
                  <a:pt x="2364" y="2134"/>
                </a:moveTo>
                <a:cubicBezTo>
                  <a:pt x="2364" y="2171"/>
                  <a:pt x="2334" y="2201"/>
                  <a:pt x="2297" y="2201"/>
                </a:cubicBezTo>
                <a:lnTo>
                  <a:pt x="2190" y="2201"/>
                </a:lnTo>
                <a:lnTo>
                  <a:pt x="1968" y="2201"/>
                </a:lnTo>
                <a:lnTo>
                  <a:pt x="352" y="2201"/>
                </a:lnTo>
                <a:cubicBezTo>
                  <a:pt x="226" y="2201"/>
                  <a:pt x="124" y="2098"/>
                  <a:pt x="124" y="1973"/>
                </a:cubicBezTo>
                <a:lnTo>
                  <a:pt x="124" y="1723"/>
                </a:lnTo>
                <a:cubicBezTo>
                  <a:pt x="124" y="1597"/>
                  <a:pt x="226" y="1495"/>
                  <a:pt x="352" y="1495"/>
                </a:cubicBezTo>
                <a:lnTo>
                  <a:pt x="1968" y="1495"/>
                </a:lnTo>
                <a:lnTo>
                  <a:pt x="2190" y="1495"/>
                </a:lnTo>
                <a:lnTo>
                  <a:pt x="2297" y="1495"/>
                </a:lnTo>
                <a:cubicBezTo>
                  <a:pt x="2334" y="1495"/>
                  <a:pt x="2364" y="1525"/>
                  <a:pt x="2364" y="1562"/>
                </a:cubicBezTo>
                <a:cubicBezTo>
                  <a:pt x="2364" y="1599"/>
                  <a:pt x="2334" y="1628"/>
                  <a:pt x="2297" y="1628"/>
                </a:cubicBezTo>
                <a:lnTo>
                  <a:pt x="2257" y="1628"/>
                </a:lnTo>
                <a:lnTo>
                  <a:pt x="2257" y="2067"/>
                </a:lnTo>
                <a:lnTo>
                  <a:pt x="2297" y="2067"/>
                </a:lnTo>
                <a:cubicBezTo>
                  <a:pt x="2334" y="2067"/>
                  <a:pt x="2364" y="2097"/>
                  <a:pt x="2364" y="2134"/>
                </a:cubicBezTo>
                <a:close/>
                <a:moveTo>
                  <a:pt x="2649" y="1342"/>
                </a:moveTo>
                <a:cubicBezTo>
                  <a:pt x="2649" y="1379"/>
                  <a:pt x="2620" y="1409"/>
                  <a:pt x="2583" y="1409"/>
                </a:cubicBezTo>
                <a:lnTo>
                  <a:pt x="2483" y="1409"/>
                </a:lnTo>
                <a:lnTo>
                  <a:pt x="2254" y="1409"/>
                </a:lnTo>
                <a:lnTo>
                  <a:pt x="913" y="1409"/>
                </a:lnTo>
                <a:cubicBezTo>
                  <a:pt x="796" y="1409"/>
                  <a:pt x="701" y="1314"/>
                  <a:pt x="701" y="1197"/>
                </a:cubicBezTo>
                <a:lnTo>
                  <a:pt x="701" y="1019"/>
                </a:lnTo>
                <a:cubicBezTo>
                  <a:pt x="701" y="902"/>
                  <a:pt x="796" y="807"/>
                  <a:pt x="913" y="807"/>
                </a:cubicBezTo>
                <a:lnTo>
                  <a:pt x="2253" y="807"/>
                </a:lnTo>
                <a:lnTo>
                  <a:pt x="2483" y="807"/>
                </a:lnTo>
                <a:lnTo>
                  <a:pt x="2583" y="807"/>
                </a:lnTo>
                <a:cubicBezTo>
                  <a:pt x="2620" y="807"/>
                  <a:pt x="2649" y="837"/>
                  <a:pt x="2649" y="874"/>
                </a:cubicBezTo>
                <a:cubicBezTo>
                  <a:pt x="2649" y="911"/>
                  <a:pt x="2620" y="940"/>
                  <a:pt x="2583" y="940"/>
                </a:cubicBezTo>
                <a:lnTo>
                  <a:pt x="2549" y="940"/>
                </a:lnTo>
                <a:lnTo>
                  <a:pt x="2549" y="1275"/>
                </a:lnTo>
                <a:lnTo>
                  <a:pt x="2583" y="1275"/>
                </a:lnTo>
                <a:cubicBezTo>
                  <a:pt x="2620" y="1275"/>
                  <a:pt x="2649" y="1305"/>
                  <a:pt x="2649" y="1342"/>
                </a:cubicBezTo>
                <a:close/>
                <a:moveTo>
                  <a:pt x="913" y="1275"/>
                </a:moveTo>
                <a:lnTo>
                  <a:pt x="2253" y="1275"/>
                </a:lnTo>
                <a:lnTo>
                  <a:pt x="2416" y="1275"/>
                </a:lnTo>
                <a:lnTo>
                  <a:pt x="2416" y="940"/>
                </a:lnTo>
                <a:lnTo>
                  <a:pt x="2253" y="940"/>
                </a:lnTo>
                <a:lnTo>
                  <a:pt x="913" y="940"/>
                </a:lnTo>
                <a:cubicBezTo>
                  <a:pt x="869" y="940"/>
                  <a:pt x="834" y="976"/>
                  <a:pt x="834" y="1019"/>
                </a:cubicBezTo>
                <a:lnTo>
                  <a:pt x="834" y="1197"/>
                </a:lnTo>
                <a:cubicBezTo>
                  <a:pt x="834" y="1240"/>
                  <a:pt x="869" y="1275"/>
                  <a:pt x="913" y="1275"/>
                </a:cubicBezTo>
                <a:close/>
                <a:moveTo>
                  <a:pt x="2728" y="0"/>
                </a:moveTo>
                <a:lnTo>
                  <a:pt x="2157" y="0"/>
                </a:lnTo>
                <a:lnTo>
                  <a:pt x="638" y="0"/>
                </a:lnTo>
                <a:lnTo>
                  <a:pt x="67" y="0"/>
                </a:ln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lnTo>
                  <a:pt x="124" y="134"/>
                </a:lnTo>
                <a:lnTo>
                  <a:pt x="124" y="704"/>
                </a:lnTo>
                <a:cubicBezTo>
                  <a:pt x="93" y="725"/>
                  <a:pt x="73" y="760"/>
                  <a:pt x="73" y="800"/>
                </a:cubicBezTo>
                <a:cubicBezTo>
                  <a:pt x="73" y="865"/>
                  <a:pt x="126" y="917"/>
                  <a:pt x="191" y="917"/>
                </a:cubicBezTo>
                <a:cubicBezTo>
                  <a:pt x="255" y="917"/>
                  <a:pt x="308" y="865"/>
                  <a:pt x="308" y="800"/>
                </a:cubicBezTo>
                <a:cubicBezTo>
                  <a:pt x="308" y="760"/>
                  <a:pt x="288" y="725"/>
                  <a:pt x="257" y="704"/>
                </a:cubicBezTo>
                <a:lnTo>
                  <a:pt x="257" y="134"/>
                </a:lnTo>
                <a:lnTo>
                  <a:pt x="571" y="134"/>
                </a:lnTo>
                <a:lnTo>
                  <a:pt x="571" y="659"/>
                </a:lnTo>
                <a:cubicBezTo>
                  <a:pt x="571" y="696"/>
                  <a:pt x="601" y="726"/>
                  <a:pt x="638" y="726"/>
                </a:cubicBezTo>
                <a:lnTo>
                  <a:pt x="2157" y="726"/>
                </a:lnTo>
                <a:cubicBezTo>
                  <a:pt x="2194" y="726"/>
                  <a:pt x="2224" y="696"/>
                  <a:pt x="2224" y="659"/>
                </a:cubicBezTo>
                <a:lnTo>
                  <a:pt x="2224" y="134"/>
                </a:lnTo>
                <a:lnTo>
                  <a:pt x="2728" y="134"/>
                </a:lnTo>
                <a:cubicBezTo>
                  <a:pt x="2765" y="134"/>
                  <a:pt x="2795" y="104"/>
                  <a:pt x="2795" y="67"/>
                </a:cubicBezTo>
                <a:cubicBezTo>
                  <a:pt x="2795" y="30"/>
                  <a:pt x="2765" y="0"/>
                  <a:pt x="27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9" name="school-pencil_63724">
            <a:extLst>
              <a:ext uri="{FF2B5EF4-FFF2-40B4-BE49-F238E27FC236}">
                <a16:creationId xmlns="" xmlns:a16="http://schemas.microsoft.com/office/drawing/2014/main" id="{1F4D867D-B7F6-4F59-9297-2D278D70D0EB}"/>
              </a:ext>
            </a:extLst>
          </p:cNvPr>
          <p:cNvSpPr>
            <a:spLocks noChangeAspect="1"/>
          </p:cNvSpPr>
          <p:nvPr/>
        </p:nvSpPr>
        <p:spPr bwMode="auto">
          <a:xfrm>
            <a:off x="3491109" y="5341673"/>
            <a:ext cx="368754" cy="360656"/>
          </a:xfrm>
          <a:custGeom>
            <a:avLst/>
            <a:gdLst>
              <a:gd name="T0" fmla="*/ 2327 w 2573"/>
              <a:gd name="T1" fmla="*/ 1909 h 2521"/>
              <a:gd name="T2" fmla="*/ 2285 w 2573"/>
              <a:gd name="T3" fmla="*/ 1893 h 2521"/>
              <a:gd name="T4" fmla="*/ 1162 w 2573"/>
              <a:gd name="T5" fmla="*/ 628 h 2521"/>
              <a:gd name="T6" fmla="*/ 423 w 2573"/>
              <a:gd name="T7" fmla="*/ 25 h 2521"/>
              <a:gd name="T8" fmla="*/ 398 w 2573"/>
              <a:gd name="T9" fmla="*/ 18 h 2521"/>
              <a:gd name="T10" fmla="*/ 472 w 2573"/>
              <a:gd name="T11" fmla="*/ 687 h 2521"/>
              <a:gd name="T12" fmla="*/ 1834 w 2573"/>
              <a:gd name="T13" fmla="*/ 2183 h 2521"/>
              <a:gd name="T14" fmla="*/ 1868 w 2573"/>
              <a:gd name="T15" fmla="*/ 2194 h 2521"/>
              <a:gd name="T16" fmla="*/ 2508 w 2573"/>
              <a:gd name="T17" fmla="*/ 2515 h 2521"/>
              <a:gd name="T18" fmla="*/ 2560 w 2573"/>
              <a:gd name="T19" fmla="*/ 2475 h 2521"/>
              <a:gd name="T20" fmla="*/ 2327 w 2573"/>
              <a:gd name="T21" fmla="*/ 1909 h 2521"/>
              <a:gd name="T22" fmla="*/ 413 w 2573"/>
              <a:gd name="T23" fmla="*/ 70 h 2521"/>
              <a:gd name="T24" fmla="*/ 424 w 2573"/>
              <a:gd name="T25" fmla="*/ 64 h 2521"/>
              <a:gd name="T26" fmla="*/ 631 w 2573"/>
              <a:gd name="T27" fmla="*/ 134 h 2521"/>
              <a:gd name="T28" fmla="*/ 475 w 2573"/>
              <a:gd name="T29" fmla="*/ 221 h 2521"/>
              <a:gd name="T30" fmla="*/ 343 w 2573"/>
              <a:gd name="T31" fmla="*/ 386 h 2521"/>
              <a:gd name="T32" fmla="*/ 413 w 2573"/>
              <a:gd name="T33" fmla="*/ 70 h 2521"/>
              <a:gd name="T34" fmla="*/ 369 w 2573"/>
              <a:gd name="T35" fmla="*/ 430 h 2521"/>
              <a:gd name="T36" fmla="*/ 381 w 2573"/>
              <a:gd name="T37" fmla="*/ 419 h 2521"/>
              <a:gd name="T38" fmla="*/ 536 w 2573"/>
              <a:gd name="T39" fmla="*/ 268 h 2521"/>
              <a:gd name="T40" fmla="*/ 678 w 2573"/>
              <a:gd name="T41" fmla="*/ 171 h 2521"/>
              <a:gd name="T42" fmla="*/ 679 w 2573"/>
              <a:gd name="T43" fmla="*/ 167 h 2521"/>
              <a:gd name="T44" fmla="*/ 718 w 2573"/>
              <a:gd name="T45" fmla="*/ 199 h 2521"/>
              <a:gd name="T46" fmla="*/ 510 w 2573"/>
              <a:gd name="T47" fmla="*/ 358 h 2521"/>
              <a:gd name="T48" fmla="*/ 402 w 2573"/>
              <a:gd name="T49" fmla="*/ 478 h 2521"/>
              <a:gd name="T50" fmla="*/ 369 w 2573"/>
              <a:gd name="T51" fmla="*/ 430 h 2521"/>
              <a:gd name="T52" fmla="*/ 778 w 2573"/>
              <a:gd name="T53" fmla="*/ 450 h 2521"/>
              <a:gd name="T54" fmla="*/ 766 w 2573"/>
              <a:gd name="T55" fmla="*/ 442 h 2521"/>
              <a:gd name="T56" fmla="*/ 760 w 2573"/>
              <a:gd name="T57" fmla="*/ 440 h 2521"/>
              <a:gd name="T58" fmla="*/ 761 w 2573"/>
              <a:gd name="T59" fmla="*/ 435 h 2521"/>
              <a:gd name="T60" fmla="*/ 789 w 2573"/>
              <a:gd name="T61" fmla="*/ 410 h 2521"/>
              <a:gd name="T62" fmla="*/ 792 w 2573"/>
              <a:gd name="T63" fmla="*/ 424 h 2521"/>
              <a:gd name="T64" fmla="*/ 778 w 2573"/>
              <a:gd name="T65" fmla="*/ 450 h 2521"/>
              <a:gd name="T66" fmla="*/ 477 w 2573"/>
              <a:gd name="T67" fmla="*/ 577 h 2521"/>
              <a:gd name="T68" fmla="*/ 417 w 2573"/>
              <a:gd name="T69" fmla="*/ 499 h 2521"/>
              <a:gd name="T70" fmla="*/ 452 w 2573"/>
              <a:gd name="T71" fmla="*/ 482 h 2521"/>
              <a:gd name="T72" fmla="*/ 552 w 2573"/>
              <a:gd name="T73" fmla="*/ 400 h 2521"/>
              <a:gd name="T74" fmla="*/ 764 w 2573"/>
              <a:gd name="T75" fmla="*/ 242 h 2521"/>
              <a:gd name="T76" fmla="*/ 832 w 2573"/>
              <a:gd name="T77" fmla="*/ 317 h 2521"/>
              <a:gd name="T78" fmla="*/ 477 w 2573"/>
              <a:gd name="T79" fmla="*/ 577 h 2521"/>
              <a:gd name="T80" fmla="*/ 1897 w 2573"/>
              <a:gd name="T81" fmla="*/ 2165 h 2521"/>
              <a:gd name="T82" fmla="*/ 1894 w 2573"/>
              <a:gd name="T83" fmla="*/ 2164 h 2521"/>
              <a:gd name="T84" fmla="*/ 1895 w 2573"/>
              <a:gd name="T85" fmla="*/ 2154 h 2521"/>
              <a:gd name="T86" fmla="*/ 1921 w 2573"/>
              <a:gd name="T87" fmla="*/ 2153 h 2521"/>
              <a:gd name="T88" fmla="*/ 1929 w 2573"/>
              <a:gd name="T89" fmla="*/ 2186 h 2521"/>
              <a:gd name="T90" fmla="*/ 1931 w 2573"/>
              <a:gd name="T91" fmla="*/ 2192 h 2521"/>
              <a:gd name="T92" fmla="*/ 1897 w 2573"/>
              <a:gd name="T93" fmla="*/ 2165 h 2521"/>
              <a:gd name="T94" fmla="*/ 2290 w 2573"/>
              <a:gd name="T95" fmla="*/ 2113 h 2521"/>
              <a:gd name="T96" fmla="*/ 2194 w 2573"/>
              <a:gd name="T97" fmla="*/ 2209 h 2521"/>
              <a:gd name="T98" fmla="*/ 2182 w 2573"/>
              <a:gd name="T99" fmla="*/ 2268 h 2521"/>
              <a:gd name="T100" fmla="*/ 2197 w 2573"/>
              <a:gd name="T101" fmla="*/ 2335 h 2521"/>
              <a:gd name="T102" fmla="*/ 1944 w 2573"/>
              <a:gd name="T103" fmla="*/ 2202 h 2521"/>
              <a:gd name="T104" fmla="*/ 1973 w 2573"/>
              <a:gd name="T105" fmla="*/ 2180 h 2521"/>
              <a:gd name="T106" fmla="*/ 1975 w 2573"/>
              <a:gd name="T107" fmla="*/ 2139 h 2521"/>
              <a:gd name="T108" fmla="*/ 2087 w 2573"/>
              <a:gd name="T109" fmla="*/ 2147 h 2521"/>
              <a:gd name="T110" fmla="*/ 2121 w 2573"/>
              <a:gd name="T111" fmla="*/ 2102 h 2521"/>
              <a:gd name="T112" fmla="*/ 2119 w 2573"/>
              <a:gd name="T113" fmla="*/ 1966 h 2521"/>
              <a:gd name="T114" fmla="*/ 2246 w 2573"/>
              <a:gd name="T115" fmla="*/ 1958 h 2521"/>
              <a:gd name="T116" fmla="*/ 2247 w 2573"/>
              <a:gd name="T117" fmla="*/ 1958 h 2521"/>
              <a:gd name="T118" fmla="*/ 2268 w 2573"/>
              <a:gd name="T119" fmla="*/ 1967 h 2521"/>
              <a:gd name="T120" fmla="*/ 2354 w 2573"/>
              <a:gd name="T121" fmla="*/ 2093 h 2521"/>
              <a:gd name="T122" fmla="*/ 2290 w 2573"/>
              <a:gd name="T123" fmla="*/ 2113 h 2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3" h="2521">
                <a:moveTo>
                  <a:pt x="2327" y="1909"/>
                </a:moveTo>
                <a:cubicBezTo>
                  <a:pt x="2316" y="1894"/>
                  <a:pt x="2299" y="1890"/>
                  <a:pt x="2285" y="1893"/>
                </a:cubicBezTo>
                <a:cubicBezTo>
                  <a:pt x="1908" y="1473"/>
                  <a:pt x="1548" y="1038"/>
                  <a:pt x="1162" y="628"/>
                </a:cubicBezTo>
                <a:cubicBezTo>
                  <a:pt x="937" y="389"/>
                  <a:pt x="811" y="0"/>
                  <a:pt x="423" y="25"/>
                </a:cubicBezTo>
                <a:cubicBezTo>
                  <a:pt x="417" y="19"/>
                  <a:pt x="409" y="16"/>
                  <a:pt x="398" y="18"/>
                </a:cubicBezTo>
                <a:cubicBezTo>
                  <a:pt x="0" y="96"/>
                  <a:pt x="329" y="518"/>
                  <a:pt x="472" y="687"/>
                </a:cubicBezTo>
                <a:cubicBezTo>
                  <a:pt x="907" y="1203"/>
                  <a:pt x="1396" y="1670"/>
                  <a:pt x="1834" y="2183"/>
                </a:cubicBezTo>
                <a:cubicBezTo>
                  <a:pt x="1844" y="2195"/>
                  <a:pt x="1856" y="2197"/>
                  <a:pt x="1868" y="2194"/>
                </a:cubicBezTo>
                <a:cubicBezTo>
                  <a:pt x="2006" y="2381"/>
                  <a:pt x="2294" y="2459"/>
                  <a:pt x="2508" y="2515"/>
                </a:cubicBezTo>
                <a:cubicBezTo>
                  <a:pt x="2535" y="2521"/>
                  <a:pt x="2558" y="2502"/>
                  <a:pt x="2560" y="2475"/>
                </a:cubicBezTo>
                <a:cubicBezTo>
                  <a:pt x="2573" y="2256"/>
                  <a:pt x="2449" y="2080"/>
                  <a:pt x="2327" y="1909"/>
                </a:cubicBezTo>
                <a:close/>
                <a:moveTo>
                  <a:pt x="413" y="70"/>
                </a:moveTo>
                <a:cubicBezTo>
                  <a:pt x="417" y="69"/>
                  <a:pt x="421" y="66"/>
                  <a:pt x="424" y="64"/>
                </a:cubicBezTo>
                <a:cubicBezTo>
                  <a:pt x="503" y="73"/>
                  <a:pt x="571" y="98"/>
                  <a:pt x="631" y="134"/>
                </a:cubicBezTo>
                <a:cubicBezTo>
                  <a:pt x="576" y="147"/>
                  <a:pt x="519" y="192"/>
                  <a:pt x="475" y="221"/>
                </a:cubicBezTo>
                <a:cubicBezTo>
                  <a:pt x="416" y="261"/>
                  <a:pt x="368" y="319"/>
                  <a:pt x="343" y="386"/>
                </a:cubicBezTo>
                <a:cubicBezTo>
                  <a:pt x="265" y="247"/>
                  <a:pt x="251" y="121"/>
                  <a:pt x="413" y="70"/>
                </a:cubicBezTo>
                <a:close/>
                <a:moveTo>
                  <a:pt x="369" y="430"/>
                </a:moveTo>
                <a:cubicBezTo>
                  <a:pt x="374" y="429"/>
                  <a:pt x="378" y="425"/>
                  <a:pt x="381" y="419"/>
                </a:cubicBezTo>
                <a:cubicBezTo>
                  <a:pt x="412" y="348"/>
                  <a:pt x="472" y="308"/>
                  <a:pt x="536" y="268"/>
                </a:cubicBezTo>
                <a:cubicBezTo>
                  <a:pt x="581" y="239"/>
                  <a:pt x="653" y="220"/>
                  <a:pt x="678" y="171"/>
                </a:cubicBezTo>
                <a:cubicBezTo>
                  <a:pt x="679" y="169"/>
                  <a:pt x="679" y="168"/>
                  <a:pt x="679" y="167"/>
                </a:cubicBezTo>
                <a:cubicBezTo>
                  <a:pt x="693" y="176"/>
                  <a:pt x="705" y="188"/>
                  <a:pt x="718" y="199"/>
                </a:cubicBezTo>
                <a:cubicBezTo>
                  <a:pt x="642" y="240"/>
                  <a:pt x="574" y="304"/>
                  <a:pt x="510" y="358"/>
                </a:cubicBezTo>
                <a:cubicBezTo>
                  <a:pt x="469" y="393"/>
                  <a:pt x="418" y="435"/>
                  <a:pt x="402" y="478"/>
                </a:cubicBezTo>
                <a:cubicBezTo>
                  <a:pt x="390" y="462"/>
                  <a:pt x="379" y="446"/>
                  <a:pt x="369" y="430"/>
                </a:cubicBezTo>
                <a:close/>
                <a:moveTo>
                  <a:pt x="778" y="450"/>
                </a:moveTo>
                <a:cubicBezTo>
                  <a:pt x="774" y="448"/>
                  <a:pt x="770" y="445"/>
                  <a:pt x="766" y="442"/>
                </a:cubicBezTo>
                <a:cubicBezTo>
                  <a:pt x="764" y="441"/>
                  <a:pt x="762" y="440"/>
                  <a:pt x="760" y="440"/>
                </a:cubicBezTo>
                <a:cubicBezTo>
                  <a:pt x="760" y="438"/>
                  <a:pt x="760" y="436"/>
                  <a:pt x="761" y="435"/>
                </a:cubicBezTo>
                <a:cubicBezTo>
                  <a:pt x="770" y="426"/>
                  <a:pt x="779" y="418"/>
                  <a:pt x="789" y="410"/>
                </a:cubicBezTo>
                <a:cubicBezTo>
                  <a:pt x="789" y="415"/>
                  <a:pt x="790" y="419"/>
                  <a:pt x="792" y="424"/>
                </a:cubicBezTo>
                <a:cubicBezTo>
                  <a:pt x="784" y="430"/>
                  <a:pt x="779" y="440"/>
                  <a:pt x="778" y="450"/>
                </a:cubicBezTo>
                <a:close/>
                <a:moveTo>
                  <a:pt x="477" y="577"/>
                </a:moveTo>
                <a:cubicBezTo>
                  <a:pt x="456" y="551"/>
                  <a:pt x="436" y="525"/>
                  <a:pt x="417" y="499"/>
                </a:cubicBezTo>
                <a:cubicBezTo>
                  <a:pt x="422" y="493"/>
                  <a:pt x="440" y="491"/>
                  <a:pt x="452" y="482"/>
                </a:cubicBezTo>
                <a:cubicBezTo>
                  <a:pt x="485" y="454"/>
                  <a:pt x="519" y="427"/>
                  <a:pt x="552" y="400"/>
                </a:cubicBezTo>
                <a:cubicBezTo>
                  <a:pt x="621" y="345"/>
                  <a:pt x="696" y="297"/>
                  <a:pt x="764" y="242"/>
                </a:cubicBezTo>
                <a:cubicBezTo>
                  <a:pt x="787" y="265"/>
                  <a:pt x="810" y="291"/>
                  <a:pt x="832" y="317"/>
                </a:cubicBezTo>
                <a:cubicBezTo>
                  <a:pt x="688" y="369"/>
                  <a:pt x="564" y="447"/>
                  <a:pt x="477" y="577"/>
                </a:cubicBezTo>
                <a:close/>
                <a:moveTo>
                  <a:pt x="1897" y="2165"/>
                </a:moveTo>
                <a:cubicBezTo>
                  <a:pt x="1896" y="2164"/>
                  <a:pt x="1895" y="2164"/>
                  <a:pt x="1894" y="2164"/>
                </a:cubicBezTo>
                <a:cubicBezTo>
                  <a:pt x="1895" y="2160"/>
                  <a:pt x="1895" y="2157"/>
                  <a:pt x="1895" y="2154"/>
                </a:cubicBezTo>
                <a:cubicBezTo>
                  <a:pt x="1904" y="2156"/>
                  <a:pt x="1913" y="2156"/>
                  <a:pt x="1921" y="2153"/>
                </a:cubicBezTo>
                <a:cubicBezTo>
                  <a:pt x="1924" y="2164"/>
                  <a:pt x="1927" y="2175"/>
                  <a:pt x="1929" y="2186"/>
                </a:cubicBezTo>
                <a:cubicBezTo>
                  <a:pt x="1930" y="2188"/>
                  <a:pt x="1931" y="2190"/>
                  <a:pt x="1931" y="2192"/>
                </a:cubicBezTo>
                <a:cubicBezTo>
                  <a:pt x="1920" y="2183"/>
                  <a:pt x="1908" y="2175"/>
                  <a:pt x="1897" y="2165"/>
                </a:cubicBezTo>
                <a:close/>
                <a:moveTo>
                  <a:pt x="2290" y="2113"/>
                </a:moveTo>
                <a:cubicBezTo>
                  <a:pt x="2248" y="2130"/>
                  <a:pt x="2212" y="2168"/>
                  <a:pt x="2194" y="2209"/>
                </a:cubicBezTo>
                <a:cubicBezTo>
                  <a:pt x="2186" y="2228"/>
                  <a:pt x="2182" y="2248"/>
                  <a:pt x="2182" y="2268"/>
                </a:cubicBezTo>
                <a:cubicBezTo>
                  <a:pt x="2166" y="2292"/>
                  <a:pt x="2173" y="2320"/>
                  <a:pt x="2197" y="2335"/>
                </a:cubicBezTo>
                <a:cubicBezTo>
                  <a:pt x="2106" y="2300"/>
                  <a:pt x="2020" y="2257"/>
                  <a:pt x="1944" y="2202"/>
                </a:cubicBezTo>
                <a:cubicBezTo>
                  <a:pt x="1957" y="2204"/>
                  <a:pt x="1972" y="2195"/>
                  <a:pt x="1973" y="2180"/>
                </a:cubicBezTo>
                <a:cubicBezTo>
                  <a:pt x="1974" y="2168"/>
                  <a:pt x="1969" y="2150"/>
                  <a:pt x="1975" y="2139"/>
                </a:cubicBezTo>
                <a:cubicBezTo>
                  <a:pt x="1977" y="2133"/>
                  <a:pt x="2072" y="2145"/>
                  <a:pt x="2087" y="2147"/>
                </a:cubicBezTo>
                <a:cubicBezTo>
                  <a:pt x="2109" y="2150"/>
                  <a:pt x="2129" y="2122"/>
                  <a:pt x="2121" y="2102"/>
                </a:cubicBezTo>
                <a:cubicBezTo>
                  <a:pt x="2105" y="2061"/>
                  <a:pt x="2083" y="2003"/>
                  <a:pt x="2119" y="1966"/>
                </a:cubicBezTo>
                <a:cubicBezTo>
                  <a:pt x="2151" y="1933"/>
                  <a:pt x="2208" y="1962"/>
                  <a:pt x="2246" y="1958"/>
                </a:cubicBezTo>
                <a:cubicBezTo>
                  <a:pt x="2246" y="1958"/>
                  <a:pt x="2247" y="1958"/>
                  <a:pt x="2247" y="1958"/>
                </a:cubicBezTo>
                <a:cubicBezTo>
                  <a:pt x="2254" y="1964"/>
                  <a:pt x="2261" y="1967"/>
                  <a:pt x="2268" y="1967"/>
                </a:cubicBezTo>
                <a:cubicBezTo>
                  <a:pt x="2298" y="2008"/>
                  <a:pt x="2327" y="2050"/>
                  <a:pt x="2354" y="2093"/>
                </a:cubicBezTo>
                <a:cubicBezTo>
                  <a:pt x="2331" y="2097"/>
                  <a:pt x="2307" y="2105"/>
                  <a:pt x="2290" y="21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0" name="teacher_43663">
            <a:extLst>
              <a:ext uri="{FF2B5EF4-FFF2-40B4-BE49-F238E27FC236}">
                <a16:creationId xmlns="" xmlns:a16="http://schemas.microsoft.com/office/drawing/2014/main" id="{A53EB6C9-C799-4A7C-BEDC-1447D7BAA13E}"/>
              </a:ext>
            </a:extLst>
          </p:cNvPr>
          <p:cNvSpPr>
            <a:spLocks noChangeAspect="1"/>
          </p:cNvSpPr>
          <p:nvPr/>
        </p:nvSpPr>
        <p:spPr bwMode="auto">
          <a:xfrm>
            <a:off x="4055710" y="5344319"/>
            <a:ext cx="317606" cy="368754"/>
          </a:xfrm>
          <a:custGeom>
            <a:avLst/>
            <a:gdLst>
              <a:gd name="connsiteX0" fmla="*/ 166525 w 511059"/>
              <a:gd name="connsiteY0" fmla="*/ 236417 h 593362"/>
              <a:gd name="connsiteX1" fmla="*/ 147863 w 511059"/>
              <a:gd name="connsiteY1" fmla="*/ 300925 h 593362"/>
              <a:gd name="connsiteX2" fmla="*/ 166525 w 511059"/>
              <a:gd name="connsiteY2" fmla="*/ 300925 h 593362"/>
              <a:gd name="connsiteX3" fmla="*/ 338792 w 511059"/>
              <a:gd name="connsiteY3" fmla="*/ 233550 h 593362"/>
              <a:gd name="connsiteX4" fmla="*/ 340227 w 511059"/>
              <a:gd name="connsiteY4" fmla="*/ 300925 h 593362"/>
              <a:gd name="connsiteX5" fmla="*/ 357454 w 511059"/>
              <a:gd name="connsiteY5" fmla="*/ 300925 h 593362"/>
              <a:gd name="connsiteX6" fmla="*/ 225383 w 511059"/>
              <a:gd name="connsiteY6" fmla="*/ 173342 h 593362"/>
              <a:gd name="connsiteX7" fmla="*/ 256965 w 511059"/>
              <a:gd name="connsiteY7" fmla="*/ 209180 h 593362"/>
              <a:gd name="connsiteX8" fmla="*/ 287112 w 511059"/>
              <a:gd name="connsiteY8" fmla="*/ 173342 h 593362"/>
              <a:gd name="connsiteX9" fmla="*/ 374681 w 511059"/>
              <a:gd name="connsiteY9" fmla="*/ 186244 h 593362"/>
              <a:gd name="connsiteX10" fmla="*/ 406263 w 511059"/>
              <a:gd name="connsiteY10" fmla="*/ 300925 h 593362"/>
              <a:gd name="connsiteX11" fmla="*/ 511059 w 511059"/>
              <a:gd name="connsiteY11" fmla="*/ 300925 h 593362"/>
              <a:gd name="connsiteX12" fmla="*/ 511059 w 511059"/>
              <a:gd name="connsiteY12" fmla="*/ 366867 h 593362"/>
              <a:gd name="connsiteX13" fmla="*/ 469428 w 511059"/>
              <a:gd name="connsiteY13" fmla="*/ 366867 h 593362"/>
              <a:gd name="connsiteX14" fmla="*/ 469428 w 511059"/>
              <a:gd name="connsiteY14" fmla="*/ 593362 h 593362"/>
              <a:gd name="connsiteX15" fmla="*/ 41631 w 511059"/>
              <a:gd name="connsiteY15" fmla="*/ 593362 h 593362"/>
              <a:gd name="connsiteX16" fmla="*/ 41631 w 511059"/>
              <a:gd name="connsiteY16" fmla="*/ 366867 h 593362"/>
              <a:gd name="connsiteX17" fmla="*/ 0 w 511059"/>
              <a:gd name="connsiteY17" fmla="*/ 366867 h 593362"/>
              <a:gd name="connsiteX18" fmla="*/ 0 w 511059"/>
              <a:gd name="connsiteY18" fmla="*/ 300925 h 593362"/>
              <a:gd name="connsiteX19" fmla="*/ 101925 w 511059"/>
              <a:gd name="connsiteY19" fmla="*/ 300925 h 593362"/>
              <a:gd name="connsiteX20" fmla="*/ 136378 w 511059"/>
              <a:gd name="connsiteY20" fmla="*/ 184810 h 593362"/>
              <a:gd name="connsiteX21" fmla="*/ 254840 w 511059"/>
              <a:gd name="connsiteY21" fmla="*/ 0 h 593362"/>
              <a:gd name="connsiteX22" fmla="*/ 335879 w 511059"/>
              <a:gd name="connsiteY22" fmla="*/ 81039 h 593362"/>
              <a:gd name="connsiteX23" fmla="*/ 254840 w 511059"/>
              <a:gd name="connsiteY23" fmla="*/ 162078 h 593362"/>
              <a:gd name="connsiteX24" fmla="*/ 173801 w 511059"/>
              <a:gd name="connsiteY24" fmla="*/ 81039 h 593362"/>
              <a:gd name="connsiteX25" fmla="*/ 254840 w 511059"/>
              <a:gd name="connsiteY25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1059" h="593362">
                <a:moveTo>
                  <a:pt x="166525" y="236417"/>
                </a:moveTo>
                <a:lnTo>
                  <a:pt x="147863" y="300925"/>
                </a:lnTo>
                <a:lnTo>
                  <a:pt x="166525" y="300925"/>
                </a:lnTo>
                <a:close/>
                <a:moveTo>
                  <a:pt x="338792" y="233550"/>
                </a:moveTo>
                <a:lnTo>
                  <a:pt x="340227" y="300925"/>
                </a:lnTo>
                <a:lnTo>
                  <a:pt x="357454" y="300925"/>
                </a:lnTo>
                <a:close/>
                <a:moveTo>
                  <a:pt x="225383" y="173342"/>
                </a:moveTo>
                <a:lnTo>
                  <a:pt x="256965" y="209180"/>
                </a:lnTo>
                <a:lnTo>
                  <a:pt x="287112" y="173342"/>
                </a:lnTo>
                <a:lnTo>
                  <a:pt x="374681" y="186244"/>
                </a:lnTo>
                <a:lnTo>
                  <a:pt x="406263" y="300925"/>
                </a:lnTo>
                <a:lnTo>
                  <a:pt x="511059" y="300925"/>
                </a:lnTo>
                <a:lnTo>
                  <a:pt x="511059" y="366867"/>
                </a:lnTo>
                <a:lnTo>
                  <a:pt x="469428" y="366867"/>
                </a:lnTo>
                <a:lnTo>
                  <a:pt x="469428" y="593362"/>
                </a:lnTo>
                <a:lnTo>
                  <a:pt x="41631" y="593362"/>
                </a:lnTo>
                <a:lnTo>
                  <a:pt x="41631" y="366867"/>
                </a:lnTo>
                <a:lnTo>
                  <a:pt x="0" y="366867"/>
                </a:lnTo>
                <a:lnTo>
                  <a:pt x="0" y="300925"/>
                </a:lnTo>
                <a:lnTo>
                  <a:pt x="101925" y="300925"/>
                </a:lnTo>
                <a:lnTo>
                  <a:pt x="136378" y="184810"/>
                </a:lnTo>
                <a:close/>
                <a:moveTo>
                  <a:pt x="254840" y="0"/>
                </a:moveTo>
                <a:cubicBezTo>
                  <a:pt x="299597" y="0"/>
                  <a:pt x="335879" y="36282"/>
                  <a:pt x="335879" y="81039"/>
                </a:cubicBezTo>
                <a:cubicBezTo>
                  <a:pt x="335879" y="125796"/>
                  <a:pt x="299597" y="162078"/>
                  <a:pt x="254840" y="162078"/>
                </a:cubicBezTo>
                <a:cubicBezTo>
                  <a:pt x="210083" y="162078"/>
                  <a:pt x="173801" y="125796"/>
                  <a:pt x="173801" y="81039"/>
                </a:cubicBezTo>
                <a:cubicBezTo>
                  <a:pt x="173801" y="36282"/>
                  <a:pt x="210083" y="0"/>
                  <a:pt x="2548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1" name="student-woman_56914">
            <a:extLst>
              <a:ext uri="{FF2B5EF4-FFF2-40B4-BE49-F238E27FC236}">
                <a16:creationId xmlns="" xmlns:a16="http://schemas.microsoft.com/office/drawing/2014/main" id="{70459236-B894-4CD1-B3CD-FABE56691DCD}"/>
              </a:ext>
            </a:extLst>
          </p:cNvPr>
          <p:cNvSpPr>
            <a:spLocks noChangeAspect="1"/>
          </p:cNvSpPr>
          <p:nvPr/>
        </p:nvSpPr>
        <p:spPr bwMode="auto">
          <a:xfrm>
            <a:off x="4628027" y="5344319"/>
            <a:ext cx="290070" cy="368754"/>
          </a:xfrm>
          <a:custGeom>
            <a:avLst/>
            <a:gdLst>
              <a:gd name="connsiteX0" fmla="*/ 162072 w 478151"/>
              <a:gd name="connsiteY0" fmla="*/ 401094 h 607851"/>
              <a:gd name="connsiteX1" fmla="*/ 171466 w 478151"/>
              <a:gd name="connsiteY1" fmla="*/ 407064 h 607851"/>
              <a:gd name="connsiteX2" fmla="*/ 239028 w 478151"/>
              <a:gd name="connsiteY2" fmla="*/ 515369 h 607851"/>
              <a:gd name="connsiteX3" fmla="*/ 306685 w 478151"/>
              <a:gd name="connsiteY3" fmla="*/ 407064 h 607851"/>
              <a:gd name="connsiteX4" fmla="*/ 316079 w 478151"/>
              <a:gd name="connsiteY4" fmla="*/ 401094 h 607851"/>
              <a:gd name="connsiteX5" fmla="*/ 321298 w 478151"/>
              <a:gd name="connsiteY5" fmla="*/ 402515 h 607851"/>
              <a:gd name="connsiteX6" fmla="*/ 381648 w 478151"/>
              <a:gd name="connsiteY6" fmla="*/ 433406 h 607851"/>
              <a:gd name="connsiteX7" fmla="*/ 478151 w 478151"/>
              <a:gd name="connsiteY7" fmla="*/ 498598 h 607851"/>
              <a:gd name="connsiteX8" fmla="*/ 478151 w 478151"/>
              <a:gd name="connsiteY8" fmla="*/ 607851 h 607851"/>
              <a:gd name="connsiteX9" fmla="*/ 239028 w 478151"/>
              <a:gd name="connsiteY9" fmla="*/ 607851 h 607851"/>
              <a:gd name="connsiteX10" fmla="*/ 0 w 478151"/>
              <a:gd name="connsiteY10" fmla="*/ 607851 h 607851"/>
              <a:gd name="connsiteX11" fmla="*/ 0 w 478151"/>
              <a:gd name="connsiteY11" fmla="*/ 498598 h 607851"/>
              <a:gd name="connsiteX12" fmla="*/ 96503 w 478151"/>
              <a:gd name="connsiteY12" fmla="*/ 433406 h 607851"/>
              <a:gd name="connsiteX13" fmla="*/ 156853 w 478151"/>
              <a:gd name="connsiteY13" fmla="*/ 402515 h 607851"/>
              <a:gd name="connsiteX14" fmla="*/ 162072 w 478151"/>
              <a:gd name="connsiteY14" fmla="*/ 401094 h 607851"/>
              <a:gd name="connsiteX15" fmla="*/ 239064 w 478151"/>
              <a:gd name="connsiteY15" fmla="*/ 0 h 607851"/>
              <a:gd name="connsiteX16" fmla="*/ 252253 w 478151"/>
              <a:gd name="connsiteY16" fmla="*/ 3980 h 607851"/>
              <a:gd name="connsiteX17" fmla="*/ 439755 w 478151"/>
              <a:gd name="connsiteY17" fmla="*/ 95417 h 607851"/>
              <a:gd name="connsiteX18" fmla="*/ 442032 w 478151"/>
              <a:gd name="connsiteY18" fmla="*/ 113514 h 607851"/>
              <a:gd name="connsiteX19" fmla="*/ 431500 w 478151"/>
              <a:gd name="connsiteY19" fmla="*/ 118915 h 607851"/>
              <a:gd name="connsiteX20" fmla="*/ 431500 w 478151"/>
              <a:gd name="connsiteY20" fmla="*/ 182021 h 607851"/>
              <a:gd name="connsiteX21" fmla="*/ 438711 w 478151"/>
              <a:gd name="connsiteY21" fmla="*/ 194150 h 607851"/>
              <a:gd name="connsiteX22" fmla="*/ 432923 w 478151"/>
              <a:gd name="connsiteY22" fmla="*/ 205330 h 607851"/>
              <a:gd name="connsiteX23" fmla="*/ 440989 w 478151"/>
              <a:gd name="connsiteY23" fmla="*/ 249770 h 607851"/>
              <a:gd name="connsiteX24" fmla="*/ 407777 w 478151"/>
              <a:gd name="connsiteY24" fmla="*/ 249770 h 607851"/>
              <a:gd name="connsiteX25" fmla="*/ 415843 w 478151"/>
              <a:gd name="connsiteY25" fmla="*/ 205330 h 607851"/>
              <a:gd name="connsiteX26" fmla="*/ 410055 w 478151"/>
              <a:gd name="connsiteY26" fmla="*/ 194150 h 607851"/>
              <a:gd name="connsiteX27" fmla="*/ 417266 w 478151"/>
              <a:gd name="connsiteY27" fmla="*/ 182021 h 607851"/>
              <a:gd name="connsiteX28" fmla="*/ 417266 w 478151"/>
              <a:gd name="connsiteY28" fmla="*/ 125927 h 607851"/>
              <a:gd name="connsiteX29" fmla="*/ 359953 w 478151"/>
              <a:gd name="connsiteY29" fmla="*/ 153595 h 607851"/>
              <a:gd name="connsiteX30" fmla="*/ 359953 w 478151"/>
              <a:gd name="connsiteY30" fmla="*/ 202298 h 607851"/>
              <a:gd name="connsiteX31" fmla="*/ 399901 w 478151"/>
              <a:gd name="connsiteY31" fmla="*/ 357978 h 607851"/>
              <a:gd name="connsiteX32" fmla="*/ 306530 w 478151"/>
              <a:gd name="connsiteY32" fmla="*/ 362337 h 607851"/>
              <a:gd name="connsiteX33" fmla="*/ 239064 w 478151"/>
              <a:gd name="connsiteY33" fmla="*/ 381477 h 607851"/>
              <a:gd name="connsiteX34" fmla="*/ 171692 w 478151"/>
              <a:gd name="connsiteY34" fmla="*/ 362337 h 607851"/>
              <a:gd name="connsiteX35" fmla="*/ 78321 w 478151"/>
              <a:gd name="connsiteY35" fmla="*/ 357978 h 607851"/>
              <a:gd name="connsiteX36" fmla="*/ 118269 w 478151"/>
              <a:gd name="connsiteY36" fmla="*/ 202298 h 607851"/>
              <a:gd name="connsiteX37" fmla="*/ 118269 w 478151"/>
              <a:gd name="connsiteY37" fmla="*/ 153595 h 607851"/>
              <a:gd name="connsiteX38" fmla="*/ 36095 w 478151"/>
              <a:gd name="connsiteY38" fmla="*/ 113514 h 607851"/>
              <a:gd name="connsiteX39" fmla="*/ 38467 w 478151"/>
              <a:gd name="connsiteY39" fmla="*/ 95417 h 607851"/>
              <a:gd name="connsiteX40" fmla="*/ 225969 w 478151"/>
              <a:gd name="connsiteY40" fmla="*/ 3980 h 607851"/>
              <a:gd name="connsiteX41" fmla="*/ 239064 w 478151"/>
              <a:gd name="connsiteY41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78151" h="607851">
                <a:moveTo>
                  <a:pt x="162072" y="401094"/>
                </a:moveTo>
                <a:cubicBezTo>
                  <a:pt x="166247" y="401094"/>
                  <a:pt x="169758" y="403558"/>
                  <a:pt x="171466" y="407064"/>
                </a:cubicBezTo>
                <a:cubicBezTo>
                  <a:pt x="187787" y="434353"/>
                  <a:pt x="217962" y="513380"/>
                  <a:pt x="239028" y="515369"/>
                </a:cubicBezTo>
                <a:cubicBezTo>
                  <a:pt x="260189" y="513380"/>
                  <a:pt x="290364" y="434353"/>
                  <a:pt x="306685" y="407064"/>
                </a:cubicBezTo>
                <a:cubicBezTo>
                  <a:pt x="308393" y="403558"/>
                  <a:pt x="311904" y="401094"/>
                  <a:pt x="316079" y="401094"/>
                </a:cubicBezTo>
                <a:cubicBezTo>
                  <a:pt x="317977" y="401094"/>
                  <a:pt x="319780" y="401663"/>
                  <a:pt x="321298" y="402515"/>
                </a:cubicBezTo>
                <a:cubicBezTo>
                  <a:pt x="327276" y="405737"/>
                  <a:pt x="361816" y="426299"/>
                  <a:pt x="381648" y="433406"/>
                </a:cubicBezTo>
                <a:cubicBezTo>
                  <a:pt x="448261" y="457474"/>
                  <a:pt x="478151" y="481921"/>
                  <a:pt x="478151" y="498598"/>
                </a:cubicBezTo>
                <a:lnTo>
                  <a:pt x="478151" y="607851"/>
                </a:lnTo>
                <a:lnTo>
                  <a:pt x="239028" y="607851"/>
                </a:lnTo>
                <a:lnTo>
                  <a:pt x="0" y="607851"/>
                </a:lnTo>
                <a:lnTo>
                  <a:pt x="0" y="498598"/>
                </a:lnTo>
                <a:cubicBezTo>
                  <a:pt x="0" y="481921"/>
                  <a:pt x="29890" y="457474"/>
                  <a:pt x="96503" y="433406"/>
                </a:cubicBezTo>
                <a:cubicBezTo>
                  <a:pt x="116335" y="426299"/>
                  <a:pt x="150875" y="405737"/>
                  <a:pt x="156853" y="402515"/>
                </a:cubicBezTo>
                <a:cubicBezTo>
                  <a:pt x="158372" y="401663"/>
                  <a:pt x="160174" y="401094"/>
                  <a:pt x="162072" y="401094"/>
                </a:cubicBezTo>
                <a:close/>
                <a:moveTo>
                  <a:pt x="239064" y="0"/>
                </a:moveTo>
                <a:cubicBezTo>
                  <a:pt x="242764" y="379"/>
                  <a:pt x="247129" y="1516"/>
                  <a:pt x="252253" y="3980"/>
                </a:cubicBezTo>
                <a:cubicBezTo>
                  <a:pt x="264684" y="9854"/>
                  <a:pt x="390413" y="71349"/>
                  <a:pt x="439755" y="95417"/>
                </a:cubicBezTo>
                <a:cubicBezTo>
                  <a:pt x="451901" y="101386"/>
                  <a:pt x="450667" y="108682"/>
                  <a:pt x="442032" y="113514"/>
                </a:cubicBezTo>
                <a:cubicBezTo>
                  <a:pt x="440514" y="114367"/>
                  <a:pt x="436719" y="116357"/>
                  <a:pt x="431500" y="118915"/>
                </a:cubicBezTo>
                <a:lnTo>
                  <a:pt x="431500" y="182021"/>
                </a:lnTo>
                <a:cubicBezTo>
                  <a:pt x="435770" y="184485"/>
                  <a:pt x="438711" y="188938"/>
                  <a:pt x="438711" y="194150"/>
                </a:cubicBezTo>
                <a:cubicBezTo>
                  <a:pt x="438711" y="198792"/>
                  <a:pt x="436339" y="202772"/>
                  <a:pt x="432923" y="205330"/>
                </a:cubicBezTo>
                <a:cubicBezTo>
                  <a:pt x="432923" y="205330"/>
                  <a:pt x="439281" y="241716"/>
                  <a:pt x="440989" y="249770"/>
                </a:cubicBezTo>
                <a:cubicBezTo>
                  <a:pt x="442602" y="257824"/>
                  <a:pt x="405785" y="259814"/>
                  <a:pt x="407777" y="249770"/>
                </a:cubicBezTo>
                <a:cubicBezTo>
                  <a:pt x="409770" y="239631"/>
                  <a:pt x="415843" y="205330"/>
                  <a:pt x="415843" y="205330"/>
                </a:cubicBezTo>
                <a:cubicBezTo>
                  <a:pt x="412427" y="202772"/>
                  <a:pt x="410055" y="198792"/>
                  <a:pt x="410055" y="194150"/>
                </a:cubicBezTo>
                <a:cubicBezTo>
                  <a:pt x="410055" y="188938"/>
                  <a:pt x="412996" y="184485"/>
                  <a:pt x="417266" y="182021"/>
                </a:cubicBezTo>
                <a:lnTo>
                  <a:pt x="417266" y="125927"/>
                </a:lnTo>
                <a:cubicBezTo>
                  <a:pt x="392880" y="137771"/>
                  <a:pt x="359953" y="153595"/>
                  <a:pt x="359953" y="153595"/>
                </a:cubicBezTo>
                <a:cubicBezTo>
                  <a:pt x="359953" y="153595"/>
                  <a:pt x="359953" y="191970"/>
                  <a:pt x="359953" y="202298"/>
                </a:cubicBezTo>
                <a:cubicBezTo>
                  <a:pt x="359953" y="335237"/>
                  <a:pt x="414609" y="347650"/>
                  <a:pt x="399901" y="357978"/>
                </a:cubicBezTo>
                <a:cubicBezTo>
                  <a:pt x="396675" y="360252"/>
                  <a:pt x="357011" y="361673"/>
                  <a:pt x="306530" y="362337"/>
                </a:cubicBezTo>
                <a:cubicBezTo>
                  <a:pt x="288691" y="374181"/>
                  <a:pt x="265063" y="381382"/>
                  <a:pt x="239064" y="381477"/>
                </a:cubicBezTo>
                <a:cubicBezTo>
                  <a:pt x="213159" y="381382"/>
                  <a:pt x="189531" y="374181"/>
                  <a:pt x="171692" y="362337"/>
                </a:cubicBezTo>
                <a:cubicBezTo>
                  <a:pt x="121211" y="361673"/>
                  <a:pt x="81547" y="360252"/>
                  <a:pt x="78321" y="357978"/>
                </a:cubicBezTo>
                <a:cubicBezTo>
                  <a:pt x="63613" y="347650"/>
                  <a:pt x="118269" y="335237"/>
                  <a:pt x="118269" y="202298"/>
                </a:cubicBezTo>
                <a:cubicBezTo>
                  <a:pt x="118269" y="191970"/>
                  <a:pt x="118269" y="153595"/>
                  <a:pt x="118269" y="153595"/>
                </a:cubicBezTo>
                <a:cubicBezTo>
                  <a:pt x="118269" y="153595"/>
                  <a:pt x="44730" y="118347"/>
                  <a:pt x="36095" y="113514"/>
                </a:cubicBezTo>
                <a:cubicBezTo>
                  <a:pt x="27555" y="108682"/>
                  <a:pt x="26321" y="101386"/>
                  <a:pt x="38467" y="95417"/>
                </a:cubicBezTo>
                <a:cubicBezTo>
                  <a:pt x="87810" y="71349"/>
                  <a:pt x="213538" y="9854"/>
                  <a:pt x="225969" y="3980"/>
                </a:cubicBezTo>
                <a:cubicBezTo>
                  <a:pt x="231093" y="1516"/>
                  <a:pt x="235458" y="379"/>
                  <a:pt x="2390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2" name="ereader_22697">
            <a:extLst>
              <a:ext uri="{FF2B5EF4-FFF2-40B4-BE49-F238E27FC236}">
                <a16:creationId xmlns="" xmlns:a16="http://schemas.microsoft.com/office/drawing/2014/main" id="{56F76925-5010-4BE4-A15B-8DC0EF7872AB}"/>
              </a:ext>
            </a:extLst>
          </p:cNvPr>
          <p:cNvSpPr>
            <a:spLocks noChangeAspect="1"/>
          </p:cNvSpPr>
          <p:nvPr/>
        </p:nvSpPr>
        <p:spPr bwMode="auto">
          <a:xfrm>
            <a:off x="5205832" y="5344319"/>
            <a:ext cx="279342" cy="368754"/>
          </a:xfrm>
          <a:custGeom>
            <a:avLst/>
            <a:gdLst>
              <a:gd name="T0" fmla="*/ 60 w 1087"/>
              <a:gd name="T1" fmla="*/ 0 h 1437"/>
              <a:gd name="T2" fmla="*/ 0 w 1087"/>
              <a:gd name="T3" fmla="*/ 1377 h 1437"/>
              <a:gd name="T4" fmla="*/ 1027 w 1087"/>
              <a:gd name="T5" fmla="*/ 1437 h 1437"/>
              <a:gd name="T6" fmla="*/ 1087 w 1087"/>
              <a:gd name="T7" fmla="*/ 60 h 1437"/>
              <a:gd name="T8" fmla="*/ 543 w 1087"/>
              <a:gd name="T9" fmla="*/ 1420 h 1437"/>
              <a:gd name="T10" fmla="*/ 543 w 1087"/>
              <a:gd name="T11" fmla="*/ 1334 h 1437"/>
              <a:gd name="T12" fmla="*/ 543 w 1087"/>
              <a:gd name="T13" fmla="*/ 1420 h 1437"/>
              <a:gd name="T14" fmla="*/ 120 w 1087"/>
              <a:gd name="T15" fmla="*/ 1317 h 1437"/>
              <a:gd name="T16" fmla="*/ 225 w 1087"/>
              <a:gd name="T17" fmla="*/ 119 h 1437"/>
              <a:gd name="T18" fmla="*/ 271 w 1087"/>
              <a:gd name="T19" fmla="*/ 229 h 1437"/>
              <a:gd name="T20" fmla="*/ 318 w 1087"/>
              <a:gd name="T21" fmla="*/ 119 h 1437"/>
              <a:gd name="T22" fmla="*/ 967 w 1087"/>
              <a:gd name="T23" fmla="*/ 1317 h 1437"/>
              <a:gd name="T24" fmla="*/ 862 w 1087"/>
              <a:gd name="T25" fmla="*/ 391 h 1437"/>
              <a:gd name="T26" fmla="*/ 543 w 1087"/>
              <a:gd name="T27" fmla="*/ 344 h 1437"/>
              <a:gd name="T28" fmla="*/ 862 w 1087"/>
              <a:gd name="T29" fmla="*/ 391 h 1437"/>
              <a:gd name="T30" fmla="*/ 862 w 1087"/>
              <a:gd name="T31" fmla="*/ 569 h 1437"/>
              <a:gd name="T32" fmla="*/ 543 w 1087"/>
              <a:gd name="T33" fmla="*/ 522 h 1437"/>
              <a:gd name="T34" fmla="*/ 862 w 1087"/>
              <a:gd name="T35" fmla="*/ 569 h 1437"/>
              <a:gd name="T36" fmla="*/ 225 w 1087"/>
              <a:gd name="T37" fmla="*/ 702 h 1437"/>
              <a:gd name="T38" fmla="*/ 862 w 1087"/>
              <a:gd name="T39" fmla="*/ 749 h 1437"/>
              <a:gd name="T40" fmla="*/ 225 w 1087"/>
              <a:gd name="T41" fmla="*/ 702 h 1437"/>
              <a:gd name="T42" fmla="*/ 862 w 1087"/>
              <a:gd name="T43" fmla="*/ 880 h 1437"/>
              <a:gd name="T44" fmla="*/ 225 w 1087"/>
              <a:gd name="T45" fmla="*/ 927 h 1437"/>
              <a:gd name="T46" fmla="*/ 225 w 1087"/>
              <a:gd name="T47" fmla="*/ 1060 h 1437"/>
              <a:gd name="T48" fmla="*/ 862 w 1087"/>
              <a:gd name="T49" fmla="*/ 1107 h 1437"/>
              <a:gd name="T50" fmla="*/ 225 w 1087"/>
              <a:gd name="T51" fmla="*/ 1060 h 1437"/>
              <a:gd name="T52" fmla="*/ 225 w 1087"/>
              <a:gd name="T53" fmla="*/ 583 h 1437"/>
              <a:gd name="T54" fmla="*/ 279 w 1087"/>
              <a:gd name="T55" fmla="*/ 583 h 1437"/>
              <a:gd name="T56" fmla="*/ 392 w 1087"/>
              <a:gd name="T57" fmla="*/ 531 h 1437"/>
              <a:gd name="T58" fmla="*/ 437 w 1087"/>
              <a:gd name="T59" fmla="*/ 583 h 1437"/>
              <a:gd name="T60" fmla="*/ 375 w 1087"/>
              <a:gd name="T61" fmla="*/ 330 h 1437"/>
              <a:gd name="T62" fmla="*/ 314 w 1087"/>
              <a:gd name="T63" fmla="*/ 330 h 1437"/>
              <a:gd name="T64" fmla="*/ 310 w 1087"/>
              <a:gd name="T65" fmla="*/ 488 h 1437"/>
              <a:gd name="T66" fmla="*/ 378 w 1087"/>
              <a:gd name="T67" fmla="*/ 488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87" h="1437">
                <a:moveTo>
                  <a:pt x="1027" y="0"/>
                </a:moveTo>
                <a:lnTo>
                  <a:pt x="60" y="0"/>
                </a:lnTo>
                <a:cubicBezTo>
                  <a:pt x="27" y="0"/>
                  <a:pt x="0" y="27"/>
                  <a:pt x="0" y="60"/>
                </a:cubicBezTo>
                <a:lnTo>
                  <a:pt x="0" y="1377"/>
                </a:lnTo>
                <a:cubicBezTo>
                  <a:pt x="0" y="1410"/>
                  <a:pt x="27" y="1437"/>
                  <a:pt x="60" y="1437"/>
                </a:cubicBezTo>
                <a:lnTo>
                  <a:pt x="1027" y="1437"/>
                </a:lnTo>
                <a:cubicBezTo>
                  <a:pt x="1060" y="1437"/>
                  <a:pt x="1087" y="1410"/>
                  <a:pt x="1087" y="1377"/>
                </a:cubicBezTo>
                <a:lnTo>
                  <a:pt x="1087" y="60"/>
                </a:lnTo>
                <a:cubicBezTo>
                  <a:pt x="1087" y="27"/>
                  <a:pt x="1060" y="0"/>
                  <a:pt x="1027" y="0"/>
                </a:cubicBezTo>
                <a:close/>
                <a:moveTo>
                  <a:pt x="543" y="1420"/>
                </a:moveTo>
                <a:cubicBezTo>
                  <a:pt x="520" y="1420"/>
                  <a:pt x="501" y="1401"/>
                  <a:pt x="501" y="1377"/>
                </a:cubicBezTo>
                <a:cubicBezTo>
                  <a:pt x="501" y="1354"/>
                  <a:pt x="520" y="1334"/>
                  <a:pt x="543" y="1334"/>
                </a:cubicBezTo>
                <a:cubicBezTo>
                  <a:pt x="567" y="1334"/>
                  <a:pt x="586" y="1353"/>
                  <a:pt x="586" y="1377"/>
                </a:cubicBezTo>
                <a:cubicBezTo>
                  <a:pt x="586" y="1401"/>
                  <a:pt x="567" y="1420"/>
                  <a:pt x="543" y="1420"/>
                </a:cubicBezTo>
                <a:close/>
                <a:moveTo>
                  <a:pt x="967" y="1317"/>
                </a:moveTo>
                <a:lnTo>
                  <a:pt x="120" y="1317"/>
                </a:lnTo>
                <a:lnTo>
                  <a:pt x="120" y="119"/>
                </a:lnTo>
                <a:lnTo>
                  <a:pt x="225" y="119"/>
                </a:lnTo>
                <a:lnTo>
                  <a:pt x="225" y="268"/>
                </a:lnTo>
                <a:lnTo>
                  <a:pt x="271" y="229"/>
                </a:lnTo>
                <a:lnTo>
                  <a:pt x="318" y="268"/>
                </a:lnTo>
                <a:lnTo>
                  <a:pt x="318" y="119"/>
                </a:lnTo>
                <a:lnTo>
                  <a:pt x="967" y="119"/>
                </a:lnTo>
                <a:lnTo>
                  <a:pt x="967" y="1317"/>
                </a:lnTo>
                <a:lnTo>
                  <a:pt x="967" y="1317"/>
                </a:lnTo>
                <a:close/>
                <a:moveTo>
                  <a:pt x="862" y="391"/>
                </a:moveTo>
                <a:lnTo>
                  <a:pt x="543" y="391"/>
                </a:lnTo>
                <a:lnTo>
                  <a:pt x="543" y="344"/>
                </a:lnTo>
                <a:lnTo>
                  <a:pt x="862" y="344"/>
                </a:lnTo>
                <a:lnTo>
                  <a:pt x="862" y="391"/>
                </a:lnTo>
                <a:lnTo>
                  <a:pt x="862" y="391"/>
                </a:lnTo>
                <a:close/>
                <a:moveTo>
                  <a:pt x="862" y="569"/>
                </a:moveTo>
                <a:lnTo>
                  <a:pt x="543" y="569"/>
                </a:lnTo>
                <a:lnTo>
                  <a:pt x="543" y="522"/>
                </a:lnTo>
                <a:lnTo>
                  <a:pt x="862" y="522"/>
                </a:lnTo>
                <a:lnTo>
                  <a:pt x="862" y="569"/>
                </a:lnTo>
                <a:lnTo>
                  <a:pt x="862" y="569"/>
                </a:lnTo>
                <a:close/>
                <a:moveTo>
                  <a:pt x="225" y="702"/>
                </a:moveTo>
                <a:lnTo>
                  <a:pt x="862" y="702"/>
                </a:lnTo>
                <a:lnTo>
                  <a:pt x="862" y="749"/>
                </a:lnTo>
                <a:lnTo>
                  <a:pt x="225" y="749"/>
                </a:lnTo>
                <a:lnTo>
                  <a:pt x="225" y="702"/>
                </a:lnTo>
                <a:close/>
                <a:moveTo>
                  <a:pt x="225" y="880"/>
                </a:moveTo>
                <a:lnTo>
                  <a:pt x="862" y="880"/>
                </a:lnTo>
                <a:lnTo>
                  <a:pt x="862" y="927"/>
                </a:lnTo>
                <a:lnTo>
                  <a:pt x="225" y="927"/>
                </a:lnTo>
                <a:lnTo>
                  <a:pt x="225" y="880"/>
                </a:lnTo>
                <a:close/>
                <a:moveTo>
                  <a:pt x="225" y="1060"/>
                </a:moveTo>
                <a:lnTo>
                  <a:pt x="862" y="1060"/>
                </a:lnTo>
                <a:lnTo>
                  <a:pt x="862" y="1107"/>
                </a:lnTo>
                <a:lnTo>
                  <a:pt x="225" y="1107"/>
                </a:lnTo>
                <a:lnTo>
                  <a:pt x="225" y="1060"/>
                </a:lnTo>
                <a:close/>
                <a:moveTo>
                  <a:pt x="314" y="330"/>
                </a:moveTo>
                <a:lnTo>
                  <a:pt x="225" y="583"/>
                </a:lnTo>
                <a:lnTo>
                  <a:pt x="252" y="583"/>
                </a:lnTo>
                <a:lnTo>
                  <a:pt x="279" y="583"/>
                </a:lnTo>
                <a:lnTo>
                  <a:pt x="296" y="531"/>
                </a:lnTo>
                <a:lnTo>
                  <a:pt x="392" y="531"/>
                </a:lnTo>
                <a:lnTo>
                  <a:pt x="409" y="583"/>
                </a:lnTo>
                <a:lnTo>
                  <a:pt x="437" y="583"/>
                </a:lnTo>
                <a:lnTo>
                  <a:pt x="465" y="583"/>
                </a:lnTo>
                <a:lnTo>
                  <a:pt x="375" y="330"/>
                </a:lnTo>
                <a:lnTo>
                  <a:pt x="345" y="330"/>
                </a:lnTo>
                <a:lnTo>
                  <a:pt x="314" y="330"/>
                </a:lnTo>
                <a:close/>
                <a:moveTo>
                  <a:pt x="378" y="488"/>
                </a:moveTo>
                <a:lnTo>
                  <a:pt x="310" y="488"/>
                </a:lnTo>
                <a:lnTo>
                  <a:pt x="344" y="386"/>
                </a:lnTo>
                <a:lnTo>
                  <a:pt x="378" y="4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3" name="video-lecture_67934">
            <a:extLst>
              <a:ext uri="{FF2B5EF4-FFF2-40B4-BE49-F238E27FC236}">
                <a16:creationId xmlns="" xmlns:a16="http://schemas.microsoft.com/office/drawing/2014/main" id="{E8F62A0D-6223-4402-9A20-BC3641B98B60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5327834"/>
            <a:ext cx="368754" cy="318294"/>
          </a:xfrm>
          <a:custGeom>
            <a:avLst/>
            <a:gdLst>
              <a:gd name="connsiteX0" fmla="*/ 222210 w 606439"/>
              <a:gd name="connsiteY0" fmla="*/ 476810 h 523454"/>
              <a:gd name="connsiteX1" fmla="*/ 591037 w 606439"/>
              <a:gd name="connsiteY1" fmla="*/ 476810 h 523454"/>
              <a:gd name="connsiteX2" fmla="*/ 606439 w 606439"/>
              <a:gd name="connsiteY2" fmla="*/ 492071 h 523454"/>
              <a:gd name="connsiteX3" fmla="*/ 591037 w 606439"/>
              <a:gd name="connsiteY3" fmla="*/ 507435 h 523454"/>
              <a:gd name="connsiteX4" fmla="*/ 222210 w 606439"/>
              <a:gd name="connsiteY4" fmla="*/ 507435 h 523454"/>
              <a:gd name="connsiteX5" fmla="*/ 15301 w 606439"/>
              <a:gd name="connsiteY5" fmla="*/ 476810 h 523454"/>
              <a:gd name="connsiteX6" fmla="*/ 163006 w 606439"/>
              <a:gd name="connsiteY6" fmla="*/ 476810 h 523454"/>
              <a:gd name="connsiteX7" fmla="*/ 163006 w 606439"/>
              <a:gd name="connsiteY7" fmla="*/ 507435 h 523454"/>
              <a:gd name="connsiteX8" fmla="*/ 15301 w 606439"/>
              <a:gd name="connsiteY8" fmla="*/ 507435 h 523454"/>
              <a:gd name="connsiteX9" fmla="*/ 0 w 606439"/>
              <a:gd name="connsiteY9" fmla="*/ 492071 h 523454"/>
              <a:gd name="connsiteX10" fmla="*/ 15301 w 606439"/>
              <a:gd name="connsiteY10" fmla="*/ 476810 h 523454"/>
              <a:gd name="connsiteX11" fmla="*/ 192556 w 606439"/>
              <a:gd name="connsiteY11" fmla="*/ 460792 h 523454"/>
              <a:gd name="connsiteX12" fmla="*/ 211061 w 606439"/>
              <a:gd name="connsiteY12" fmla="*/ 479185 h 523454"/>
              <a:gd name="connsiteX13" fmla="*/ 211061 w 606439"/>
              <a:gd name="connsiteY13" fmla="*/ 505061 h 523454"/>
              <a:gd name="connsiteX14" fmla="*/ 192556 w 606439"/>
              <a:gd name="connsiteY14" fmla="*/ 523454 h 523454"/>
              <a:gd name="connsiteX15" fmla="*/ 174155 w 606439"/>
              <a:gd name="connsiteY15" fmla="*/ 505061 h 523454"/>
              <a:gd name="connsiteX16" fmla="*/ 174155 w 606439"/>
              <a:gd name="connsiteY16" fmla="*/ 479185 h 523454"/>
              <a:gd name="connsiteX17" fmla="*/ 192556 w 606439"/>
              <a:gd name="connsiteY17" fmla="*/ 460792 h 523454"/>
              <a:gd name="connsiteX18" fmla="*/ 270917 w 606439"/>
              <a:gd name="connsiteY18" fmla="*/ 230890 h 523454"/>
              <a:gd name="connsiteX19" fmla="*/ 301415 w 606439"/>
              <a:gd name="connsiteY19" fmla="*/ 261132 h 523454"/>
              <a:gd name="connsiteX20" fmla="*/ 288300 w 606439"/>
              <a:gd name="connsiteY20" fmla="*/ 349051 h 523454"/>
              <a:gd name="connsiteX21" fmla="*/ 288508 w 606439"/>
              <a:gd name="connsiteY21" fmla="*/ 349883 h 523454"/>
              <a:gd name="connsiteX22" fmla="*/ 302248 w 606439"/>
              <a:gd name="connsiteY22" fmla="*/ 368693 h 523454"/>
              <a:gd name="connsiteX23" fmla="*/ 303184 w 606439"/>
              <a:gd name="connsiteY23" fmla="*/ 369109 h 523454"/>
              <a:gd name="connsiteX24" fmla="*/ 304121 w 606439"/>
              <a:gd name="connsiteY24" fmla="*/ 368693 h 523454"/>
              <a:gd name="connsiteX25" fmla="*/ 317965 w 606439"/>
              <a:gd name="connsiteY25" fmla="*/ 349883 h 523454"/>
              <a:gd name="connsiteX26" fmla="*/ 318173 w 606439"/>
              <a:gd name="connsiteY26" fmla="*/ 349051 h 523454"/>
              <a:gd name="connsiteX27" fmla="*/ 304954 w 606439"/>
              <a:gd name="connsiteY27" fmla="*/ 261132 h 523454"/>
              <a:gd name="connsiteX28" fmla="*/ 335452 w 606439"/>
              <a:gd name="connsiteY28" fmla="*/ 230890 h 523454"/>
              <a:gd name="connsiteX29" fmla="*/ 354500 w 606439"/>
              <a:gd name="connsiteY29" fmla="*/ 246894 h 523454"/>
              <a:gd name="connsiteX30" fmla="*/ 393950 w 606439"/>
              <a:gd name="connsiteY30" fmla="*/ 265081 h 523454"/>
              <a:gd name="connsiteX31" fmla="*/ 408522 w 606439"/>
              <a:gd name="connsiteY31" fmla="*/ 277344 h 523454"/>
              <a:gd name="connsiteX32" fmla="*/ 428091 w 606439"/>
              <a:gd name="connsiteY32" fmla="*/ 379501 h 523454"/>
              <a:gd name="connsiteX33" fmla="*/ 178278 w 606439"/>
              <a:gd name="connsiteY33" fmla="*/ 379501 h 523454"/>
              <a:gd name="connsiteX34" fmla="*/ 197951 w 606439"/>
              <a:gd name="connsiteY34" fmla="*/ 277344 h 523454"/>
              <a:gd name="connsiteX35" fmla="*/ 212419 w 606439"/>
              <a:gd name="connsiteY35" fmla="*/ 265081 h 523454"/>
              <a:gd name="connsiteX36" fmla="*/ 251973 w 606439"/>
              <a:gd name="connsiteY36" fmla="*/ 246894 h 523454"/>
              <a:gd name="connsiteX37" fmla="*/ 276624 w 606439"/>
              <a:gd name="connsiteY37" fmla="*/ 129744 h 523454"/>
              <a:gd name="connsiteX38" fmla="*/ 249081 w 606439"/>
              <a:gd name="connsiteY38" fmla="*/ 154506 h 523454"/>
              <a:gd name="connsiteX39" fmla="*/ 303203 w 606439"/>
              <a:gd name="connsiteY39" fmla="*/ 223727 h 523454"/>
              <a:gd name="connsiteX40" fmla="*/ 357324 w 606439"/>
              <a:gd name="connsiteY40" fmla="*/ 154506 h 523454"/>
              <a:gd name="connsiteX41" fmla="*/ 288944 w 606439"/>
              <a:gd name="connsiteY41" fmla="*/ 155961 h 523454"/>
              <a:gd name="connsiteX42" fmla="*/ 276624 w 606439"/>
              <a:gd name="connsiteY42" fmla="*/ 129744 h 523454"/>
              <a:gd name="connsiteX43" fmla="*/ 303203 w 606439"/>
              <a:gd name="connsiteY43" fmla="*/ 68448 h 523454"/>
              <a:gd name="connsiteX44" fmla="*/ 374498 w 606439"/>
              <a:gd name="connsiteY44" fmla="*/ 138396 h 523454"/>
              <a:gd name="connsiteX45" fmla="*/ 303203 w 606439"/>
              <a:gd name="connsiteY45" fmla="*/ 239005 h 523454"/>
              <a:gd name="connsiteX46" fmla="*/ 232012 w 606439"/>
              <a:gd name="connsiteY46" fmla="*/ 138396 h 523454"/>
              <a:gd name="connsiteX47" fmla="*/ 303203 w 606439"/>
              <a:gd name="connsiteY47" fmla="*/ 68448 h 523454"/>
              <a:gd name="connsiteX48" fmla="*/ 41630 w 606439"/>
              <a:gd name="connsiteY48" fmla="*/ 41570 h 523454"/>
              <a:gd name="connsiteX49" fmla="*/ 41630 w 606439"/>
              <a:gd name="connsiteY49" fmla="*/ 406450 h 523454"/>
              <a:gd name="connsiteX50" fmla="*/ 564809 w 606439"/>
              <a:gd name="connsiteY50" fmla="*/ 406450 h 523454"/>
              <a:gd name="connsiteX51" fmla="*/ 564809 w 606439"/>
              <a:gd name="connsiteY51" fmla="*/ 41570 h 523454"/>
              <a:gd name="connsiteX52" fmla="*/ 27788 w 606439"/>
              <a:gd name="connsiteY52" fmla="*/ 0 h 523454"/>
              <a:gd name="connsiteX53" fmla="*/ 578651 w 606439"/>
              <a:gd name="connsiteY53" fmla="*/ 0 h 523454"/>
              <a:gd name="connsiteX54" fmla="*/ 606439 w 606439"/>
              <a:gd name="connsiteY54" fmla="*/ 27644 h 523454"/>
              <a:gd name="connsiteX55" fmla="*/ 606439 w 606439"/>
              <a:gd name="connsiteY55" fmla="*/ 420376 h 523454"/>
              <a:gd name="connsiteX56" fmla="*/ 578651 w 606439"/>
              <a:gd name="connsiteY56" fmla="*/ 448020 h 523454"/>
              <a:gd name="connsiteX57" fmla="*/ 27788 w 606439"/>
              <a:gd name="connsiteY57" fmla="*/ 448020 h 523454"/>
              <a:gd name="connsiteX58" fmla="*/ 0 w 606439"/>
              <a:gd name="connsiteY58" fmla="*/ 420376 h 523454"/>
              <a:gd name="connsiteX59" fmla="*/ 0 w 606439"/>
              <a:gd name="connsiteY59" fmla="*/ 27644 h 523454"/>
              <a:gd name="connsiteX60" fmla="*/ 27788 w 606439"/>
              <a:gd name="connsiteY60" fmla="*/ 0 h 5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6439" h="523454">
                <a:moveTo>
                  <a:pt x="222210" y="476810"/>
                </a:moveTo>
                <a:lnTo>
                  <a:pt x="591037" y="476810"/>
                </a:lnTo>
                <a:cubicBezTo>
                  <a:pt x="599570" y="476810"/>
                  <a:pt x="606439" y="483662"/>
                  <a:pt x="606439" y="492071"/>
                </a:cubicBezTo>
                <a:cubicBezTo>
                  <a:pt x="606439" y="500583"/>
                  <a:pt x="599570" y="507435"/>
                  <a:pt x="591037" y="507435"/>
                </a:cubicBezTo>
                <a:lnTo>
                  <a:pt x="222210" y="507435"/>
                </a:lnTo>
                <a:close/>
                <a:moveTo>
                  <a:pt x="15301" y="476810"/>
                </a:moveTo>
                <a:lnTo>
                  <a:pt x="163006" y="476810"/>
                </a:lnTo>
                <a:lnTo>
                  <a:pt x="163006" y="507435"/>
                </a:lnTo>
                <a:lnTo>
                  <a:pt x="15301" y="507435"/>
                </a:lnTo>
                <a:cubicBezTo>
                  <a:pt x="6870" y="507435"/>
                  <a:pt x="0" y="500583"/>
                  <a:pt x="0" y="492071"/>
                </a:cubicBezTo>
                <a:cubicBezTo>
                  <a:pt x="0" y="483662"/>
                  <a:pt x="6870" y="476810"/>
                  <a:pt x="15301" y="476810"/>
                </a:cubicBezTo>
                <a:close/>
                <a:moveTo>
                  <a:pt x="192556" y="460792"/>
                </a:moveTo>
                <a:cubicBezTo>
                  <a:pt x="202744" y="460792"/>
                  <a:pt x="211061" y="469001"/>
                  <a:pt x="211061" y="479185"/>
                </a:cubicBezTo>
                <a:lnTo>
                  <a:pt x="211061" y="505061"/>
                </a:lnTo>
                <a:cubicBezTo>
                  <a:pt x="211061" y="515245"/>
                  <a:pt x="202744" y="523454"/>
                  <a:pt x="192556" y="523454"/>
                </a:cubicBezTo>
                <a:cubicBezTo>
                  <a:pt x="182472" y="523454"/>
                  <a:pt x="174155" y="515245"/>
                  <a:pt x="174155" y="505061"/>
                </a:cubicBezTo>
                <a:lnTo>
                  <a:pt x="174155" y="479185"/>
                </a:lnTo>
                <a:cubicBezTo>
                  <a:pt x="174155" y="469001"/>
                  <a:pt x="182472" y="460792"/>
                  <a:pt x="192556" y="460792"/>
                </a:cubicBezTo>
                <a:close/>
                <a:moveTo>
                  <a:pt x="270917" y="230890"/>
                </a:moveTo>
                <a:lnTo>
                  <a:pt x="301415" y="261132"/>
                </a:lnTo>
                <a:lnTo>
                  <a:pt x="288300" y="349051"/>
                </a:lnTo>
                <a:cubicBezTo>
                  <a:pt x="288300" y="349363"/>
                  <a:pt x="288300" y="349675"/>
                  <a:pt x="288508" y="349883"/>
                </a:cubicBezTo>
                <a:lnTo>
                  <a:pt x="302248" y="368693"/>
                </a:lnTo>
                <a:cubicBezTo>
                  <a:pt x="302456" y="369005"/>
                  <a:pt x="302872" y="369109"/>
                  <a:pt x="303184" y="369109"/>
                </a:cubicBezTo>
                <a:cubicBezTo>
                  <a:pt x="303601" y="369109"/>
                  <a:pt x="303913" y="369005"/>
                  <a:pt x="304121" y="368693"/>
                </a:cubicBezTo>
                <a:lnTo>
                  <a:pt x="317965" y="349883"/>
                </a:lnTo>
                <a:cubicBezTo>
                  <a:pt x="318069" y="349675"/>
                  <a:pt x="318173" y="349363"/>
                  <a:pt x="318173" y="349051"/>
                </a:cubicBezTo>
                <a:lnTo>
                  <a:pt x="304954" y="261132"/>
                </a:lnTo>
                <a:lnTo>
                  <a:pt x="335452" y="230890"/>
                </a:lnTo>
                <a:lnTo>
                  <a:pt x="354500" y="246894"/>
                </a:lnTo>
                <a:lnTo>
                  <a:pt x="393950" y="265081"/>
                </a:lnTo>
                <a:cubicBezTo>
                  <a:pt x="399779" y="267471"/>
                  <a:pt x="405920" y="271316"/>
                  <a:pt x="408522" y="277344"/>
                </a:cubicBezTo>
                <a:cubicBezTo>
                  <a:pt x="408522" y="277344"/>
                  <a:pt x="451407" y="379501"/>
                  <a:pt x="428091" y="379501"/>
                </a:cubicBezTo>
                <a:lnTo>
                  <a:pt x="178278" y="379501"/>
                </a:lnTo>
                <a:cubicBezTo>
                  <a:pt x="154962" y="379501"/>
                  <a:pt x="197951" y="277344"/>
                  <a:pt x="197951" y="277344"/>
                </a:cubicBezTo>
                <a:cubicBezTo>
                  <a:pt x="200865" y="271108"/>
                  <a:pt x="206590" y="267471"/>
                  <a:pt x="212419" y="265081"/>
                </a:cubicBezTo>
                <a:lnTo>
                  <a:pt x="251973" y="246894"/>
                </a:lnTo>
                <a:close/>
                <a:moveTo>
                  <a:pt x="276624" y="129744"/>
                </a:moveTo>
                <a:cubicBezTo>
                  <a:pt x="263028" y="128497"/>
                  <a:pt x="246896" y="135746"/>
                  <a:pt x="249081" y="154506"/>
                </a:cubicBezTo>
                <a:cubicBezTo>
                  <a:pt x="253245" y="189116"/>
                  <a:pt x="273644" y="223727"/>
                  <a:pt x="303203" y="223727"/>
                </a:cubicBezTo>
                <a:cubicBezTo>
                  <a:pt x="331409" y="223727"/>
                  <a:pt x="357012" y="182049"/>
                  <a:pt x="357324" y="154506"/>
                </a:cubicBezTo>
                <a:cubicBezTo>
                  <a:pt x="357845" y="108463"/>
                  <a:pt x="325788" y="159911"/>
                  <a:pt x="288944" y="155961"/>
                </a:cubicBezTo>
                <a:cubicBezTo>
                  <a:pt x="301278" y="140735"/>
                  <a:pt x="290219" y="130991"/>
                  <a:pt x="276624" y="129744"/>
                </a:cubicBezTo>
                <a:close/>
                <a:moveTo>
                  <a:pt x="303203" y="68448"/>
                </a:moveTo>
                <a:cubicBezTo>
                  <a:pt x="354098" y="68448"/>
                  <a:pt x="374914" y="94640"/>
                  <a:pt x="374498" y="138396"/>
                </a:cubicBezTo>
                <a:cubicBezTo>
                  <a:pt x="373769" y="201381"/>
                  <a:pt x="333386" y="239005"/>
                  <a:pt x="303203" y="239005"/>
                </a:cubicBezTo>
                <a:cubicBezTo>
                  <a:pt x="268024" y="239005"/>
                  <a:pt x="232637" y="201381"/>
                  <a:pt x="232012" y="138396"/>
                </a:cubicBezTo>
                <a:cubicBezTo>
                  <a:pt x="231596" y="94640"/>
                  <a:pt x="252412" y="68448"/>
                  <a:pt x="303203" y="68448"/>
                </a:cubicBezTo>
                <a:close/>
                <a:moveTo>
                  <a:pt x="41630" y="41570"/>
                </a:moveTo>
                <a:lnTo>
                  <a:pt x="41630" y="406450"/>
                </a:lnTo>
                <a:lnTo>
                  <a:pt x="564809" y="406450"/>
                </a:lnTo>
                <a:lnTo>
                  <a:pt x="564809" y="41570"/>
                </a:lnTo>
                <a:close/>
                <a:moveTo>
                  <a:pt x="27788" y="0"/>
                </a:moveTo>
                <a:lnTo>
                  <a:pt x="578651" y="0"/>
                </a:lnTo>
                <a:cubicBezTo>
                  <a:pt x="593950" y="0"/>
                  <a:pt x="606439" y="12367"/>
                  <a:pt x="606439" y="27644"/>
                </a:cubicBezTo>
                <a:lnTo>
                  <a:pt x="606439" y="420376"/>
                </a:lnTo>
                <a:cubicBezTo>
                  <a:pt x="606439" y="435653"/>
                  <a:pt x="593950" y="448020"/>
                  <a:pt x="578651" y="448020"/>
                </a:cubicBezTo>
                <a:lnTo>
                  <a:pt x="27788" y="448020"/>
                </a:lnTo>
                <a:cubicBezTo>
                  <a:pt x="12385" y="448020"/>
                  <a:pt x="0" y="435653"/>
                  <a:pt x="0" y="420376"/>
                </a:cubicBezTo>
                <a:lnTo>
                  <a:pt x="0" y="27644"/>
                </a:lnTo>
                <a:cubicBezTo>
                  <a:pt x="0" y="12367"/>
                  <a:pt x="12385" y="0"/>
                  <a:pt x="277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4" name="reading_161274">
            <a:extLst>
              <a:ext uri="{FF2B5EF4-FFF2-40B4-BE49-F238E27FC236}">
                <a16:creationId xmlns="" xmlns:a16="http://schemas.microsoft.com/office/drawing/2014/main" id="{E5DCDEDA-56F7-4CAC-80DB-F6CE8029B777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5343646"/>
            <a:ext cx="368754" cy="366694"/>
          </a:xfrm>
          <a:custGeom>
            <a:avLst/>
            <a:gdLst>
              <a:gd name="connsiteX0" fmla="*/ 577225 w 606580"/>
              <a:gd name="connsiteY0" fmla="*/ 290729 h 603193"/>
              <a:gd name="connsiteX1" fmla="*/ 606580 w 606580"/>
              <a:gd name="connsiteY1" fmla="*/ 352792 h 603193"/>
              <a:gd name="connsiteX2" fmla="*/ 577225 w 606580"/>
              <a:gd name="connsiteY2" fmla="*/ 414855 h 603193"/>
              <a:gd name="connsiteX3" fmla="*/ 547870 w 606580"/>
              <a:gd name="connsiteY3" fmla="*/ 352792 h 603193"/>
              <a:gd name="connsiteX4" fmla="*/ 577225 w 606580"/>
              <a:gd name="connsiteY4" fmla="*/ 290729 h 603193"/>
              <a:gd name="connsiteX5" fmla="*/ 29355 w 606580"/>
              <a:gd name="connsiteY5" fmla="*/ 290729 h 603193"/>
              <a:gd name="connsiteX6" fmla="*/ 58710 w 606580"/>
              <a:gd name="connsiteY6" fmla="*/ 352792 h 603193"/>
              <a:gd name="connsiteX7" fmla="*/ 29355 w 606580"/>
              <a:gd name="connsiteY7" fmla="*/ 414855 h 603193"/>
              <a:gd name="connsiteX8" fmla="*/ 0 w 606580"/>
              <a:gd name="connsiteY8" fmla="*/ 352792 h 603193"/>
              <a:gd name="connsiteX9" fmla="*/ 29355 w 606580"/>
              <a:gd name="connsiteY9" fmla="*/ 290729 h 603193"/>
              <a:gd name="connsiteX10" fmla="*/ 577225 w 606580"/>
              <a:gd name="connsiteY10" fmla="*/ 153762 h 603193"/>
              <a:gd name="connsiteX11" fmla="*/ 577225 w 606580"/>
              <a:gd name="connsiteY11" fmla="*/ 266217 h 603193"/>
              <a:gd name="connsiteX12" fmla="*/ 523283 w 606580"/>
              <a:gd name="connsiteY12" fmla="*/ 352806 h 603193"/>
              <a:gd name="connsiteX13" fmla="*/ 577225 w 606580"/>
              <a:gd name="connsiteY13" fmla="*/ 438839 h 603193"/>
              <a:gd name="connsiteX14" fmla="*/ 577225 w 606580"/>
              <a:gd name="connsiteY14" fmla="*/ 545639 h 603193"/>
              <a:gd name="connsiteX15" fmla="*/ 315780 w 606580"/>
              <a:gd name="connsiteY15" fmla="*/ 602840 h 603193"/>
              <a:gd name="connsiteX16" fmla="*/ 315780 w 606580"/>
              <a:gd name="connsiteY16" fmla="*/ 210963 h 603193"/>
              <a:gd name="connsiteX17" fmla="*/ 29355 w 606580"/>
              <a:gd name="connsiteY17" fmla="*/ 153762 h 603193"/>
              <a:gd name="connsiteX18" fmla="*/ 290800 w 606580"/>
              <a:gd name="connsiteY18" fmla="*/ 210961 h 603193"/>
              <a:gd name="connsiteX19" fmla="*/ 290800 w 606580"/>
              <a:gd name="connsiteY19" fmla="*/ 603193 h 603193"/>
              <a:gd name="connsiteX20" fmla="*/ 29355 w 606580"/>
              <a:gd name="connsiteY20" fmla="*/ 545994 h 603193"/>
              <a:gd name="connsiteX21" fmla="*/ 29355 w 606580"/>
              <a:gd name="connsiteY21" fmla="*/ 439292 h 603193"/>
              <a:gd name="connsiteX22" fmla="*/ 83297 w 606580"/>
              <a:gd name="connsiteY22" fmla="*/ 352798 h 603193"/>
              <a:gd name="connsiteX23" fmla="*/ 29355 w 606580"/>
              <a:gd name="connsiteY23" fmla="*/ 266213 h 603193"/>
              <a:gd name="connsiteX24" fmla="*/ 303301 w 606580"/>
              <a:gd name="connsiteY24" fmla="*/ 0 h 603193"/>
              <a:gd name="connsiteX25" fmla="*/ 462062 w 606580"/>
              <a:gd name="connsiteY25" fmla="*/ 147928 h 603193"/>
              <a:gd name="connsiteX26" fmla="*/ 462062 w 606580"/>
              <a:gd name="connsiteY26" fmla="*/ 153767 h 603193"/>
              <a:gd name="connsiteX27" fmla="*/ 303301 w 606580"/>
              <a:gd name="connsiteY27" fmla="*/ 188339 h 603193"/>
              <a:gd name="connsiteX28" fmla="*/ 144447 w 606580"/>
              <a:gd name="connsiteY28" fmla="*/ 153767 h 603193"/>
              <a:gd name="connsiteX29" fmla="*/ 144447 w 606580"/>
              <a:gd name="connsiteY29" fmla="*/ 147928 h 603193"/>
              <a:gd name="connsiteX30" fmla="*/ 303301 w 606580"/>
              <a:gd name="connsiteY3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6580" h="603193">
                <a:moveTo>
                  <a:pt x="577225" y="290729"/>
                </a:moveTo>
                <a:cubicBezTo>
                  <a:pt x="593437" y="290729"/>
                  <a:pt x="606580" y="318516"/>
                  <a:pt x="606580" y="352792"/>
                </a:cubicBezTo>
                <a:cubicBezTo>
                  <a:pt x="606580" y="387068"/>
                  <a:pt x="593437" y="414855"/>
                  <a:pt x="577225" y="414855"/>
                </a:cubicBezTo>
                <a:cubicBezTo>
                  <a:pt x="561013" y="414855"/>
                  <a:pt x="547870" y="387068"/>
                  <a:pt x="547870" y="352792"/>
                </a:cubicBezTo>
                <a:cubicBezTo>
                  <a:pt x="547870" y="318516"/>
                  <a:pt x="561013" y="290729"/>
                  <a:pt x="577225" y="290729"/>
                </a:cubicBezTo>
                <a:close/>
                <a:moveTo>
                  <a:pt x="29355" y="290729"/>
                </a:moveTo>
                <a:cubicBezTo>
                  <a:pt x="45567" y="290729"/>
                  <a:pt x="58710" y="318516"/>
                  <a:pt x="58710" y="352792"/>
                </a:cubicBezTo>
                <a:cubicBezTo>
                  <a:pt x="58710" y="387068"/>
                  <a:pt x="45567" y="414855"/>
                  <a:pt x="29355" y="414855"/>
                </a:cubicBezTo>
                <a:cubicBezTo>
                  <a:pt x="13143" y="414855"/>
                  <a:pt x="0" y="387068"/>
                  <a:pt x="0" y="352792"/>
                </a:cubicBezTo>
                <a:cubicBezTo>
                  <a:pt x="0" y="318516"/>
                  <a:pt x="13143" y="290729"/>
                  <a:pt x="29355" y="290729"/>
                </a:cubicBezTo>
                <a:close/>
                <a:moveTo>
                  <a:pt x="577225" y="153762"/>
                </a:moveTo>
                <a:lnTo>
                  <a:pt x="577225" y="266217"/>
                </a:lnTo>
                <a:cubicBezTo>
                  <a:pt x="545937" y="266217"/>
                  <a:pt x="523283" y="302837"/>
                  <a:pt x="523283" y="352806"/>
                </a:cubicBezTo>
                <a:cubicBezTo>
                  <a:pt x="523283" y="402869"/>
                  <a:pt x="545937" y="438839"/>
                  <a:pt x="577225" y="438839"/>
                </a:cubicBezTo>
                <a:lnTo>
                  <a:pt x="577225" y="545639"/>
                </a:lnTo>
                <a:lnTo>
                  <a:pt x="315780" y="602840"/>
                </a:lnTo>
                <a:lnTo>
                  <a:pt x="315780" y="210963"/>
                </a:lnTo>
                <a:close/>
                <a:moveTo>
                  <a:pt x="29355" y="153762"/>
                </a:moveTo>
                <a:lnTo>
                  <a:pt x="290800" y="210961"/>
                </a:lnTo>
                <a:lnTo>
                  <a:pt x="290800" y="603193"/>
                </a:lnTo>
                <a:lnTo>
                  <a:pt x="29355" y="545994"/>
                </a:lnTo>
                <a:lnTo>
                  <a:pt x="29355" y="439292"/>
                </a:lnTo>
                <a:cubicBezTo>
                  <a:pt x="60643" y="439292"/>
                  <a:pt x="83297" y="402673"/>
                  <a:pt x="83297" y="352798"/>
                </a:cubicBezTo>
                <a:cubicBezTo>
                  <a:pt x="83297" y="302831"/>
                  <a:pt x="60643" y="266213"/>
                  <a:pt x="29355" y="266213"/>
                </a:cubicBezTo>
                <a:close/>
                <a:moveTo>
                  <a:pt x="303301" y="0"/>
                </a:moveTo>
                <a:cubicBezTo>
                  <a:pt x="390944" y="0"/>
                  <a:pt x="462062" y="66271"/>
                  <a:pt x="462062" y="147928"/>
                </a:cubicBezTo>
                <a:lnTo>
                  <a:pt x="462062" y="153767"/>
                </a:lnTo>
                <a:lnTo>
                  <a:pt x="303301" y="188339"/>
                </a:lnTo>
                <a:lnTo>
                  <a:pt x="144447" y="153767"/>
                </a:lnTo>
                <a:lnTo>
                  <a:pt x="144447" y="147928"/>
                </a:lnTo>
                <a:cubicBezTo>
                  <a:pt x="144447" y="66271"/>
                  <a:pt x="215657" y="0"/>
                  <a:pt x="3033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5" name="graduation-certificate_67634">
            <a:extLst>
              <a:ext uri="{FF2B5EF4-FFF2-40B4-BE49-F238E27FC236}">
                <a16:creationId xmlns="" xmlns:a16="http://schemas.microsoft.com/office/drawing/2014/main" id="{19010AB7-4C72-471E-AE59-5A0E3C8FA058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5" y="5314813"/>
            <a:ext cx="368752" cy="278432"/>
          </a:xfrm>
          <a:custGeom>
            <a:avLst/>
            <a:gdLst>
              <a:gd name="connsiteX0" fmla="*/ 136792 w 606904"/>
              <a:gd name="connsiteY0" fmla="*/ 251523 h 458252"/>
              <a:gd name="connsiteX1" fmla="*/ 109689 w 606904"/>
              <a:gd name="connsiteY1" fmla="*/ 278694 h 458252"/>
              <a:gd name="connsiteX2" fmla="*/ 136792 w 606904"/>
              <a:gd name="connsiteY2" fmla="*/ 305757 h 458252"/>
              <a:gd name="connsiteX3" fmla="*/ 164002 w 606904"/>
              <a:gd name="connsiteY3" fmla="*/ 278694 h 458252"/>
              <a:gd name="connsiteX4" fmla="*/ 136792 w 606904"/>
              <a:gd name="connsiteY4" fmla="*/ 251523 h 458252"/>
              <a:gd name="connsiteX5" fmla="*/ 136792 w 606904"/>
              <a:gd name="connsiteY5" fmla="*/ 225104 h 458252"/>
              <a:gd name="connsiteX6" fmla="*/ 190460 w 606904"/>
              <a:gd name="connsiteY6" fmla="*/ 278694 h 458252"/>
              <a:gd name="connsiteX7" fmla="*/ 178091 w 606904"/>
              <a:gd name="connsiteY7" fmla="*/ 312845 h 458252"/>
              <a:gd name="connsiteX8" fmla="*/ 206700 w 606904"/>
              <a:gd name="connsiteY8" fmla="*/ 366112 h 458252"/>
              <a:gd name="connsiteX9" fmla="*/ 205517 w 606904"/>
              <a:gd name="connsiteY9" fmla="*/ 374059 h 458252"/>
              <a:gd name="connsiteX10" fmla="*/ 197558 w 606904"/>
              <a:gd name="connsiteY10" fmla="*/ 375241 h 458252"/>
              <a:gd name="connsiteX11" fmla="*/ 176585 w 606904"/>
              <a:gd name="connsiteY11" fmla="*/ 364179 h 458252"/>
              <a:gd name="connsiteX12" fmla="*/ 174219 w 606904"/>
              <a:gd name="connsiteY12" fmla="*/ 387698 h 458252"/>
              <a:gd name="connsiteX13" fmla="*/ 170670 w 606904"/>
              <a:gd name="connsiteY13" fmla="*/ 392961 h 458252"/>
              <a:gd name="connsiteX14" fmla="*/ 168734 w 606904"/>
              <a:gd name="connsiteY14" fmla="*/ 393605 h 458252"/>
              <a:gd name="connsiteX15" fmla="*/ 161528 w 606904"/>
              <a:gd name="connsiteY15" fmla="*/ 390168 h 458252"/>
              <a:gd name="connsiteX16" fmla="*/ 136792 w 606904"/>
              <a:gd name="connsiteY16" fmla="*/ 343989 h 458252"/>
              <a:gd name="connsiteX17" fmla="*/ 112055 w 606904"/>
              <a:gd name="connsiteY17" fmla="*/ 390168 h 458252"/>
              <a:gd name="connsiteX18" fmla="*/ 104849 w 606904"/>
              <a:gd name="connsiteY18" fmla="*/ 393605 h 458252"/>
              <a:gd name="connsiteX19" fmla="*/ 102913 w 606904"/>
              <a:gd name="connsiteY19" fmla="*/ 392961 h 458252"/>
              <a:gd name="connsiteX20" fmla="*/ 99364 w 606904"/>
              <a:gd name="connsiteY20" fmla="*/ 387698 h 458252"/>
              <a:gd name="connsiteX21" fmla="*/ 96998 w 606904"/>
              <a:gd name="connsiteY21" fmla="*/ 364179 h 458252"/>
              <a:gd name="connsiteX22" fmla="*/ 76025 w 606904"/>
              <a:gd name="connsiteY22" fmla="*/ 375241 h 458252"/>
              <a:gd name="connsiteX23" fmla="*/ 68066 w 606904"/>
              <a:gd name="connsiteY23" fmla="*/ 374059 h 458252"/>
              <a:gd name="connsiteX24" fmla="*/ 66883 w 606904"/>
              <a:gd name="connsiteY24" fmla="*/ 366112 h 458252"/>
              <a:gd name="connsiteX25" fmla="*/ 95492 w 606904"/>
              <a:gd name="connsiteY25" fmla="*/ 312845 h 458252"/>
              <a:gd name="connsiteX26" fmla="*/ 83123 w 606904"/>
              <a:gd name="connsiteY26" fmla="*/ 278694 h 458252"/>
              <a:gd name="connsiteX27" fmla="*/ 136792 w 606904"/>
              <a:gd name="connsiteY27" fmla="*/ 225104 h 458252"/>
              <a:gd name="connsiteX28" fmla="*/ 28714 w 606904"/>
              <a:gd name="connsiteY28" fmla="*/ 86231 h 458252"/>
              <a:gd name="connsiteX29" fmla="*/ 291544 w 606904"/>
              <a:gd name="connsiteY29" fmla="*/ 86231 h 458252"/>
              <a:gd name="connsiteX30" fmla="*/ 273478 w 606904"/>
              <a:gd name="connsiteY30" fmla="*/ 127471 h 458252"/>
              <a:gd name="connsiteX31" fmla="*/ 271327 w 606904"/>
              <a:gd name="connsiteY31" fmla="*/ 134130 h 458252"/>
              <a:gd name="connsiteX32" fmla="*/ 43232 w 606904"/>
              <a:gd name="connsiteY32" fmla="*/ 134130 h 458252"/>
              <a:gd name="connsiteX33" fmla="*/ 43232 w 606904"/>
              <a:gd name="connsiteY33" fmla="*/ 410461 h 458252"/>
              <a:gd name="connsiteX34" fmla="*/ 454254 w 606904"/>
              <a:gd name="connsiteY34" fmla="*/ 410461 h 458252"/>
              <a:gd name="connsiteX35" fmla="*/ 454254 w 606904"/>
              <a:gd name="connsiteY35" fmla="*/ 259032 h 458252"/>
              <a:gd name="connsiteX36" fmla="*/ 497378 w 606904"/>
              <a:gd name="connsiteY36" fmla="*/ 263328 h 458252"/>
              <a:gd name="connsiteX37" fmla="*/ 497486 w 606904"/>
              <a:gd name="connsiteY37" fmla="*/ 263328 h 458252"/>
              <a:gd name="connsiteX38" fmla="*/ 497486 w 606904"/>
              <a:gd name="connsiteY38" fmla="*/ 429577 h 458252"/>
              <a:gd name="connsiteX39" fmla="*/ 468772 w 606904"/>
              <a:gd name="connsiteY39" fmla="*/ 458252 h 458252"/>
              <a:gd name="connsiteX40" fmla="*/ 28714 w 606904"/>
              <a:gd name="connsiteY40" fmla="*/ 458252 h 458252"/>
              <a:gd name="connsiteX41" fmla="*/ 0 w 606904"/>
              <a:gd name="connsiteY41" fmla="*/ 429577 h 458252"/>
              <a:gd name="connsiteX42" fmla="*/ 0 w 606904"/>
              <a:gd name="connsiteY42" fmla="*/ 115013 h 458252"/>
              <a:gd name="connsiteX43" fmla="*/ 28714 w 606904"/>
              <a:gd name="connsiteY43" fmla="*/ 86231 h 458252"/>
              <a:gd name="connsiteX44" fmla="*/ 322443 w 606904"/>
              <a:gd name="connsiteY44" fmla="*/ 0 h 458252"/>
              <a:gd name="connsiteX45" fmla="*/ 476651 w 606904"/>
              <a:gd name="connsiteY45" fmla="*/ 7839 h 458252"/>
              <a:gd name="connsiteX46" fmla="*/ 492997 w 606904"/>
              <a:gd name="connsiteY46" fmla="*/ 15034 h 458252"/>
              <a:gd name="connsiteX47" fmla="*/ 602685 w 606904"/>
              <a:gd name="connsiteY47" fmla="*/ 122740 h 458252"/>
              <a:gd name="connsiteX48" fmla="*/ 605158 w 606904"/>
              <a:gd name="connsiteY48" fmla="*/ 142391 h 458252"/>
              <a:gd name="connsiteX49" fmla="*/ 593222 w 606904"/>
              <a:gd name="connsiteY49" fmla="*/ 153022 h 458252"/>
              <a:gd name="connsiteX50" fmla="*/ 584296 w 606904"/>
              <a:gd name="connsiteY50" fmla="*/ 153989 h 458252"/>
              <a:gd name="connsiteX51" fmla="*/ 584296 w 606904"/>
              <a:gd name="connsiteY51" fmla="*/ 201023 h 458252"/>
              <a:gd name="connsiteX52" fmla="*/ 586662 w 606904"/>
              <a:gd name="connsiteY52" fmla="*/ 201023 h 458252"/>
              <a:gd name="connsiteX53" fmla="*/ 589996 w 606904"/>
              <a:gd name="connsiteY53" fmla="*/ 203707 h 458252"/>
              <a:gd name="connsiteX54" fmla="*/ 591286 w 606904"/>
              <a:gd name="connsiteY54" fmla="*/ 214660 h 458252"/>
              <a:gd name="connsiteX55" fmla="*/ 593114 w 606904"/>
              <a:gd name="connsiteY55" fmla="*/ 230446 h 458252"/>
              <a:gd name="connsiteX56" fmla="*/ 592469 w 606904"/>
              <a:gd name="connsiteY56" fmla="*/ 232808 h 458252"/>
              <a:gd name="connsiteX57" fmla="*/ 590426 w 606904"/>
              <a:gd name="connsiteY57" fmla="*/ 233882 h 458252"/>
              <a:gd name="connsiteX58" fmla="*/ 565800 w 606904"/>
              <a:gd name="connsiteY58" fmla="*/ 233882 h 458252"/>
              <a:gd name="connsiteX59" fmla="*/ 563757 w 606904"/>
              <a:gd name="connsiteY59" fmla="*/ 232808 h 458252"/>
              <a:gd name="connsiteX60" fmla="*/ 563004 w 606904"/>
              <a:gd name="connsiteY60" fmla="*/ 230553 h 458252"/>
              <a:gd name="connsiteX61" fmla="*/ 566122 w 606904"/>
              <a:gd name="connsiteY61" fmla="*/ 203707 h 458252"/>
              <a:gd name="connsiteX62" fmla="*/ 569456 w 606904"/>
              <a:gd name="connsiteY62" fmla="*/ 201023 h 458252"/>
              <a:gd name="connsiteX63" fmla="*/ 571822 w 606904"/>
              <a:gd name="connsiteY63" fmla="*/ 201023 h 458252"/>
              <a:gd name="connsiteX64" fmla="*/ 571822 w 606904"/>
              <a:gd name="connsiteY64" fmla="*/ 155062 h 458252"/>
              <a:gd name="connsiteX65" fmla="*/ 554401 w 606904"/>
              <a:gd name="connsiteY65" fmla="*/ 156351 h 458252"/>
              <a:gd name="connsiteX66" fmla="*/ 520634 w 606904"/>
              <a:gd name="connsiteY66" fmla="*/ 233345 h 458252"/>
              <a:gd name="connsiteX67" fmla="*/ 503428 w 606904"/>
              <a:gd name="connsiteY67" fmla="*/ 244083 h 458252"/>
              <a:gd name="connsiteX68" fmla="*/ 393203 w 606904"/>
              <a:gd name="connsiteY68" fmla="*/ 219385 h 458252"/>
              <a:gd name="connsiteX69" fmla="*/ 393095 w 606904"/>
              <a:gd name="connsiteY69" fmla="*/ 219385 h 458252"/>
              <a:gd name="connsiteX70" fmla="*/ 300290 w 606904"/>
              <a:gd name="connsiteY70" fmla="*/ 155062 h 458252"/>
              <a:gd name="connsiteX71" fmla="*/ 296527 w 606904"/>
              <a:gd name="connsiteY71" fmla="*/ 135196 h 458252"/>
              <a:gd name="connsiteX72" fmla="*/ 325454 w 606904"/>
              <a:gd name="connsiteY72" fmla="*/ 69478 h 458252"/>
              <a:gd name="connsiteX73" fmla="*/ 330401 w 606904"/>
              <a:gd name="connsiteY73" fmla="*/ 58202 h 458252"/>
              <a:gd name="connsiteX74" fmla="*/ 308786 w 606904"/>
              <a:gd name="connsiteY74" fmla="*/ 31142 h 458252"/>
              <a:gd name="connsiteX75" fmla="*/ 306312 w 606904"/>
              <a:gd name="connsiteY75" fmla="*/ 11490 h 458252"/>
              <a:gd name="connsiteX76" fmla="*/ 322443 w 606904"/>
              <a:gd name="connsiteY76" fmla="*/ 0 h 45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6904" h="458252">
                <a:moveTo>
                  <a:pt x="136792" y="251523"/>
                </a:moveTo>
                <a:cubicBezTo>
                  <a:pt x="121842" y="251523"/>
                  <a:pt x="109689" y="263766"/>
                  <a:pt x="109689" y="278694"/>
                </a:cubicBezTo>
                <a:cubicBezTo>
                  <a:pt x="109689" y="293621"/>
                  <a:pt x="121842" y="305757"/>
                  <a:pt x="136792" y="305757"/>
                </a:cubicBezTo>
                <a:cubicBezTo>
                  <a:pt x="151741" y="305757"/>
                  <a:pt x="164002" y="293621"/>
                  <a:pt x="164002" y="278694"/>
                </a:cubicBezTo>
                <a:cubicBezTo>
                  <a:pt x="164002" y="263766"/>
                  <a:pt x="151741" y="251523"/>
                  <a:pt x="136792" y="251523"/>
                </a:cubicBezTo>
                <a:close/>
                <a:moveTo>
                  <a:pt x="136792" y="225104"/>
                </a:moveTo>
                <a:cubicBezTo>
                  <a:pt x="166368" y="225104"/>
                  <a:pt x="190460" y="249160"/>
                  <a:pt x="190460" y="278694"/>
                </a:cubicBezTo>
                <a:cubicBezTo>
                  <a:pt x="190460" y="291581"/>
                  <a:pt x="185835" y="303502"/>
                  <a:pt x="178091" y="312845"/>
                </a:cubicBezTo>
                <a:lnTo>
                  <a:pt x="206700" y="366112"/>
                </a:lnTo>
                <a:cubicBezTo>
                  <a:pt x="208098" y="368690"/>
                  <a:pt x="207560" y="371911"/>
                  <a:pt x="205517" y="374059"/>
                </a:cubicBezTo>
                <a:cubicBezTo>
                  <a:pt x="203366" y="376100"/>
                  <a:pt x="200247" y="376637"/>
                  <a:pt x="197558" y="375241"/>
                </a:cubicBezTo>
                <a:lnTo>
                  <a:pt x="176585" y="364179"/>
                </a:lnTo>
                <a:lnTo>
                  <a:pt x="174219" y="387698"/>
                </a:lnTo>
                <a:cubicBezTo>
                  <a:pt x="174004" y="389953"/>
                  <a:pt x="172606" y="391887"/>
                  <a:pt x="170670" y="392961"/>
                </a:cubicBezTo>
                <a:cubicBezTo>
                  <a:pt x="170132" y="393283"/>
                  <a:pt x="169487" y="393497"/>
                  <a:pt x="168734" y="393605"/>
                </a:cubicBezTo>
                <a:cubicBezTo>
                  <a:pt x="165830" y="394249"/>
                  <a:pt x="162926" y="392853"/>
                  <a:pt x="161528" y="390168"/>
                </a:cubicBezTo>
                <a:lnTo>
                  <a:pt x="136792" y="343989"/>
                </a:lnTo>
                <a:lnTo>
                  <a:pt x="112055" y="390168"/>
                </a:lnTo>
                <a:cubicBezTo>
                  <a:pt x="110657" y="392853"/>
                  <a:pt x="107753" y="394249"/>
                  <a:pt x="104849" y="393605"/>
                </a:cubicBezTo>
                <a:cubicBezTo>
                  <a:pt x="104096" y="393497"/>
                  <a:pt x="103558" y="393283"/>
                  <a:pt x="102913" y="392961"/>
                </a:cubicBezTo>
                <a:cubicBezTo>
                  <a:pt x="100977" y="391887"/>
                  <a:pt x="99686" y="389953"/>
                  <a:pt x="99364" y="387698"/>
                </a:cubicBezTo>
                <a:lnTo>
                  <a:pt x="96998" y="364179"/>
                </a:lnTo>
                <a:lnTo>
                  <a:pt x="76025" y="375241"/>
                </a:lnTo>
                <a:cubicBezTo>
                  <a:pt x="73444" y="376637"/>
                  <a:pt x="70217" y="376100"/>
                  <a:pt x="68066" y="374059"/>
                </a:cubicBezTo>
                <a:cubicBezTo>
                  <a:pt x="66023" y="371911"/>
                  <a:pt x="65485" y="368690"/>
                  <a:pt x="66883" y="366112"/>
                </a:cubicBezTo>
                <a:lnTo>
                  <a:pt x="95492" y="312845"/>
                </a:lnTo>
                <a:cubicBezTo>
                  <a:pt x="87748" y="303502"/>
                  <a:pt x="83123" y="291581"/>
                  <a:pt x="83123" y="278694"/>
                </a:cubicBezTo>
                <a:cubicBezTo>
                  <a:pt x="83123" y="249160"/>
                  <a:pt x="107215" y="225104"/>
                  <a:pt x="136792" y="225104"/>
                </a:cubicBezTo>
                <a:close/>
                <a:moveTo>
                  <a:pt x="28714" y="86231"/>
                </a:moveTo>
                <a:lnTo>
                  <a:pt x="291544" y="86231"/>
                </a:lnTo>
                <a:lnTo>
                  <a:pt x="273478" y="127471"/>
                </a:lnTo>
                <a:cubicBezTo>
                  <a:pt x="272510" y="129619"/>
                  <a:pt x="271757" y="131875"/>
                  <a:pt x="271327" y="134130"/>
                </a:cubicBezTo>
                <a:lnTo>
                  <a:pt x="43232" y="134130"/>
                </a:lnTo>
                <a:lnTo>
                  <a:pt x="43232" y="410461"/>
                </a:lnTo>
                <a:lnTo>
                  <a:pt x="454254" y="410461"/>
                </a:lnTo>
                <a:lnTo>
                  <a:pt x="454254" y="259032"/>
                </a:lnTo>
                <a:cubicBezTo>
                  <a:pt x="468342" y="261287"/>
                  <a:pt x="482753" y="262791"/>
                  <a:pt x="497378" y="263328"/>
                </a:cubicBezTo>
                <a:cubicBezTo>
                  <a:pt x="497378" y="263328"/>
                  <a:pt x="497378" y="263328"/>
                  <a:pt x="497486" y="263328"/>
                </a:cubicBezTo>
                <a:lnTo>
                  <a:pt x="497486" y="429577"/>
                </a:lnTo>
                <a:cubicBezTo>
                  <a:pt x="497486" y="445365"/>
                  <a:pt x="484581" y="458252"/>
                  <a:pt x="468772" y="458252"/>
                </a:cubicBezTo>
                <a:lnTo>
                  <a:pt x="28714" y="458252"/>
                </a:lnTo>
                <a:cubicBezTo>
                  <a:pt x="12905" y="458252"/>
                  <a:pt x="0" y="445365"/>
                  <a:pt x="0" y="429577"/>
                </a:cubicBezTo>
                <a:lnTo>
                  <a:pt x="0" y="115013"/>
                </a:lnTo>
                <a:cubicBezTo>
                  <a:pt x="0" y="99119"/>
                  <a:pt x="12905" y="86231"/>
                  <a:pt x="28714" y="86231"/>
                </a:cubicBezTo>
                <a:close/>
                <a:moveTo>
                  <a:pt x="322443" y="0"/>
                </a:moveTo>
                <a:lnTo>
                  <a:pt x="476651" y="7839"/>
                </a:lnTo>
                <a:cubicBezTo>
                  <a:pt x="482889" y="7410"/>
                  <a:pt x="489126" y="10094"/>
                  <a:pt x="492997" y="15034"/>
                </a:cubicBezTo>
                <a:lnTo>
                  <a:pt x="602685" y="122740"/>
                </a:lnTo>
                <a:cubicBezTo>
                  <a:pt x="607417" y="127680"/>
                  <a:pt x="608062" y="135841"/>
                  <a:pt x="605158" y="142391"/>
                </a:cubicBezTo>
                <a:cubicBezTo>
                  <a:pt x="602900" y="147545"/>
                  <a:pt x="598706" y="152056"/>
                  <a:pt x="593222" y="153022"/>
                </a:cubicBezTo>
                <a:lnTo>
                  <a:pt x="584296" y="153989"/>
                </a:lnTo>
                <a:lnTo>
                  <a:pt x="584296" y="201023"/>
                </a:lnTo>
                <a:lnTo>
                  <a:pt x="586662" y="201023"/>
                </a:lnTo>
                <a:cubicBezTo>
                  <a:pt x="588275" y="200808"/>
                  <a:pt x="589781" y="202096"/>
                  <a:pt x="589996" y="203707"/>
                </a:cubicBezTo>
                <a:lnTo>
                  <a:pt x="591286" y="214660"/>
                </a:lnTo>
                <a:cubicBezTo>
                  <a:pt x="591931" y="219922"/>
                  <a:pt x="592469" y="225184"/>
                  <a:pt x="593114" y="230446"/>
                </a:cubicBezTo>
                <a:cubicBezTo>
                  <a:pt x="593222" y="231305"/>
                  <a:pt x="593007" y="232164"/>
                  <a:pt x="592469" y="232808"/>
                </a:cubicBezTo>
                <a:cubicBezTo>
                  <a:pt x="591931" y="233452"/>
                  <a:pt x="591179" y="233775"/>
                  <a:pt x="590426" y="233882"/>
                </a:cubicBezTo>
                <a:lnTo>
                  <a:pt x="565800" y="233882"/>
                </a:lnTo>
                <a:cubicBezTo>
                  <a:pt x="564940" y="233882"/>
                  <a:pt x="564187" y="233452"/>
                  <a:pt x="563757" y="232808"/>
                </a:cubicBezTo>
                <a:cubicBezTo>
                  <a:pt x="563219" y="232164"/>
                  <a:pt x="563004" y="231305"/>
                  <a:pt x="563004" y="230553"/>
                </a:cubicBezTo>
                <a:lnTo>
                  <a:pt x="566122" y="203707"/>
                </a:lnTo>
                <a:cubicBezTo>
                  <a:pt x="566338" y="202096"/>
                  <a:pt x="567843" y="200915"/>
                  <a:pt x="569456" y="201023"/>
                </a:cubicBezTo>
                <a:lnTo>
                  <a:pt x="571822" y="201023"/>
                </a:lnTo>
                <a:lnTo>
                  <a:pt x="571822" y="155062"/>
                </a:lnTo>
                <a:lnTo>
                  <a:pt x="554401" y="156351"/>
                </a:lnTo>
                <a:lnTo>
                  <a:pt x="520634" y="233345"/>
                </a:lnTo>
                <a:cubicBezTo>
                  <a:pt x="517623" y="240110"/>
                  <a:pt x="510848" y="244298"/>
                  <a:pt x="503428" y="244083"/>
                </a:cubicBezTo>
                <a:cubicBezTo>
                  <a:pt x="464500" y="242687"/>
                  <a:pt x="427399" y="234419"/>
                  <a:pt x="393203" y="219385"/>
                </a:cubicBezTo>
                <a:cubicBezTo>
                  <a:pt x="393203" y="219385"/>
                  <a:pt x="393203" y="219385"/>
                  <a:pt x="393095" y="219385"/>
                </a:cubicBezTo>
                <a:cubicBezTo>
                  <a:pt x="358898" y="204351"/>
                  <a:pt x="327712" y="182767"/>
                  <a:pt x="300290" y="155062"/>
                </a:cubicBezTo>
                <a:cubicBezTo>
                  <a:pt x="295021" y="149801"/>
                  <a:pt x="293623" y="141962"/>
                  <a:pt x="296527" y="135196"/>
                </a:cubicBezTo>
                <a:cubicBezTo>
                  <a:pt x="315023" y="93102"/>
                  <a:pt x="309754" y="105129"/>
                  <a:pt x="325454" y="69478"/>
                </a:cubicBezTo>
                <a:lnTo>
                  <a:pt x="330401" y="58202"/>
                </a:lnTo>
                <a:lnTo>
                  <a:pt x="308786" y="31142"/>
                </a:lnTo>
                <a:cubicBezTo>
                  <a:pt x="304377" y="25558"/>
                  <a:pt x="303409" y="17933"/>
                  <a:pt x="306312" y="11490"/>
                </a:cubicBezTo>
                <a:cubicBezTo>
                  <a:pt x="309108" y="4940"/>
                  <a:pt x="315991" y="0"/>
                  <a:pt x="322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6" name="big-mortarboard_77313">
            <a:extLst>
              <a:ext uri="{FF2B5EF4-FFF2-40B4-BE49-F238E27FC236}">
                <a16:creationId xmlns="" xmlns:a16="http://schemas.microsoft.com/office/drawing/2014/main" id="{B51329EA-961B-4ED6-8E08-2486929E190E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5332099"/>
            <a:ext cx="368754" cy="331346"/>
          </a:xfrm>
          <a:custGeom>
            <a:avLst/>
            <a:gdLst>
              <a:gd name="connsiteX0" fmla="*/ 51971 w 606580"/>
              <a:gd name="connsiteY0" fmla="*/ 327494 h 545047"/>
              <a:gd name="connsiteX1" fmla="*/ 79174 w 606580"/>
              <a:gd name="connsiteY1" fmla="*/ 349922 h 545047"/>
              <a:gd name="connsiteX2" fmla="*/ 79174 w 606580"/>
              <a:gd name="connsiteY2" fmla="*/ 418134 h 545047"/>
              <a:gd name="connsiteX3" fmla="*/ 51971 w 606580"/>
              <a:gd name="connsiteY3" fmla="*/ 440469 h 545047"/>
              <a:gd name="connsiteX4" fmla="*/ 24861 w 606580"/>
              <a:gd name="connsiteY4" fmla="*/ 418134 h 545047"/>
              <a:gd name="connsiteX5" fmla="*/ 24768 w 606580"/>
              <a:gd name="connsiteY5" fmla="*/ 418134 h 545047"/>
              <a:gd name="connsiteX6" fmla="*/ 24861 w 606580"/>
              <a:gd name="connsiteY6" fmla="*/ 349922 h 545047"/>
              <a:gd name="connsiteX7" fmla="*/ 51971 w 606580"/>
              <a:gd name="connsiteY7" fmla="*/ 327494 h 545047"/>
              <a:gd name="connsiteX8" fmla="*/ 116221 w 606580"/>
              <a:gd name="connsiteY8" fmla="*/ 293975 h 545047"/>
              <a:gd name="connsiteX9" fmla="*/ 286240 w 606580"/>
              <a:gd name="connsiteY9" fmla="*/ 394385 h 545047"/>
              <a:gd name="connsiteX10" fmla="*/ 286704 w 606580"/>
              <a:gd name="connsiteY10" fmla="*/ 394663 h 545047"/>
              <a:gd name="connsiteX11" fmla="*/ 287261 w 606580"/>
              <a:gd name="connsiteY11" fmla="*/ 394942 h 545047"/>
              <a:gd name="connsiteX12" fmla="*/ 303325 w 606580"/>
              <a:gd name="connsiteY12" fmla="*/ 398928 h 545047"/>
              <a:gd name="connsiteX13" fmla="*/ 319389 w 606580"/>
              <a:gd name="connsiteY13" fmla="*/ 394942 h 545047"/>
              <a:gd name="connsiteX14" fmla="*/ 319853 w 606580"/>
              <a:gd name="connsiteY14" fmla="*/ 394663 h 545047"/>
              <a:gd name="connsiteX15" fmla="*/ 320410 w 606580"/>
              <a:gd name="connsiteY15" fmla="*/ 394385 h 545047"/>
              <a:gd name="connsiteX16" fmla="*/ 490429 w 606580"/>
              <a:gd name="connsiteY16" fmla="*/ 293975 h 545047"/>
              <a:gd name="connsiteX17" fmla="*/ 490429 w 606580"/>
              <a:gd name="connsiteY17" fmla="*/ 436571 h 545047"/>
              <a:gd name="connsiteX18" fmla="*/ 303325 w 606580"/>
              <a:gd name="connsiteY18" fmla="*/ 545047 h 545047"/>
              <a:gd name="connsiteX19" fmla="*/ 116221 w 606580"/>
              <a:gd name="connsiteY19" fmla="*/ 436571 h 545047"/>
              <a:gd name="connsiteX20" fmla="*/ 39658 w 606580"/>
              <a:gd name="connsiteY20" fmla="*/ 248672 h 545047"/>
              <a:gd name="connsiteX21" fmla="*/ 64426 w 606580"/>
              <a:gd name="connsiteY21" fmla="*/ 263326 h 545047"/>
              <a:gd name="connsiteX22" fmla="*/ 64426 w 606580"/>
              <a:gd name="connsiteY22" fmla="*/ 304136 h 545047"/>
              <a:gd name="connsiteX23" fmla="*/ 51996 w 606580"/>
              <a:gd name="connsiteY23" fmla="*/ 302745 h 545047"/>
              <a:gd name="connsiteX24" fmla="*/ 39658 w 606580"/>
              <a:gd name="connsiteY24" fmla="*/ 304136 h 545047"/>
              <a:gd name="connsiteX25" fmla="*/ 303336 w 606580"/>
              <a:gd name="connsiteY25" fmla="*/ 0 h 545047"/>
              <a:gd name="connsiteX26" fmla="*/ 307793 w 606580"/>
              <a:gd name="connsiteY26" fmla="*/ 1112 h 545047"/>
              <a:gd name="connsiteX27" fmla="*/ 599431 w 606580"/>
              <a:gd name="connsiteY27" fmla="*/ 173885 h 545047"/>
              <a:gd name="connsiteX28" fmla="*/ 606580 w 606580"/>
              <a:gd name="connsiteY28" fmla="*/ 187325 h 545047"/>
              <a:gd name="connsiteX29" fmla="*/ 599431 w 606580"/>
              <a:gd name="connsiteY29" fmla="*/ 200857 h 545047"/>
              <a:gd name="connsiteX30" fmla="*/ 307793 w 606580"/>
              <a:gd name="connsiteY30" fmla="*/ 373167 h 545047"/>
              <a:gd name="connsiteX31" fmla="*/ 303336 w 606580"/>
              <a:gd name="connsiteY31" fmla="*/ 374279 h 545047"/>
              <a:gd name="connsiteX32" fmla="*/ 298787 w 606580"/>
              <a:gd name="connsiteY32" fmla="*/ 373167 h 545047"/>
              <a:gd name="connsiteX33" fmla="*/ 7149 w 606580"/>
              <a:gd name="connsiteY33" fmla="*/ 200857 h 545047"/>
              <a:gd name="connsiteX34" fmla="*/ 0 w 606580"/>
              <a:gd name="connsiteY34" fmla="*/ 187325 h 545047"/>
              <a:gd name="connsiteX35" fmla="*/ 7149 w 606580"/>
              <a:gd name="connsiteY35" fmla="*/ 173885 h 545047"/>
              <a:gd name="connsiteX36" fmla="*/ 298787 w 606580"/>
              <a:gd name="connsiteY36" fmla="*/ 1112 h 545047"/>
              <a:gd name="connsiteX37" fmla="*/ 303336 w 606580"/>
              <a:gd name="connsiteY37" fmla="*/ 0 h 545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6580" h="545047">
                <a:moveTo>
                  <a:pt x="51971" y="327494"/>
                </a:moveTo>
                <a:cubicBezTo>
                  <a:pt x="66826" y="327494"/>
                  <a:pt x="78895" y="337503"/>
                  <a:pt x="79174" y="349922"/>
                </a:cubicBezTo>
                <a:lnTo>
                  <a:pt x="79174" y="418134"/>
                </a:lnTo>
                <a:cubicBezTo>
                  <a:pt x="78803" y="430552"/>
                  <a:pt x="66826" y="440469"/>
                  <a:pt x="51971" y="440469"/>
                </a:cubicBezTo>
                <a:cubicBezTo>
                  <a:pt x="37209" y="440469"/>
                  <a:pt x="25139" y="430552"/>
                  <a:pt x="24861" y="418134"/>
                </a:cubicBezTo>
                <a:lnTo>
                  <a:pt x="24768" y="418134"/>
                </a:lnTo>
                <a:lnTo>
                  <a:pt x="24861" y="349922"/>
                </a:lnTo>
                <a:cubicBezTo>
                  <a:pt x="25047" y="337503"/>
                  <a:pt x="37116" y="327494"/>
                  <a:pt x="51971" y="327494"/>
                </a:cubicBezTo>
                <a:close/>
                <a:moveTo>
                  <a:pt x="116221" y="293975"/>
                </a:moveTo>
                <a:lnTo>
                  <a:pt x="286240" y="394385"/>
                </a:lnTo>
                <a:lnTo>
                  <a:pt x="286704" y="394663"/>
                </a:lnTo>
                <a:lnTo>
                  <a:pt x="287261" y="394942"/>
                </a:lnTo>
                <a:cubicBezTo>
                  <a:pt x="292182" y="397538"/>
                  <a:pt x="297754" y="398928"/>
                  <a:pt x="303325" y="398928"/>
                </a:cubicBezTo>
                <a:cubicBezTo>
                  <a:pt x="308896" y="398928"/>
                  <a:pt x="314468" y="397538"/>
                  <a:pt x="319389" y="394942"/>
                </a:cubicBezTo>
                <a:lnTo>
                  <a:pt x="319853" y="394663"/>
                </a:lnTo>
                <a:lnTo>
                  <a:pt x="320410" y="394385"/>
                </a:lnTo>
                <a:lnTo>
                  <a:pt x="490429" y="293975"/>
                </a:lnTo>
                <a:lnTo>
                  <a:pt x="490429" y="436571"/>
                </a:lnTo>
                <a:cubicBezTo>
                  <a:pt x="460251" y="500173"/>
                  <a:pt x="387824" y="545047"/>
                  <a:pt x="303325" y="545047"/>
                </a:cubicBezTo>
                <a:cubicBezTo>
                  <a:pt x="218734" y="545047"/>
                  <a:pt x="146399" y="500173"/>
                  <a:pt x="116221" y="436571"/>
                </a:cubicBezTo>
                <a:close/>
                <a:moveTo>
                  <a:pt x="39658" y="248672"/>
                </a:moveTo>
                <a:lnTo>
                  <a:pt x="64426" y="263326"/>
                </a:lnTo>
                <a:lnTo>
                  <a:pt x="64426" y="304136"/>
                </a:lnTo>
                <a:cubicBezTo>
                  <a:pt x="60344" y="303209"/>
                  <a:pt x="56263" y="302745"/>
                  <a:pt x="51996" y="302745"/>
                </a:cubicBezTo>
                <a:cubicBezTo>
                  <a:pt x="47821" y="302745"/>
                  <a:pt x="43647" y="303209"/>
                  <a:pt x="39658" y="304136"/>
                </a:cubicBezTo>
                <a:close/>
                <a:moveTo>
                  <a:pt x="303336" y="0"/>
                </a:moveTo>
                <a:cubicBezTo>
                  <a:pt x="304915" y="0"/>
                  <a:pt x="306493" y="371"/>
                  <a:pt x="307793" y="1112"/>
                </a:cubicBezTo>
                <a:lnTo>
                  <a:pt x="599431" y="173885"/>
                </a:lnTo>
                <a:cubicBezTo>
                  <a:pt x="603795" y="176851"/>
                  <a:pt x="606580" y="181763"/>
                  <a:pt x="606580" y="187325"/>
                </a:cubicBezTo>
                <a:cubicBezTo>
                  <a:pt x="606580" y="192979"/>
                  <a:pt x="603795" y="197891"/>
                  <a:pt x="599431" y="200857"/>
                </a:cubicBezTo>
                <a:lnTo>
                  <a:pt x="307793" y="373167"/>
                </a:lnTo>
                <a:cubicBezTo>
                  <a:pt x="306493" y="373816"/>
                  <a:pt x="304915" y="374279"/>
                  <a:pt x="303336" y="374279"/>
                </a:cubicBezTo>
                <a:cubicBezTo>
                  <a:pt x="301665" y="374279"/>
                  <a:pt x="300180" y="373816"/>
                  <a:pt x="298787" y="373167"/>
                </a:cubicBezTo>
                <a:lnTo>
                  <a:pt x="7149" y="200857"/>
                </a:lnTo>
                <a:cubicBezTo>
                  <a:pt x="2878" y="197891"/>
                  <a:pt x="0" y="192979"/>
                  <a:pt x="0" y="187325"/>
                </a:cubicBezTo>
                <a:cubicBezTo>
                  <a:pt x="0" y="181763"/>
                  <a:pt x="2878" y="176851"/>
                  <a:pt x="7149" y="173885"/>
                </a:cubicBezTo>
                <a:lnTo>
                  <a:pt x="298787" y="1112"/>
                </a:lnTo>
                <a:cubicBezTo>
                  <a:pt x="300180" y="371"/>
                  <a:pt x="301665" y="0"/>
                  <a:pt x="3033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7" name="puzzle_69154">
            <a:extLst>
              <a:ext uri="{FF2B5EF4-FFF2-40B4-BE49-F238E27FC236}">
                <a16:creationId xmlns="" xmlns:a16="http://schemas.microsoft.com/office/drawing/2014/main" id="{604945AD-06D4-4356-85CA-8D957CFA0695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5344235"/>
            <a:ext cx="368754" cy="368498"/>
          </a:xfrm>
          <a:custGeom>
            <a:avLst/>
            <a:gdLst>
              <a:gd name="connsiteX0" fmla="*/ 304094 w 608274"/>
              <a:gd name="connsiteY0" fmla="*/ 322696 h 607851"/>
              <a:gd name="connsiteX1" fmla="*/ 313714 w 608274"/>
              <a:gd name="connsiteY1" fmla="*/ 322696 h 607851"/>
              <a:gd name="connsiteX2" fmla="*/ 323238 w 608274"/>
              <a:gd name="connsiteY2" fmla="*/ 322696 h 607851"/>
              <a:gd name="connsiteX3" fmla="*/ 383955 w 608274"/>
              <a:gd name="connsiteY3" fmla="*/ 322696 h 607851"/>
              <a:gd name="connsiteX4" fmla="*/ 376716 w 608274"/>
              <a:gd name="connsiteY4" fmla="*/ 356882 h 607851"/>
              <a:gd name="connsiteX5" fmla="*/ 400003 w 608274"/>
              <a:gd name="connsiteY5" fmla="*/ 411893 h 607851"/>
              <a:gd name="connsiteX6" fmla="*/ 455101 w 608274"/>
              <a:gd name="connsiteY6" fmla="*/ 435238 h 607851"/>
              <a:gd name="connsiteX7" fmla="*/ 456244 w 608274"/>
              <a:gd name="connsiteY7" fmla="*/ 435238 h 607851"/>
              <a:gd name="connsiteX8" fmla="*/ 512484 w 608274"/>
              <a:gd name="connsiteY8" fmla="*/ 411988 h 607851"/>
              <a:gd name="connsiteX9" fmla="*/ 535771 w 608274"/>
              <a:gd name="connsiteY9" fmla="*/ 355836 h 607851"/>
              <a:gd name="connsiteX10" fmla="*/ 528533 w 608274"/>
              <a:gd name="connsiteY10" fmla="*/ 322696 h 607851"/>
              <a:gd name="connsiteX11" fmla="*/ 608203 w 608274"/>
              <a:gd name="connsiteY11" fmla="*/ 322696 h 607851"/>
              <a:gd name="connsiteX12" fmla="*/ 608203 w 608274"/>
              <a:gd name="connsiteY12" fmla="*/ 582156 h 607851"/>
              <a:gd name="connsiteX13" fmla="*/ 582821 w 608274"/>
              <a:gd name="connsiteY13" fmla="*/ 607498 h 607851"/>
              <a:gd name="connsiteX14" fmla="*/ 323238 w 608274"/>
              <a:gd name="connsiteY14" fmla="*/ 607498 h 607851"/>
              <a:gd name="connsiteX15" fmla="*/ 313714 w 608274"/>
              <a:gd name="connsiteY15" fmla="*/ 607498 h 607851"/>
              <a:gd name="connsiteX16" fmla="*/ 304189 w 608274"/>
              <a:gd name="connsiteY16" fmla="*/ 607498 h 607851"/>
              <a:gd name="connsiteX17" fmla="*/ 304094 w 608274"/>
              <a:gd name="connsiteY17" fmla="*/ 607498 h 607851"/>
              <a:gd name="connsiteX18" fmla="*/ 304094 w 608274"/>
              <a:gd name="connsiteY18" fmla="*/ 493910 h 607851"/>
              <a:gd name="connsiteX19" fmla="*/ 304094 w 608274"/>
              <a:gd name="connsiteY19" fmla="*/ 493482 h 607851"/>
              <a:gd name="connsiteX20" fmla="*/ 288760 w 608274"/>
              <a:gd name="connsiteY20" fmla="*/ 503562 h 607851"/>
              <a:gd name="connsiteX21" fmla="*/ 251854 w 608274"/>
              <a:gd name="connsiteY21" fmla="*/ 516067 h 607851"/>
              <a:gd name="connsiteX22" fmla="*/ 199232 w 608274"/>
              <a:gd name="connsiteY22" fmla="*/ 485495 h 607851"/>
              <a:gd name="connsiteX23" fmla="*/ 191375 w 608274"/>
              <a:gd name="connsiteY23" fmla="*/ 454827 h 607851"/>
              <a:gd name="connsiteX24" fmla="*/ 251092 w 608274"/>
              <a:gd name="connsiteY24" fmla="*/ 395299 h 607851"/>
              <a:gd name="connsiteX25" fmla="*/ 251854 w 608274"/>
              <a:gd name="connsiteY25" fmla="*/ 395299 h 607851"/>
              <a:gd name="connsiteX26" fmla="*/ 288760 w 608274"/>
              <a:gd name="connsiteY26" fmla="*/ 407852 h 607851"/>
              <a:gd name="connsiteX27" fmla="*/ 304094 w 608274"/>
              <a:gd name="connsiteY27" fmla="*/ 417884 h 607851"/>
              <a:gd name="connsiteX28" fmla="*/ 152127 w 608274"/>
              <a:gd name="connsiteY28" fmla="*/ 191656 h 607851"/>
              <a:gd name="connsiteX29" fmla="*/ 152984 w 608274"/>
              <a:gd name="connsiteY29" fmla="*/ 191656 h 607851"/>
              <a:gd name="connsiteX30" fmla="*/ 212616 w 608274"/>
              <a:gd name="connsiteY30" fmla="*/ 251282 h 607851"/>
              <a:gd name="connsiteX31" fmla="*/ 199566 w 608274"/>
              <a:gd name="connsiteY31" fmla="*/ 289464 h 607851"/>
              <a:gd name="connsiteX32" fmla="*/ 189945 w 608274"/>
              <a:gd name="connsiteY32" fmla="*/ 304204 h 607851"/>
              <a:gd name="connsiteX33" fmla="*/ 285155 w 608274"/>
              <a:gd name="connsiteY33" fmla="*/ 304204 h 607851"/>
              <a:gd name="connsiteX34" fmla="*/ 285060 w 608274"/>
              <a:gd name="connsiteY34" fmla="*/ 383516 h 607851"/>
              <a:gd name="connsiteX35" fmla="*/ 251862 w 608274"/>
              <a:gd name="connsiteY35" fmla="*/ 376288 h 607851"/>
              <a:gd name="connsiteX36" fmla="*/ 250862 w 608274"/>
              <a:gd name="connsiteY36" fmla="*/ 376288 h 607851"/>
              <a:gd name="connsiteX37" fmla="*/ 195708 w 608274"/>
              <a:gd name="connsiteY37" fmla="*/ 399540 h 607851"/>
              <a:gd name="connsiteX38" fmla="*/ 172322 w 608274"/>
              <a:gd name="connsiteY38" fmla="*/ 454601 h 607851"/>
              <a:gd name="connsiteX39" fmla="*/ 195231 w 608274"/>
              <a:gd name="connsiteY39" fmla="*/ 511470 h 607851"/>
              <a:gd name="connsiteX40" fmla="*/ 220618 w 608274"/>
              <a:gd name="connsiteY40" fmla="*/ 528778 h 607851"/>
              <a:gd name="connsiteX41" fmla="*/ 251862 w 608274"/>
              <a:gd name="connsiteY41" fmla="*/ 535102 h 607851"/>
              <a:gd name="connsiteX42" fmla="*/ 285060 w 608274"/>
              <a:gd name="connsiteY42" fmla="*/ 527874 h 607851"/>
              <a:gd name="connsiteX43" fmla="*/ 285060 w 608274"/>
              <a:gd name="connsiteY43" fmla="*/ 607518 h 607851"/>
              <a:gd name="connsiteX44" fmla="*/ 285060 w 608274"/>
              <a:gd name="connsiteY44" fmla="*/ 607851 h 607851"/>
              <a:gd name="connsiteX45" fmla="*/ 25434 w 608274"/>
              <a:gd name="connsiteY45" fmla="*/ 607851 h 607851"/>
              <a:gd name="connsiteX46" fmla="*/ 0 w 608274"/>
              <a:gd name="connsiteY46" fmla="*/ 582508 h 607851"/>
              <a:gd name="connsiteX47" fmla="*/ 0 w 608274"/>
              <a:gd name="connsiteY47" fmla="*/ 329548 h 607851"/>
              <a:gd name="connsiteX48" fmla="*/ 25434 w 608274"/>
              <a:gd name="connsiteY48" fmla="*/ 304204 h 607851"/>
              <a:gd name="connsiteX49" fmla="*/ 114262 w 608274"/>
              <a:gd name="connsiteY49" fmla="*/ 304204 h 607851"/>
              <a:gd name="connsiteX50" fmla="*/ 104593 w 608274"/>
              <a:gd name="connsiteY50" fmla="*/ 289417 h 607851"/>
              <a:gd name="connsiteX51" fmla="*/ 91591 w 608274"/>
              <a:gd name="connsiteY51" fmla="*/ 252043 h 607851"/>
              <a:gd name="connsiteX52" fmla="*/ 152127 w 608274"/>
              <a:gd name="connsiteY52" fmla="*/ 191656 h 607851"/>
              <a:gd name="connsiteX53" fmla="*/ 304208 w 608274"/>
              <a:gd name="connsiteY53" fmla="*/ 0 h 607851"/>
              <a:gd name="connsiteX54" fmla="*/ 582895 w 608274"/>
              <a:gd name="connsiteY54" fmla="*/ 0 h 607851"/>
              <a:gd name="connsiteX55" fmla="*/ 608274 w 608274"/>
              <a:gd name="connsiteY55" fmla="*/ 25344 h 607851"/>
              <a:gd name="connsiteX56" fmla="*/ 608274 w 608274"/>
              <a:gd name="connsiteY56" fmla="*/ 292854 h 607851"/>
              <a:gd name="connsiteX57" fmla="*/ 608274 w 608274"/>
              <a:gd name="connsiteY57" fmla="*/ 303647 h 607851"/>
              <a:gd name="connsiteX58" fmla="*/ 606512 w 608274"/>
              <a:gd name="connsiteY58" fmla="*/ 303647 h 607851"/>
              <a:gd name="connsiteX59" fmla="*/ 494095 w 608274"/>
              <a:gd name="connsiteY59" fmla="*/ 303647 h 607851"/>
              <a:gd name="connsiteX60" fmla="*/ 494190 w 608274"/>
              <a:gd name="connsiteY60" fmla="*/ 303837 h 607851"/>
              <a:gd name="connsiteX61" fmla="*/ 504189 w 608274"/>
              <a:gd name="connsiteY61" fmla="*/ 319053 h 607851"/>
              <a:gd name="connsiteX62" fmla="*/ 516711 w 608274"/>
              <a:gd name="connsiteY62" fmla="*/ 355808 h 607851"/>
              <a:gd name="connsiteX63" fmla="*/ 496856 w 608274"/>
              <a:gd name="connsiteY63" fmla="*/ 400552 h 607851"/>
              <a:gd name="connsiteX64" fmla="*/ 456241 w 608274"/>
              <a:gd name="connsiteY64" fmla="*/ 416195 h 607851"/>
              <a:gd name="connsiteX65" fmla="*/ 455384 w 608274"/>
              <a:gd name="connsiteY65" fmla="*/ 416195 h 607851"/>
              <a:gd name="connsiteX66" fmla="*/ 395771 w 608274"/>
              <a:gd name="connsiteY66" fmla="*/ 356617 h 607851"/>
              <a:gd name="connsiteX67" fmla="*/ 408246 w 608274"/>
              <a:gd name="connsiteY67" fmla="*/ 319053 h 607851"/>
              <a:gd name="connsiteX68" fmla="*/ 418387 w 608274"/>
              <a:gd name="connsiteY68" fmla="*/ 303647 h 607851"/>
              <a:gd name="connsiteX69" fmla="*/ 323254 w 608274"/>
              <a:gd name="connsiteY69" fmla="*/ 303647 h 607851"/>
              <a:gd name="connsiteX70" fmla="*/ 304208 w 608274"/>
              <a:gd name="connsiteY70" fmla="*/ 303647 h 607851"/>
              <a:gd name="connsiteX71" fmla="*/ 304208 w 608274"/>
              <a:gd name="connsiteY71" fmla="*/ 187152 h 607851"/>
              <a:gd name="connsiteX72" fmla="*/ 317683 w 608274"/>
              <a:gd name="connsiteY72" fmla="*/ 198279 h 607851"/>
              <a:gd name="connsiteX73" fmla="*/ 356298 w 608274"/>
              <a:gd name="connsiteY73" fmla="*/ 212211 h 607851"/>
              <a:gd name="connsiteX74" fmla="*/ 357108 w 608274"/>
              <a:gd name="connsiteY74" fmla="*/ 212211 h 607851"/>
              <a:gd name="connsiteX75" fmla="*/ 416769 w 608274"/>
              <a:gd name="connsiteY75" fmla="*/ 152680 h 607851"/>
              <a:gd name="connsiteX76" fmla="*/ 356298 w 608274"/>
              <a:gd name="connsiteY76" fmla="*/ 91437 h 607851"/>
              <a:gd name="connsiteX77" fmla="*/ 317683 w 608274"/>
              <a:gd name="connsiteY77" fmla="*/ 105368 h 607851"/>
              <a:gd name="connsiteX78" fmla="*/ 304208 w 608274"/>
              <a:gd name="connsiteY78" fmla="*/ 116495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8274" h="607851">
                <a:moveTo>
                  <a:pt x="304094" y="322696"/>
                </a:moveTo>
                <a:lnTo>
                  <a:pt x="313714" y="322696"/>
                </a:lnTo>
                <a:lnTo>
                  <a:pt x="323238" y="322696"/>
                </a:lnTo>
                <a:lnTo>
                  <a:pt x="383955" y="322696"/>
                </a:lnTo>
                <a:cubicBezTo>
                  <a:pt x="379050" y="333347"/>
                  <a:pt x="376574" y="344995"/>
                  <a:pt x="376716" y="356882"/>
                </a:cubicBezTo>
                <a:cubicBezTo>
                  <a:pt x="376955" y="377612"/>
                  <a:pt x="385241" y="397154"/>
                  <a:pt x="400003" y="411893"/>
                </a:cubicBezTo>
                <a:cubicBezTo>
                  <a:pt x="414766" y="426680"/>
                  <a:pt x="434338" y="434953"/>
                  <a:pt x="455101" y="435238"/>
                </a:cubicBezTo>
                <a:cubicBezTo>
                  <a:pt x="455482" y="435238"/>
                  <a:pt x="455863" y="435238"/>
                  <a:pt x="456244" y="435238"/>
                </a:cubicBezTo>
                <a:cubicBezTo>
                  <a:pt x="477483" y="435238"/>
                  <a:pt x="497436" y="427013"/>
                  <a:pt x="512484" y="411988"/>
                </a:cubicBezTo>
                <a:cubicBezTo>
                  <a:pt x="527485" y="397011"/>
                  <a:pt x="535771" y="377042"/>
                  <a:pt x="535771" y="355836"/>
                </a:cubicBezTo>
                <a:cubicBezTo>
                  <a:pt x="535771" y="344330"/>
                  <a:pt x="533247" y="333014"/>
                  <a:pt x="528533" y="322696"/>
                </a:cubicBezTo>
                <a:lnTo>
                  <a:pt x="608203" y="322696"/>
                </a:lnTo>
                <a:lnTo>
                  <a:pt x="608203" y="582156"/>
                </a:lnTo>
                <a:cubicBezTo>
                  <a:pt x="608203" y="596182"/>
                  <a:pt x="596822" y="607498"/>
                  <a:pt x="582821" y="607498"/>
                </a:cubicBezTo>
                <a:lnTo>
                  <a:pt x="323238" y="607498"/>
                </a:lnTo>
                <a:lnTo>
                  <a:pt x="313714" y="607498"/>
                </a:lnTo>
                <a:lnTo>
                  <a:pt x="304189" y="607498"/>
                </a:lnTo>
                <a:lnTo>
                  <a:pt x="304094" y="607498"/>
                </a:lnTo>
                <a:lnTo>
                  <a:pt x="304094" y="493910"/>
                </a:lnTo>
                <a:lnTo>
                  <a:pt x="304094" y="493482"/>
                </a:lnTo>
                <a:cubicBezTo>
                  <a:pt x="300713" y="495384"/>
                  <a:pt x="295475" y="499283"/>
                  <a:pt x="288760" y="503562"/>
                </a:cubicBezTo>
                <a:cubicBezTo>
                  <a:pt x="277855" y="510409"/>
                  <a:pt x="265759" y="516067"/>
                  <a:pt x="251854" y="516067"/>
                </a:cubicBezTo>
                <a:cubicBezTo>
                  <a:pt x="229281" y="516067"/>
                  <a:pt x="209614" y="503752"/>
                  <a:pt x="199232" y="485495"/>
                </a:cubicBezTo>
                <a:cubicBezTo>
                  <a:pt x="194089" y="476461"/>
                  <a:pt x="191232" y="466001"/>
                  <a:pt x="191375" y="454827"/>
                </a:cubicBezTo>
                <a:cubicBezTo>
                  <a:pt x="191803" y="422258"/>
                  <a:pt x="218471" y="395727"/>
                  <a:pt x="251092" y="395299"/>
                </a:cubicBezTo>
                <a:cubicBezTo>
                  <a:pt x="251330" y="395299"/>
                  <a:pt x="251616" y="395299"/>
                  <a:pt x="251854" y="395299"/>
                </a:cubicBezTo>
                <a:cubicBezTo>
                  <a:pt x="265759" y="395299"/>
                  <a:pt x="278141" y="400529"/>
                  <a:pt x="288760" y="407852"/>
                </a:cubicBezTo>
                <a:cubicBezTo>
                  <a:pt x="294522" y="411798"/>
                  <a:pt x="300713" y="415982"/>
                  <a:pt x="304094" y="417884"/>
                </a:cubicBezTo>
                <a:close/>
                <a:moveTo>
                  <a:pt x="152127" y="191656"/>
                </a:moveTo>
                <a:cubicBezTo>
                  <a:pt x="152413" y="191656"/>
                  <a:pt x="152699" y="191656"/>
                  <a:pt x="152984" y="191656"/>
                </a:cubicBezTo>
                <a:cubicBezTo>
                  <a:pt x="185563" y="192084"/>
                  <a:pt x="212187" y="218712"/>
                  <a:pt x="212616" y="251282"/>
                </a:cubicBezTo>
                <a:cubicBezTo>
                  <a:pt x="212807" y="265737"/>
                  <a:pt x="207139" y="278480"/>
                  <a:pt x="199566" y="289464"/>
                </a:cubicBezTo>
                <a:cubicBezTo>
                  <a:pt x="195660" y="295170"/>
                  <a:pt x="192278" y="300210"/>
                  <a:pt x="189945" y="304204"/>
                </a:cubicBezTo>
                <a:lnTo>
                  <a:pt x="285155" y="304204"/>
                </a:lnTo>
                <a:lnTo>
                  <a:pt x="285060" y="383516"/>
                </a:lnTo>
                <a:cubicBezTo>
                  <a:pt x="274724" y="378808"/>
                  <a:pt x="263389" y="376288"/>
                  <a:pt x="251862" y="376288"/>
                </a:cubicBezTo>
                <a:cubicBezTo>
                  <a:pt x="251529" y="376288"/>
                  <a:pt x="251195" y="376288"/>
                  <a:pt x="250862" y="376288"/>
                </a:cubicBezTo>
                <a:cubicBezTo>
                  <a:pt x="230096" y="376574"/>
                  <a:pt x="210473" y="384800"/>
                  <a:pt x="195708" y="399540"/>
                </a:cubicBezTo>
                <a:cubicBezTo>
                  <a:pt x="180895" y="414327"/>
                  <a:pt x="172608" y="433870"/>
                  <a:pt x="172322" y="454601"/>
                </a:cubicBezTo>
                <a:cubicBezTo>
                  <a:pt x="172036" y="475998"/>
                  <a:pt x="180133" y="496207"/>
                  <a:pt x="195231" y="511470"/>
                </a:cubicBezTo>
                <a:cubicBezTo>
                  <a:pt x="202519" y="518887"/>
                  <a:pt x="211092" y="524688"/>
                  <a:pt x="220618" y="528778"/>
                </a:cubicBezTo>
                <a:cubicBezTo>
                  <a:pt x="230525" y="532962"/>
                  <a:pt x="241051" y="535102"/>
                  <a:pt x="251862" y="535102"/>
                </a:cubicBezTo>
                <a:cubicBezTo>
                  <a:pt x="263389" y="535102"/>
                  <a:pt x="274724" y="532629"/>
                  <a:pt x="285060" y="527874"/>
                </a:cubicBezTo>
                <a:lnTo>
                  <a:pt x="285060" y="607518"/>
                </a:lnTo>
                <a:lnTo>
                  <a:pt x="285060" y="607851"/>
                </a:lnTo>
                <a:lnTo>
                  <a:pt x="25434" y="607851"/>
                </a:lnTo>
                <a:cubicBezTo>
                  <a:pt x="11383" y="607851"/>
                  <a:pt x="0" y="596535"/>
                  <a:pt x="0" y="582508"/>
                </a:cubicBezTo>
                <a:lnTo>
                  <a:pt x="0" y="329548"/>
                </a:lnTo>
                <a:cubicBezTo>
                  <a:pt x="0" y="315569"/>
                  <a:pt x="11383" y="304204"/>
                  <a:pt x="25434" y="304204"/>
                </a:cubicBezTo>
                <a:lnTo>
                  <a:pt x="114262" y="304204"/>
                </a:lnTo>
                <a:cubicBezTo>
                  <a:pt x="111928" y="300210"/>
                  <a:pt x="108213" y="294695"/>
                  <a:pt x="104593" y="289417"/>
                </a:cubicBezTo>
                <a:cubicBezTo>
                  <a:pt x="97163" y="278623"/>
                  <a:pt x="91591" y="266165"/>
                  <a:pt x="91591" y="252043"/>
                </a:cubicBezTo>
                <a:cubicBezTo>
                  <a:pt x="91591" y="218712"/>
                  <a:pt x="118692" y="191656"/>
                  <a:pt x="152127" y="191656"/>
                </a:cubicBezTo>
                <a:close/>
                <a:moveTo>
                  <a:pt x="304208" y="0"/>
                </a:moveTo>
                <a:lnTo>
                  <a:pt x="582895" y="0"/>
                </a:lnTo>
                <a:cubicBezTo>
                  <a:pt x="596894" y="0"/>
                  <a:pt x="608274" y="11364"/>
                  <a:pt x="608274" y="25344"/>
                </a:cubicBezTo>
                <a:lnTo>
                  <a:pt x="608274" y="292854"/>
                </a:lnTo>
                <a:lnTo>
                  <a:pt x="608274" y="303647"/>
                </a:lnTo>
                <a:lnTo>
                  <a:pt x="606512" y="303647"/>
                </a:lnTo>
                <a:lnTo>
                  <a:pt x="494095" y="303647"/>
                </a:lnTo>
                <a:cubicBezTo>
                  <a:pt x="494095" y="303742"/>
                  <a:pt x="494142" y="303790"/>
                  <a:pt x="494190" y="303837"/>
                </a:cubicBezTo>
                <a:cubicBezTo>
                  <a:pt x="496047" y="307118"/>
                  <a:pt x="499570" y="312301"/>
                  <a:pt x="504189" y="319053"/>
                </a:cubicBezTo>
                <a:cubicBezTo>
                  <a:pt x="511474" y="329609"/>
                  <a:pt x="516711" y="341971"/>
                  <a:pt x="516711" y="355808"/>
                </a:cubicBezTo>
                <a:cubicBezTo>
                  <a:pt x="516711" y="373544"/>
                  <a:pt x="509045" y="389520"/>
                  <a:pt x="496856" y="400552"/>
                </a:cubicBezTo>
                <a:cubicBezTo>
                  <a:pt x="486143" y="410299"/>
                  <a:pt x="471859" y="416195"/>
                  <a:pt x="456241" y="416195"/>
                </a:cubicBezTo>
                <a:cubicBezTo>
                  <a:pt x="455955" y="416195"/>
                  <a:pt x="455670" y="416195"/>
                  <a:pt x="455384" y="416195"/>
                </a:cubicBezTo>
                <a:cubicBezTo>
                  <a:pt x="422768" y="415767"/>
                  <a:pt x="396152" y="389140"/>
                  <a:pt x="395771" y="356617"/>
                </a:cubicBezTo>
                <a:cubicBezTo>
                  <a:pt x="395580" y="342447"/>
                  <a:pt x="400675" y="329751"/>
                  <a:pt x="408246" y="319053"/>
                </a:cubicBezTo>
                <a:cubicBezTo>
                  <a:pt x="412388" y="313157"/>
                  <a:pt x="417483" y="305454"/>
                  <a:pt x="418387" y="303647"/>
                </a:cubicBezTo>
                <a:lnTo>
                  <a:pt x="323254" y="303647"/>
                </a:lnTo>
                <a:lnTo>
                  <a:pt x="304208" y="303647"/>
                </a:lnTo>
                <a:lnTo>
                  <a:pt x="304208" y="187152"/>
                </a:lnTo>
                <a:cubicBezTo>
                  <a:pt x="304208" y="187152"/>
                  <a:pt x="314397" y="195997"/>
                  <a:pt x="317683" y="198279"/>
                </a:cubicBezTo>
                <a:cubicBezTo>
                  <a:pt x="328158" y="206980"/>
                  <a:pt x="341633" y="212211"/>
                  <a:pt x="356298" y="212211"/>
                </a:cubicBezTo>
                <a:cubicBezTo>
                  <a:pt x="356584" y="212211"/>
                  <a:pt x="356822" y="212211"/>
                  <a:pt x="357108" y="212211"/>
                </a:cubicBezTo>
                <a:cubicBezTo>
                  <a:pt x="389676" y="211830"/>
                  <a:pt x="416340" y="185251"/>
                  <a:pt x="416769" y="152680"/>
                </a:cubicBezTo>
                <a:cubicBezTo>
                  <a:pt x="417245" y="118920"/>
                  <a:pt x="390009" y="91437"/>
                  <a:pt x="356298" y="91437"/>
                </a:cubicBezTo>
                <a:cubicBezTo>
                  <a:pt x="341633" y="91437"/>
                  <a:pt x="328158" y="96667"/>
                  <a:pt x="317683" y="105368"/>
                </a:cubicBezTo>
                <a:cubicBezTo>
                  <a:pt x="314397" y="107698"/>
                  <a:pt x="304208" y="116495"/>
                  <a:pt x="304208" y="1164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8" name="gears-in-bald-head-side-view_43179">
            <a:extLst>
              <a:ext uri="{FF2B5EF4-FFF2-40B4-BE49-F238E27FC236}">
                <a16:creationId xmlns="" xmlns:a16="http://schemas.microsoft.com/office/drawing/2014/main" id="{FAA0BAAA-FE9E-47C9-8737-BFD40E289B9A}"/>
              </a:ext>
            </a:extLst>
          </p:cNvPr>
          <p:cNvSpPr>
            <a:spLocks noChangeAspect="1"/>
          </p:cNvSpPr>
          <p:nvPr/>
        </p:nvSpPr>
        <p:spPr bwMode="auto">
          <a:xfrm>
            <a:off x="8708043" y="5344319"/>
            <a:ext cx="323252" cy="368754"/>
          </a:xfrm>
          <a:custGeom>
            <a:avLst/>
            <a:gdLst>
              <a:gd name="connsiteX0" fmla="*/ 275524 w 483890"/>
              <a:gd name="connsiteY0" fmla="*/ 304175 h 552003"/>
              <a:gd name="connsiteX1" fmla="*/ 304951 w 483890"/>
              <a:gd name="connsiteY1" fmla="*/ 332797 h 552003"/>
              <a:gd name="connsiteX2" fmla="*/ 275524 w 483890"/>
              <a:gd name="connsiteY2" fmla="*/ 361419 h 552003"/>
              <a:gd name="connsiteX3" fmla="*/ 246097 w 483890"/>
              <a:gd name="connsiteY3" fmla="*/ 332797 h 552003"/>
              <a:gd name="connsiteX4" fmla="*/ 275524 w 483890"/>
              <a:gd name="connsiteY4" fmla="*/ 304175 h 552003"/>
              <a:gd name="connsiteX5" fmla="*/ 283293 w 483890"/>
              <a:gd name="connsiteY5" fmla="*/ 261139 h 552003"/>
              <a:gd name="connsiteX6" fmla="*/ 254588 w 483890"/>
              <a:gd name="connsiteY6" fmla="*/ 262572 h 552003"/>
              <a:gd name="connsiteX7" fmla="*/ 245976 w 483890"/>
              <a:gd name="connsiteY7" fmla="*/ 272602 h 552003"/>
              <a:gd name="connsiteX8" fmla="*/ 245976 w 483890"/>
              <a:gd name="connsiteY8" fmla="*/ 286930 h 552003"/>
              <a:gd name="connsiteX9" fmla="*/ 238800 w 483890"/>
              <a:gd name="connsiteY9" fmla="*/ 292661 h 552003"/>
              <a:gd name="connsiteX10" fmla="*/ 225883 w 483890"/>
              <a:gd name="connsiteY10" fmla="*/ 286930 h 552003"/>
              <a:gd name="connsiteX11" fmla="*/ 214401 w 483890"/>
              <a:gd name="connsiteY11" fmla="*/ 289796 h 552003"/>
              <a:gd name="connsiteX12" fmla="*/ 201484 w 483890"/>
              <a:gd name="connsiteY12" fmla="*/ 315587 h 552003"/>
              <a:gd name="connsiteX13" fmla="*/ 201484 w 483890"/>
              <a:gd name="connsiteY13" fmla="*/ 318452 h 552003"/>
              <a:gd name="connsiteX14" fmla="*/ 205789 w 483890"/>
              <a:gd name="connsiteY14" fmla="*/ 328482 h 552003"/>
              <a:gd name="connsiteX15" fmla="*/ 218707 w 483890"/>
              <a:gd name="connsiteY15" fmla="*/ 335646 h 552003"/>
              <a:gd name="connsiteX16" fmla="*/ 220142 w 483890"/>
              <a:gd name="connsiteY16" fmla="*/ 344243 h 552003"/>
              <a:gd name="connsiteX17" fmla="*/ 210095 w 483890"/>
              <a:gd name="connsiteY17" fmla="*/ 352840 h 552003"/>
              <a:gd name="connsiteX18" fmla="*/ 210095 w 483890"/>
              <a:gd name="connsiteY18" fmla="*/ 365736 h 552003"/>
              <a:gd name="connsiteX19" fmla="*/ 228753 w 483890"/>
              <a:gd name="connsiteY19" fmla="*/ 388661 h 552003"/>
              <a:gd name="connsiteX20" fmla="*/ 240235 w 483890"/>
              <a:gd name="connsiteY20" fmla="*/ 388661 h 552003"/>
              <a:gd name="connsiteX21" fmla="*/ 241670 w 483890"/>
              <a:gd name="connsiteY21" fmla="*/ 388661 h 552003"/>
              <a:gd name="connsiteX22" fmla="*/ 251717 w 483890"/>
              <a:gd name="connsiteY22" fmla="*/ 380064 h 552003"/>
              <a:gd name="connsiteX23" fmla="*/ 260329 w 483890"/>
              <a:gd name="connsiteY23" fmla="*/ 382929 h 552003"/>
              <a:gd name="connsiteX24" fmla="*/ 261764 w 483890"/>
              <a:gd name="connsiteY24" fmla="*/ 394392 h 552003"/>
              <a:gd name="connsiteX25" fmla="*/ 270375 w 483890"/>
              <a:gd name="connsiteY25" fmla="*/ 402989 h 552003"/>
              <a:gd name="connsiteX26" fmla="*/ 299080 w 483890"/>
              <a:gd name="connsiteY26" fmla="*/ 401556 h 552003"/>
              <a:gd name="connsiteX27" fmla="*/ 309127 w 483890"/>
              <a:gd name="connsiteY27" fmla="*/ 391526 h 552003"/>
              <a:gd name="connsiteX28" fmla="*/ 307692 w 483890"/>
              <a:gd name="connsiteY28" fmla="*/ 377198 h 552003"/>
              <a:gd name="connsiteX29" fmla="*/ 313433 w 483890"/>
              <a:gd name="connsiteY29" fmla="*/ 372900 h 552003"/>
              <a:gd name="connsiteX30" fmla="*/ 324915 w 483890"/>
              <a:gd name="connsiteY30" fmla="*/ 378631 h 552003"/>
              <a:gd name="connsiteX31" fmla="*/ 337832 w 483890"/>
              <a:gd name="connsiteY31" fmla="*/ 375765 h 552003"/>
              <a:gd name="connsiteX32" fmla="*/ 352184 w 483890"/>
              <a:gd name="connsiteY32" fmla="*/ 351407 h 552003"/>
              <a:gd name="connsiteX33" fmla="*/ 349314 w 483890"/>
              <a:gd name="connsiteY33" fmla="*/ 338512 h 552003"/>
              <a:gd name="connsiteX34" fmla="*/ 334961 w 483890"/>
              <a:gd name="connsiteY34" fmla="*/ 329915 h 552003"/>
              <a:gd name="connsiteX35" fmla="*/ 333526 w 483890"/>
              <a:gd name="connsiteY35" fmla="*/ 321318 h 552003"/>
              <a:gd name="connsiteX36" fmla="*/ 345008 w 483890"/>
              <a:gd name="connsiteY36" fmla="*/ 311288 h 552003"/>
              <a:gd name="connsiteX37" fmla="*/ 345008 w 483890"/>
              <a:gd name="connsiteY37" fmla="*/ 298393 h 552003"/>
              <a:gd name="connsiteX38" fmla="*/ 326350 w 483890"/>
              <a:gd name="connsiteY38" fmla="*/ 276900 h 552003"/>
              <a:gd name="connsiteX39" fmla="*/ 313433 w 483890"/>
              <a:gd name="connsiteY39" fmla="*/ 276900 h 552003"/>
              <a:gd name="connsiteX40" fmla="*/ 303386 w 483890"/>
              <a:gd name="connsiteY40" fmla="*/ 285497 h 552003"/>
              <a:gd name="connsiteX41" fmla="*/ 293339 w 483890"/>
              <a:gd name="connsiteY41" fmla="*/ 281199 h 552003"/>
              <a:gd name="connsiteX42" fmla="*/ 291904 w 483890"/>
              <a:gd name="connsiteY42" fmla="*/ 269736 h 552003"/>
              <a:gd name="connsiteX43" fmla="*/ 177819 w 483890"/>
              <a:gd name="connsiteY43" fmla="*/ 120718 h 552003"/>
              <a:gd name="connsiteX44" fmla="*/ 223109 w 483890"/>
              <a:gd name="connsiteY44" fmla="*/ 165088 h 552003"/>
              <a:gd name="connsiteX45" fmla="*/ 177819 w 483890"/>
              <a:gd name="connsiteY45" fmla="*/ 209458 h 552003"/>
              <a:gd name="connsiteX46" fmla="*/ 132529 w 483890"/>
              <a:gd name="connsiteY46" fmla="*/ 165088 h 552003"/>
              <a:gd name="connsiteX47" fmla="*/ 177819 w 483890"/>
              <a:gd name="connsiteY47" fmla="*/ 120718 h 552003"/>
              <a:gd name="connsiteX48" fmla="*/ 190002 w 483890"/>
              <a:gd name="connsiteY48" fmla="*/ 53379 h 552003"/>
              <a:gd name="connsiteX49" fmla="*/ 145509 w 483890"/>
              <a:gd name="connsiteY49" fmla="*/ 57678 h 552003"/>
              <a:gd name="connsiteX50" fmla="*/ 131157 w 483890"/>
              <a:gd name="connsiteY50" fmla="*/ 72006 h 552003"/>
              <a:gd name="connsiteX51" fmla="*/ 132592 w 483890"/>
              <a:gd name="connsiteY51" fmla="*/ 94931 h 552003"/>
              <a:gd name="connsiteX52" fmla="*/ 119675 w 483890"/>
              <a:gd name="connsiteY52" fmla="*/ 103528 h 552003"/>
              <a:gd name="connsiteX53" fmla="*/ 101016 w 483890"/>
              <a:gd name="connsiteY53" fmla="*/ 94931 h 552003"/>
              <a:gd name="connsiteX54" fmla="*/ 82358 w 483890"/>
              <a:gd name="connsiteY54" fmla="*/ 99230 h 552003"/>
              <a:gd name="connsiteX55" fmla="*/ 63700 w 483890"/>
              <a:gd name="connsiteY55" fmla="*/ 140782 h 552003"/>
              <a:gd name="connsiteX56" fmla="*/ 62265 w 483890"/>
              <a:gd name="connsiteY56" fmla="*/ 142214 h 552003"/>
              <a:gd name="connsiteX57" fmla="*/ 68006 w 483890"/>
              <a:gd name="connsiteY57" fmla="*/ 159408 h 552003"/>
              <a:gd name="connsiteX58" fmla="*/ 89534 w 483890"/>
              <a:gd name="connsiteY58" fmla="*/ 169438 h 552003"/>
              <a:gd name="connsiteX59" fmla="*/ 92405 w 483890"/>
              <a:gd name="connsiteY59" fmla="*/ 183766 h 552003"/>
              <a:gd name="connsiteX60" fmla="*/ 75182 w 483890"/>
              <a:gd name="connsiteY60" fmla="*/ 198095 h 552003"/>
              <a:gd name="connsiteX61" fmla="*/ 75182 w 483890"/>
              <a:gd name="connsiteY61" fmla="*/ 218154 h 552003"/>
              <a:gd name="connsiteX62" fmla="*/ 105322 w 483890"/>
              <a:gd name="connsiteY62" fmla="*/ 252542 h 552003"/>
              <a:gd name="connsiteX63" fmla="*/ 122545 w 483890"/>
              <a:gd name="connsiteY63" fmla="*/ 253975 h 552003"/>
              <a:gd name="connsiteX64" fmla="*/ 125416 w 483890"/>
              <a:gd name="connsiteY64" fmla="*/ 252542 h 552003"/>
              <a:gd name="connsiteX65" fmla="*/ 141203 w 483890"/>
              <a:gd name="connsiteY65" fmla="*/ 238214 h 552003"/>
              <a:gd name="connsiteX66" fmla="*/ 154120 w 483890"/>
              <a:gd name="connsiteY66" fmla="*/ 243945 h 552003"/>
              <a:gd name="connsiteX67" fmla="*/ 156991 w 483890"/>
              <a:gd name="connsiteY67" fmla="*/ 261139 h 552003"/>
              <a:gd name="connsiteX68" fmla="*/ 171343 w 483890"/>
              <a:gd name="connsiteY68" fmla="*/ 275467 h 552003"/>
              <a:gd name="connsiteX69" fmla="*/ 215836 w 483890"/>
              <a:gd name="connsiteY69" fmla="*/ 272602 h 552003"/>
              <a:gd name="connsiteX70" fmla="*/ 230189 w 483890"/>
              <a:gd name="connsiteY70" fmla="*/ 258274 h 552003"/>
              <a:gd name="connsiteX71" fmla="*/ 227318 w 483890"/>
              <a:gd name="connsiteY71" fmla="*/ 233915 h 552003"/>
              <a:gd name="connsiteX72" fmla="*/ 238800 w 483890"/>
              <a:gd name="connsiteY72" fmla="*/ 228184 h 552003"/>
              <a:gd name="connsiteX73" fmla="*/ 256023 w 483890"/>
              <a:gd name="connsiteY73" fmla="*/ 238214 h 552003"/>
              <a:gd name="connsiteX74" fmla="*/ 274681 w 483890"/>
              <a:gd name="connsiteY74" fmla="*/ 232483 h 552003"/>
              <a:gd name="connsiteX75" fmla="*/ 297645 w 483890"/>
              <a:gd name="connsiteY75" fmla="*/ 193796 h 552003"/>
              <a:gd name="connsiteX76" fmla="*/ 291904 w 483890"/>
              <a:gd name="connsiteY76" fmla="*/ 173737 h 552003"/>
              <a:gd name="connsiteX77" fmla="*/ 270375 w 483890"/>
              <a:gd name="connsiteY77" fmla="*/ 160841 h 552003"/>
              <a:gd name="connsiteX78" fmla="*/ 268940 w 483890"/>
              <a:gd name="connsiteY78" fmla="*/ 149379 h 552003"/>
              <a:gd name="connsiteX79" fmla="*/ 286163 w 483890"/>
              <a:gd name="connsiteY79" fmla="*/ 133618 h 552003"/>
              <a:gd name="connsiteX80" fmla="*/ 286163 w 483890"/>
              <a:gd name="connsiteY80" fmla="*/ 113558 h 552003"/>
              <a:gd name="connsiteX81" fmla="*/ 257458 w 483890"/>
              <a:gd name="connsiteY81" fmla="*/ 79170 h 552003"/>
              <a:gd name="connsiteX82" fmla="*/ 237365 w 483890"/>
              <a:gd name="connsiteY82" fmla="*/ 79170 h 552003"/>
              <a:gd name="connsiteX83" fmla="*/ 221577 w 483890"/>
              <a:gd name="connsiteY83" fmla="*/ 92066 h 552003"/>
              <a:gd name="connsiteX84" fmla="*/ 205789 w 483890"/>
              <a:gd name="connsiteY84" fmla="*/ 84901 h 552003"/>
              <a:gd name="connsiteX85" fmla="*/ 204354 w 483890"/>
              <a:gd name="connsiteY85" fmla="*/ 67707 h 552003"/>
              <a:gd name="connsiteX86" fmla="*/ 224346 w 483890"/>
              <a:gd name="connsiteY86" fmla="*/ 6 h 552003"/>
              <a:gd name="connsiteX87" fmla="*/ 433993 w 483890"/>
              <a:gd name="connsiteY87" fmla="*/ 238214 h 552003"/>
              <a:gd name="connsiteX88" fmla="*/ 481357 w 483890"/>
              <a:gd name="connsiteY88" fmla="*/ 337079 h 552003"/>
              <a:gd name="connsiteX89" fmla="*/ 439734 w 483890"/>
              <a:gd name="connsiteY89" fmla="*/ 354273 h 552003"/>
              <a:gd name="connsiteX90" fmla="*/ 449781 w 483890"/>
              <a:gd name="connsiteY90" fmla="*/ 395825 h 552003"/>
              <a:gd name="connsiteX91" fmla="*/ 421076 w 483890"/>
              <a:gd name="connsiteY91" fmla="*/ 400123 h 552003"/>
              <a:gd name="connsiteX92" fmla="*/ 441170 w 483890"/>
              <a:gd name="connsiteY92" fmla="*/ 425914 h 552003"/>
              <a:gd name="connsiteX93" fmla="*/ 406724 w 483890"/>
              <a:gd name="connsiteY93" fmla="*/ 451705 h 552003"/>
              <a:gd name="connsiteX94" fmla="*/ 363666 w 483890"/>
              <a:gd name="connsiteY94" fmla="*/ 509018 h 552003"/>
              <a:gd name="connsiteX95" fmla="*/ 304821 w 483890"/>
              <a:gd name="connsiteY95" fmla="*/ 490392 h 552003"/>
              <a:gd name="connsiteX96" fmla="*/ 290469 w 483890"/>
              <a:gd name="connsiteY96" fmla="*/ 552003 h 552003"/>
              <a:gd name="connsiteX97" fmla="*/ 95275 w 483890"/>
              <a:gd name="connsiteY97" fmla="*/ 552003 h 552003"/>
              <a:gd name="connsiteX98" fmla="*/ 102452 w 483890"/>
              <a:gd name="connsiteY98" fmla="*/ 417317 h 552003"/>
              <a:gd name="connsiteX99" fmla="*/ 1984 w 483890"/>
              <a:gd name="connsiteY99" fmla="*/ 173737 h 552003"/>
              <a:gd name="connsiteX100" fmla="*/ 165602 w 483890"/>
              <a:gd name="connsiteY100" fmla="*/ 4663 h 552003"/>
              <a:gd name="connsiteX101" fmla="*/ 224346 w 483890"/>
              <a:gd name="connsiteY101" fmla="*/ 6 h 55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83890" h="552003">
                <a:moveTo>
                  <a:pt x="275524" y="304175"/>
                </a:moveTo>
                <a:cubicBezTo>
                  <a:pt x="291776" y="304175"/>
                  <a:pt x="304951" y="316990"/>
                  <a:pt x="304951" y="332797"/>
                </a:cubicBezTo>
                <a:cubicBezTo>
                  <a:pt x="304951" y="348604"/>
                  <a:pt x="291776" y="361419"/>
                  <a:pt x="275524" y="361419"/>
                </a:cubicBezTo>
                <a:cubicBezTo>
                  <a:pt x="259272" y="361419"/>
                  <a:pt x="246097" y="348604"/>
                  <a:pt x="246097" y="332797"/>
                </a:cubicBezTo>
                <a:cubicBezTo>
                  <a:pt x="246097" y="316990"/>
                  <a:pt x="259272" y="304175"/>
                  <a:pt x="275524" y="304175"/>
                </a:cubicBezTo>
                <a:close/>
                <a:moveTo>
                  <a:pt x="283293" y="261139"/>
                </a:moveTo>
                <a:lnTo>
                  <a:pt x="254588" y="262572"/>
                </a:lnTo>
                <a:lnTo>
                  <a:pt x="245976" y="272602"/>
                </a:lnTo>
                <a:cubicBezTo>
                  <a:pt x="245976" y="272602"/>
                  <a:pt x="245976" y="282632"/>
                  <a:pt x="245976" y="286930"/>
                </a:cubicBezTo>
                <a:cubicBezTo>
                  <a:pt x="243106" y="288363"/>
                  <a:pt x="241670" y="289796"/>
                  <a:pt x="238800" y="292661"/>
                </a:cubicBezTo>
                <a:cubicBezTo>
                  <a:pt x="234494" y="289796"/>
                  <a:pt x="225883" y="286930"/>
                  <a:pt x="225883" y="286930"/>
                </a:cubicBezTo>
                <a:lnTo>
                  <a:pt x="214401" y="289796"/>
                </a:lnTo>
                <a:lnTo>
                  <a:pt x="201484" y="315587"/>
                </a:lnTo>
                <a:lnTo>
                  <a:pt x="201484" y="318452"/>
                </a:lnTo>
                <a:lnTo>
                  <a:pt x="205789" y="328482"/>
                </a:lnTo>
                <a:cubicBezTo>
                  <a:pt x="205789" y="328482"/>
                  <a:pt x="214401" y="332781"/>
                  <a:pt x="218707" y="335646"/>
                </a:cubicBezTo>
                <a:cubicBezTo>
                  <a:pt x="220142" y="338512"/>
                  <a:pt x="220142" y="341377"/>
                  <a:pt x="220142" y="344243"/>
                </a:cubicBezTo>
                <a:cubicBezTo>
                  <a:pt x="217271" y="347109"/>
                  <a:pt x="210095" y="352840"/>
                  <a:pt x="210095" y="352840"/>
                </a:cubicBezTo>
                <a:lnTo>
                  <a:pt x="210095" y="365736"/>
                </a:lnTo>
                <a:lnTo>
                  <a:pt x="228753" y="388661"/>
                </a:lnTo>
                <a:cubicBezTo>
                  <a:pt x="228753" y="388661"/>
                  <a:pt x="238800" y="390094"/>
                  <a:pt x="240235" y="388661"/>
                </a:cubicBezTo>
                <a:cubicBezTo>
                  <a:pt x="240235" y="388661"/>
                  <a:pt x="241670" y="388661"/>
                  <a:pt x="241670" y="388661"/>
                </a:cubicBezTo>
                <a:cubicBezTo>
                  <a:pt x="241670" y="388661"/>
                  <a:pt x="248847" y="382929"/>
                  <a:pt x="251717" y="380064"/>
                </a:cubicBezTo>
                <a:cubicBezTo>
                  <a:pt x="254588" y="381497"/>
                  <a:pt x="257458" y="381497"/>
                  <a:pt x="260329" y="382929"/>
                </a:cubicBezTo>
                <a:cubicBezTo>
                  <a:pt x="261764" y="387228"/>
                  <a:pt x="261764" y="394392"/>
                  <a:pt x="261764" y="394392"/>
                </a:cubicBezTo>
                <a:lnTo>
                  <a:pt x="270375" y="402989"/>
                </a:lnTo>
                <a:lnTo>
                  <a:pt x="299080" y="401556"/>
                </a:lnTo>
                <a:lnTo>
                  <a:pt x="309127" y="391526"/>
                </a:lnTo>
                <a:cubicBezTo>
                  <a:pt x="309127" y="391526"/>
                  <a:pt x="307692" y="381497"/>
                  <a:pt x="307692" y="377198"/>
                </a:cubicBezTo>
                <a:cubicBezTo>
                  <a:pt x="309127" y="375765"/>
                  <a:pt x="311998" y="374333"/>
                  <a:pt x="313433" y="372900"/>
                </a:cubicBezTo>
                <a:cubicBezTo>
                  <a:pt x="317739" y="374333"/>
                  <a:pt x="324915" y="378631"/>
                  <a:pt x="324915" y="378631"/>
                </a:cubicBezTo>
                <a:lnTo>
                  <a:pt x="337832" y="375765"/>
                </a:lnTo>
                <a:lnTo>
                  <a:pt x="352184" y="351407"/>
                </a:lnTo>
                <a:lnTo>
                  <a:pt x="349314" y="338512"/>
                </a:lnTo>
                <a:cubicBezTo>
                  <a:pt x="349314" y="338512"/>
                  <a:pt x="339267" y="332781"/>
                  <a:pt x="334961" y="329915"/>
                </a:cubicBezTo>
                <a:cubicBezTo>
                  <a:pt x="334961" y="327049"/>
                  <a:pt x="334961" y="324184"/>
                  <a:pt x="333526" y="321318"/>
                </a:cubicBezTo>
                <a:cubicBezTo>
                  <a:pt x="337832" y="318452"/>
                  <a:pt x="345008" y="311288"/>
                  <a:pt x="345008" y="311288"/>
                </a:cubicBezTo>
                <a:lnTo>
                  <a:pt x="345008" y="298393"/>
                </a:lnTo>
                <a:lnTo>
                  <a:pt x="326350" y="276900"/>
                </a:lnTo>
                <a:lnTo>
                  <a:pt x="313433" y="276900"/>
                </a:lnTo>
                <a:lnTo>
                  <a:pt x="303386" y="285497"/>
                </a:lnTo>
                <a:cubicBezTo>
                  <a:pt x="300516" y="284064"/>
                  <a:pt x="297645" y="282632"/>
                  <a:pt x="293339" y="281199"/>
                </a:cubicBezTo>
                <a:cubicBezTo>
                  <a:pt x="293339" y="276900"/>
                  <a:pt x="291904" y="269736"/>
                  <a:pt x="291904" y="269736"/>
                </a:cubicBezTo>
                <a:close/>
                <a:moveTo>
                  <a:pt x="177819" y="120718"/>
                </a:moveTo>
                <a:cubicBezTo>
                  <a:pt x="202832" y="120718"/>
                  <a:pt x="223109" y="140583"/>
                  <a:pt x="223109" y="165088"/>
                </a:cubicBezTo>
                <a:cubicBezTo>
                  <a:pt x="223109" y="189593"/>
                  <a:pt x="202832" y="209458"/>
                  <a:pt x="177819" y="209458"/>
                </a:cubicBezTo>
                <a:cubicBezTo>
                  <a:pt x="152806" y="209458"/>
                  <a:pt x="132529" y="189593"/>
                  <a:pt x="132529" y="165088"/>
                </a:cubicBezTo>
                <a:cubicBezTo>
                  <a:pt x="132529" y="140583"/>
                  <a:pt x="152806" y="120718"/>
                  <a:pt x="177819" y="120718"/>
                </a:cubicBezTo>
                <a:close/>
                <a:moveTo>
                  <a:pt x="190002" y="53379"/>
                </a:moveTo>
                <a:lnTo>
                  <a:pt x="145509" y="57678"/>
                </a:lnTo>
                <a:lnTo>
                  <a:pt x="131157" y="72006"/>
                </a:lnTo>
                <a:cubicBezTo>
                  <a:pt x="131157" y="72006"/>
                  <a:pt x="132592" y="86334"/>
                  <a:pt x="132592" y="94931"/>
                </a:cubicBezTo>
                <a:cubicBezTo>
                  <a:pt x="128286" y="96364"/>
                  <a:pt x="123980" y="99230"/>
                  <a:pt x="119675" y="103528"/>
                </a:cubicBezTo>
                <a:cubicBezTo>
                  <a:pt x="113934" y="100662"/>
                  <a:pt x="101016" y="94931"/>
                  <a:pt x="101016" y="94931"/>
                </a:cubicBezTo>
                <a:lnTo>
                  <a:pt x="82358" y="99230"/>
                </a:lnTo>
                <a:lnTo>
                  <a:pt x="63700" y="140782"/>
                </a:lnTo>
                <a:lnTo>
                  <a:pt x="62265" y="142214"/>
                </a:lnTo>
                <a:lnTo>
                  <a:pt x="68006" y="159408"/>
                </a:lnTo>
                <a:cubicBezTo>
                  <a:pt x="68006" y="159408"/>
                  <a:pt x="82358" y="166573"/>
                  <a:pt x="89534" y="169438"/>
                </a:cubicBezTo>
                <a:cubicBezTo>
                  <a:pt x="90970" y="175170"/>
                  <a:pt x="90970" y="179468"/>
                  <a:pt x="92405" y="183766"/>
                </a:cubicBezTo>
                <a:cubicBezTo>
                  <a:pt x="86664" y="188065"/>
                  <a:pt x="75182" y="198095"/>
                  <a:pt x="75182" y="198095"/>
                </a:cubicBezTo>
                <a:lnTo>
                  <a:pt x="75182" y="218154"/>
                </a:lnTo>
                <a:lnTo>
                  <a:pt x="105322" y="252542"/>
                </a:lnTo>
                <a:cubicBezTo>
                  <a:pt x="105322" y="252542"/>
                  <a:pt x="121110" y="253975"/>
                  <a:pt x="122545" y="253975"/>
                </a:cubicBezTo>
                <a:lnTo>
                  <a:pt x="125416" y="252542"/>
                </a:lnTo>
                <a:cubicBezTo>
                  <a:pt x="125416" y="252542"/>
                  <a:pt x="135462" y="243945"/>
                  <a:pt x="141203" y="238214"/>
                </a:cubicBezTo>
                <a:cubicBezTo>
                  <a:pt x="145509" y="241080"/>
                  <a:pt x="149815" y="242512"/>
                  <a:pt x="154120" y="243945"/>
                </a:cubicBezTo>
                <a:cubicBezTo>
                  <a:pt x="155556" y="249677"/>
                  <a:pt x="156991" y="261139"/>
                  <a:pt x="156991" y="261139"/>
                </a:cubicBezTo>
                <a:lnTo>
                  <a:pt x="171343" y="275467"/>
                </a:lnTo>
                <a:lnTo>
                  <a:pt x="215836" y="272602"/>
                </a:lnTo>
                <a:lnTo>
                  <a:pt x="230189" y="258274"/>
                </a:lnTo>
                <a:cubicBezTo>
                  <a:pt x="230189" y="258274"/>
                  <a:pt x="228753" y="242512"/>
                  <a:pt x="227318" y="233915"/>
                </a:cubicBezTo>
                <a:cubicBezTo>
                  <a:pt x="231624" y="232483"/>
                  <a:pt x="234494" y="229617"/>
                  <a:pt x="238800" y="228184"/>
                </a:cubicBezTo>
                <a:cubicBezTo>
                  <a:pt x="244541" y="231050"/>
                  <a:pt x="256023" y="238214"/>
                  <a:pt x="256023" y="238214"/>
                </a:cubicBezTo>
                <a:lnTo>
                  <a:pt x="274681" y="232483"/>
                </a:lnTo>
                <a:lnTo>
                  <a:pt x="297645" y="193796"/>
                </a:lnTo>
                <a:lnTo>
                  <a:pt x="291904" y="173737"/>
                </a:lnTo>
                <a:cubicBezTo>
                  <a:pt x="291904" y="173737"/>
                  <a:pt x="277552" y="165140"/>
                  <a:pt x="270375" y="160841"/>
                </a:cubicBezTo>
                <a:cubicBezTo>
                  <a:pt x="270375" y="156543"/>
                  <a:pt x="268940" y="152244"/>
                  <a:pt x="268940" y="149379"/>
                </a:cubicBezTo>
                <a:cubicBezTo>
                  <a:pt x="274681" y="143647"/>
                  <a:pt x="286163" y="133618"/>
                  <a:pt x="286163" y="133618"/>
                </a:cubicBezTo>
                <a:lnTo>
                  <a:pt x="286163" y="113558"/>
                </a:lnTo>
                <a:lnTo>
                  <a:pt x="257458" y="79170"/>
                </a:lnTo>
                <a:lnTo>
                  <a:pt x="237365" y="79170"/>
                </a:lnTo>
                <a:cubicBezTo>
                  <a:pt x="237365" y="79170"/>
                  <a:pt x="227318" y="87767"/>
                  <a:pt x="221577" y="92066"/>
                </a:cubicBezTo>
                <a:cubicBezTo>
                  <a:pt x="217271" y="89200"/>
                  <a:pt x="211530" y="87767"/>
                  <a:pt x="205789" y="84901"/>
                </a:cubicBezTo>
                <a:cubicBezTo>
                  <a:pt x="205789" y="79170"/>
                  <a:pt x="204354" y="67707"/>
                  <a:pt x="204354" y="67707"/>
                </a:cubicBezTo>
                <a:close/>
                <a:moveTo>
                  <a:pt x="224346" y="6"/>
                </a:moveTo>
                <a:cubicBezTo>
                  <a:pt x="358329" y="790"/>
                  <a:pt x="465390" y="82752"/>
                  <a:pt x="433993" y="238214"/>
                </a:cubicBezTo>
                <a:cubicBezTo>
                  <a:pt x="433993" y="269736"/>
                  <a:pt x="497144" y="319885"/>
                  <a:pt x="481357" y="337079"/>
                </a:cubicBezTo>
                <a:cubicBezTo>
                  <a:pt x="467004" y="354273"/>
                  <a:pt x="439734" y="354273"/>
                  <a:pt x="439734" y="354273"/>
                </a:cubicBezTo>
                <a:cubicBezTo>
                  <a:pt x="439734" y="354273"/>
                  <a:pt x="456957" y="387228"/>
                  <a:pt x="449781" y="395825"/>
                </a:cubicBezTo>
                <a:cubicBezTo>
                  <a:pt x="442605" y="404422"/>
                  <a:pt x="421076" y="400123"/>
                  <a:pt x="421076" y="400123"/>
                </a:cubicBezTo>
                <a:cubicBezTo>
                  <a:pt x="421076" y="400123"/>
                  <a:pt x="441170" y="414452"/>
                  <a:pt x="441170" y="425914"/>
                </a:cubicBezTo>
                <a:cubicBezTo>
                  <a:pt x="441170" y="437377"/>
                  <a:pt x="406724" y="451705"/>
                  <a:pt x="406724" y="451705"/>
                </a:cubicBezTo>
                <a:cubicBezTo>
                  <a:pt x="406724" y="451705"/>
                  <a:pt x="413900" y="513317"/>
                  <a:pt x="363666" y="509018"/>
                </a:cubicBezTo>
                <a:cubicBezTo>
                  <a:pt x="313433" y="504720"/>
                  <a:pt x="304821" y="490392"/>
                  <a:pt x="304821" y="490392"/>
                </a:cubicBezTo>
                <a:lnTo>
                  <a:pt x="290469" y="552003"/>
                </a:lnTo>
                <a:lnTo>
                  <a:pt x="95275" y="552003"/>
                </a:lnTo>
                <a:lnTo>
                  <a:pt x="102452" y="417317"/>
                </a:lnTo>
                <a:cubicBezTo>
                  <a:pt x="102452" y="417317"/>
                  <a:pt x="-16674" y="288363"/>
                  <a:pt x="1984" y="173737"/>
                </a:cubicBezTo>
                <a:cubicBezTo>
                  <a:pt x="12031" y="126453"/>
                  <a:pt x="6290" y="30454"/>
                  <a:pt x="165602" y="4663"/>
                </a:cubicBezTo>
                <a:cubicBezTo>
                  <a:pt x="185516" y="1439"/>
                  <a:pt x="205206" y="-106"/>
                  <a:pt x="224346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9" name="science_228215">
            <a:extLst>
              <a:ext uri="{FF2B5EF4-FFF2-40B4-BE49-F238E27FC236}">
                <a16:creationId xmlns="" xmlns:a16="http://schemas.microsoft.com/office/drawing/2014/main" id="{D79990C3-1C91-4A2A-AC8B-E8B6DE290475}"/>
              </a:ext>
            </a:extLst>
          </p:cNvPr>
          <p:cNvSpPr>
            <a:spLocks noChangeAspect="1"/>
          </p:cNvSpPr>
          <p:nvPr/>
        </p:nvSpPr>
        <p:spPr bwMode="auto">
          <a:xfrm>
            <a:off x="9300225" y="5344319"/>
            <a:ext cx="356530" cy="368754"/>
          </a:xfrm>
          <a:custGeom>
            <a:avLst/>
            <a:gdLst>
              <a:gd name="T0" fmla="*/ 5786 w 6591"/>
              <a:gd name="T1" fmla="*/ 3553 h 6827"/>
              <a:gd name="T2" fmla="*/ 5179 w 6591"/>
              <a:gd name="T3" fmla="*/ 1295 h 6827"/>
              <a:gd name="T4" fmla="*/ 3295 w 6591"/>
              <a:gd name="T5" fmla="*/ 0 h 6827"/>
              <a:gd name="T6" fmla="*/ 1412 w 6591"/>
              <a:gd name="T7" fmla="*/ 1295 h 6827"/>
              <a:gd name="T8" fmla="*/ 805 w 6591"/>
              <a:gd name="T9" fmla="*/ 3553 h 6827"/>
              <a:gd name="T10" fmla="*/ 0 w 6591"/>
              <a:gd name="T11" fmla="*/ 5532 h 6827"/>
              <a:gd name="T12" fmla="*/ 1883 w 6591"/>
              <a:gd name="T13" fmla="*/ 6827 h 6827"/>
              <a:gd name="T14" fmla="*/ 3629 w 6591"/>
              <a:gd name="T15" fmla="*/ 5863 h 6827"/>
              <a:gd name="T16" fmla="*/ 5159 w 6591"/>
              <a:gd name="T17" fmla="*/ 6229 h 6827"/>
              <a:gd name="T18" fmla="*/ 3176 w 6591"/>
              <a:gd name="T19" fmla="*/ 5077 h 6827"/>
              <a:gd name="T20" fmla="*/ 2971 w 6591"/>
              <a:gd name="T21" fmla="*/ 5192 h 6827"/>
              <a:gd name="T22" fmla="*/ 2857 w 6591"/>
              <a:gd name="T23" fmla="*/ 5362 h 6827"/>
              <a:gd name="T24" fmla="*/ 2839 w 6591"/>
              <a:gd name="T25" fmla="*/ 5644 h 6827"/>
              <a:gd name="T26" fmla="*/ 923 w 6591"/>
              <a:gd name="T27" fmla="*/ 5660 h 6827"/>
              <a:gd name="T28" fmla="*/ 925 w 6591"/>
              <a:gd name="T29" fmla="*/ 5416 h 6827"/>
              <a:gd name="T30" fmla="*/ 817 w 6591"/>
              <a:gd name="T31" fmla="*/ 5215 h 6827"/>
              <a:gd name="T32" fmla="*/ 635 w 6591"/>
              <a:gd name="T33" fmla="*/ 5092 h 6827"/>
              <a:gd name="T34" fmla="*/ 731 w 6591"/>
              <a:gd name="T35" fmla="*/ 4276 h 6827"/>
              <a:gd name="T36" fmla="*/ 869 w 6591"/>
              <a:gd name="T37" fmla="*/ 4132 h 6827"/>
              <a:gd name="T38" fmla="*/ 941 w 6591"/>
              <a:gd name="T39" fmla="*/ 3884 h 6827"/>
              <a:gd name="T40" fmla="*/ 1883 w 6591"/>
              <a:gd name="T41" fmla="*/ 3531 h 6827"/>
              <a:gd name="T42" fmla="*/ 2157 w 6591"/>
              <a:gd name="T43" fmla="*/ 3441 h 6827"/>
              <a:gd name="T44" fmla="*/ 2835 w 6591"/>
              <a:gd name="T45" fmla="*/ 3668 h 6827"/>
              <a:gd name="T46" fmla="*/ 2871 w 6591"/>
              <a:gd name="T47" fmla="*/ 3967 h 6827"/>
              <a:gd name="T48" fmla="*/ 3018 w 6591"/>
              <a:gd name="T49" fmla="*/ 4145 h 6827"/>
              <a:gd name="T50" fmla="*/ 3176 w 6591"/>
              <a:gd name="T51" fmla="*/ 5077 h 6827"/>
              <a:gd name="T52" fmla="*/ 3078 w 6591"/>
              <a:gd name="T53" fmla="*/ 3351 h 6827"/>
              <a:gd name="T54" fmla="*/ 2643 w 6591"/>
              <a:gd name="T55" fmla="*/ 3308 h 6827"/>
              <a:gd name="T56" fmla="*/ 2320 w 6591"/>
              <a:gd name="T57" fmla="*/ 2889 h 6827"/>
              <a:gd name="T58" fmla="*/ 2209 w 6591"/>
              <a:gd name="T59" fmla="*/ 2722 h 6827"/>
              <a:gd name="T60" fmla="*/ 2001 w 6591"/>
              <a:gd name="T61" fmla="*/ 2604 h 6827"/>
              <a:gd name="T62" fmla="*/ 2158 w 6591"/>
              <a:gd name="T63" fmla="*/ 1675 h 6827"/>
              <a:gd name="T64" fmla="*/ 2307 w 6591"/>
              <a:gd name="T65" fmla="*/ 1495 h 6827"/>
              <a:gd name="T66" fmla="*/ 2345 w 6591"/>
              <a:gd name="T67" fmla="*/ 1213 h 6827"/>
              <a:gd name="T68" fmla="*/ 3629 w 6591"/>
              <a:gd name="T69" fmla="*/ 802 h 6827"/>
              <a:gd name="T70" fmla="*/ 4246 w 6591"/>
              <a:gd name="T71" fmla="*/ 1383 h 6827"/>
              <a:gd name="T72" fmla="*/ 4327 w 6591"/>
              <a:gd name="T73" fmla="*/ 1570 h 6827"/>
              <a:gd name="T74" fmla="*/ 4521 w 6591"/>
              <a:gd name="T75" fmla="*/ 1726 h 6827"/>
              <a:gd name="T76" fmla="*/ 4519 w 6591"/>
              <a:gd name="T77" fmla="*/ 2630 h 6827"/>
              <a:gd name="T78" fmla="*/ 4328 w 6591"/>
              <a:gd name="T79" fmla="*/ 2784 h 6827"/>
              <a:gd name="T80" fmla="*/ 4246 w 6591"/>
              <a:gd name="T81" fmla="*/ 2972 h 6827"/>
              <a:gd name="T82" fmla="*/ 3591 w 6591"/>
              <a:gd name="T83" fmla="*/ 3403 h 6827"/>
              <a:gd name="T84" fmla="*/ 3393 w 6591"/>
              <a:gd name="T85" fmla="*/ 3306 h 6827"/>
              <a:gd name="T86" fmla="*/ 5861 w 6591"/>
              <a:gd name="T87" fmla="*/ 5140 h 6827"/>
              <a:gd name="T88" fmla="*/ 5720 w 6591"/>
              <a:gd name="T89" fmla="*/ 5287 h 6827"/>
              <a:gd name="T90" fmla="*/ 5649 w 6591"/>
              <a:gd name="T91" fmla="*/ 5532 h 6827"/>
              <a:gd name="T92" fmla="*/ 4708 w 6591"/>
              <a:gd name="T93" fmla="*/ 5885 h 6827"/>
              <a:gd name="T94" fmla="*/ 3766 w 6591"/>
              <a:gd name="T95" fmla="*/ 5532 h 6827"/>
              <a:gd name="T96" fmla="*/ 3694 w 6591"/>
              <a:gd name="T97" fmla="*/ 5284 h 6827"/>
              <a:gd name="T98" fmla="*/ 3556 w 6591"/>
              <a:gd name="T99" fmla="*/ 5140 h 6827"/>
              <a:gd name="T100" fmla="*/ 3459 w 6591"/>
              <a:gd name="T101" fmla="*/ 4206 h 6827"/>
              <a:gd name="T102" fmla="*/ 3641 w 6591"/>
              <a:gd name="T103" fmla="*/ 4083 h 6827"/>
              <a:gd name="T104" fmla="*/ 3750 w 6591"/>
              <a:gd name="T105" fmla="*/ 3882 h 6827"/>
              <a:gd name="T106" fmla="*/ 4360 w 6591"/>
              <a:gd name="T107" fmla="*/ 3375 h 6827"/>
              <a:gd name="T108" fmla="*/ 4582 w 6591"/>
              <a:gd name="T109" fmla="*/ 3512 h 6827"/>
              <a:gd name="T110" fmla="*/ 5664 w 6591"/>
              <a:gd name="T111" fmla="*/ 3774 h 6827"/>
              <a:gd name="T112" fmla="*/ 5682 w 6591"/>
              <a:gd name="T113" fmla="*/ 4055 h 6827"/>
              <a:gd name="T114" fmla="*/ 5795 w 6591"/>
              <a:gd name="T115" fmla="*/ 4223 h 6827"/>
              <a:gd name="T116" fmla="*/ 6002 w 6591"/>
              <a:gd name="T117" fmla="*/ 4340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91" h="6827">
                <a:moveTo>
                  <a:pt x="6236" y="5077"/>
                </a:moveTo>
                <a:lnTo>
                  <a:pt x="6237" y="4338"/>
                </a:lnTo>
                <a:cubicBezTo>
                  <a:pt x="6440" y="4286"/>
                  <a:pt x="6591" y="4103"/>
                  <a:pt x="6591" y="3884"/>
                </a:cubicBezTo>
                <a:cubicBezTo>
                  <a:pt x="6591" y="3624"/>
                  <a:pt x="6380" y="3413"/>
                  <a:pt x="6120" y="3413"/>
                </a:cubicBezTo>
                <a:cubicBezTo>
                  <a:pt x="5990" y="3413"/>
                  <a:pt x="5871" y="3467"/>
                  <a:pt x="5786" y="3553"/>
                </a:cubicBezTo>
                <a:lnTo>
                  <a:pt x="5159" y="3187"/>
                </a:lnTo>
                <a:cubicBezTo>
                  <a:pt x="5170" y="3147"/>
                  <a:pt x="5179" y="3104"/>
                  <a:pt x="5179" y="3060"/>
                </a:cubicBezTo>
                <a:cubicBezTo>
                  <a:pt x="5179" y="2841"/>
                  <a:pt x="5027" y="2658"/>
                  <a:pt x="4824" y="2606"/>
                </a:cubicBezTo>
                <a:lnTo>
                  <a:pt x="4825" y="1749"/>
                </a:lnTo>
                <a:cubicBezTo>
                  <a:pt x="5028" y="1697"/>
                  <a:pt x="5179" y="1514"/>
                  <a:pt x="5179" y="1295"/>
                </a:cubicBezTo>
                <a:cubicBezTo>
                  <a:pt x="5179" y="1035"/>
                  <a:pt x="4967" y="824"/>
                  <a:pt x="4708" y="824"/>
                </a:cubicBezTo>
                <a:cubicBezTo>
                  <a:pt x="4577" y="824"/>
                  <a:pt x="4459" y="877"/>
                  <a:pt x="4374" y="964"/>
                </a:cubicBezTo>
                <a:lnTo>
                  <a:pt x="3746" y="598"/>
                </a:lnTo>
                <a:cubicBezTo>
                  <a:pt x="3758" y="557"/>
                  <a:pt x="3766" y="515"/>
                  <a:pt x="3766" y="471"/>
                </a:cubicBezTo>
                <a:cubicBezTo>
                  <a:pt x="3766" y="211"/>
                  <a:pt x="3555" y="0"/>
                  <a:pt x="3295" y="0"/>
                </a:cubicBezTo>
                <a:cubicBezTo>
                  <a:pt x="3036" y="0"/>
                  <a:pt x="2825" y="211"/>
                  <a:pt x="2825" y="471"/>
                </a:cubicBezTo>
                <a:cubicBezTo>
                  <a:pt x="2825" y="515"/>
                  <a:pt x="2833" y="557"/>
                  <a:pt x="2844" y="598"/>
                </a:cubicBezTo>
                <a:lnTo>
                  <a:pt x="2217" y="963"/>
                </a:lnTo>
                <a:cubicBezTo>
                  <a:pt x="2132" y="877"/>
                  <a:pt x="2013" y="824"/>
                  <a:pt x="1883" y="824"/>
                </a:cubicBezTo>
                <a:cubicBezTo>
                  <a:pt x="1623" y="824"/>
                  <a:pt x="1412" y="1035"/>
                  <a:pt x="1412" y="1295"/>
                </a:cubicBezTo>
                <a:cubicBezTo>
                  <a:pt x="1412" y="1514"/>
                  <a:pt x="1563" y="1696"/>
                  <a:pt x="1765" y="1749"/>
                </a:cubicBezTo>
                <a:lnTo>
                  <a:pt x="1765" y="2606"/>
                </a:lnTo>
                <a:cubicBezTo>
                  <a:pt x="1563" y="2659"/>
                  <a:pt x="1412" y="2841"/>
                  <a:pt x="1412" y="3060"/>
                </a:cubicBezTo>
                <a:cubicBezTo>
                  <a:pt x="1412" y="3104"/>
                  <a:pt x="1420" y="3147"/>
                  <a:pt x="1432" y="3187"/>
                </a:cubicBezTo>
                <a:lnTo>
                  <a:pt x="805" y="3553"/>
                </a:lnTo>
                <a:cubicBezTo>
                  <a:pt x="719" y="3467"/>
                  <a:pt x="601" y="3413"/>
                  <a:pt x="471" y="3413"/>
                </a:cubicBezTo>
                <a:cubicBezTo>
                  <a:pt x="211" y="3413"/>
                  <a:pt x="0" y="3624"/>
                  <a:pt x="0" y="3884"/>
                </a:cubicBezTo>
                <a:cubicBezTo>
                  <a:pt x="0" y="4103"/>
                  <a:pt x="150" y="4286"/>
                  <a:pt x="353" y="4338"/>
                </a:cubicBezTo>
                <a:lnTo>
                  <a:pt x="353" y="5078"/>
                </a:lnTo>
                <a:cubicBezTo>
                  <a:pt x="150" y="5130"/>
                  <a:pt x="0" y="5313"/>
                  <a:pt x="0" y="5532"/>
                </a:cubicBezTo>
                <a:cubicBezTo>
                  <a:pt x="0" y="5792"/>
                  <a:pt x="211" y="6003"/>
                  <a:pt x="471" y="6003"/>
                </a:cubicBezTo>
                <a:cubicBezTo>
                  <a:pt x="601" y="6003"/>
                  <a:pt x="719" y="5949"/>
                  <a:pt x="805" y="5863"/>
                </a:cubicBezTo>
                <a:lnTo>
                  <a:pt x="1432" y="6229"/>
                </a:lnTo>
                <a:cubicBezTo>
                  <a:pt x="1420" y="6270"/>
                  <a:pt x="1412" y="6312"/>
                  <a:pt x="1412" y="6356"/>
                </a:cubicBezTo>
                <a:cubicBezTo>
                  <a:pt x="1412" y="6616"/>
                  <a:pt x="1623" y="6827"/>
                  <a:pt x="1883" y="6827"/>
                </a:cubicBezTo>
                <a:cubicBezTo>
                  <a:pt x="2143" y="6827"/>
                  <a:pt x="2354" y="6615"/>
                  <a:pt x="2354" y="6356"/>
                </a:cubicBezTo>
                <a:cubicBezTo>
                  <a:pt x="2354" y="6311"/>
                  <a:pt x="2345" y="6269"/>
                  <a:pt x="2334" y="6229"/>
                </a:cubicBezTo>
                <a:lnTo>
                  <a:pt x="2961" y="5862"/>
                </a:lnTo>
                <a:cubicBezTo>
                  <a:pt x="3046" y="5949"/>
                  <a:pt x="3164" y="6003"/>
                  <a:pt x="3295" y="6003"/>
                </a:cubicBezTo>
                <a:cubicBezTo>
                  <a:pt x="3426" y="6003"/>
                  <a:pt x="3544" y="5949"/>
                  <a:pt x="3629" y="5863"/>
                </a:cubicBezTo>
                <a:lnTo>
                  <a:pt x="4256" y="6229"/>
                </a:lnTo>
                <a:cubicBezTo>
                  <a:pt x="4245" y="6270"/>
                  <a:pt x="4237" y="6312"/>
                  <a:pt x="4237" y="6356"/>
                </a:cubicBezTo>
                <a:cubicBezTo>
                  <a:pt x="4237" y="6615"/>
                  <a:pt x="4448" y="6827"/>
                  <a:pt x="4708" y="6827"/>
                </a:cubicBezTo>
                <a:cubicBezTo>
                  <a:pt x="4967" y="6827"/>
                  <a:pt x="5179" y="6615"/>
                  <a:pt x="5179" y="6356"/>
                </a:cubicBezTo>
                <a:cubicBezTo>
                  <a:pt x="5179" y="6311"/>
                  <a:pt x="5170" y="6269"/>
                  <a:pt x="5159" y="6229"/>
                </a:cubicBezTo>
                <a:lnTo>
                  <a:pt x="5786" y="5862"/>
                </a:lnTo>
                <a:cubicBezTo>
                  <a:pt x="5871" y="5949"/>
                  <a:pt x="5989" y="6003"/>
                  <a:pt x="6120" y="6003"/>
                </a:cubicBezTo>
                <a:cubicBezTo>
                  <a:pt x="6380" y="6003"/>
                  <a:pt x="6591" y="5792"/>
                  <a:pt x="6591" y="5532"/>
                </a:cubicBezTo>
                <a:cubicBezTo>
                  <a:pt x="6591" y="5313"/>
                  <a:pt x="6440" y="5129"/>
                  <a:pt x="6236" y="5077"/>
                </a:cubicBezTo>
                <a:close/>
                <a:moveTo>
                  <a:pt x="3176" y="5077"/>
                </a:moveTo>
                <a:cubicBezTo>
                  <a:pt x="3162" y="5080"/>
                  <a:pt x="3150" y="5086"/>
                  <a:pt x="3137" y="5091"/>
                </a:cubicBezTo>
                <a:cubicBezTo>
                  <a:pt x="3127" y="5094"/>
                  <a:pt x="3116" y="5097"/>
                  <a:pt x="3107" y="5101"/>
                </a:cubicBezTo>
                <a:cubicBezTo>
                  <a:pt x="3082" y="5112"/>
                  <a:pt x="3058" y="5125"/>
                  <a:pt x="3036" y="5140"/>
                </a:cubicBezTo>
                <a:cubicBezTo>
                  <a:pt x="3027" y="5146"/>
                  <a:pt x="3019" y="5153"/>
                  <a:pt x="3011" y="5159"/>
                </a:cubicBezTo>
                <a:cubicBezTo>
                  <a:pt x="2997" y="5170"/>
                  <a:pt x="2983" y="5180"/>
                  <a:pt x="2971" y="5192"/>
                </a:cubicBezTo>
                <a:cubicBezTo>
                  <a:pt x="2962" y="5201"/>
                  <a:pt x="2954" y="5211"/>
                  <a:pt x="2946" y="5220"/>
                </a:cubicBezTo>
                <a:cubicBezTo>
                  <a:pt x="2935" y="5231"/>
                  <a:pt x="2925" y="5243"/>
                  <a:pt x="2916" y="5256"/>
                </a:cubicBezTo>
                <a:cubicBezTo>
                  <a:pt x="2908" y="5266"/>
                  <a:pt x="2902" y="5276"/>
                  <a:pt x="2895" y="5287"/>
                </a:cubicBezTo>
                <a:cubicBezTo>
                  <a:pt x="2887" y="5301"/>
                  <a:pt x="2879" y="5315"/>
                  <a:pt x="2872" y="5330"/>
                </a:cubicBezTo>
                <a:cubicBezTo>
                  <a:pt x="2867" y="5340"/>
                  <a:pt x="2862" y="5351"/>
                  <a:pt x="2857" y="5362"/>
                </a:cubicBezTo>
                <a:cubicBezTo>
                  <a:pt x="2851" y="5379"/>
                  <a:pt x="2846" y="5397"/>
                  <a:pt x="2841" y="5415"/>
                </a:cubicBezTo>
                <a:cubicBezTo>
                  <a:pt x="2838" y="5425"/>
                  <a:pt x="2835" y="5434"/>
                  <a:pt x="2833" y="5444"/>
                </a:cubicBezTo>
                <a:cubicBezTo>
                  <a:pt x="2828" y="5473"/>
                  <a:pt x="2825" y="5502"/>
                  <a:pt x="2825" y="5532"/>
                </a:cubicBezTo>
                <a:cubicBezTo>
                  <a:pt x="2825" y="5559"/>
                  <a:pt x="2828" y="5586"/>
                  <a:pt x="2833" y="5612"/>
                </a:cubicBezTo>
                <a:cubicBezTo>
                  <a:pt x="2835" y="5623"/>
                  <a:pt x="2837" y="5634"/>
                  <a:pt x="2839" y="5644"/>
                </a:cubicBezTo>
                <a:cubicBezTo>
                  <a:pt x="2841" y="5649"/>
                  <a:pt x="2841" y="5654"/>
                  <a:pt x="2843" y="5659"/>
                </a:cubicBezTo>
                <a:lnTo>
                  <a:pt x="2217" y="6025"/>
                </a:lnTo>
                <a:cubicBezTo>
                  <a:pt x="2131" y="5938"/>
                  <a:pt x="2013" y="5885"/>
                  <a:pt x="1883" y="5885"/>
                </a:cubicBezTo>
                <a:cubicBezTo>
                  <a:pt x="1752" y="5885"/>
                  <a:pt x="1634" y="5939"/>
                  <a:pt x="1549" y="6025"/>
                </a:cubicBezTo>
                <a:lnTo>
                  <a:pt x="923" y="5660"/>
                </a:lnTo>
                <a:cubicBezTo>
                  <a:pt x="925" y="5654"/>
                  <a:pt x="926" y="5648"/>
                  <a:pt x="927" y="5642"/>
                </a:cubicBezTo>
                <a:cubicBezTo>
                  <a:pt x="929" y="5633"/>
                  <a:pt x="931" y="5624"/>
                  <a:pt x="933" y="5614"/>
                </a:cubicBezTo>
                <a:cubicBezTo>
                  <a:pt x="938" y="5587"/>
                  <a:pt x="941" y="5560"/>
                  <a:pt x="941" y="5532"/>
                </a:cubicBezTo>
                <a:cubicBezTo>
                  <a:pt x="941" y="5502"/>
                  <a:pt x="938" y="5472"/>
                  <a:pt x="932" y="5444"/>
                </a:cubicBezTo>
                <a:cubicBezTo>
                  <a:pt x="931" y="5434"/>
                  <a:pt x="928" y="5426"/>
                  <a:pt x="925" y="5416"/>
                </a:cubicBezTo>
                <a:cubicBezTo>
                  <a:pt x="920" y="5397"/>
                  <a:pt x="915" y="5379"/>
                  <a:pt x="908" y="5361"/>
                </a:cubicBezTo>
                <a:cubicBezTo>
                  <a:pt x="904" y="5351"/>
                  <a:pt x="899" y="5341"/>
                  <a:pt x="895" y="5332"/>
                </a:cubicBezTo>
                <a:cubicBezTo>
                  <a:pt x="887" y="5315"/>
                  <a:pt x="879" y="5300"/>
                  <a:pt x="869" y="5284"/>
                </a:cubicBezTo>
                <a:cubicBezTo>
                  <a:pt x="864" y="5275"/>
                  <a:pt x="858" y="5266"/>
                  <a:pt x="851" y="5257"/>
                </a:cubicBezTo>
                <a:cubicBezTo>
                  <a:pt x="841" y="5243"/>
                  <a:pt x="829" y="5229"/>
                  <a:pt x="817" y="5215"/>
                </a:cubicBezTo>
                <a:cubicBezTo>
                  <a:pt x="810" y="5208"/>
                  <a:pt x="804" y="5200"/>
                  <a:pt x="796" y="5194"/>
                </a:cubicBezTo>
                <a:cubicBezTo>
                  <a:pt x="781" y="5178"/>
                  <a:pt x="764" y="5165"/>
                  <a:pt x="746" y="5152"/>
                </a:cubicBezTo>
                <a:cubicBezTo>
                  <a:pt x="741" y="5148"/>
                  <a:pt x="737" y="5144"/>
                  <a:pt x="731" y="5140"/>
                </a:cubicBezTo>
                <a:cubicBezTo>
                  <a:pt x="708" y="5125"/>
                  <a:pt x="683" y="5111"/>
                  <a:pt x="657" y="5100"/>
                </a:cubicBezTo>
                <a:cubicBezTo>
                  <a:pt x="650" y="5097"/>
                  <a:pt x="642" y="5095"/>
                  <a:pt x="635" y="5092"/>
                </a:cubicBezTo>
                <a:cubicBezTo>
                  <a:pt x="619" y="5087"/>
                  <a:pt x="604" y="5080"/>
                  <a:pt x="588" y="5076"/>
                </a:cubicBezTo>
                <a:lnTo>
                  <a:pt x="588" y="4340"/>
                </a:lnTo>
                <a:cubicBezTo>
                  <a:pt x="604" y="4336"/>
                  <a:pt x="619" y="4330"/>
                  <a:pt x="635" y="4324"/>
                </a:cubicBezTo>
                <a:cubicBezTo>
                  <a:pt x="642" y="4321"/>
                  <a:pt x="650" y="4319"/>
                  <a:pt x="657" y="4316"/>
                </a:cubicBezTo>
                <a:cubicBezTo>
                  <a:pt x="683" y="4305"/>
                  <a:pt x="708" y="4291"/>
                  <a:pt x="731" y="4276"/>
                </a:cubicBezTo>
                <a:cubicBezTo>
                  <a:pt x="737" y="4272"/>
                  <a:pt x="741" y="4268"/>
                  <a:pt x="746" y="4264"/>
                </a:cubicBezTo>
                <a:cubicBezTo>
                  <a:pt x="764" y="4251"/>
                  <a:pt x="781" y="4238"/>
                  <a:pt x="796" y="4223"/>
                </a:cubicBezTo>
                <a:cubicBezTo>
                  <a:pt x="804" y="4216"/>
                  <a:pt x="810" y="4208"/>
                  <a:pt x="817" y="4201"/>
                </a:cubicBezTo>
                <a:cubicBezTo>
                  <a:pt x="829" y="4187"/>
                  <a:pt x="841" y="4173"/>
                  <a:pt x="851" y="4159"/>
                </a:cubicBezTo>
                <a:cubicBezTo>
                  <a:pt x="858" y="4150"/>
                  <a:pt x="864" y="4141"/>
                  <a:pt x="869" y="4132"/>
                </a:cubicBezTo>
                <a:cubicBezTo>
                  <a:pt x="879" y="4116"/>
                  <a:pt x="887" y="4101"/>
                  <a:pt x="895" y="4085"/>
                </a:cubicBezTo>
                <a:cubicBezTo>
                  <a:pt x="899" y="4075"/>
                  <a:pt x="904" y="4065"/>
                  <a:pt x="908" y="4055"/>
                </a:cubicBezTo>
                <a:cubicBezTo>
                  <a:pt x="915" y="4037"/>
                  <a:pt x="920" y="4019"/>
                  <a:pt x="925" y="4000"/>
                </a:cubicBezTo>
                <a:cubicBezTo>
                  <a:pt x="928" y="3990"/>
                  <a:pt x="931" y="3982"/>
                  <a:pt x="932" y="3972"/>
                </a:cubicBezTo>
                <a:cubicBezTo>
                  <a:pt x="938" y="3944"/>
                  <a:pt x="941" y="3914"/>
                  <a:pt x="941" y="3884"/>
                </a:cubicBezTo>
                <a:cubicBezTo>
                  <a:pt x="941" y="3856"/>
                  <a:pt x="938" y="3829"/>
                  <a:pt x="933" y="3802"/>
                </a:cubicBezTo>
                <a:cubicBezTo>
                  <a:pt x="931" y="3793"/>
                  <a:pt x="929" y="3783"/>
                  <a:pt x="927" y="3774"/>
                </a:cubicBezTo>
                <a:cubicBezTo>
                  <a:pt x="926" y="3768"/>
                  <a:pt x="925" y="3762"/>
                  <a:pt x="923" y="3756"/>
                </a:cubicBezTo>
                <a:lnTo>
                  <a:pt x="1549" y="3391"/>
                </a:lnTo>
                <a:cubicBezTo>
                  <a:pt x="1634" y="3477"/>
                  <a:pt x="1752" y="3531"/>
                  <a:pt x="1883" y="3531"/>
                </a:cubicBezTo>
                <a:cubicBezTo>
                  <a:pt x="1917" y="3531"/>
                  <a:pt x="1949" y="3527"/>
                  <a:pt x="1981" y="3520"/>
                </a:cubicBezTo>
                <a:cubicBezTo>
                  <a:pt x="1990" y="3518"/>
                  <a:pt x="1999" y="3514"/>
                  <a:pt x="2008" y="3512"/>
                </a:cubicBezTo>
                <a:cubicBezTo>
                  <a:pt x="2031" y="3506"/>
                  <a:pt x="2052" y="3499"/>
                  <a:pt x="2073" y="3490"/>
                </a:cubicBezTo>
                <a:cubicBezTo>
                  <a:pt x="2083" y="3486"/>
                  <a:pt x="2091" y="3480"/>
                  <a:pt x="2100" y="3475"/>
                </a:cubicBezTo>
                <a:cubicBezTo>
                  <a:pt x="2120" y="3465"/>
                  <a:pt x="2139" y="3454"/>
                  <a:pt x="2157" y="3441"/>
                </a:cubicBezTo>
                <a:cubicBezTo>
                  <a:pt x="2164" y="3436"/>
                  <a:pt x="2171" y="3430"/>
                  <a:pt x="2178" y="3424"/>
                </a:cubicBezTo>
                <a:cubicBezTo>
                  <a:pt x="2197" y="3409"/>
                  <a:pt x="2215" y="3393"/>
                  <a:pt x="2231" y="3375"/>
                </a:cubicBezTo>
                <a:cubicBezTo>
                  <a:pt x="2233" y="3373"/>
                  <a:pt x="2235" y="3371"/>
                  <a:pt x="2237" y="3369"/>
                </a:cubicBezTo>
                <a:lnTo>
                  <a:pt x="2535" y="3518"/>
                </a:lnTo>
                <a:lnTo>
                  <a:pt x="2835" y="3668"/>
                </a:lnTo>
                <a:cubicBezTo>
                  <a:pt x="2828" y="3700"/>
                  <a:pt x="2825" y="3733"/>
                  <a:pt x="2825" y="3766"/>
                </a:cubicBezTo>
                <a:cubicBezTo>
                  <a:pt x="2825" y="3797"/>
                  <a:pt x="2828" y="3826"/>
                  <a:pt x="2833" y="3855"/>
                </a:cubicBezTo>
                <a:cubicBezTo>
                  <a:pt x="2835" y="3864"/>
                  <a:pt x="2838" y="3873"/>
                  <a:pt x="2841" y="3882"/>
                </a:cubicBezTo>
                <a:cubicBezTo>
                  <a:pt x="2845" y="3901"/>
                  <a:pt x="2851" y="3919"/>
                  <a:pt x="2858" y="3937"/>
                </a:cubicBezTo>
                <a:cubicBezTo>
                  <a:pt x="2862" y="3948"/>
                  <a:pt x="2866" y="3957"/>
                  <a:pt x="2871" y="3967"/>
                </a:cubicBezTo>
                <a:cubicBezTo>
                  <a:pt x="2879" y="3983"/>
                  <a:pt x="2887" y="3998"/>
                  <a:pt x="2896" y="4013"/>
                </a:cubicBezTo>
                <a:cubicBezTo>
                  <a:pt x="2902" y="4023"/>
                  <a:pt x="2908" y="4032"/>
                  <a:pt x="2915" y="4041"/>
                </a:cubicBezTo>
                <a:cubicBezTo>
                  <a:pt x="2925" y="4056"/>
                  <a:pt x="2936" y="4069"/>
                  <a:pt x="2948" y="4082"/>
                </a:cubicBezTo>
                <a:cubicBezTo>
                  <a:pt x="2955" y="4090"/>
                  <a:pt x="2962" y="4098"/>
                  <a:pt x="2970" y="4105"/>
                </a:cubicBezTo>
                <a:cubicBezTo>
                  <a:pt x="2985" y="4120"/>
                  <a:pt x="3001" y="4133"/>
                  <a:pt x="3018" y="4145"/>
                </a:cubicBezTo>
                <a:cubicBezTo>
                  <a:pt x="3024" y="4149"/>
                  <a:pt x="3029" y="4154"/>
                  <a:pt x="3035" y="4158"/>
                </a:cubicBezTo>
                <a:cubicBezTo>
                  <a:pt x="3058" y="4173"/>
                  <a:pt x="3082" y="4187"/>
                  <a:pt x="3108" y="4198"/>
                </a:cubicBezTo>
                <a:cubicBezTo>
                  <a:pt x="3116" y="4201"/>
                  <a:pt x="3124" y="4203"/>
                  <a:pt x="3131" y="4206"/>
                </a:cubicBezTo>
                <a:cubicBezTo>
                  <a:pt x="3146" y="4212"/>
                  <a:pt x="3161" y="4218"/>
                  <a:pt x="3177" y="4222"/>
                </a:cubicBezTo>
                <a:lnTo>
                  <a:pt x="3176" y="5077"/>
                </a:lnTo>
                <a:close/>
                <a:moveTo>
                  <a:pt x="3295" y="3296"/>
                </a:moveTo>
                <a:cubicBezTo>
                  <a:pt x="3262" y="3296"/>
                  <a:pt x="3229" y="3300"/>
                  <a:pt x="3197" y="3306"/>
                </a:cubicBezTo>
                <a:cubicBezTo>
                  <a:pt x="3188" y="3308"/>
                  <a:pt x="3179" y="3312"/>
                  <a:pt x="3170" y="3315"/>
                </a:cubicBezTo>
                <a:cubicBezTo>
                  <a:pt x="3147" y="3321"/>
                  <a:pt x="3126" y="3327"/>
                  <a:pt x="3105" y="3336"/>
                </a:cubicBezTo>
                <a:cubicBezTo>
                  <a:pt x="3096" y="3341"/>
                  <a:pt x="3087" y="3346"/>
                  <a:pt x="3078" y="3351"/>
                </a:cubicBezTo>
                <a:cubicBezTo>
                  <a:pt x="3058" y="3362"/>
                  <a:pt x="3039" y="3372"/>
                  <a:pt x="3021" y="3385"/>
                </a:cubicBezTo>
                <a:cubicBezTo>
                  <a:pt x="3014" y="3391"/>
                  <a:pt x="3007" y="3397"/>
                  <a:pt x="3000" y="3403"/>
                </a:cubicBezTo>
                <a:cubicBezTo>
                  <a:pt x="2981" y="3418"/>
                  <a:pt x="2964" y="3434"/>
                  <a:pt x="2947" y="3452"/>
                </a:cubicBezTo>
                <a:cubicBezTo>
                  <a:pt x="2946" y="3454"/>
                  <a:pt x="2943" y="3456"/>
                  <a:pt x="2941" y="3458"/>
                </a:cubicBezTo>
                <a:lnTo>
                  <a:pt x="2643" y="3308"/>
                </a:lnTo>
                <a:lnTo>
                  <a:pt x="2343" y="3159"/>
                </a:lnTo>
                <a:cubicBezTo>
                  <a:pt x="2350" y="3127"/>
                  <a:pt x="2354" y="3094"/>
                  <a:pt x="2354" y="3060"/>
                </a:cubicBezTo>
                <a:cubicBezTo>
                  <a:pt x="2354" y="3030"/>
                  <a:pt x="2350" y="3001"/>
                  <a:pt x="2345" y="2972"/>
                </a:cubicBezTo>
                <a:cubicBezTo>
                  <a:pt x="2343" y="2963"/>
                  <a:pt x="2340" y="2954"/>
                  <a:pt x="2338" y="2945"/>
                </a:cubicBezTo>
                <a:cubicBezTo>
                  <a:pt x="2333" y="2926"/>
                  <a:pt x="2327" y="2907"/>
                  <a:pt x="2320" y="2889"/>
                </a:cubicBezTo>
                <a:cubicBezTo>
                  <a:pt x="2316" y="2879"/>
                  <a:pt x="2312" y="2869"/>
                  <a:pt x="2307" y="2860"/>
                </a:cubicBezTo>
                <a:cubicBezTo>
                  <a:pt x="2299" y="2844"/>
                  <a:pt x="2291" y="2828"/>
                  <a:pt x="2282" y="2813"/>
                </a:cubicBezTo>
                <a:cubicBezTo>
                  <a:pt x="2276" y="2804"/>
                  <a:pt x="2270" y="2795"/>
                  <a:pt x="2264" y="2786"/>
                </a:cubicBezTo>
                <a:cubicBezTo>
                  <a:pt x="2253" y="2771"/>
                  <a:pt x="2241" y="2757"/>
                  <a:pt x="2229" y="2744"/>
                </a:cubicBezTo>
                <a:cubicBezTo>
                  <a:pt x="2222" y="2736"/>
                  <a:pt x="2216" y="2729"/>
                  <a:pt x="2209" y="2722"/>
                </a:cubicBezTo>
                <a:cubicBezTo>
                  <a:pt x="2193" y="2707"/>
                  <a:pt x="2176" y="2693"/>
                  <a:pt x="2158" y="2680"/>
                </a:cubicBezTo>
                <a:cubicBezTo>
                  <a:pt x="2153" y="2677"/>
                  <a:pt x="2149" y="2672"/>
                  <a:pt x="2144" y="2669"/>
                </a:cubicBezTo>
                <a:cubicBezTo>
                  <a:pt x="2120" y="2653"/>
                  <a:pt x="2096" y="2640"/>
                  <a:pt x="2070" y="2628"/>
                </a:cubicBezTo>
                <a:cubicBezTo>
                  <a:pt x="2062" y="2625"/>
                  <a:pt x="2055" y="2623"/>
                  <a:pt x="2047" y="2621"/>
                </a:cubicBezTo>
                <a:cubicBezTo>
                  <a:pt x="2032" y="2615"/>
                  <a:pt x="2017" y="2608"/>
                  <a:pt x="2001" y="2604"/>
                </a:cubicBezTo>
                <a:lnTo>
                  <a:pt x="2001" y="1751"/>
                </a:lnTo>
                <a:cubicBezTo>
                  <a:pt x="2017" y="1746"/>
                  <a:pt x="2032" y="1740"/>
                  <a:pt x="2047" y="1734"/>
                </a:cubicBezTo>
                <a:cubicBezTo>
                  <a:pt x="2055" y="1732"/>
                  <a:pt x="2062" y="1730"/>
                  <a:pt x="2070" y="1726"/>
                </a:cubicBezTo>
                <a:cubicBezTo>
                  <a:pt x="2096" y="1715"/>
                  <a:pt x="2120" y="1702"/>
                  <a:pt x="2144" y="1686"/>
                </a:cubicBezTo>
                <a:cubicBezTo>
                  <a:pt x="2149" y="1683"/>
                  <a:pt x="2153" y="1678"/>
                  <a:pt x="2158" y="1675"/>
                </a:cubicBezTo>
                <a:cubicBezTo>
                  <a:pt x="2176" y="1662"/>
                  <a:pt x="2193" y="1648"/>
                  <a:pt x="2209" y="1633"/>
                </a:cubicBezTo>
                <a:cubicBezTo>
                  <a:pt x="2216" y="1626"/>
                  <a:pt x="2222" y="1619"/>
                  <a:pt x="2229" y="1611"/>
                </a:cubicBezTo>
                <a:cubicBezTo>
                  <a:pt x="2241" y="1598"/>
                  <a:pt x="2253" y="1584"/>
                  <a:pt x="2264" y="1569"/>
                </a:cubicBezTo>
                <a:cubicBezTo>
                  <a:pt x="2270" y="1560"/>
                  <a:pt x="2276" y="1551"/>
                  <a:pt x="2282" y="1542"/>
                </a:cubicBezTo>
                <a:cubicBezTo>
                  <a:pt x="2291" y="1527"/>
                  <a:pt x="2299" y="1511"/>
                  <a:pt x="2307" y="1495"/>
                </a:cubicBezTo>
                <a:cubicBezTo>
                  <a:pt x="2312" y="1485"/>
                  <a:pt x="2316" y="1476"/>
                  <a:pt x="2320" y="1466"/>
                </a:cubicBezTo>
                <a:cubicBezTo>
                  <a:pt x="2327" y="1448"/>
                  <a:pt x="2333" y="1429"/>
                  <a:pt x="2338" y="1410"/>
                </a:cubicBezTo>
                <a:cubicBezTo>
                  <a:pt x="2340" y="1401"/>
                  <a:pt x="2343" y="1392"/>
                  <a:pt x="2345" y="1383"/>
                </a:cubicBezTo>
                <a:cubicBezTo>
                  <a:pt x="2350" y="1354"/>
                  <a:pt x="2354" y="1325"/>
                  <a:pt x="2354" y="1295"/>
                </a:cubicBezTo>
                <a:cubicBezTo>
                  <a:pt x="2354" y="1267"/>
                  <a:pt x="2350" y="1240"/>
                  <a:pt x="2345" y="1213"/>
                </a:cubicBezTo>
                <a:cubicBezTo>
                  <a:pt x="2344" y="1203"/>
                  <a:pt x="2342" y="1194"/>
                  <a:pt x="2339" y="1185"/>
                </a:cubicBezTo>
                <a:cubicBezTo>
                  <a:pt x="2338" y="1179"/>
                  <a:pt x="2337" y="1173"/>
                  <a:pt x="2335" y="1167"/>
                </a:cubicBezTo>
                <a:lnTo>
                  <a:pt x="2961" y="802"/>
                </a:lnTo>
                <a:cubicBezTo>
                  <a:pt x="3047" y="888"/>
                  <a:pt x="3165" y="942"/>
                  <a:pt x="3295" y="942"/>
                </a:cubicBezTo>
                <a:cubicBezTo>
                  <a:pt x="3426" y="942"/>
                  <a:pt x="3544" y="888"/>
                  <a:pt x="3629" y="802"/>
                </a:cubicBezTo>
                <a:lnTo>
                  <a:pt x="4255" y="1167"/>
                </a:lnTo>
                <a:cubicBezTo>
                  <a:pt x="4253" y="1173"/>
                  <a:pt x="4253" y="1179"/>
                  <a:pt x="4251" y="1185"/>
                </a:cubicBezTo>
                <a:cubicBezTo>
                  <a:pt x="4249" y="1194"/>
                  <a:pt x="4247" y="1203"/>
                  <a:pt x="4245" y="1213"/>
                </a:cubicBezTo>
                <a:cubicBezTo>
                  <a:pt x="4240" y="1240"/>
                  <a:pt x="4237" y="1267"/>
                  <a:pt x="4237" y="1295"/>
                </a:cubicBezTo>
                <a:cubicBezTo>
                  <a:pt x="4237" y="1325"/>
                  <a:pt x="4240" y="1354"/>
                  <a:pt x="4246" y="1383"/>
                </a:cubicBezTo>
                <a:cubicBezTo>
                  <a:pt x="4248" y="1392"/>
                  <a:pt x="4251" y="1401"/>
                  <a:pt x="4253" y="1410"/>
                </a:cubicBezTo>
                <a:cubicBezTo>
                  <a:pt x="4258" y="1429"/>
                  <a:pt x="4263" y="1448"/>
                  <a:pt x="4270" y="1466"/>
                </a:cubicBezTo>
                <a:cubicBezTo>
                  <a:pt x="4274" y="1476"/>
                  <a:pt x="4279" y="1486"/>
                  <a:pt x="4284" y="1496"/>
                </a:cubicBezTo>
                <a:cubicBezTo>
                  <a:pt x="4291" y="1511"/>
                  <a:pt x="4299" y="1527"/>
                  <a:pt x="4309" y="1542"/>
                </a:cubicBezTo>
                <a:cubicBezTo>
                  <a:pt x="4314" y="1551"/>
                  <a:pt x="4320" y="1560"/>
                  <a:pt x="4327" y="1570"/>
                </a:cubicBezTo>
                <a:cubicBezTo>
                  <a:pt x="4337" y="1584"/>
                  <a:pt x="4349" y="1597"/>
                  <a:pt x="4361" y="1610"/>
                </a:cubicBezTo>
                <a:cubicBezTo>
                  <a:pt x="4368" y="1618"/>
                  <a:pt x="4374" y="1626"/>
                  <a:pt x="4382" y="1633"/>
                </a:cubicBezTo>
                <a:cubicBezTo>
                  <a:pt x="4397" y="1648"/>
                  <a:pt x="4414" y="1661"/>
                  <a:pt x="4431" y="1674"/>
                </a:cubicBezTo>
                <a:cubicBezTo>
                  <a:pt x="4436" y="1678"/>
                  <a:pt x="4441" y="1683"/>
                  <a:pt x="4447" y="1686"/>
                </a:cubicBezTo>
                <a:cubicBezTo>
                  <a:pt x="4470" y="1702"/>
                  <a:pt x="4495" y="1715"/>
                  <a:pt x="4521" y="1726"/>
                </a:cubicBezTo>
                <a:cubicBezTo>
                  <a:pt x="4528" y="1729"/>
                  <a:pt x="4536" y="1731"/>
                  <a:pt x="4544" y="1734"/>
                </a:cubicBezTo>
                <a:cubicBezTo>
                  <a:pt x="4559" y="1740"/>
                  <a:pt x="4574" y="1746"/>
                  <a:pt x="4589" y="1750"/>
                </a:cubicBezTo>
                <a:lnTo>
                  <a:pt x="4588" y="2605"/>
                </a:lnTo>
                <a:cubicBezTo>
                  <a:pt x="4575" y="2608"/>
                  <a:pt x="4562" y="2614"/>
                  <a:pt x="4549" y="2619"/>
                </a:cubicBezTo>
                <a:cubicBezTo>
                  <a:pt x="4539" y="2623"/>
                  <a:pt x="4529" y="2625"/>
                  <a:pt x="4519" y="2630"/>
                </a:cubicBezTo>
                <a:cubicBezTo>
                  <a:pt x="4494" y="2640"/>
                  <a:pt x="4470" y="2653"/>
                  <a:pt x="4448" y="2668"/>
                </a:cubicBezTo>
                <a:cubicBezTo>
                  <a:pt x="4439" y="2674"/>
                  <a:pt x="4432" y="2681"/>
                  <a:pt x="4423" y="2687"/>
                </a:cubicBezTo>
                <a:cubicBezTo>
                  <a:pt x="4410" y="2698"/>
                  <a:pt x="4396" y="2709"/>
                  <a:pt x="4383" y="2721"/>
                </a:cubicBezTo>
                <a:cubicBezTo>
                  <a:pt x="4374" y="2729"/>
                  <a:pt x="4366" y="2739"/>
                  <a:pt x="4358" y="2748"/>
                </a:cubicBezTo>
                <a:cubicBezTo>
                  <a:pt x="4347" y="2760"/>
                  <a:pt x="4337" y="2772"/>
                  <a:pt x="4328" y="2784"/>
                </a:cubicBezTo>
                <a:cubicBezTo>
                  <a:pt x="4321" y="2794"/>
                  <a:pt x="4314" y="2805"/>
                  <a:pt x="4307" y="2815"/>
                </a:cubicBezTo>
                <a:cubicBezTo>
                  <a:pt x="4299" y="2829"/>
                  <a:pt x="4291" y="2843"/>
                  <a:pt x="4284" y="2858"/>
                </a:cubicBezTo>
                <a:cubicBezTo>
                  <a:pt x="4279" y="2869"/>
                  <a:pt x="4274" y="2879"/>
                  <a:pt x="4270" y="2891"/>
                </a:cubicBezTo>
                <a:cubicBezTo>
                  <a:pt x="4263" y="2908"/>
                  <a:pt x="4258" y="2925"/>
                  <a:pt x="4253" y="2943"/>
                </a:cubicBezTo>
                <a:cubicBezTo>
                  <a:pt x="4251" y="2953"/>
                  <a:pt x="4248" y="2962"/>
                  <a:pt x="4246" y="2972"/>
                </a:cubicBezTo>
                <a:cubicBezTo>
                  <a:pt x="4240" y="3001"/>
                  <a:pt x="4237" y="3030"/>
                  <a:pt x="4237" y="3060"/>
                </a:cubicBezTo>
                <a:cubicBezTo>
                  <a:pt x="4237" y="3094"/>
                  <a:pt x="4241" y="3126"/>
                  <a:pt x="4247" y="3158"/>
                </a:cubicBezTo>
                <a:lnTo>
                  <a:pt x="3649" y="3458"/>
                </a:lnTo>
                <a:cubicBezTo>
                  <a:pt x="3647" y="3455"/>
                  <a:pt x="3645" y="3454"/>
                  <a:pt x="3643" y="3452"/>
                </a:cubicBezTo>
                <a:cubicBezTo>
                  <a:pt x="3627" y="3434"/>
                  <a:pt x="3609" y="3418"/>
                  <a:pt x="3591" y="3403"/>
                </a:cubicBezTo>
                <a:cubicBezTo>
                  <a:pt x="3583" y="3397"/>
                  <a:pt x="3577" y="3390"/>
                  <a:pt x="3569" y="3385"/>
                </a:cubicBezTo>
                <a:cubicBezTo>
                  <a:pt x="3551" y="3372"/>
                  <a:pt x="3532" y="3362"/>
                  <a:pt x="3513" y="3351"/>
                </a:cubicBezTo>
                <a:cubicBezTo>
                  <a:pt x="3503" y="3346"/>
                  <a:pt x="3495" y="3341"/>
                  <a:pt x="3485" y="3336"/>
                </a:cubicBezTo>
                <a:cubicBezTo>
                  <a:pt x="3465" y="3327"/>
                  <a:pt x="3443" y="3321"/>
                  <a:pt x="3421" y="3315"/>
                </a:cubicBezTo>
                <a:cubicBezTo>
                  <a:pt x="3412" y="3312"/>
                  <a:pt x="3403" y="3308"/>
                  <a:pt x="3393" y="3306"/>
                </a:cubicBezTo>
                <a:cubicBezTo>
                  <a:pt x="3362" y="3300"/>
                  <a:pt x="3329" y="3296"/>
                  <a:pt x="3295" y="3296"/>
                </a:cubicBezTo>
                <a:close/>
                <a:moveTo>
                  <a:pt x="6001" y="5077"/>
                </a:moveTo>
                <a:cubicBezTo>
                  <a:pt x="5987" y="5080"/>
                  <a:pt x="5975" y="5086"/>
                  <a:pt x="5962" y="5091"/>
                </a:cubicBezTo>
                <a:cubicBezTo>
                  <a:pt x="5952" y="5094"/>
                  <a:pt x="5941" y="5097"/>
                  <a:pt x="5931" y="5101"/>
                </a:cubicBezTo>
                <a:cubicBezTo>
                  <a:pt x="5907" y="5112"/>
                  <a:pt x="5883" y="5125"/>
                  <a:pt x="5861" y="5140"/>
                </a:cubicBezTo>
                <a:cubicBezTo>
                  <a:pt x="5852" y="5146"/>
                  <a:pt x="5844" y="5153"/>
                  <a:pt x="5836" y="5159"/>
                </a:cubicBezTo>
                <a:cubicBezTo>
                  <a:pt x="5822" y="5170"/>
                  <a:pt x="5808" y="5180"/>
                  <a:pt x="5796" y="5192"/>
                </a:cubicBezTo>
                <a:cubicBezTo>
                  <a:pt x="5787" y="5201"/>
                  <a:pt x="5779" y="5211"/>
                  <a:pt x="5770" y="5220"/>
                </a:cubicBezTo>
                <a:cubicBezTo>
                  <a:pt x="5760" y="5231"/>
                  <a:pt x="5750" y="5243"/>
                  <a:pt x="5741" y="5256"/>
                </a:cubicBezTo>
                <a:cubicBezTo>
                  <a:pt x="5733" y="5266"/>
                  <a:pt x="5726" y="5276"/>
                  <a:pt x="5720" y="5287"/>
                </a:cubicBezTo>
                <a:cubicBezTo>
                  <a:pt x="5711" y="5301"/>
                  <a:pt x="5704" y="5315"/>
                  <a:pt x="5697" y="5330"/>
                </a:cubicBezTo>
                <a:cubicBezTo>
                  <a:pt x="5692" y="5340"/>
                  <a:pt x="5687" y="5351"/>
                  <a:pt x="5682" y="5362"/>
                </a:cubicBezTo>
                <a:cubicBezTo>
                  <a:pt x="5675" y="5379"/>
                  <a:pt x="5670" y="5397"/>
                  <a:pt x="5666" y="5415"/>
                </a:cubicBezTo>
                <a:cubicBezTo>
                  <a:pt x="5663" y="5425"/>
                  <a:pt x="5660" y="5434"/>
                  <a:pt x="5658" y="5444"/>
                </a:cubicBezTo>
                <a:cubicBezTo>
                  <a:pt x="5653" y="5473"/>
                  <a:pt x="5649" y="5502"/>
                  <a:pt x="5649" y="5532"/>
                </a:cubicBezTo>
                <a:cubicBezTo>
                  <a:pt x="5649" y="5559"/>
                  <a:pt x="5653" y="5586"/>
                  <a:pt x="5657" y="5612"/>
                </a:cubicBezTo>
                <a:cubicBezTo>
                  <a:pt x="5659" y="5623"/>
                  <a:pt x="5662" y="5634"/>
                  <a:pt x="5664" y="5644"/>
                </a:cubicBezTo>
                <a:cubicBezTo>
                  <a:pt x="5666" y="5649"/>
                  <a:pt x="5666" y="5654"/>
                  <a:pt x="5667" y="5659"/>
                </a:cubicBezTo>
                <a:lnTo>
                  <a:pt x="5042" y="6025"/>
                </a:lnTo>
                <a:cubicBezTo>
                  <a:pt x="4956" y="5938"/>
                  <a:pt x="4838" y="5885"/>
                  <a:pt x="4708" y="5885"/>
                </a:cubicBezTo>
                <a:cubicBezTo>
                  <a:pt x="4577" y="5885"/>
                  <a:pt x="4459" y="5939"/>
                  <a:pt x="4374" y="6025"/>
                </a:cubicBezTo>
                <a:lnTo>
                  <a:pt x="3748" y="5660"/>
                </a:lnTo>
                <a:cubicBezTo>
                  <a:pt x="3750" y="5654"/>
                  <a:pt x="3750" y="5648"/>
                  <a:pt x="3752" y="5642"/>
                </a:cubicBezTo>
                <a:cubicBezTo>
                  <a:pt x="3754" y="5633"/>
                  <a:pt x="3756" y="5624"/>
                  <a:pt x="3758" y="5614"/>
                </a:cubicBezTo>
                <a:cubicBezTo>
                  <a:pt x="3763" y="5587"/>
                  <a:pt x="3766" y="5560"/>
                  <a:pt x="3766" y="5532"/>
                </a:cubicBezTo>
                <a:cubicBezTo>
                  <a:pt x="3766" y="5502"/>
                  <a:pt x="3763" y="5472"/>
                  <a:pt x="3757" y="5444"/>
                </a:cubicBezTo>
                <a:cubicBezTo>
                  <a:pt x="3755" y="5434"/>
                  <a:pt x="3752" y="5426"/>
                  <a:pt x="3750" y="5416"/>
                </a:cubicBezTo>
                <a:cubicBezTo>
                  <a:pt x="3745" y="5397"/>
                  <a:pt x="3740" y="5379"/>
                  <a:pt x="3733" y="5361"/>
                </a:cubicBezTo>
                <a:cubicBezTo>
                  <a:pt x="3729" y="5351"/>
                  <a:pt x="3724" y="5341"/>
                  <a:pt x="3720" y="5331"/>
                </a:cubicBezTo>
                <a:cubicBezTo>
                  <a:pt x="3712" y="5315"/>
                  <a:pt x="3703" y="5300"/>
                  <a:pt x="3694" y="5284"/>
                </a:cubicBezTo>
                <a:cubicBezTo>
                  <a:pt x="3688" y="5275"/>
                  <a:pt x="3683" y="5266"/>
                  <a:pt x="3676" y="5257"/>
                </a:cubicBezTo>
                <a:cubicBezTo>
                  <a:pt x="3665" y="5243"/>
                  <a:pt x="3654" y="5229"/>
                  <a:pt x="3641" y="5215"/>
                </a:cubicBezTo>
                <a:cubicBezTo>
                  <a:pt x="3635" y="5208"/>
                  <a:pt x="3628" y="5200"/>
                  <a:pt x="3621" y="5194"/>
                </a:cubicBezTo>
                <a:cubicBezTo>
                  <a:pt x="3605" y="5178"/>
                  <a:pt x="3588" y="5165"/>
                  <a:pt x="3571" y="5152"/>
                </a:cubicBezTo>
                <a:cubicBezTo>
                  <a:pt x="3566" y="5148"/>
                  <a:pt x="3561" y="5144"/>
                  <a:pt x="3556" y="5140"/>
                </a:cubicBezTo>
                <a:cubicBezTo>
                  <a:pt x="3533" y="5125"/>
                  <a:pt x="3508" y="5111"/>
                  <a:pt x="3482" y="5100"/>
                </a:cubicBezTo>
                <a:cubicBezTo>
                  <a:pt x="3475" y="5097"/>
                  <a:pt x="3467" y="5095"/>
                  <a:pt x="3459" y="5092"/>
                </a:cubicBezTo>
                <a:cubicBezTo>
                  <a:pt x="3444" y="5087"/>
                  <a:pt x="3429" y="5080"/>
                  <a:pt x="3413" y="5076"/>
                </a:cubicBezTo>
                <a:lnTo>
                  <a:pt x="3413" y="4222"/>
                </a:lnTo>
                <a:cubicBezTo>
                  <a:pt x="3429" y="4218"/>
                  <a:pt x="3444" y="4212"/>
                  <a:pt x="3459" y="4206"/>
                </a:cubicBezTo>
                <a:cubicBezTo>
                  <a:pt x="3467" y="4203"/>
                  <a:pt x="3475" y="4201"/>
                  <a:pt x="3482" y="4198"/>
                </a:cubicBezTo>
                <a:cubicBezTo>
                  <a:pt x="3508" y="4187"/>
                  <a:pt x="3533" y="4174"/>
                  <a:pt x="3556" y="4158"/>
                </a:cubicBezTo>
                <a:cubicBezTo>
                  <a:pt x="3561" y="4155"/>
                  <a:pt x="3566" y="4150"/>
                  <a:pt x="3571" y="4147"/>
                </a:cubicBezTo>
                <a:cubicBezTo>
                  <a:pt x="3588" y="4134"/>
                  <a:pt x="3605" y="4120"/>
                  <a:pt x="3621" y="4105"/>
                </a:cubicBezTo>
                <a:cubicBezTo>
                  <a:pt x="3628" y="4098"/>
                  <a:pt x="3635" y="4090"/>
                  <a:pt x="3641" y="4083"/>
                </a:cubicBezTo>
                <a:cubicBezTo>
                  <a:pt x="3654" y="4070"/>
                  <a:pt x="3665" y="4056"/>
                  <a:pt x="3676" y="4041"/>
                </a:cubicBezTo>
                <a:cubicBezTo>
                  <a:pt x="3683" y="4032"/>
                  <a:pt x="3688" y="4023"/>
                  <a:pt x="3694" y="4014"/>
                </a:cubicBezTo>
                <a:cubicBezTo>
                  <a:pt x="3703" y="3999"/>
                  <a:pt x="3712" y="3983"/>
                  <a:pt x="3720" y="3967"/>
                </a:cubicBezTo>
                <a:cubicBezTo>
                  <a:pt x="3724" y="3957"/>
                  <a:pt x="3729" y="3948"/>
                  <a:pt x="3733" y="3938"/>
                </a:cubicBezTo>
                <a:cubicBezTo>
                  <a:pt x="3740" y="3920"/>
                  <a:pt x="3745" y="3901"/>
                  <a:pt x="3750" y="3882"/>
                </a:cubicBezTo>
                <a:cubicBezTo>
                  <a:pt x="3752" y="3873"/>
                  <a:pt x="3755" y="3864"/>
                  <a:pt x="3757" y="3855"/>
                </a:cubicBezTo>
                <a:cubicBezTo>
                  <a:pt x="3763" y="3826"/>
                  <a:pt x="3766" y="3797"/>
                  <a:pt x="3766" y="3766"/>
                </a:cubicBezTo>
                <a:cubicBezTo>
                  <a:pt x="3766" y="3733"/>
                  <a:pt x="3762" y="3700"/>
                  <a:pt x="3755" y="3668"/>
                </a:cubicBezTo>
                <a:lnTo>
                  <a:pt x="4354" y="3369"/>
                </a:lnTo>
                <a:cubicBezTo>
                  <a:pt x="4355" y="3371"/>
                  <a:pt x="4358" y="3373"/>
                  <a:pt x="4360" y="3375"/>
                </a:cubicBezTo>
                <a:cubicBezTo>
                  <a:pt x="4376" y="3393"/>
                  <a:pt x="4394" y="3409"/>
                  <a:pt x="4412" y="3424"/>
                </a:cubicBezTo>
                <a:cubicBezTo>
                  <a:pt x="4419" y="3430"/>
                  <a:pt x="4426" y="3436"/>
                  <a:pt x="4434" y="3441"/>
                </a:cubicBezTo>
                <a:cubicBezTo>
                  <a:pt x="4452" y="3454"/>
                  <a:pt x="4471" y="3465"/>
                  <a:pt x="4490" y="3475"/>
                </a:cubicBezTo>
                <a:cubicBezTo>
                  <a:pt x="4499" y="3480"/>
                  <a:pt x="4508" y="3486"/>
                  <a:pt x="4518" y="3490"/>
                </a:cubicBezTo>
                <a:cubicBezTo>
                  <a:pt x="4538" y="3499"/>
                  <a:pt x="4560" y="3506"/>
                  <a:pt x="4582" y="3512"/>
                </a:cubicBezTo>
                <a:cubicBezTo>
                  <a:pt x="4591" y="3514"/>
                  <a:pt x="4600" y="3518"/>
                  <a:pt x="4609" y="3520"/>
                </a:cubicBezTo>
                <a:cubicBezTo>
                  <a:pt x="4641" y="3527"/>
                  <a:pt x="4674" y="3531"/>
                  <a:pt x="4708" y="3531"/>
                </a:cubicBezTo>
                <a:cubicBezTo>
                  <a:pt x="4838" y="3531"/>
                  <a:pt x="4956" y="3477"/>
                  <a:pt x="5042" y="3391"/>
                </a:cubicBezTo>
                <a:lnTo>
                  <a:pt x="5667" y="3756"/>
                </a:lnTo>
                <a:cubicBezTo>
                  <a:pt x="5666" y="3762"/>
                  <a:pt x="5665" y="3768"/>
                  <a:pt x="5664" y="3774"/>
                </a:cubicBezTo>
                <a:cubicBezTo>
                  <a:pt x="5661" y="3783"/>
                  <a:pt x="5659" y="3793"/>
                  <a:pt x="5658" y="3802"/>
                </a:cubicBezTo>
                <a:cubicBezTo>
                  <a:pt x="5653" y="3829"/>
                  <a:pt x="5649" y="3856"/>
                  <a:pt x="5649" y="3884"/>
                </a:cubicBezTo>
                <a:cubicBezTo>
                  <a:pt x="5649" y="3914"/>
                  <a:pt x="5653" y="3944"/>
                  <a:pt x="5658" y="3972"/>
                </a:cubicBezTo>
                <a:cubicBezTo>
                  <a:pt x="5660" y="3982"/>
                  <a:pt x="5663" y="3991"/>
                  <a:pt x="5665" y="4000"/>
                </a:cubicBezTo>
                <a:cubicBezTo>
                  <a:pt x="5670" y="4019"/>
                  <a:pt x="5676" y="4037"/>
                  <a:pt x="5682" y="4055"/>
                </a:cubicBezTo>
                <a:cubicBezTo>
                  <a:pt x="5687" y="4065"/>
                  <a:pt x="5691" y="4075"/>
                  <a:pt x="5696" y="4085"/>
                </a:cubicBezTo>
                <a:cubicBezTo>
                  <a:pt x="5704" y="4101"/>
                  <a:pt x="5712" y="4116"/>
                  <a:pt x="5721" y="4131"/>
                </a:cubicBezTo>
                <a:cubicBezTo>
                  <a:pt x="5727" y="4140"/>
                  <a:pt x="5733" y="4150"/>
                  <a:pt x="5740" y="4159"/>
                </a:cubicBezTo>
                <a:cubicBezTo>
                  <a:pt x="5750" y="4173"/>
                  <a:pt x="5761" y="4186"/>
                  <a:pt x="5773" y="4199"/>
                </a:cubicBezTo>
                <a:cubicBezTo>
                  <a:pt x="5780" y="4207"/>
                  <a:pt x="5787" y="4215"/>
                  <a:pt x="5795" y="4223"/>
                </a:cubicBezTo>
                <a:cubicBezTo>
                  <a:pt x="5809" y="4237"/>
                  <a:pt x="5825" y="4250"/>
                  <a:pt x="5842" y="4262"/>
                </a:cubicBezTo>
                <a:cubicBezTo>
                  <a:pt x="5848" y="4266"/>
                  <a:pt x="5853" y="4272"/>
                  <a:pt x="5860" y="4276"/>
                </a:cubicBezTo>
                <a:cubicBezTo>
                  <a:pt x="5883" y="4291"/>
                  <a:pt x="5907" y="4304"/>
                  <a:pt x="5933" y="4316"/>
                </a:cubicBezTo>
                <a:cubicBezTo>
                  <a:pt x="5941" y="4319"/>
                  <a:pt x="5949" y="4321"/>
                  <a:pt x="5957" y="4324"/>
                </a:cubicBezTo>
                <a:cubicBezTo>
                  <a:pt x="5972" y="4330"/>
                  <a:pt x="5986" y="4336"/>
                  <a:pt x="6002" y="4340"/>
                </a:cubicBezTo>
                <a:lnTo>
                  <a:pt x="6001" y="50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90" name="saturn_321510">
            <a:extLst>
              <a:ext uri="{FF2B5EF4-FFF2-40B4-BE49-F238E27FC236}">
                <a16:creationId xmlns="" xmlns:a16="http://schemas.microsoft.com/office/drawing/2014/main" id="{324B5330-AEA7-4BD4-A5C6-E549F6FC29A7}"/>
              </a:ext>
            </a:extLst>
          </p:cNvPr>
          <p:cNvSpPr>
            <a:spLocks noChangeAspect="1"/>
          </p:cNvSpPr>
          <p:nvPr/>
        </p:nvSpPr>
        <p:spPr bwMode="auto">
          <a:xfrm>
            <a:off x="9885508" y="5344319"/>
            <a:ext cx="368686" cy="368754"/>
          </a:xfrm>
          <a:custGeom>
            <a:avLst/>
            <a:gdLst>
              <a:gd name="connsiteX0" fmla="*/ 56750 w 607390"/>
              <a:gd name="connsiteY0" fmla="*/ 456490 h 607501"/>
              <a:gd name="connsiteX1" fmla="*/ 56750 w 607390"/>
              <a:gd name="connsiteY1" fmla="*/ 523646 h 607501"/>
              <a:gd name="connsiteX2" fmla="*/ 113641 w 607390"/>
              <a:gd name="connsiteY2" fmla="*/ 531360 h 607501"/>
              <a:gd name="connsiteX3" fmla="*/ 102008 w 607390"/>
              <a:gd name="connsiteY3" fmla="*/ 519744 h 607501"/>
              <a:gd name="connsiteX4" fmla="*/ 56750 w 607390"/>
              <a:gd name="connsiteY4" fmla="*/ 456490 h 607501"/>
              <a:gd name="connsiteX5" fmla="*/ 534959 w 607390"/>
              <a:gd name="connsiteY5" fmla="*/ 262916 h 607501"/>
              <a:gd name="connsiteX6" fmla="*/ 412180 w 607390"/>
              <a:gd name="connsiteY6" fmla="*/ 404943 h 607501"/>
              <a:gd name="connsiteX7" fmla="*/ 405728 w 607390"/>
              <a:gd name="connsiteY7" fmla="*/ 411386 h 607501"/>
              <a:gd name="connsiteX8" fmla="*/ 408364 w 607390"/>
              <a:gd name="connsiteY8" fmla="*/ 429446 h 607501"/>
              <a:gd name="connsiteX9" fmla="*/ 356653 w 607390"/>
              <a:gd name="connsiteY9" fmla="*/ 479722 h 607501"/>
              <a:gd name="connsiteX10" fmla="*/ 332115 w 607390"/>
              <a:gd name="connsiteY10" fmla="*/ 473279 h 607501"/>
              <a:gd name="connsiteX11" fmla="*/ 227422 w 607390"/>
              <a:gd name="connsiteY11" fmla="*/ 541706 h 607501"/>
              <a:gd name="connsiteX12" fmla="*/ 303670 w 607390"/>
              <a:gd name="connsiteY12" fmla="*/ 555954 h 607501"/>
              <a:gd name="connsiteX13" fmla="*/ 308850 w 607390"/>
              <a:gd name="connsiteY13" fmla="*/ 555954 h 607501"/>
              <a:gd name="connsiteX14" fmla="*/ 544047 w 607390"/>
              <a:gd name="connsiteY14" fmla="*/ 327440 h 607501"/>
              <a:gd name="connsiteX15" fmla="*/ 534959 w 607390"/>
              <a:gd name="connsiteY15" fmla="*/ 262916 h 607501"/>
              <a:gd name="connsiteX16" fmla="*/ 285541 w 607390"/>
              <a:gd name="connsiteY16" fmla="*/ 154471 h 607501"/>
              <a:gd name="connsiteX17" fmla="*/ 337195 w 607390"/>
              <a:gd name="connsiteY17" fmla="*/ 206090 h 607501"/>
              <a:gd name="connsiteX18" fmla="*/ 285541 w 607390"/>
              <a:gd name="connsiteY18" fmla="*/ 257709 h 607501"/>
              <a:gd name="connsiteX19" fmla="*/ 233887 w 607390"/>
              <a:gd name="connsiteY19" fmla="*/ 206090 h 607501"/>
              <a:gd name="connsiteX20" fmla="*/ 285541 w 607390"/>
              <a:gd name="connsiteY20" fmla="*/ 154471 h 607501"/>
              <a:gd name="connsiteX21" fmla="*/ 308850 w 607390"/>
              <a:gd name="connsiteY21" fmla="*/ 88672 h 607501"/>
              <a:gd name="connsiteX22" fmla="*/ 73563 w 607390"/>
              <a:gd name="connsiteY22" fmla="*/ 318456 h 607501"/>
              <a:gd name="connsiteX23" fmla="*/ 138178 w 607390"/>
              <a:gd name="connsiteY23" fmla="*/ 484895 h 607501"/>
              <a:gd name="connsiteX24" fmla="*/ 171804 w 607390"/>
              <a:gd name="connsiteY24" fmla="*/ 513301 h 607501"/>
              <a:gd name="connsiteX25" fmla="*/ 306215 w 607390"/>
              <a:gd name="connsiteY25" fmla="*/ 429446 h 607501"/>
              <a:gd name="connsiteX26" fmla="*/ 306215 w 607390"/>
              <a:gd name="connsiteY26" fmla="*/ 426814 h 607501"/>
              <a:gd name="connsiteX27" fmla="*/ 357925 w 607390"/>
              <a:gd name="connsiteY27" fmla="*/ 376537 h 607501"/>
              <a:gd name="connsiteX28" fmla="*/ 367013 w 607390"/>
              <a:gd name="connsiteY28" fmla="*/ 377808 h 607501"/>
              <a:gd name="connsiteX29" fmla="*/ 376010 w 607390"/>
              <a:gd name="connsiteY29" fmla="*/ 368733 h 607501"/>
              <a:gd name="connsiteX30" fmla="*/ 511694 w 607390"/>
              <a:gd name="connsiteY30" fmla="*/ 203564 h 607501"/>
              <a:gd name="connsiteX31" fmla="*/ 479431 w 607390"/>
              <a:gd name="connsiteY31" fmla="*/ 161001 h 607501"/>
              <a:gd name="connsiteX32" fmla="*/ 313940 w 607390"/>
              <a:gd name="connsiteY32" fmla="*/ 88672 h 607501"/>
              <a:gd name="connsiteX33" fmla="*/ 308850 w 607390"/>
              <a:gd name="connsiteY33" fmla="*/ 88672 h 607501"/>
              <a:gd name="connsiteX34" fmla="*/ 508195 w 607390"/>
              <a:gd name="connsiteY34" fmla="*/ 50783 h 607501"/>
              <a:gd name="connsiteX35" fmla="*/ 438081 w 607390"/>
              <a:gd name="connsiteY35" fmla="*/ 69341 h 607501"/>
              <a:gd name="connsiteX36" fmla="*/ 515602 w 607390"/>
              <a:gd name="connsiteY36" fmla="*/ 126152 h 607501"/>
              <a:gd name="connsiteX37" fmla="*/ 537594 w 607390"/>
              <a:gd name="connsiteY37" fmla="*/ 153196 h 607501"/>
              <a:gd name="connsiteX38" fmla="*/ 554407 w 607390"/>
              <a:gd name="connsiteY38" fmla="*/ 89942 h 607501"/>
              <a:gd name="connsiteX39" fmla="*/ 545319 w 607390"/>
              <a:gd name="connsiteY39" fmla="*/ 60266 h 607501"/>
              <a:gd name="connsiteX40" fmla="*/ 508195 w 607390"/>
              <a:gd name="connsiteY40" fmla="*/ 50783 h 607501"/>
              <a:gd name="connsiteX41" fmla="*/ 500572 w 607390"/>
              <a:gd name="connsiteY41" fmla="*/ 756 h 607501"/>
              <a:gd name="connsiteX42" fmla="*/ 584125 w 607390"/>
              <a:gd name="connsiteY42" fmla="*/ 25418 h 607501"/>
              <a:gd name="connsiteX43" fmla="*/ 607390 w 607390"/>
              <a:gd name="connsiteY43" fmla="*/ 91303 h 607501"/>
              <a:gd name="connsiteX44" fmla="*/ 569857 w 607390"/>
              <a:gd name="connsiteY44" fmla="*/ 207466 h 607501"/>
              <a:gd name="connsiteX45" fmla="*/ 594485 w 607390"/>
              <a:gd name="connsiteY45" fmla="*/ 328711 h 607501"/>
              <a:gd name="connsiteX46" fmla="*/ 308850 w 607390"/>
              <a:gd name="connsiteY46" fmla="*/ 607501 h 607501"/>
              <a:gd name="connsiteX47" fmla="*/ 302307 w 607390"/>
              <a:gd name="connsiteY47" fmla="*/ 607501 h 607501"/>
              <a:gd name="connsiteX48" fmla="*/ 165351 w 607390"/>
              <a:gd name="connsiteY48" fmla="*/ 568841 h 607501"/>
              <a:gd name="connsiteX49" fmla="*/ 90376 w 607390"/>
              <a:gd name="connsiteY49" fmla="*/ 584269 h 607501"/>
              <a:gd name="connsiteX50" fmla="*/ 21852 w 607390"/>
              <a:gd name="connsiteY50" fmla="*/ 558495 h 607501"/>
              <a:gd name="connsiteX51" fmla="*/ 30940 w 607390"/>
              <a:gd name="connsiteY51" fmla="*/ 388154 h 607501"/>
              <a:gd name="connsiteX52" fmla="*/ 23125 w 607390"/>
              <a:gd name="connsiteY52" fmla="*/ 317095 h 607501"/>
              <a:gd name="connsiteX53" fmla="*/ 308850 w 607390"/>
              <a:gd name="connsiteY53" fmla="*/ 38304 h 607501"/>
              <a:gd name="connsiteX54" fmla="*/ 315303 w 607390"/>
              <a:gd name="connsiteY54" fmla="*/ 38304 h 607501"/>
              <a:gd name="connsiteX55" fmla="*/ 373466 w 607390"/>
              <a:gd name="connsiteY55" fmla="*/ 44838 h 607501"/>
              <a:gd name="connsiteX56" fmla="*/ 500572 w 607390"/>
              <a:gd name="connsiteY56" fmla="*/ 756 h 60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390" h="607501">
                <a:moveTo>
                  <a:pt x="56750" y="456490"/>
                </a:moveTo>
                <a:cubicBezTo>
                  <a:pt x="46390" y="487527"/>
                  <a:pt x="46390" y="512030"/>
                  <a:pt x="56750" y="523646"/>
                </a:cubicBezTo>
                <a:cubicBezTo>
                  <a:pt x="67110" y="533992"/>
                  <a:pt x="86468" y="536533"/>
                  <a:pt x="113641" y="531360"/>
                </a:cubicBezTo>
                <a:lnTo>
                  <a:pt x="102008" y="519744"/>
                </a:lnTo>
                <a:cubicBezTo>
                  <a:pt x="83923" y="500414"/>
                  <a:pt x="68383" y="479722"/>
                  <a:pt x="56750" y="456490"/>
                </a:cubicBezTo>
                <a:close/>
                <a:moveTo>
                  <a:pt x="534959" y="262916"/>
                </a:moveTo>
                <a:cubicBezTo>
                  <a:pt x="502697" y="309381"/>
                  <a:pt x="461346" y="358478"/>
                  <a:pt x="412180" y="404943"/>
                </a:cubicBezTo>
                <a:lnTo>
                  <a:pt x="405728" y="411386"/>
                </a:lnTo>
                <a:cubicBezTo>
                  <a:pt x="407000" y="416559"/>
                  <a:pt x="408364" y="423002"/>
                  <a:pt x="408364" y="429446"/>
                </a:cubicBezTo>
                <a:cubicBezTo>
                  <a:pt x="407000" y="456490"/>
                  <a:pt x="383735" y="479722"/>
                  <a:pt x="356653" y="479722"/>
                </a:cubicBezTo>
                <a:cubicBezTo>
                  <a:pt x="347565" y="479722"/>
                  <a:pt x="339840" y="477181"/>
                  <a:pt x="332115" y="473279"/>
                </a:cubicBezTo>
                <a:cubicBezTo>
                  <a:pt x="297218" y="500414"/>
                  <a:pt x="262320" y="523646"/>
                  <a:pt x="227422" y="541706"/>
                </a:cubicBezTo>
                <a:cubicBezTo>
                  <a:pt x="251960" y="550781"/>
                  <a:pt x="277769" y="555954"/>
                  <a:pt x="303670" y="555954"/>
                </a:cubicBezTo>
                <a:lnTo>
                  <a:pt x="308850" y="555954"/>
                </a:lnTo>
                <a:cubicBezTo>
                  <a:pt x="435446" y="555954"/>
                  <a:pt x="541502" y="453949"/>
                  <a:pt x="544047" y="327440"/>
                </a:cubicBezTo>
                <a:cubicBezTo>
                  <a:pt x="544047" y="305569"/>
                  <a:pt x="541502" y="283607"/>
                  <a:pt x="534959" y="262916"/>
                </a:cubicBezTo>
                <a:close/>
                <a:moveTo>
                  <a:pt x="285541" y="154471"/>
                </a:moveTo>
                <a:cubicBezTo>
                  <a:pt x="314069" y="154471"/>
                  <a:pt x="337195" y="177582"/>
                  <a:pt x="337195" y="206090"/>
                </a:cubicBezTo>
                <a:cubicBezTo>
                  <a:pt x="337195" y="234598"/>
                  <a:pt x="314069" y="257709"/>
                  <a:pt x="285541" y="257709"/>
                </a:cubicBezTo>
                <a:cubicBezTo>
                  <a:pt x="257013" y="257709"/>
                  <a:pt x="233887" y="234598"/>
                  <a:pt x="233887" y="206090"/>
                </a:cubicBezTo>
                <a:cubicBezTo>
                  <a:pt x="233887" y="177582"/>
                  <a:pt x="257013" y="154471"/>
                  <a:pt x="285541" y="154471"/>
                </a:cubicBezTo>
                <a:close/>
                <a:moveTo>
                  <a:pt x="308850" y="88672"/>
                </a:moveTo>
                <a:cubicBezTo>
                  <a:pt x="182164" y="88672"/>
                  <a:pt x="76198" y="190677"/>
                  <a:pt x="73563" y="318456"/>
                </a:cubicBezTo>
                <a:cubicBezTo>
                  <a:pt x="72291" y="380349"/>
                  <a:pt x="95556" y="439791"/>
                  <a:pt x="138178" y="484895"/>
                </a:cubicBezTo>
                <a:cubicBezTo>
                  <a:pt x="148539" y="495241"/>
                  <a:pt x="160171" y="504316"/>
                  <a:pt x="171804" y="513301"/>
                </a:cubicBezTo>
                <a:cubicBezTo>
                  <a:pt x="210609" y="495241"/>
                  <a:pt x="257140" y="468106"/>
                  <a:pt x="306215" y="429446"/>
                </a:cubicBezTo>
                <a:lnTo>
                  <a:pt x="306215" y="426814"/>
                </a:lnTo>
                <a:cubicBezTo>
                  <a:pt x="307487" y="398409"/>
                  <a:pt x="330752" y="376537"/>
                  <a:pt x="357925" y="376537"/>
                </a:cubicBezTo>
                <a:cubicBezTo>
                  <a:pt x="361833" y="376537"/>
                  <a:pt x="364378" y="377808"/>
                  <a:pt x="367013" y="377808"/>
                </a:cubicBezTo>
                <a:cubicBezTo>
                  <a:pt x="369558" y="375176"/>
                  <a:pt x="372103" y="371364"/>
                  <a:pt x="376010" y="368733"/>
                </a:cubicBezTo>
                <a:cubicBezTo>
                  <a:pt x="432901" y="314554"/>
                  <a:pt x="479431" y="256472"/>
                  <a:pt x="511694" y="203564"/>
                </a:cubicBezTo>
                <a:cubicBezTo>
                  <a:pt x="502697" y="189316"/>
                  <a:pt x="492336" y="173888"/>
                  <a:pt x="479431" y="161001"/>
                </a:cubicBezTo>
                <a:cubicBezTo>
                  <a:pt x="435446" y="115807"/>
                  <a:pt x="377283" y="89942"/>
                  <a:pt x="313940" y="88672"/>
                </a:cubicBezTo>
                <a:cubicBezTo>
                  <a:pt x="312667" y="89942"/>
                  <a:pt x="311395" y="88672"/>
                  <a:pt x="308850" y="88672"/>
                </a:cubicBezTo>
                <a:close/>
                <a:moveTo>
                  <a:pt x="508195" y="50783"/>
                </a:moveTo>
                <a:cubicBezTo>
                  <a:pt x="490110" y="51917"/>
                  <a:pt x="466527" y="57725"/>
                  <a:pt x="438081" y="69341"/>
                </a:cubicBezTo>
                <a:cubicBezTo>
                  <a:pt x="466527" y="83499"/>
                  <a:pt x="492336" y="102920"/>
                  <a:pt x="515602" y="126152"/>
                </a:cubicBezTo>
                <a:cubicBezTo>
                  <a:pt x="523326" y="135137"/>
                  <a:pt x="531142" y="144212"/>
                  <a:pt x="537594" y="153196"/>
                </a:cubicBezTo>
                <a:cubicBezTo>
                  <a:pt x="547955" y="128693"/>
                  <a:pt x="554407" y="108002"/>
                  <a:pt x="554407" y="89942"/>
                </a:cubicBezTo>
                <a:cubicBezTo>
                  <a:pt x="554407" y="77055"/>
                  <a:pt x="551772" y="66710"/>
                  <a:pt x="545319" y="60266"/>
                </a:cubicBezTo>
                <a:cubicBezTo>
                  <a:pt x="538866" y="53188"/>
                  <a:pt x="526280" y="49648"/>
                  <a:pt x="508195" y="50783"/>
                </a:cubicBezTo>
                <a:close/>
                <a:moveTo>
                  <a:pt x="500572" y="756"/>
                </a:moveTo>
                <a:cubicBezTo>
                  <a:pt x="536594" y="-2647"/>
                  <a:pt x="565358" y="5407"/>
                  <a:pt x="584125" y="25418"/>
                </a:cubicBezTo>
                <a:cubicBezTo>
                  <a:pt x="599665" y="42207"/>
                  <a:pt x="607390" y="64169"/>
                  <a:pt x="607390" y="91303"/>
                </a:cubicBezTo>
                <a:cubicBezTo>
                  <a:pt x="607390" y="124791"/>
                  <a:pt x="593122" y="164813"/>
                  <a:pt x="569857" y="207466"/>
                </a:cubicBezTo>
                <a:cubicBezTo>
                  <a:pt x="586669" y="244856"/>
                  <a:pt x="595757" y="286148"/>
                  <a:pt x="594485" y="328711"/>
                </a:cubicBezTo>
                <a:cubicBezTo>
                  <a:pt x="591850" y="482354"/>
                  <a:pt x="463891" y="607501"/>
                  <a:pt x="308850" y="607501"/>
                </a:cubicBezTo>
                <a:lnTo>
                  <a:pt x="302307" y="607501"/>
                </a:lnTo>
                <a:cubicBezTo>
                  <a:pt x="253232" y="606231"/>
                  <a:pt x="206702" y="592073"/>
                  <a:pt x="165351" y="568841"/>
                </a:cubicBezTo>
                <a:cubicBezTo>
                  <a:pt x="138178" y="579187"/>
                  <a:pt x="113641" y="584269"/>
                  <a:pt x="90376" y="584269"/>
                </a:cubicBezTo>
                <a:cubicBezTo>
                  <a:pt x="63203" y="584269"/>
                  <a:pt x="39937" y="576555"/>
                  <a:pt x="21852" y="558495"/>
                </a:cubicBezTo>
                <a:cubicBezTo>
                  <a:pt x="-10410" y="524917"/>
                  <a:pt x="-6593" y="465565"/>
                  <a:pt x="30940" y="388154"/>
                </a:cubicBezTo>
                <a:cubicBezTo>
                  <a:pt x="24488" y="364921"/>
                  <a:pt x="21852" y="341689"/>
                  <a:pt x="23125" y="317095"/>
                </a:cubicBezTo>
                <a:cubicBezTo>
                  <a:pt x="27032" y="163542"/>
                  <a:pt x="154991" y="38304"/>
                  <a:pt x="308850" y="38304"/>
                </a:cubicBezTo>
                <a:lnTo>
                  <a:pt x="315303" y="38304"/>
                </a:lnTo>
                <a:cubicBezTo>
                  <a:pt x="335932" y="38304"/>
                  <a:pt x="355381" y="40936"/>
                  <a:pt x="373466" y="44838"/>
                </a:cubicBezTo>
                <a:cubicBezTo>
                  <a:pt x="421269" y="19020"/>
                  <a:pt x="464550" y="4159"/>
                  <a:pt x="500572" y="7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91" name="teacher-reading-sitting-on-a-chair_43710">
            <a:extLst>
              <a:ext uri="{FF2B5EF4-FFF2-40B4-BE49-F238E27FC236}">
                <a16:creationId xmlns="" xmlns:a16="http://schemas.microsoft.com/office/drawing/2014/main" id="{892DB46B-4D0C-4FB0-99DE-FBA67930CFEB}"/>
              </a:ext>
            </a:extLst>
          </p:cNvPr>
          <p:cNvSpPr>
            <a:spLocks noChangeAspect="1"/>
          </p:cNvSpPr>
          <p:nvPr/>
        </p:nvSpPr>
        <p:spPr bwMode="auto">
          <a:xfrm>
            <a:off x="10454012" y="5344319"/>
            <a:ext cx="329482" cy="368754"/>
          </a:xfrm>
          <a:custGeom>
            <a:avLst/>
            <a:gdLst>
              <a:gd name="connsiteX0" fmla="*/ 35878 w 499565"/>
              <a:gd name="connsiteY0" fmla="*/ 219321 h 559107"/>
              <a:gd name="connsiteX1" fmla="*/ 86106 w 499565"/>
              <a:gd name="connsiteY1" fmla="*/ 419991 h 559107"/>
              <a:gd name="connsiteX2" fmla="*/ 226747 w 499565"/>
              <a:gd name="connsiteY2" fmla="*/ 419991 h 559107"/>
              <a:gd name="connsiteX3" fmla="*/ 226747 w 499565"/>
              <a:gd name="connsiteY3" fmla="*/ 457258 h 559107"/>
              <a:gd name="connsiteX4" fmla="*/ 200915 w 499565"/>
              <a:gd name="connsiteY4" fmla="*/ 457258 h 559107"/>
              <a:gd name="connsiteX5" fmla="*/ 236793 w 499565"/>
              <a:gd name="connsiteY5" fmla="*/ 538959 h 559107"/>
              <a:gd name="connsiteX6" fmla="*/ 215266 w 499565"/>
              <a:gd name="connsiteY6" fmla="*/ 548992 h 559107"/>
              <a:gd name="connsiteX7" fmla="*/ 175083 w 499565"/>
              <a:gd name="connsiteY7" fmla="*/ 457258 h 559107"/>
              <a:gd name="connsiteX8" fmla="*/ 113374 w 499565"/>
              <a:gd name="connsiteY8" fmla="*/ 457258 h 559107"/>
              <a:gd name="connsiteX9" fmla="*/ 71755 w 499565"/>
              <a:gd name="connsiteY9" fmla="*/ 548992 h 559107"/>
              <a:gd name="connsiteX10" fmla="*/ 48794 w 499565"/>
              <a:gd name="connsiteY10" fmla="*/ 538959 h 559107"/>
              <a:gd name="connsiteX11" fmla="*/ 86106 w 499565"/>
              <a:gd name="connsiteY11" fmla="*/ 457258 h 559107"/>
              <a:gd name="connsiteX12" fmla="*/ 57404 w 499565"/>
              <a:gd name="connsiteY12" fmla="*/ 457258 h 559107"/>
              <a:gd name="connsiteX13" fmla="*/ 0 w 499565"/>
              <a:gd name="connsiteY13" fmla="*/ 227921 h 559107"/>
              <a:gd name="connsiteX14" fmla="*/ 472293 w 499565"/>
              <a:gd name="connsiteY14" fmla="*/ 184879 h 559107"/>
              <a:gd name="connsiteX15" fmla="*/ 387606 w 499565"/>
              <a:gd name="connsiteY15" fmla="*/ 192048 h 559107"/>
              <a:gd name="connsiteX16" fmla="*/ 358899 w 499565"/>
              <a:gd name="connsiteY16" fmla="*/ 229327 h 559107"/>
              <a:gd name="connsiteX17" fmla="*/ 373253 w 499565"/>
              <a:gd name="connsiteY17" fmla="*/ 263739 h 559107"/>
              <a:gd name="connsiteX18" fmla="*/ 311532 w 499565"/>
              <a:gd name="connsiteY18" fmla="*/ 289548 h 559107"/>
              <a:gd name="connsiteX19" fmla="*/ 304355 w 499565"/>
              <a:gd name="connsiteY19" fmla="*/ 298151 h 559107"/>
              <a:gd name="connsiteX20" fmla="*/ 390477 w 499565"/>
              <a:gd name="connsiteY20" fmla="*/ 290982 h 559107"/>
              <a:gd name="connsiteX21" fmla="*/ 472293 w 499565"/>
              <a:gd name="connsiteY21" fmla="*/ 123224 h 559107"/>
              <a:gd name="connsiteX22" fmla="*/ 499565 w 499565"/>
              <a:gd name="connsiteY22" fmla="*/ 170540 h 559107"/>
              <a:gd name="connsiteX23" fmla="*/ 396219 w 499565"/>
              <a:gd name="connsiteY23" fmla="*/ 303886 h 559107"/>
              <a:gd name="connsiteX24" fmla="*/ 278518 w 499565"/>
              <a:gd name="connsiteY24" fmla="*/ 312489 h 559107"/>
              <a:gd name="connsiteX25" fmla="*/ 288566 w 499565"/>
              <a:gd name="connsiteY25" fmla="*/ 299585 h 559107"/>
              <a:gd name="connsiteX26" fmla="*/ 282824 w 499565"/>
              <a:gd name="connsiteY26" fmla="*/ 302452 h 559107"/>
              <a:gd name="connsiteX27" fmla="*/ 212491 w 499565"/>
              <a:gd name="connsiteY27" fmla="*/ 237930 h 559107"/>
              <a:gd name="connsiteX28" fmla="*/ 212491 w 499565"/>
              <a:gd name="connsiteY28" fmla="*/ 358372 h 559107"/>
              <a:gd name="connsiteX29" fmla="*/ 242634 w 499565"/>
              <a:gd name="connsiteY29" fmla="*/ 358372 h 559107"/>
              <a:gd name="connsiteX30" fmla="*/ 282824 w 499565"/>
              <a:gd name="connsiteY30" fmla="*/ 358372 h 559107"/>
              <a:gd name="connsiteX31" fmla="*/ 343110 w 499565"/>
              <a:gd name="connsiteY31" fmla="*/ 358372 h 559107"/>
              <a:gd name="connsiteX32" fmla="*/ 347416 w 499565"/>
              <a:gd name="connsiteY32" fmla="*/ 358372 h 559107"/>
              <a:gd name="connsiteX33" fmla="*/ 347416 w 499565"/>
              <a:gd name="connsiteY33" fmla="*/ 559107 h 559107"/>
              <a:gd name="connsiteX34" fmla="*/ 282824 w 499565"/>
              <a:gd name="connsiteY34" fmla="*/ 559107 h 559107"/>
              <a:gd name="connsiteX35" fmla="*/ 282824 w 499565"/>
              <a:gd name="connsiteY35" fmla="*/ 408556 h 559107"/>
              <a:gd name="connsiteX36" fmla="*/ 251246 w 499565"/>
              <a:gd name="connsiteY36" fmla="*/ 408556 h 559107"/>
              <a:gd name="connsiteX37" fmla="*/ 222539 w 499565"/>
              <a:gd name="connsiteY37" fmla="*/ 408556 h 559107"/>
              <a:gd name="connsiteX38" fmla="*/ 219668 w 499565"/>
              <a:gd name="connsiteY38" fmla="*/ 408556 h 559107"/>
              <a:gd name="connsiteX39" fmla="*/ 167995 w 499565"/>
              <a:gd name="connsiteY39" fmla="*/ 408556 h 559107"/>
              <a:gd name="connsiteX40" fmla="*/ 150770 w 499565"/>
              <a:gd name="connsiteY40" fmla="*/ 408556 h 559107"/>
              <a:gd name="connsiteX41" fmla="*/ 139288 w 499565"/>
              <a:gd name="connsiteY41" fmla="*/ 408556 h 559107"/>
              <a:gd name="connsiteX42" fmla="*/ 110580 w 499565"/>
              <a:gd name="connsiteY42" fmla="*/ 408556 h 559107"/>
              <a:gd name="connsiteX43" fmla="*/ 122063 w 499565"/>
              <a:gd name="connsiteY43" fmla="*/ 164805 h 559107"/>
              <a:gd name="connsiteX44" fmla="*/ 203879 w 499565"/>
              <a:gd name="connsiteY44" fmla="*/ 164805 h 559107"/>
              <a:gd name="connsiteX45" fmla="*/ 284260 w 499565"/>
              <a:gd name="connsiteY45" fmla="*/ 259438 h 559107"/>
              <a:gd name="connsiteX46" fmla="*/ 337368 w 499565"/>
              <a:gd name="connsiteY46" fmla="*/ 237930 h 559107"/>
              <a:gd name="connsiteX47" fmla="*/ 381865 w 499565"/>
              <a:gd name="connsiteY47" fmla="*/ 180577 h 559107"/>
              <a:gd name="connsiteX48" fmla="*/ 437844 w 499565"/>
              <a:gd name="connsiteY48" fmla="*/ 176276 h 559107"/>
              <a:gd name="connsiteX49" fmla="*/ 157939 w 499565"/>
              <a:gd name="connsiteY49" fmla="*/ 0 h 559107"/>
              <a:gd name="connsiteX50" fmla="*/ 229667 w 499565"/>
              <a:gd name="connsiteY50" fmla="*/ 71613 h 559107"/>
              <a:gd name="connsiteX51" fmla="*/ 157939 w 499565"/>
              <a:gd name="connsiteY51" fmla="*/ 143226 h 559107"/>
              <a:gd name="connsiteX52" fmla="*/ 86211 w 499565"/>
              <a:gd name="connsiteY52" fmla="*/ 71613 h 559107"/>
              <a:gd name="connsiteX53" fmla="*/ 157939 w 499565"/>
              <a:gd name="connsiteY53" fmla="*/ 0 h 55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99565" h="559107">
                <a:moveTo>
                  <a:pt x="35878" y="219321"/>
                </a:moveTo>
                <a:lnTo>
                  <a:pt x="86106" y="419991"/>
                </a:lnTo>
                <a:lnTo>
                  <a:pt x="226747" y="419991"/>
                </a:lnTo>
                <a:lnTo>
                  <a:pt x="226747" y="457258"/>
                </a:lnTo>
                <a:lnTo>
                  <a:pt x="200915" y="457258"/>
                </a:lnTo>
                <a:lnTo>
                  <a:pt x="236793" y="538959"/>
                </a:lnTo>
                <a:lnTo>
                  <a:pt x="215266" y="548992"/>
                </a:lnTo>
                <a:lnTo>
                  <a:pt x="175083" y="457258"/>
                </a:lnTo>
                <a:lnTo>
                  <a:pt x="113374" y="457258"/>
                </a:lnTo>
                <a:lnTo>
                  <a:pt x="71755" y="548992"/>
                </a:lnTo>
                <a:lnTo>
                  <a:pt x="48794" y="538959"/>
                </a:lnTo>
                <a:lnTo>
                  <a:pt x="86106" y="457258"/>
                </a:lnTo>
                <a:lnTo>
                  <a:pt x="57404" y="457258"/>
                </a:lnTo>
                <a:lnTo>
                  <a:pt x="0" y="227921"/>
                </a:lnTo>
                <a:close/>
                <a:moveTo>
                  <a:pt x="472293" y="184879"/>
                </a:moveTo>
                <a:lnTo>
                  <a:pt x="387606" y="192048"/>
                </a:lnTo>
                <a:lnTo>
                  <a:pt x="358899" y="229327"/>
                </a:lnTo>
                <a:lnTo>
                  <a:pt x="373253" y="263739"/>
                </a:lnTo>
                <a:lnTo>
                  <a:pt x="311532" y="289548"/>
                </a:lnTo>
                <a:lnTo>
                  <a:pt x="304355" y="298151"/>
                </a:lnTo>
                <a:lnTo>
                  <a:pt x="390477" y="290982"/>
                </a:lnTo>
                <a:close/>
                <a:moveTo>
                  <a:pt x="472293" y="123224"/>
                </a:moveTo>
                <a:lnTo>
                  <a:pt x="499565" y="170540"/>
                </a:lnTo>
                <a:lnTo>
                  <a:pt x="396219" y="303886"/>
                </a:lnTo>
                <a:lnTo>
                  <a:pt x="278518" y="312489"/>
                </a:lnTo>
                <a:lnTo>
                  <a:pt x="288566" y="299585"/>
                </a:lnTo>
                <a:lnTo>
                  <a:pt x="282824" y="302452"/>
                </a:lnTo>
                <a:lnTo>
                  <a:pt x="212491" y="237930"/>
                </a:lnTo>
                <a:lnTo>
                  <a:pt x="212491" y="358372"/>
                </a:lnTo>
                <a:lnTo>
                  <a:pt x="242634" y="358372"/>
                </a:lnTo>
                <a:lnTo>
                  <a:pt x="282824" y="358372"/>
                </a:lnTo>
                <a:lnTo>
                  <a:pt x="343110" y="358372"/>
                </a:lnTo>
                <a:lnTo>
                  <a:pt x="347416" y="358372"/>
                </a:lnTo>
                <a:lnTo>
                  <a:pt x="347416" y="559107"/>
                </a:lnTo>
                <a:lnTo>
                  <a:pt x="282824" y="559107"/>
                </a:lnTo>
                <a:lnTo>
                  <a:pt x="282824" y="408556"/>
                </a:lnTo>
                <a:lnTo>
                  <a:pt x="251246" y="408556"/>
                </a:lnTo>
                <a:lnTo>
                  <a:pt x="222539" y="408556"/>
                </a:lnTo>
                <a:lnTo>
                  <a:pt x="219668" y="408556"/>
                </a:lnTo>
                <a:lnTo>
                  <a:pt x="167995" y="408556"/>
                </a:lnTo>
                <a:lnTo>
                  <a:pt x="150770" y="408556"/>
                </a:lnTo>
                <a:lnTo>
                  <a:pt x="139288" y="408556"/>
                </a:lnTo>
                <a:lnTo>
                  <a:pt x="110580" y="408556"/>
                </a:lnTo>
                <a:lnTo>
                  <a:pt x="122063" y="164805"/>
                </a:lnTo>
                <a:lnTo>
                  <a:pt x="203879" y="164805"/>
                </a:lnTo>
                <a:lnTo>
                  <a:pt x="284260" y="259438"/>
                </a:lnTo>
                <a:lnTo>
                  <a:pt x="337368" y="237930"/>
                </a:lnTo>
                <a:lnTo>
                  <a:pt x="381865" y="180577"/>
                </a:lnTo>
                <a:lnTo>
                  <a:pt x="437844" y="176276"/>
                </a:lnTo>
                <a:close/>
                <a:moveTo>
                  <a:pt x="157939" y="0"/>
                </a:moveTo>
                <a:cubicBezTo>
                  <a:pt x="197553" y="0"/>
                  <a:pt x="229667" y="32062"/>
                  <a:pt x="229667" y="71613"/>
                </a:cubicBezTo>
                <a:cubicBezTo>
                  <a:pt x="229667" y="111164"/>
                  <a:pt x="197553" y="143226"/>
                  <a:pt x="157939" y="143226"/>
                </a:cubicBezTo>
                <a:cubicBezTo>
                  <a:pt x="118325" y="143226"/>
                  <a:pt x="86211" y="111164"/>
                  <a:pt x="86211" y="71613"/>
                </a:cubicBezTo>
                <a:cubicBezTo>
                  <a:pt x="86211" y="32062"/>
                  <a:pt x="118325" y="0"/>
                  <a:pt x="1579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92" name="atom_268751">
            <a:extLst>
              <a:ext uri="{FF2B5EF4-FFF2-40B4-BE49-F238E27FC236}">
                <a16:creationId xmlns="" xmlns:a16="http://schemas.microsoft.com/office/drawing/2014/main" id="{50557F70-8C4A-4BB4-85C2-2B16F1565FF6}"/>
              </a:ext>
            </a:extLst>
          </p:cNvPr>
          <p:cNvSpPr>
            <a:spLocks noChangeAspect="1"/>
          </p:cNvSpPr>
          <p:nvPr/>
        </p:nvSpPr>
        <p:spPr bwMode="auto">
          <a:xfrm>
            <a:off x="11037480" y="5344319"/>
            <a:ext cx="336090" cy="368754"/>
          </a:xfrm>
          <a:custGeom>
            <a:avLst/>
            <a:gdLst>
              <a:gd name="connsiteX0" fmla="*/ 275094 w 552931"/>
              <a:gd name="connsiteY0" fmla="*/ 484155 h 606668"/>
              <a:gd name="connsiteX1" fmla="*/ 205318 w 552931"/>
              <a:gd name="connsiteY1" fmla="*/ 504683 h 606668"/>
              <a:gd name="connsiteX2" fmla="*/ 346827 w 552931"/>
              <a:gd name="connsiteY2" fmla="*/ 505483 h 606668"/>
              <a:gd name="connsiteX3" fmla="*/ 275094 w 552931"/>
              <a:gd name="connsiteY3" fmla="*/ 484155 h 606668"/>
              <a:gd name="connsiteX4" fmla="*/ 176126 w 552931"/>
              <a:gd name="connsiteY4" fmla="*/ 434301 h 606668"/>
              <a:gd name="connsiteX5" fmla="*/ 184848 w 552931"/>
              <a:gd name="connsiteY5" fmla="*/ 461050 h 606668"/>
              <a:gd name="connsiteX6" fmla="*/ 212260 w 552931"/>
              <a:gd name="connsiteY6" fmla="*/ 455185 h 606668"/>
              <a:gd name="connsiteX7" fmla="*/ 176126 w 552931"/>
              <a:gd name="connsiteY7" fmla="*/ 434301 h 606668"/>
              <a:gd name="connsiteX8" fmla="*/ 376642 w 552931"/>
              <a:gd name="connsiteY8" fmla="*/ 434035 h 606668"/>
              <a:gd name="connsiteX9" fmla="*/ 340063 w 552931"/>
              <a:gd name="connsiteY9" fmla="*/ 455007 h 606668"/>
              <a:gd name="connsiteX10" fmla="*/ 367920 w 552931"/>
              <a:gd name="connsiteY10" fmla="*/ 460695 h 606668"/>
              <a:gd name="connsiteX11" fmla="*/ 376642 w 552931"/>
              <a:gd name="connsiteY11" fmla="*/ 434035 h 606668"/>
              <a:gd name="connsiteX12" fmla="*/ 66033 w 552931"/>
              <a:gd name="connsiteY12" fmla="*/ 342858 h 606668"/>
              <a:gd name="connsiteX13" fmla="*/ 136877 w 552931"/>
              <a:gd name="connsiteY13" fmla="*/ 465493 h 606668"/>
              <a:gd name="connsiteX14" fmla="*/ 119433 w 552931"/>
              <a:gd name="connsiteY14" fmla="*/ 393778 h 606668"/>
              <a:gd name="connsiteX15" fmla="*/ 66033 w 552931"/>
              <a:gd name="connsiteY15" fmla="*/ 342858 h 606668"/>
              <a:gd name="connsiteX16" fmla="*/ 486646 w 552931"/>
              <a:gd name="connsiteY16" fmla="*/ 342769 h 606668"/>
              <a:gd name="connsiteX17" fmla="*/ 433157 w 552931"/>
              <a:gd name="connsiteY17" fmla="*/ 393778 h 606668"/>
              <a:gd name="connsiteX18" fmla="*/ 415980 w 552931"/>
              <a:gd name="connsiteY18" fmla="*/ 464782 h 606668"/>
              <a:gd name="connsiteX19" fmla="*/ 486646 w 552931"/>
              <a:gd name="connsiteY19" fmla="*/ 342769 h 606668"/>
              <a:gd name="connsiteX20" fmla="*/ 112669 w 552931"/>
              <a:gd name="connsiteY20" fmla="*/ 281540 h 606668"/>
              <a:gd name="connsiteX21" fmla="*/ 93356 w 552931"/>
              <a:gd name="connsiteY21" fmla="*/ 303401 h 606668"/>
              <a:gd name="connsiteX22" fmla="*/ 112669 w 552931"/>
              <a:gd name="connsiteY22" fmla="*/ 325529 h 606668"/>
              <a:gd name="connsiteX23" fmla="*/ 112669 w 552931"/>
              <a:gd name="connsiteY23" fmla="*/ 281540 h 606668"/>
              <a:gd name="connsiteX24" fmla="*/ 439921 w 552931"/>
              <a:gd name="connsiteY24" fmla="*/ 281185 h 606668"/>
              <a:gd name="connsiteX25" fmla="*/ 440010 w 552931"/>
              <a:gd name="connsiteY25" fmla="*/ 324818 h 606668"/>
              <a:gd name="connsiteX26" fmla="*/ 459234 w 552931"/>
              <a:gd name="connsiteY26" fmla="*/ 303223 h 606668"/>
              <a:gd name="connsiteX27" fmla="*/ 439921 w 552931"/>
              <a:gd name="connsiteY27" fmla="*/ 281185 h 606668"/>
              <a:gd name="connsiteX28" fmla="*/ 276328 w 552931"/>
              <a:gd name="connsiteY28" fmla="*/ 239699 h 606668"/>
              <a:gd name="connsiteX29" fmla="*/ 340155 w 552931"/>
              <a:gd name="connsiteY29" fmla="*/ 303349 h 606668"/>
              <a:gd name="connsiteX30" fmla="*/ 276328 w 552931"/>
              <a:gd name="connsiteY30" fmla="*/ 366999 h 606668"/>
              <a:gd name="connsiteX31" fmla="*/ 212501 w 552931"/>
              <a:gd name="connsiteY31" fmla="*/ 303349 h 606668"/>
              <a:gd name="connsiteX32" fmla="*/ 276328 w 552931"/>
              <a:gd name="connsiteY32" fmla="*/ 239699 h 606668"/>
              <a:gd name="connsiteX33" fmla="*/ 277052 w 552931"/>
              <a:gd name="connsiteY33" fmla="*/ 172768 h 606668"/>
              <a:gd name="connsiteX34" fmla="*/ 163132 w 552931"/>
              <a:gd name="connsiteY34" fmla="*/ 237107 h 606668"/>
              <a:gd name="connsiteX35" fmla="*/ 163221 w 552931"/>
              <a:gd name="connsiteY35" fmla="*/ 370495 h 606668"/>
              <a:gd name="connsiteX36" fmla="*/ 275806 w 552931"/>
              <a:gd name="connsiteY36" fmla="*/ 434124 h 606668"/>
              <a:gd name="connsiteX37" fmla="*/ 389547 w 552931"/>
              <a:gd name="connsiteY37" fmla="*/ 369429 h 606668"/>
              <a:gd name="connsiteX38" fmla="*/ 389458 w 552931"/>
              <a:gd name="connsiteY38" fmla="*/ 236218 h 606668"/>
              <a:gd name="connsiteX39" fmla="*/ 277052 w 552931"/>
              <a:gd name="connsiteY39" fmla="*/ 172768 h 606668"/>
              <a:gd name="connsiteX40" fmla="*/ 184670 w 552931"/>
              <a:gd name="connsiteY40" fmla="*/ 146108 h 606668"/>
              <a:gd name="connsiteX41" fmla="*/ 176126 w 552931"/>
              <a:gd name="connsiteY41" fmla="*/ 172412 h 606668"/>
              <a:gd name="connsiteX42" fmla="*/ 211815 w 552931"/>
              <a:gd name="connsiteY42" fmla="*/ 151617 h 606668"/>
              <a:gd name="connsiteX43" fmla="*/ 184670 w 552931"/>
              <a:gd name="connsiteY43" fmla="*/ 146108 h 606668"/>
              <a:gd name="connsiteX44" fmla="*/ 367920 w 552931"/>
              <a:gd name="connsiteY44" fmla="*/ 145930 h 606668"/>
              <a:gd name="connsiteX45" fmla="*/ 340775 w 552931"/>
              <a:gd name="connsiteY45" fmla="*/ 151706 h 606668"/>
              <a:gd name="connsiteX46" fmla="*/ 376553 w 552931"/>
              <a:gd name="connsiteY46" fmla="*/ 172412 h 606668"/>
              <a:gd name="connsiteX47" fmla="*/ 367920 w 552931"/>
              <a:gd name="connsiteY47" fmla="*/ 145930 h 606668"/>
              <a:gd name="connsiteX48" fmla="*/ 136610 w 552931"/>
              <a:gd name="connsiteY48" fmla="*/ 142020 h 606668"/>
              <a:gd name="connsiteX49" fmla="*/ 66122 w 552931"/>
              <a:gd name="connsiteY49" fmla="*/ 264122 h 606668"/>
              <a:gd name="connsiteX50" fmla="*/ 119433 w 552931"/>
              <a:gd name="connsiteY50" fmla="*/ 213291 h 606668"/>
              <a:gd name="connsiteX51" fmla="*/ 136610 w 552931"/>
              <a:gd name="connsiteY51" fmla="*/ 142020 h 606668"/>
              <a:gd name="connsiteX52" fmla="*/ 276095 w 552931"/>
              <a:gd name="connsiteY52" fmla="*/ 46977 h 606668"/>
              <a:gd name="connsiteX53" fmla="*/ 206030 w 552931"/>
              <a:gd name="connsiteY53" fmla="*/ 100786 h 606668"/>
              <a:gd name="connsiteX54" fmla="*/ 276785 w 552931"/>
              <a:gd name="connsiteY54" fmla="*/ 122025 h 606668"/>
              <a:gd name="connsiteX55" fmla="*/ 347094 w 552931"/>
              <a:gd name="connsiteY55" fmla="*/ 101675 h 606668"/>
              <a:gd name="connsiteX56" fmla="*/ 276095 w 552931"/>
              <a:gd name="connsiteY56" fmla="*/ 46977 h 606668"/>
              <a:gd name="connsiteX57" fmla="*/ 276585 w 552931"/>
              <a:gd name="connsiteY57" fmla="*/ 0 h 606668"/>
              <a:gd name="connsiteX58" fmla="*/ 396667 w 552931"/>
              <a:gd name="connsiteY58" fmla="*/ 95010 h 606668"/>
              <a:gd name="connsiteX59" fmla="*/ 396756 w 552931"/>
              <a:gd name="connsiteY59" fmla="*/ 95098 h 606668"/>
              <a:gd name="connsiteX60" fmla="*/ 396845 w 552931"/>
              <a:gd name="connsiteY60" fmla="*/ 95098 h 606668"/>
              <a:gd name="connsiteX61" fmla="*/ 539778 w 552931"/>
              <a:gd name="connsiteY61" fmla="*/ 261279 h 606668"/>
              <a:gd name="connsiteX62" fmla="*/ 526429 w 552931"/>
              <a:gd name="connsiteY62" fmla="*/ 263056 h 606668"/>
              <a:gd name="connsiteX63" fmla="*/ 503467 w 552931"/>
              <a:gd name="connsiteY63" fmla="*/ 236218 h 606668"/>
              <a:gd name="connsiteX64" fmla="*/ 501687 w 552931"/>
              <a:gd name="connsiteY64" fmla="*/ 228753 h 606668"/>
              <a:gd name="connsiteX65" fmla="*/ 415802 w 552931"/>
              <a:gd name="connsiteY65" fmla="*/ 141398 h 606668"/>
              <a:gd name="connsiteX66" fmla="*/ 433157 w 552931"/>
              <a:gd name="connsiteY66" fmla="*/ 212935 h 606668"/>
              <a:gd name="connsiteX67" fmla="*/ 517173 w 552931"/>
              <a:gd name="connsiteY67" fmla="*/ 303401 h 606668"/>
              <a:gd name="connsiteX68" fmla="*/ 396578 w 552931"/>
              <a:gd name="connsiteY68" fmla="*/ 511882 h 606668"/>
              <a:gd name="connsiteX69" fmla="*/ 156012 w 552931"/>
              <a:gd name="connsiteY69" fmla="*/ 511704 h 606668"/>
              <a:gd name="connsiteX70" fmla="*/ 155923 w 552931"/>
              <a:gd name="connsiteY70" fmla="*/ 511615 h 606668"/>
              <a:gd name="connsiteX71" fmla="*/ 35506 w 552931"/>
              <a:gd name="connsiteY71" fmla="*/ 303312 h 606668"/>
              <a:gd name="connsiteX72" fmla="*/ 35417 w 552931"/>
              <a:gd name="connsiteY72" fmla="*/ 303223 h 606668"/>
              <a:gd name="connsiteX73" fmla="*/ 156368 w 552931"/>
              <a:gd name="connsiteY73" fmla="*/ 94210 h 606668"/>
              <a:gd name="connsiteX74" fmla="*/ 276585 w 552931"/>
              <a:gd name="connsiteY74" fmla="*/ 0 h 60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552931" h="606668">
                <a:moveTo>
                  <a:pt x="275094" y="484155"/>
                </a:moveTo>
                <a:cubicBezTo>
                  <a:pt x="251598" y="492953"/>
                  <a:pt x="228102" y="499885"/>
                  <a:pt x="205318" y="504683"/>
                </a:cubicBezTo>
                <a:cubicBezTo>
                  <a:pt x="248483" y="577643"/>
                  <a:pt x="303485" y="578176"/>
                  <a:pt x="346827" y="505483"/>
                </a:cubicBezTo>
                <a:cubicBezTo>
                  <a:pt x="324133" y="500862"/>
                  <a:pt x="300103" y="493842"/>
                  <a:pt x="275094" y="484155"/>
                </a:cubicBezTo>
                <a:close/>
                <a:moveTo>
                  <a:pt x="176126" y="434301"/>
                </a:moveTo>
                <a:cubicBezTo>
                  <a:pt x="178707" y="443543"/>
                  <a:pt x="181644" y="452430"/>
                  <a:pt x="184848" y="461050"/>
                </a:cubicBezTo>
                <a:cubicBezTo>
                  <a:pt x="193748" y="459450"/>
                  <a:pt x="203004" y="457584"/>
                  <a:pt x="212260" y="455185"/>
                </a:cubicBezTo>
                <a:cubicBezTo>
                  <a:pt x="199355" y="448253"/>
                  <a:pt x="187429" y="441322"/>
                  <a:pt x="176126" y="434301"/>
                </a:cubicBezTo>
                <a:close/>
                <a:moveTo>
                  <a:pt x="376642" y="434035"/>
                </a:moveTo>
                <a:cubicBezTo>
                  <a:pt x="364627" y="441411"/>
                  <a:pt x="352434" y="448431"/>
                  <a:pt x="340063" y="455007"/>
                </a:cubicBezTo>
                <a:cubicBezTo>
                  <a:pt x="349497" y="457318"/>
                  <a:pt x="358842" y="459184"/>
                  <a:pt x="367920" y="460695"/>
                </a:cubicBezTo>
                <a:cubicBezTo>
                  <a:pt x="371124" y="452163"/>
                  <a:pt x="373972" y="443188"/>
                  <a:pt x="376642" y="434035"/>
                </a:cubicBezTo>
                <a:close/>
                <a:moveTo>
                  <a:pt x="66033" y="342858"/>
                </a:moveTo>
                <a:cubicBezTo>
                  <a:pt x="23758" y="417861"/>
                  <a:pt x="53306" y="465316"/>
                  <a:pt x="136877" y="465493"/>
                </a:cubicBezTo>
                <a:cubicBezTo>
                  <a:pt x="129401" y="443099"/>
                  <a:pt x="123616" y="419016"/>
                  <a:pt x="119433" y="393778"/>
                </a:cubicBezTo>
                <a:cubicBezTo>
                  <a:pt x="99586" y="377605"/>
                  <a:pt x="81697" y="360453"/>
                  <a:pt x="66033" y="342858"/>
                </a:cubicBezTo>
                <a:close/>
                <a:moveTo>
                  <a:pt x="486646" y="342769"/>
                </a:moveTo>
                <a:cubicBezTo>
                  <a:pt x="470715" y="360809"/>
                  <a:pt x="452737" y="377871"/>
                  <a:pt x="433157" y="393778"/>
                </a:cubicBezTo>
                <a:cubicBezTo>
                  <a:pt x="429152" y="418750"/>
                  <a:pt x="423367" y="442655"/>
                  <a:pt x="415980" y="464782"/>
                </a:cubicBezTo>
                <a:cubicBezTo>
                  <a:pt x="491808" y="464427"/>
                  <a:pt x="534795" y="426037"/>
                  <a:pt x="486646" y="342769"/>
                </a:cubicBezTo>
                <a:close/>
                <a:moveTo>
                  <a:pt x="112669" y="281540"/>
                </a:moveTo>
                <a:cubicBezTo>
                  <a:pt x="105905" y="288649"/>
                  <a:pt x="99408" y="295936"/>
                  <a:pt x="93356" y="303401"/>
                </a:cubicBezTo>
                <a:cubicBezTo>
                  <a:pt x="99497" y="311044"/>
                  <a:pt x="105905" y="318420"/>
                  <a:pt x="112669" y="325529"/>
                </a:cubicBezTo>
                <a:cubicBezTo>
                  <a:pt x="112135" y="310422"/>
                  <a:pt x="112135" y="295759"/>
                  <a:pt x="112669" y="281540"/>
                </a:cubicBezTo>
                <a:close/>
                <a:moveTo>
                  <a:pt x="439921" y="281185"/>
                </a:moveTo>
                <a:cubicBezTo>
                  <a:pt x="440544" y="295759"/>
                  <a:pt x="440544" y="310333"/>
                  <a:pt x="440010" y="324818"/>
                </a:cubicBezTo>
                <a:cubicBezTo>
                  <a:pt x="446685" y="317886"/>
                  <a:pt x="453093" y="310599"/>
                  <a:pt x="459234" y="303223"/>
                </a:cubicBezTo>
                <a:cubicBezTo>
                  <a:pt x="453093" y="295581"/>
                  <a:pt x="446685" y="288294"/>
                  <a:pt x="439921" y="281185"/>
                </a:cubicBezTo>
                <a:close/>
                <a:moveTo>
                  <a:pt x="276328" y="239699"/>
                </a:moveTo>
                <a:cubicBezTo>
                  <a:pt x="311579" y="239699"/>
                  <a:pt x="340155" y="268196"/>
                  <a:pt x="340155" y="303349"/>
                </a:cubicBezTo>
                <a:cubicBezTo>
                  <a:pt x="340155" y="338502"/>
                  <a:pt x="311579" y="366999"/>
                  <a:pt x="276328" y="366999"/>
                </a:cubicBezTo>
                <a:cubicBezTo>
                  <a:pt x="241077" y="366999"/>
                  <a:pt x="212501" y="338502"/>
                  <a:pt x="212501" y="303349"/>
                </a:cubicBezTo>
                <a:cubicBezTo>
                  <a:pt x="212501" y="268196"/>
                  <a:pt x="241077" y="239699"/>
                  <a:pt x="276328" y="239699"/>
                </a:cubicBezTo>
                <a:close/>
                <a:moveTo>
                  <a:pt x="277052" y="172768"/>
                </a:moveTo>
                <a:cubicBezTo>
                  <a:pt x="237981" y="188764"/>
                  <a:pt x="198554" y="210447"/>
                  <a:pt x="163132" y="237107"/>
                </a:cubicBezTo>
                <a:cubicBezTo>
                  <a:pt x="157436" y="281895"/>
                  <a:pt x="157792" y="328284"/>
                  <a:pt x="163221" y="370495"/>
                </a:cubicBezTo>
                <a:cubicBezTo>
                  <a:pt x="198376" y="397155"/>
                  <a:pt x="237180" y="418572"/>
                  <a:pt x="275806" y="434124"/>
                </a:cubicBezTo>
                <a:cubicBezTo>
                  <a:pt x="314788" y="418128"/>
                  <a:pt x="354125" y="396266"/>
                  <a:pt x="389547" y="369429"/>
                </a:cubicBezTo>
                <a:cubicBezTo>
                  <a:pt x="395154" y="325440"/>
                  <a:pt x="394976" y="279141"/>
                  <a:pt x="389458" y="236218"/>
                </a:cubicBezTo>
                <a:cubicBezTo>
                  <a:pt x="354392" y="209647"/>
                  <a:pt x="315589" y="188319"/>
                  <a:pt x="277052" y="172768"/>
                </a:cubicBezTo>
                <a:close/>
                <a:moveTo>
                  <a:pt x="184670" y="146108"/>
                </a:moveTo>
                <a:cubicBezTo>
                  <a:pt x="181555" y="154550"/>
                  <a:pt x="178707" y="163348"/>
                  <a:pt x="176126" y="172412"/>
                </a:cubicBezTo>
                <a:cubicBezTo>
                  <a:pt x="187696" y="165125"/>
                  <a:pt x="199622" y="158194"/>
                  <a:pt x="211815" y="151617"/>
                </a:cubicBezTo>
                <a:cubicBezTo>
                  <a:pt x="202559" y="149396"/>
                  <a:pt x="193481" y="147618"/>
                  <a:pt x="184670" y="146108"/>
                </a:cubicBezTo>
                <a:close/>
                <a:moveTo>
                  <a:pt x="367920" y="145930"/>
                </a:moveTo>
                <a:cubicBezTo>
                  <a:pt x="359109" y="147441"/>
                  <a:pt x="350031" y="149396"/>
                  <a:pt x="340775" y="151706"/>
                </a:cubicBezTo>
                <a:cubicBezTo>
                  <a:pt x="354036" y="158816"/>
                  <a:pt x="365784" y="165658"/>
                  <a:pt x="376553" y="172412"/>
                </a:cubicBezTo>
                <a:cubicBezTo>
                  <a:pt x="373972" y="163259"/>
                  <a:pt x="371035" y="154461"/>
                  <a:pt x="367920" y="145930"/>
                </a:cubicBezTo>
                <a:close/>
                <a:moveTo>
                  <a:pt x="136610" y="142020"/>
                </a:moveTo>
                <a:cubicBezTo>
                  <a:pt x="60782" y="142375"/>
                  <a:pt x="17795" y="180766"/>
                  <a:pt x="66122" y="264122"/>
                </a:cubicBezTo>
                <a:cubicBezTo>
                  <a:pt x="81786" y="246527"/>
                  <a:pt x="99764" y="229464"/>
                  <a:pt x="119433" y="213291"/>
                </a:cubicBezTo>
                <a:cubicBezTo>
                  <a:pt x="123438" y="188230"/>
                  <a:pt x="129223" y="164236"/>
                  <a:pt x="136610" y="142020"/>
                </a:cubicBezTo>
                <a:close/>
                <a:moveTo>
                  <a:pt x="276095" y="46977"/>
                </a:moveTo>
                <a:cubicBezTo>
                  <a:pt x="251620" y="47111"/>
                  <a:pt x="227301" y="65328"/>
                  <a:pt x="206030" y="100786"/>
                </a:cubicBezTo>
                <a:cubicBezTo>
                  <a:pt x="228369" y="105407"/>
                  <a:pt x="252043" y="112427"/>
                  <a:pt x="276785" y="122025"/>
                </a:cubicBezTo>
                <a:cubicBezTo>
                  <a:pt x="300103" y="113316"/>
                  <a:pt x="323688" y="106384"/>
                  <a:pt x="347094" y="101675"/>
                </a:cubicBezTo>
                <a:cubicBezTo>
                  <a:pt x="325200" y="64795"/>
                  <a:pt x="300570" y="46844"/>
                  <a:pt x="276095" y="46977"/>
                </a:cubicBezTo>
                <a:close/>
                <a:moveTo>
                  <a:pt x="276585" y="0"/>
                </a:moveTo>
                <a:cubicBezTo>
                  <a:pt x="320751" y="123"/>
                  <a:pt x="364894" y="31781"/>
                  <a:pt x="396667" y="95010"/>
                </a:cubicBezTo>
                <a:cubicBezTo>
                  <a:pt x="396667" y="95010"/>
                  <a:pt x="396756" y="95098"/>
                  <a:pt x="396756" y="95098"/>
                </a:cubicBezTo>
                <a:cubicBezTo>
                  <a:pt x="396756" y="95098"/>
                  <a:pt x="396845" y="95098"/>
                  <a:pt x="396845" y="95098"/>
                </a:cubicBezTo>
                <a:cubicBezTo>
                  <a:pt x="527853" y="87456"/>
                  <a:pt x="578048" y="168680"/>
                  <a:pt x="539778" y="261279"/>
                </a:cubicBezTo>
                <a:cubicBezTo>
                  <a:pt x="537465" y="266788"/>
                  <a:pt x="530078" y="267766"/>
                  <a:pt x="526429" y="263056"/>
                </a:cubicBezTo>
                <a:cubicBezTo>
                  <a:pt x="519398" y="253991"/>
                  <a:pt x="511655" y="245016"/>
                  <a:pt x="503467" y="236218"/>
                </a:cubicBezTo>
                <a:cubicBezTo>
                  <a:pt x="501687" y="234174"/>
                  <a:pt x="500975" y="231331"/>
                  <a:pt x="501687" y="228753"/>
                </a:cubicBezTo>
                <a:cubicBezTo>
                  <a:pt x="519042" y="168147"/>
                  <a:pt x="478903" y="141131"/>
                  <a:pt x="415802" y="141398"/>
                </a:cubicBezTo>
                <a:cubicBezTo>
                  <a:pt x="423278" y="163703"/>
                  <a:pt x="429063" y="187697"/>
                  <a:pt x="433157" y="212935"/>
                </a:cubicBezTo>
                <a:cubicBezTo>
                  <a:pt x="467600" y="241017"/>
                  <a:pt x="496436" y="271854"/>
                  <a:pt x="517173" y="303401"/>
                </a:cubicBezTo>
                <a:cubicBezTo>
                  <a:pt x="599764" y="428703"/>
                  <a:pt x="530879" y="518547"/>
                  <a:pt x="396578" y="511882"/>
                </a:cubicBezTo>
                <a:cubicBezTo>
                  <a:pt x="332765" y="638605"/>
                  <a:pt x="219469" y="637983"/>
                  <a:pt x="156012" y="511704"/>
                </a:cubicBezTo>
                <a:cubicBezTo>
                  <a:pt x="155923" y="511704"/>
                  <a:pt x="155923" y="511615"/>
                  <a:pt x="155923" y="511615"/>
                </a:cubicBezTo>
                <a:cubicBezTo>
                  <a:pt x="15926" y="520857"/>
                  <a:pt x="-43970" y="422482"/>
                  <a:pt x="35506" y="303312"/>
                </a:cubicBezTo>
                <a:cubicBezTo>
                  <a:pt x="35506" y="303312"/>
                  <a:pt x="35506" y="303312"/>
                  <a:pt x="35417" y="303223"/>
                </a:cubicBezTo>
                <a:cubicBezTo>
                  <a:pt x="-45839" y="179877"/>
                  <a:pt x="20821" y="87100"/>
                  <a:pt x="156368" y="94210"/>
                </a:cubicBezTo>
                <a:cubicBezTo>
                  <a:pt x="188230" y="31292"/>
                  <a:pt x="232419" y="-122"/>
                  <a:pt x="27658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4199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09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辅助操作教程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Tutorial for Auxiliary Use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7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24A83F6-E4F7-4EC4-A9FF-04CDDA0CA55B}"/>
              </a:ext>
            </a:extLst>
          </p:cNvPr>
          <p:cNvSpPr txBox="1"/>
          <p:nvPr/>
        </p:nvSpPr>
        <p:spPr>
          <a:xfrm>
            <a:off x="3026229" y="5903686"/>
            <a:ext cx="6139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主菜单“设计”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主题颜色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选择心仪的配色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25C53F43-DA6F-47DD-A0FE-0642BAC0F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一键换色</a:t>
            </a:r>
            <a:endParaRPr lang="zh-CN" altLang="en-US" dirty="0"/>
          </a:p>
        </p:txBody>
      </p:sp>
      <p:sp>
        <p:nvSpPr>
          <p:cNvPr id="10" name="PA-任意多边形 2">
            <a:extLst>
              <a:ext uri="{FF2B5EF4-FFF2-40B4-BE49-F238E27FC236}">
                <a16:creationId xmlns="" xmlns:a16="http://schemas.microsoft.com/office/drawing/2014/main" id="{FCCDC16C-80FD-4727-8101-EFB710FBDD4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0560" y="1376856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任意多边形 3">
            <a:extLst>
              <a:ext uri="{FF2B5EF4-FFF2-40B4-BE49-F238E27FC236}">
                <a16:creationId xmlns="" xmlns:a16="http://schemas.microsoft.com/office/drawing/2014/main" id="{086466D0-C46F-4461-9C08-6BC8E3FDCD5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330999" y="1376856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任意多边形 12">
            <a:extLst>
              <a:ext uri="{FF2B5EF4-FFF2-40B4-BE49-F238E27FC236}">
                <a16:creationId xmlns="" xmlns:a16="http://schemas.microsoft.com/office/drawing/2014/main" id="{B3C88E61-FD39-4153-AA4F-9A2AC2F7EBD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991439" y="1376856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-任意多边形 14">
            <a:extLst>
              <a:ext uri="{FF2B5EF4-FFF2-40B4-BE49-F238E27FC236}">
                <a16:creationId xmlns="" xmlns:a16="http://schemas.microsoft.com/office/drawing/2014/main" id="{9F5C50B7-BFC7-4B03-82F5-8E126256793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30999" y="3495519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-任意多边形 15">
            <a:extLst>
              <a:ext uri="{FF2B5EF4-FFF2-40B4-BE49-F238E27FC236}">
                <a16:creationId xmlns="" xmlns:a16="http://schemas.microsoft.com/office/drawing/2014/main" id="{3BFEEDE2-4E0D-4502-B489-1BC9741E581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70560" y="3495519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-任意多边形 16">
            <a:extLst>
              <a:ext uri="{FF2B5EF4-FFF2-40B4-BE49-F238E27FC236}">
                <a16:creationId xmlns="" xmlns:a16="http://schemas.microsoft.com/office/drawing/2014/main" id="{7FF04B22-BA14-472C-BD79-C6B63B5BB33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991439" y="3495519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5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7BFE3E8-A3F2-4B1B-ADB5-238BDD6A3E19}"/>
              </a:ext>
            </a:extLst>
          </p:cNvPr>
          <p:cNvSpPr/>
          <p:nvPr/>
        </p:nvSpPr>
        <p:spPr>
          <a:xfrm>
            <a:off x="5709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3800" b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3E09E24-A505-4D98-9935-30BC8F95D4BF}"/>
              </a:ext>
            </a:extLst>
          </p:cNvPr>
          <p:cNvSpPr/>
          <p:nvPr/>
        </p:nvSpPr>
        <p:spPr>
          <a:xfrm>
            <a:off x="1105373" y="3382764"/>
            <a:ext cx="46666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背景与意义 </a:t>
            </a:r>
            <a:endParaRPr lang="zh-CN" altLang="en-US" sz="6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97A48F5-3881-4842-894E-A503B3834DDA}"/>
              </a:ext>
            </a:extLst>
          </p:cNvPr>
          <p:cNvSpPr/>
          <p:nvPr/>
        </p:nvSpPr>
        <p:spPr>
          <a:xfrm>
            <a:off x="1162523" y="4341098"/>
            <a:ext cx="4382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Background and Significance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="" xmlns:a16="http://schemas.microsoft.com/office/drawing/2014/main" id="{085846DE-CA7D-4DD2-B181-D728118B42F6}"/>
              </a:ext>
            </a:extLst>
          </p:cNvPr>
          <p:cNvSpPr/>
          <p:nvPr/>
        </p:nvSpPr>
        <p:spPr>
          <a:xfrm rot="5400000" flipH="1">
            <a:off x="26024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40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7B72A3C-E8D2-4FE9-B0E5-C2B1A4E24C5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767" y="1833375"/>
            <a:ext cx="5315887" cy="2989495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0C5CE34-70B0-47E8-AA70-51E21A153F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134" y="1829783"/>
            <a:ext cx="5309067" cy="2991881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47BAC3F-53D9-4069-8D11-25BFD7F5C032}"/>
              </a:ext>
            </a:extLst>
          </p:cNvPr>
          <p:cNvGrpSpPr/>
          <p:nvPr/>
        </p:nvGrpSpPr>
        <p:grpSpPr>
          <a:xfrm>
            <a:off x="2428041" y="5210931"/>
            <a:ext cx="7335918" cy="746760"/>
            <a:chOff x="1524000" y="5210931"/>
            <a:chExt cx="7335918" cy="746760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A6AED107-BE42-4C3A-89F2-EE873BCA4A8A}"/>
                </a:ext>
              </a:extLst>
            </p:cNvPr>
            <p:cNvSpPr txBox="1"/>
            <p:nvPr/>
          </p:nvSpPr>
          <p:spPr>
            <a:xfrm>
              <a:off x="1524000" y="5415034"/>
              <a:ext cx="34464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删除原有图片之后，单击图片图标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781C8C6D-A2A2-4D8F-926C-1061AAEAA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87563" y="5210931"/>
              <a:ext cx="746760" cy="746760"/>
            </a:xfrm>
            <a:custGeom>
              <a:avLst/>
              <a:gdLst>
                <a:gd name="connsiteX0" fmla="*/ 373380 w 746760"/>
                <a:gd name="connsiteY0" fmla="*/ 0 h 746760"/>
                <a:gd name="connsiteX1" fmla="*/ 746760 w 746760"/>
                <a:gd name="connsiteY1" fmla="*/ 373380 h 746760"/>
                <a:gd name="connsiteX2" fmla="*/ 373380 w 746760"/>
                <a:gd name="connsiteY2" fmla="*/ 746760 h 746760"/>
                <a:gd name="connsiteX3" fmla="*/ 0 w 746760"/>
                <a:gd name="connsiteY3" fmla="*/ 373380 h 746760"/>
                <a:gd name="connsiteX4" fmla="*/ 373380 w 746760"/>
                <a:gd name="connsiteY4" fmla="*/ 0 h 74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0" h="746760">
                  <a:moveTo>
                    <a:pt x="373380" y="0"/>
                  </a:moveTo>
                  <a:cubicBezTo>
                    <a:pt x="579592" y="0"/>
                    <a:pt x="746760" y="167168"/>
                    <a:pt x="746760" y="373380"/>
                  </a:cubicBezTo>
                  <a:cubicBezTo>
                    <a:pt x="746760" y="579592"/>
                    <a:pt x="579592" y="746760"/>
                    <a:pt x="373380" y="746760"/>
                  </a:cubicBezTo>
                  <a:cubicBezTo>
                    <a:pt x="167168" y="746760"/>
                    <a:pt x="0" y="579592"/>
                    <a:pt x="0" y="373380"/>
                  </a:cubicBezTo>
                  <a:cubicBezTo>
                    <a:pt x="0" y="167168"/>
                    <a:pt x="167168" y="0"/>
                    <a:pt x="373380" y="0"/>
                  </a:cubicBezTo>
                  <a:close/>
                </a:path>
              </a:pathLst>
            </a:custGeom>
            <a:effectLst>
              <a:outerShdw blurRad="4953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19643DEE-7CA8-420C-9BB7-5418605B71C0}"/>
                </a:ext>
              </a:extLst>
            </p:cNvPr>
            <p:cNvSpPr txBox="1"/>
            <p:nvPr/>
          </p:nvSpPr>
          <p:spPr>
            <a:xfrm>
              <a:off x="5721321" y="5415034"/>
              <a:ext cx="3138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即可更换为自己文件里面的图片</a:t>
              </a:r>
            </a:p>
          </p:txBody>
        </p:sp>
      </p:grp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D906EC7F-C75A-4718-A7FB-D99B14791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图片占位符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30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CD09420-11AB-44D9-8D2C-8D165EC0EC2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551" y="1835775"/>
            <a:ext cx="5296318" cy="2984696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76F0D44-954E-474F-A082-9035CD99174F}"/>
              </a:ext>
            </a:extLst>
          </p:cNvPr>
          <p:cNvSpPr txBox="1"/>
          <p:nvPr/>
        </p:nvSpPr>
        <p:spPr>
          <a:xfrm>
            <a:off x="2283015" y="5459279"/>
            <a:ext cx="7625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所有的数据图表都可以在线编辑，部分特殊图表使用方法已在“编辑数据”中标明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E533BD5-750C-4B70-A43B-7FE8104FFB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6667" y="1844763"/>
            <a:ext cx="5278718" cy="2965510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F826A93-9485-40EC-9542-130BD019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可编辑数据图表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98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732" y="210727"/>
            <a:ext cx="10263512" cy="53095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授权发布作品，仅供学习参考之用，禁止商用。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5912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室内, 天花板, 建筑物, 餐桌&#10;&#10;自动生成的说明">
            <a:extLst>
              <a:ext uri="{FF2B5EF4-FFF2-40B4-BE49-F238E27FC236}">
                <a16:creationId xmlns="" xmlns:a16="http://schemas.microsoft.com/office/drawing/2014/main" id="{F48D1816-C018-49A7-9EB8-61139FB206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2273" y="0"/>
            <a:ext cx="4254499" cy="6858000"/>
          </a:xfrm>
          <a:custGeom>
            <a:avLst/>
            <a:gdLst>
              <a:gd name="connsiteX0" fmla="*/ 1063624 w 4254499"/>
              <a:gd name="connsiteY0" fmla="*/ 0 h 6858000"/>
              <a:gd name="connsiteX1" fmla="*/ 4254499 w 4254499"/>
              <a:gd name="connsiteY1" fmla="*/ 0 h 6858000"/>
              <a:gd name="connsiteX2" fmla="*/ 3190874 w 4254499"/>
              <a:gd name="connsiteY2" fmla="*/ 6858000 h 6858000"/>
              <a:gd name="connsiteX3" fmla="*/ 0 w 42544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499" h="6858000">
                <a:moveTo>
                  <a:pt x="1063624" y="0"/>
                </a:moveTo>
                <a:lnTo>
                  <a:pt x="4254499" y="0"/>
                </a:lnTo>
                <a:lnTo>
                  <a:pt x="3190874" y="6858000"/>
                </a:lnTo>
                <a:lnTo>
                  <a:pt x="0" y="6858000"/>
                </a:lnTo>
                <a:close/>
              </a:path>
            </a:pathLst>
          </a:custGeom>
          <a:ln w="50800">
            <a:solidFill>
              <a:schemeClr val="accent4"/>
            </a:solidFill>
          </a:ln>
        </p:spPr>
      </p:pic>
      <p:pic>
        <p:nvPicPr>
          <p:cNvPr id="15" name="图片 14" descr="图片包含 室内, 建筑物, 工厂, 地板&#10;&#10;自动生成的说明">
            <a:extLst>
              <a:ext uri="{FF2B5EF4-FFF2-40B4-BE49-F238E27FC236}">
                <a16:creationId xmlns="" xmlns:a16="http://schemas.microsoft.com/office/drawing/2014/main" id="{0E8D2803-7E5D-47E7-A3E2-4B41F5ED18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2101" y="0"/>
            <a:ext cx="4254499" cy="6858000"/>
          </a:xfrm>
          <a:custGeom>
            <a:avLst/>
            <a:gdLst>
              <a:gd name="connsiteX0" fmla="*/ 1063624 w 4254499"/>
              <a:gd name="connsiteY0" fmla="*/ 0 h 6858000"/>
              <a:gd name="connsiteX1" fmla="*/ 4254499 w 4254499"/>
              <a:gd name="connsiteY1" fmla="*/ 0 h 6858000"/>
              <a:gd name="connsiteX2" fmla="*/ 3190874 w 4254499"/>
              <a:gd name="connsiteY2" fmla="*/ 6858000 h 6858000"/>
              <a:gd name="connsiteX3" fmla="*/ 0 w 42544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499" h="6858000">
                <a:moveTo>
                  <a:pt x="1063624" y="0"/>
                </a:moveTo>
                <a:lnTo>
                  <a:pt x="4254499" y="0"/>
                </a:lnTo>
                <a:lnTo>
                  <a:pt x="3190874" y="6858000"/>
                </a:lnTo>
                <a:lnTo>
                  <a:pt x="0" y="6858000"/>
                </a:lnTo>
                <a:close/>
              </a:path>
            </a:pathLst>
          </a:custGeom>
          <a:ln w="50800">
            <a:solidFill>
              <a:schemeClr val="accent4"/>
            </a:solidFill>
          </a:ln>
        </p:spPr>
      </p:pic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37CD6CD9-9070-4F1D-BB88-6E9ED626DE88}"/>
              </a:ext>
            </a:extLst>
          </p:cNvPr>
          <p:cNvSpPr/>
          <p:nvPr/>
        </p:nvSpPr>
        <p:spPr>
          <a:xfrm>
            <a:off x="0" y="1"/>
            <a:ext cx="647700" cy="4176215"/>
          </a:xfrm>
          <a:custGeom>
            <a:avLst/>
            <a:gdLst>
              <a:gd name="connsiteX0" fmla="*/ 0 w 647700"/>
              <a:gd name="connsiteY0" fmla="*/ 0 h 4176215"/>
              <a:gd name="connsiteX1" fmla="*/ 647700 w 647700"/>
              <a:gd name="connsiteY1" fmla="*/ 0 h 4176215"/>
              <a:gd name="connsiteX2" fmla="*/ 0 w 647700"/>
              <a:gd name="connsiteY2" fmla="*/ 4176215 h 417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4176215">
                <a:moveTo>
                  <a:pt x="0" y="0"/>
                </a:moveTo>
                <a:lnTo>
                  <a:pt x="647700" y="0"/>
                </a:lnTo>
                <a:lnTo>
                  <a:pt x="0" y="41762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F01BF76-5B06-49FF-BEAD-2A27A81A242F}"/>
              </a:ext>
            </a:extLst>
          </p:cNvPr>
          <p:cNvSpPr/>
          <p:nvPr/>
        </p:nvSpPr>
        <p:spPr>
          <a:xfrm>
            <a:off x="936017" y="2289478"/>
            <a:ext cx="3661383" cy="331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F303C77-1E30-41F4-A018-5D801462C88E}"/>
              </a:ext>
            </a:extLst>
          </p:cNvPr>
          <p:cNvSpPr/>
          <p:nvPr/>
        </p:nvSpPr>
        <p:spPr>
          <a:xfrm>
            <a:off x="936017" y="9604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5E496AA7-1478-4A97-9D80-6D7137EC376D}"/>
              </a:ext>
            </a:extLst>
          </p:cNvPr>
          <p:cNvSpPr/>
          <p:nvPr/>
        </p:nvSpPr>
        <p:spPr>
          <a:xfrm>
            <a:off x="936017" y="14818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4DE1E2C4-C9AA-422F-8FC2-31C095338324}"/>
              </a:ext>
            </a:extLst>
          </p:cNvPr>
          <p:cNvCxnSpPr/>
          <p:nvPr/>
        </p:nvCxnSpPr>
        <p:spPr>
          <a:xfrm>
            <a:off x="1060450" y="20206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115A18D-F18E-47DD-8E20-AB98621A5319}"/>
              </a:ext>
            </a:extLst>
          </p:cNvPr>
          <p:cNvGrpSpPr/>
          <p:nvPr/>
        </p:nvGrpSpPr>
        <p:grpSpPr>
          <a:xfrm>
            <a:off x="1047750" y="5940032"/>
            <a:ext cx="161925" cy="104775"/>
            <a:chOff x="11204575" y="6194424"/>
            <a:chExt cx="161925" cy="104775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9597A430-C852-4281-9F31-3D9A54EAB5C1}"/>
                </a:ext>
              </a:extLst>
            </p:cNvPr>
            <p:cNvSpPr/>
            <p:nvPr/>
          </p:nvSpPr>
          <p:spPr>
            <a:xfrm>
              <a:off x="1126172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5E8B0F9A-3A87-4CE7-8DE8-96BCD200EFBB}"/>
                </a:ext>
              </a:extLst>
            </p:cNvPr>
            <p:cNvSpPr/>
            <p:nvPr/>
          </p:nvSpPr>
          <p:spPr>
            <a:xfrm>
              <a:off x="1120457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1AE635E5-E958-4E04-83B2-CBF63913BE1E}"/>
              </a:ext>
            </a:extLst>
          </p:cNvPr>
          <p:cNvCxnSpPr>
            <a:cxnSpLocks/>
          </p:cNvCxnSpPr>
          <p:nvPr/>
        </p:nvCxnSpPr>
        <p:spPr>
          <a:xfrm flipV="1">
            <a:off x="-96253" y="1104901"/>
            <a:ext cx="726809" cy="4227495"/>
          </a:xfrm>
          <a:prstGeom prst="line">
            <a:avLst/>
          </a:prstGeom>
          <a:ln w="666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4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1E2AC99-A977-4BCA-AD69-B37DE70C6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两端内容页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CBD07ED-07A3-4CF3-96BC-209D086DF189}"/>
              </a:ext>
            </a:extLst>
          </p:cNvPr>
          <p:cNvGrpSpPr/>
          <p:nvPr/>
        </p:nvGrpSpPr>
        <p:grpSpPr>
          <a:xfrm>
            <a:off x="765732" y="1282700"/>
            <a:ext cx="10660536" cy="4813300"/>
            <a:chOff x="765732" y="1282700"/>
            <a:chExt cx="10660536" cy="4813300"/>
          </a:xfrm>
        </p:grpSpPr>
        <p:sp>
          <p:nvSpPr>
            <p:cNvPr id="3" name="流程图: 离页连接符 2">
              <a:extLst>
                <a:ext uri="{FF2B5EF4-FFF2-40B4-BE49-F238E27FC236}">
                  <a16:creationId xmlns="" xmlns:a16="http://schemas.microsoft.com/office/drawing/2014/main" id="{4D172378-A42C-4891-B16E-31F0813E0B7D}"/>
                </a:ext>
              </a:extLst>
            </p:cNvPr>
            <p:cNvSpPr/>
            <p:nvPr/>
          </p:nvSpPr>
          <p:spPr>
            <a:xfrm rot="16200000">
              <a:off x="1024216" y="1024216"/>
              <a:ext cx="4813300" cy="5330268"/>
            </a:xfrm>
            <a:prstGeom prst="flowChartOffpageConnector">
              <a:avLst/>
            </a:pr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3000"/>
                  </a:schemeClr>
                </a:gs>
              </a:gsLst>
              <a:lin ang="5400000" scaled="0"/>
            </a:gradFill>
            <a:ln w="28575">
              <a:gradFill>
                <a:gsLst>
                  <a:gs pos="8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离页连接符 3">
              <a:extLst>
                <a:ext uri="{FF2B5EF4-FFF2-40B4-BE49-F238E27FC236}">
                  <a16:creationId xmlns="" xmlns:a16="http://schemas.microsoft.com/office/drawing/2014/main" id="{D52CAE3E-2898-4D6C-BEDC-CA40B1189E5B}"/>
                </a:ext>
              </a:extLst>
            </p:cNvPr>
            <p:cNvSpPr/>
            <p:nvPr/>
          </p:nvSpPr>
          <p:spPr>
            <a:xfrm rot="5400000" flipH="1">
              <a:off x="6354484" y="1024216"/>
              <a:ext cx="4813300" cy="5330268"/>
            </a:xfrm>
            <a:prstGeom prst="flowChartOffpageConnector">
              <a:avLst/>
            </a:pr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3000"/>
                  </a:schemeClr>
                </a:gs>
              </a:gsLst>
              <a:lin ang="5400000" scaled="0"/>
            </a:gradFill>
            <a:ln w="28575">
              <a:gradFill>
                <a:gsLst>
                  <a:gs pos="8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21AB0B5-5158-43DD-BD97-2C2C19D93128}"/>
              </a:ext>
            </a:extLst>
          </p:cNvPr>
          <p:cNvSpPr/>
          <p:nvPr/>
        </p:nvSpPr>
        <p:spPr>
          <a:xfrm>
            <a:off x="936017" y="3076878"/>
            <a:ext cx="41058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B5CEDB7-B907-449E-BCB5-0F09D7BE15E5}"/>
              </a:ext>
            </a:extLst>
          </p:cNvPr>
          <p:cNvSpPr/>
          <p:nvPr/>
        </p:nvSpPr>
        <p:spPr>
          <a:xfrm>
            <a:off x="936017" y="17478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2552FE7-73FE-43BC-BE60-AF1093302F53}"/>
              </a:ext>
            </a:extLst>
          </p:cNvPr>
          <p:cNvSpPr/>
          <p:nvPr/>
        </p:nvSpPr>
        <p:spPr>
          <a:xfrm>
            <a:off x="936017" y="22692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299F057-91CC-49D0-A042-C5764D756B07}"/>
              </a:ext>
            </a:extLst>
          </p:cNvPr>
          <p:cNvCxnSpPr/>
          <p:nvPr/>
        </p:nvCxnSpPr>
        <p:spPr>
          <a:xfrm>
            <a:off x="1060450" y="28080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05654F2-1504-4D95-9449-A04F79A353B9}"/>
              </a:ext>
            </a:extLst>
          </p:cNvPr>
          <p:cNvSpPr/>
          <p:nvPr/>
        </p:nvSpPr>
        <p:spPr>
          <a:xfrm>
            <a:off x="7159017" y="3076878"/>
            <a:ext cx="41058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4C94AD-203C-4697-9715-A39B4FA57B4E}"/>
              </a:ext>
            </a:extLst>
          </p:cNvPr>
          <p:cNvSpPr/>
          <p:nvPr/>
        </p:nvSpPr>
        <p:spPr>
          <a:xfrm>
            <a:off x="8467117" y="17478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27FE3D3-4E9F-4EE0-9376-96499C1C3D1E}"/>
              </a:ext>
            </a:extLst>
          </p:cNvPr>
          <p:cNvSpPr/>
          <p:nvPr/>
        </p:nvSpPr>
        <p:spPr>
          <a:xfrm>
            <a:off x="7603517" y="22692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FD6DB2D7-E19B-4BD3-BEB1-40C6C6BD381A}"/>
              </a:ext>
            </a:extLst>
          </p:cNvPr>
          <p:cNvCxnSpPr/>
          <p:nvPr/>
        </p:nvCxnSpPr>
        <p:spPr>
          <a:xfrm>
            <a:off x="10550085" y="28080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6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平行四边形 42">
            <a:extLst>
              <a:ext uri="{FF2B5EF4-FFF2-40B4-BE49-F238E27FC236}">
                <a16:creationId xmlns="" xmlns:a16="http://schemas.microsoft.com/office/drawing/2014/main" id="{4C2F53D4-1EBD-4BA7-83DA-D3AF98FEABFD}"/>
              </a:ext>
            </a:extLst>
          </p:cNvPr>
          <p:cNvSpPr/>
          <p:nvPr/>
        </p:nvSpPr>
        <p:spPr>
          <a:xfrm>
            <a:off x="765731" y="3940306"/>
            <a:ext cx="983030" cy="90968"/>
          </a:xfrm>
          <a:prstGeom prst="parallelogram">
            <a:avLst>
              <a:gd name="adj" fmla="val 94667"/>
            </a:avLst>
          </a:prstGeom>
          <a:gradFill>
            <a:gsLst>
              <a:gs pos="0">
                <a:schemeClr val="accent4"/>
              </a:gs>
              <a:gs pos="78000">
                <a:schemeClr val="accent4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="" xmlns:a16="http://schemas.microsoft.com/office/drawing/2014/main" id="{4D446605-DE9E-4223-8B7B-FA1D341A133E}"/>
              </a:ext>
            </a:extLst>
          </p:cNvPr>
          <p:cNvSpPr/>
          <p:nvPr/>
        </p:nvSpPr>
        <p:spPr>
          <a:xfrm>
            <a:off x="1012714" y="3960332"/>
            <a:ext cx="983030" cy="90968"/>
          </a:xfrm>
          <a:prstGeom prst="parallelogram">
            <a:avLst>
              <a:gd name="adj" fmla="val 94667"/>
            </a:avLst>
          </a:prstGeom>
          <a:gradFill>
            <a:gsLst>
              <a:gs pos="0">
                <a:schemeClr val="accent4"/>
              </a:gs>
              <a:gs pos="78000">
                <a:schemeClr val="accent4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DEBF86DB-BAB1-468C-A25B-4233780D6558}"/>
              </a:ext>
            </a:extLst>
          </p:cNvPr>
          <p:cNvGrpSpPr/>
          <p:nvPr/>
        </p:nvGrpSpPr>
        <p:grpSpPr>
          <a:xfrm>
            <a:off x="765731" y="5477006"/>
            <a:ext cx="1230013" cy="110994"/>
            <a:chOff x="765732" y="2383286"/>
            <a:chExt cx="936068" cy="84469"/>
          </a:xfrm>
        </p:grpSpPr>
        <p:sp>
          <p:nvSpPr>
            <p:cNvPr id="46" name="平行四边形 45">
              <a:extLst>
                <a:ext uri="{FF2B5EF4-FFF2-40B4-BE49-F238E27FC236}">
                  <a16:creationId xmlns="" xmlns:a16="http://schemas.microsoft.com/office/drawing/2014/main" id="{61066BF8-7841-443D-B580-8D12169096C2}"/>
                </a:ext>
              </a:extLst>
            </p:cNvPr>
            <p:cNvSpPr/>
            <p:nvPr/>
          </p:nvSpPr>
          <p:spPr>
            <a:xfrm>
              <a:off x="765732" y="238328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="" xmlns:a16="http://schemas.microsoft.com/office/drawing/2014/main" id="{2E4F7A66-E4F3-4482-B6CC-476810D917C2}"/>
                </a:ext>
              </a:extLst>
            </p:cNvPr>
            <p:cNvSpPr/>
            <p:nvPr/>
          </p:nvSpPr>
          <p:spPr>
            <a:xfrm>
              <a:off x="953692" y="239852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D6D092D1-2B3D-45B4-942B-4AFDA200DB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4514773"/>
              </p:ext>
            </p:extLst>
          </p:nvPr>
        </p:nvGraphicFramePr>
        <p:xfrm>
          <a:off x="5524480" y="1363134"/>
          <a:ext cx="7162799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标题 15">
            <a:extLst>
              <a:ext uri="{FF2B5EF4-FFF2-40B4-BE49-F238E27FC236}">
                <a16:creationId xmlns="" xmlns:a16="http://schemas.microsoft.com/office/drawing/2014/main" id="{7C5362B8-89C0-4B60-A6DA-7C561365A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CA1705F-48C0-47B1-8EEB-8E71FE73EA88}"/>
              </a:ext>
            </a:extLst>
          </p:cNvPr>
          <p:cNvGrpSpPr/>
          <p:nvPr/>
        </p:nvGrpSpPr>
        <p:grpSpPr>
          <a:xfrm>
            <a:off x="698500" y="3168197"/>
            <a:ext cx="5140694" cy="1157902"/>
            <a:chOff x="698500" y="1561204"/>
            <a:chExt cx="5140694" cy="1157902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8488496B-3EFD-48BA-8D16-D8442AEA0DD3}"/>
                </a:ext>
              </a:extLst>
            </p:cNvPr>
            <p:cNvSpPr/>
            <p:nvPr/>
          </p:nvSpPr>
          <p:spPr>
            <a:xfrm>
              <a:off x="698500" y="1561204"/>
              <a:ext cx="1314213" cy="982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</a:rPr>
                <a:t>78 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</a:rPr>
                <a:t>%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35140C7C-3C07-4699-A5AE-CF21A4F5FC9F}"/>
                </a:ext>
              </a:extLst>
            </p:cNvPr>
            <p:cNvSpPr/>
            <p:nvPr/>
          </p:nvSpPr>
          <p:spPr>
            <a:xfrm>
              <a:off x="2180937" y="1633019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085D9473-BCCF-4895-9B28-FEA9CD270D82}"/>
                </a:ext>
              </a:extLst>
            </p:cNvPr>
            <p:cNvCxnSpPr>
              <a:cxnSpLocks/>
            </p:cNvCxnSpPr>
            <p:nvPr/>
          </p:nvCxnSpPr>
          <p:spPr>
            <a:xfrm>
              <a:off x="2292945" y="2053743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9801B354-FDE2-4F9D-9093-AAC3C427457E}"/>
                </a:ext>
              </a:extLst>
            </p:cNvPr>
            <p:cNvSpPr/>
            <p:nvPr/>
          </p:nvSpPr>
          <p:spPr>
            <a:xfrm>
              <a:off x="2180937" y="2060849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E1F571A-8365-471D-8A97-E06D51130BEB}"/>
              </a:ext>
            </a:extLst>
          </p:cNvPr>
          <p:cNvGrpSpPr/>
          <p:nvPr/>
        </p:nvGrpSpPr>
        <p:grpSpPr>
          <a:xfrm>
            <a:off x="698500" y="4712653"/>
            <a:ext cx="5140694" cy="1157902"/>
            <a:chOff x="698500" y="1561204"/>
            <a:chExt cx="5140694" cy="1157902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CB9389D7-A3B3-45DA-BE9E-A43CBE83AE50}"/>
                </a:ext>
              </a:extLst>
            </p:cNvPr>
            <p:cNvSpPr/>
            <p:nvPr/>
          </p:nvSpPr>
          <p:spPr>
            <a:xfrm>
              <a:off x="698500" y="1561204"/>
              <a:ext cx="1314213" cy="982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</a:rPr>
                <a:t>65 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</a:rPr>
                <a:t>%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289056BA-2F59-4DFC-9970-1CE9F7F52938}"/>
                </a:ext>
              </a:extLst>
            </p:cNvPr>
            <p:cNvSpPr/>
            <p:nvPr/>
          </p:nvSpPr>
          <p:spPr>
            <a:xfrm>
              <a:off x="2180937" y="1633019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CA26AFD0-E36C-42FB-8E01-5E888C195202}"/>
                </a:ext>
              </a:extLst>
            </p:cNvPr>
            <p:cNvCxnSpPr>
              <a:cxnSpLocks/>
            </p:cNvCxnSpPr>
            <p:nvPr/>
          </p:nvCxnSpPr>
          <p:spPr>
            <a:xfrm>
              <a:off x="2292945" y="2053743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4B8D2D53-1122-4903-9E3C-030FBA616444}"/>
                </a:ext>
              </a:extLst>
            </p:cNvPr>
            <p:cNvSpPr/>
            <p:nvPr/>
          </p:nvSpPr>
          <p:spPr>
            <a:xfrm>
              <a:off x="2180937" y="2060849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35B4E19-7C3B-4E3B-9F1D-D555C19BEDFD}"/>
              </a:ext>
            </a:extLst>
          </p:cNvPr>
          <p:cNvSpPr/>
          <p:nvPr/>
        </p:nvSpPr>
        <p:spPr>
          <a:xfrm>
            <a:off x="7947875" y="2592730"/>
            <a:ext cx="2316008" cy="231600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659D609B-6D2E-4148-898E-D2765E4DB197}"/>
              </a:ext>
            </a:extLst>
          </p:cNvPr>
          <p:cNvGrpSpPr/>
          <p:nvPr/>
        </p:nvGrpSpPr>
        <p:grpSpPr>
          <a:xfrm>
            <a:off x="765731" y="2383286"/>
            <a:ext cx="1230013" cy="110994"/>
            <a:chOff x="765732" y="2383286"/>
            <a:chExt cx="936068" cy="84469"/>
          </a:xfrm>
        </p:grpSpPr>
        <p:sp>
          <p:nvSpPr>
            <p:cNvPr id="39" name="平行四边形 38">
              <a:extLst>
                <a:ext uri="{FF2B5EF4-FFF2-40B4-BE49-F238E27FC236}">
                  <a16:creationId xmlns="" xmlns:a16="http://schemas.microsoft.com/office/drawing/2014/main" id="{F1B3F920-03D4-4102-9699-78E60522BAEE}"/>
                </a:ext>
              </a:extLst>
            </p:cNvPr>
            <p:cNvSpPr/>
            <p:nvPr/>
          </p:nvSpPr>
          <p:spPr>
            <a:xfrm>
              <a:off x="765732" y="238328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="" xmlns:a16="http://schemas.microsoft.com/office/drawing/2014/main" id="{684E4C46-1A8F-4595-B1C5-600E14F2ED7A}"/>
                </a:ext>
              </a:extLst>
            </p:cNvPr>
            <p:cNvSpPr/>
            <p:nvPr/>
          </p:nvSpPr>
          <p:spPr>
            <a:xfrm>
              <a:off x="953692" y="239852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F137D2B-9D80-4A1E-8164-3CF922566599}"/>
              </a:ext>
            </a:extLst>
          </p:cNvPr>
          <p:cNvGrpSpPr/>
          <p:nvPr/>
        </p:nvGrpSpPr>
        <p:grpSpPr>
          <a:xfrm>
            <a:off x="698500" y="1623742"/>
            <a:ext cx="5140694" cy="1157902"/>
            <a:chOff x="698500" y="1561204"/>
            <a:chExt cx="5140694" cy="1157902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3178F30-10D6-4CED-9620-4AE22B6AAAFA}"/>
                </a:ext>
              </a:extLst>
            </p:cNvPr>
            <p:cNvSpPr/>
            <p:nvPr/>
          </p:nvSpPr>
          <p:spPr>
            <a:xfrm>
              <a:off x="698500" y="1561204"/>
              <a:ext cx="1314213" cy="982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</a:rPr>
                <a:t>88 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</a:rPr>
                <a:t>%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48521E40-C050-4E71-B843-9AC60264051B}"/>
                </a:ext>
              </a:extLst>
            </p:cNvPr>
            <p:cNvSpPr/>
            <p:nvPr/>
          </p:nvSpPr>
          <p:spPr>
            <a:xfrm>
              <a:off x="2180937" y="1633019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71C70FD7-6214-4E9B-9FD6-B19A10F5FBC5}"/>
                </a:ext>
              </a:extLst>
            </p:cNvPr>
            <p:cNvCxnSpPr>
              <a:cxnSpLocks/>
            </p:cNvCxnSpPr>
            <p:nvPr/>
          </p:nvCxnSpPr>
          <p:spPr>
            <a:xfrm>
              <a:off x="2292945" y="2053743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FC32C20-6127-4F36-AA5A-DDA6EF82FDE9}"/>
                </a:ext>
              </a:extLst>
            </p:cNvPr>
            <p:cNvSpPr/>
            <p:nvPr/>
          </p:nvSpPr>
          <p:spPr>
            <a:xfrm>
              <a:off x="2180937" y="2060849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pic>
        <p:nvPicPr>
          <p:cNvPr id="5" name="图片 4" descr="图片包含 文字&#10;&#10;描述已自动生成">
            <a:extLst>
              <a:ext uri="{FF2B5EF4-FFF2-40B4-BE49-F238E27FC236}">
                <a16:creationId xmlns="" xmlns:a16="http://schemas.microsoft.com/office/drawing/2014/main" id="{CDB0306F-0510-4C03-94EB-41ED7070C0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3277" y="3001434"/>
            <a:ext cx="1505204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5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2B2F8927-9E3C-4C73-B178-25C26F7C8E21}"/>
              </a:ext>
            </a:extLst>
          </p:cNvPr>
          <p:cNvSpPr/>
          <p:nvPr/>
        </p:nvSpPr>
        <p:spPr>
          <a:xfrm>
            <a:off x="2041133" y="87951"/>
            <a:ext cx="8109734" cy="4028684"/>
          </a:xfrm>
          <a:prstGeom prst="ellipse">
            <a:avLst/>
          </a:prstGeom>
          <a:gradFill>
            <a:gsLst>
              <a:gs pos="100000">
                <a:schemeClr val="accent1">
                  <a:alpha val="15000"/>
                </a:schemeClr>
              </a:gs>
              <a:gs pos="62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100000">
                  <a:schemeClr val="accent1"/>
                </a:gs>
                <a:gs pos="6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74A7706E-8724-447A-8D5A-E9F20C6263C6}"/>
              </a:ext>
            </a:extLst>
          </p:cNvPr>
          <p:cNvGrpSpPr/>
          <p:nvPr/>
        </p:nvGrpSpPr>
        <p:grpSpPr>
          <a:xfrm>
            <a:off x="9438383" y="3411779"/>
            <a:ext cx="2550417" cy="1677018"/>
            <a:chOff x="9438383" y="3342110"/>
            <a:chExt cx="2550417" cy="1677018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9CB83497-CFBD-4CA1-971B-2A65734B776D}"/>
                </a:ext>
              </a:extLst>
            </p:cNvPr>
            <p:cNvSpPr/>
            <p:nvPr/>
          </p:nvSpPr>
          <p:spPr>
            <a:xfrm>
              <a:off x="9438383" y="334211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D5A966DF-BBDA-42A2-81DB-5F55BFFAD1DD}"/>
                </a:ext>
              </a:extLst>
            </p:cNvPr>
            <p:cNvCxnSpPr>
              <a:cxnSpLocks/>
            </p:cNvCxnSpPr>
            <p:nvPr/>
          </p:nvCxnSpPr>
          <p:spPr>
            <a:xfrm>
              <a:off x="9550391" y="376283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52E00BE6-11E1-4555-A142-9B7CC1B1BC42}"/>
                </a:ext>
              </a:extLst>
            </p:cNvPr>
            <p:cNvSpPr/>
            <p:nvPr/>
          </p:nvSpPr>
          <p:spPr>
            <a:xfrm>
              <a:off x="9438383" y="3769940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EDC8718F-593F-411F-BB94-0572F6F047BF}"/>
              </a:ext>
            </a:extLst>
          </p:cNvPr>
          <p:cNvGrpSpPr/>
          <p:nvPr/>
        </p:nvGrpSpPr>
        <p:grpSpPr>
          <a:xfrm>
            <a:off x="6410409" y="4323435"/>
            <a:ext cx="2550417" cy="1677018"/>
            <a:chOff x="6520522" y="4323435"/>
            <a:chExt cx="2550417" cy="1677018"/>
          </a:xfrm>
        </p:grpSpPr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2C88812F-F8A2-4B10-9195-4A76A42542EE}"/>
                </a:ext>
              </a:extLst>
            </p:cNvPr>
            <p:cNvSpPr/>
            <p:nvPr/>
          </p:nvSpPr>
          <p:spPr>
            <a:xfrm>
              <a:off x="6520522" y="4323435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830404EE-018D-47E4-912E-936235B3A942}"/>
                </a:ext>
              </a:extLst>
            </p:cNvPr>
            <p:cNvCxnSpPr>
              <a:cxnSpLocks/>
            </p:cNvCxnSpPr>
            <p:nvPr/>
          </p:nvCxnSpPr>
          <p:spPr>
            <a:xfrm>
              <a:off x="6632530" y="4744159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1AD2C3ED-EEF9-4F6C-A7C2-BD209D1FDCCA}"/>
                </a:ext>
              </a:extLst>
            </p:cNvPr>
            <p:cNvSpPr/>
            <p:nvPr/>
          </p:nvSpPr>
          <p:spPr>
            <a:xfrm>
              <a:off x="6520522" y="4751265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FBFEAF1B-B99A-4E98-AE18-9DE4986ED7AF}"/>
              </a:ext>
            </a:extLst>
          </p:cNvPr>
          <p:cNvGrpSpPr/>
          <p:nvPr/>
        </p:nvGrpSpPr>
        <p:grpSpPr>
          <a:xfrm>
            <a:off x="3243875" y="4323435"/>
            <a:ext cx="2550417" cy="1677018"/>
            <a:chOff x="2934842" y="4323435"/>
            <a:chExt cx="2550417" cy="1677018"/>
          </a:xfrm>
        </p:grpSpPr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16A5894F-BAAC-4D80-A2CC-926EBDDC1CA3}"/>
                </a:ext>
              </a:extLst>
            </p:cNvPr>
            <p:cNvSpPr/>
            <p:nvPr/>
          </p:nvSpPr>
          <p:spPr>
            <a:xfrm>
              <a:off x="3455702" y="4323435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96940DA9-5E3D-4EAC-96E2-B90EAF139742}"/>
                </a:ext>
              </a:extLst>
            </p:cNvPr>
            <p:cNvCxnSpPr>
              <a:cxnSpLocks/>
            </p:cNvCxnSpPr>
            <p:nvPr/>
          </p:nvCxnSpPr>
          <p:spPr>
            <a:xfrm>
              <a:off x="5095784" y="4744159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33901AC8-9E38-4FD1-B8B9-4E5562F2B650}"/>
                </a:ext>
              </a:extLst>
            </p:cNvPr>
            <p:cNvSpPr/>
            <p:nvPr/>
          </p:nvSpPr>
          <p:spPr>
            <a:xfrm>
              <a:off x="2934842" y="4751265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E290BB92-D744-40E4-A759-22A3A4D87753}"/>
              </a:ext>
            </a:extLst>
          </p:cNvPr>
          <p:cNvGrpSpPr/>
          <p:nvPr/>
        </p:nvGrpSpPr>
        <p:grpSpPr>
          <a:xfrm>
            <a:off x="7108556" y="3923213"/>
            <a:ext cx="241222" cy="241222"/>
            <a:chOff x="6079086" y="4449311"/>
            <a:chExt cx="241222" cy="241222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B5E2FAF5-52B4-4400-8B32-DDE0BDC70CFF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8CE94197-DCAA-4CCD-B6B5-77013ECE4208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B31DBEB2-C291-499A-A62F-9C221A4F0759}"/>
              </a:ext>
            </a:extLst>
          </p:cNvPr>
          <p:cNvGrpSpPr/>
          <p:nvPr/>
        </p:nvGrpSpPr>
        <p:grpSpPr>
          <a:xfrm>
            <a:off x="9374888" y="3062222"/>
            <a:ext cx="241222" cy="241222"/>
            <a:chOff x="6079086" y="4449311"/>
            <a:chExt cx="241222" cy="241222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991C7174-B593-4990-A573-DAA1B226FD26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391023DA-7B70-48F3-8C38-65059C77D7A2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9E71CF14-0AC0-4BF5-B87A-AD45938E3388}"/>
              </a:ext>
            </a:extLst>
          </p:cNvPr>
          <p:cNvGrpSpPr/>
          <p:nvPr/>
        </p:nvGrpSpPr>
        <p:grpSpPr>
          <a:xfrm>
            <a:off x="4842223" y="3923213"/>
            <a:ext cx="241222" cy="241222"/>
            <a:chOff x="6079086" y="4449311"/>
            <a:chExt cx="241222" cy="241222"/>
          </a:xfrm>
        </p:grpSpPr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F7862FC0-306A-48FE-B59A-13526167BFF3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FC88DB0B-C7EC-4121-85E7-1A7C9F2E99BC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7BBE1D56-AA59-4CE5-A052-2C2E51851CD3}"/>
              </a:ext>
            </a:extLst>
          </p:cNvPr>
          <p:cNvGrpSpPr/>
          <p:nvPr/>
        </p:nvGrpSpPr>
        <p:grpSpPr>
          <a:xfrm>
            <a:off x="2575890" y="3062222"/>
            <a:ext cx="241222" cy="241222"/>
            <a:chOff x="6079086" y="4449311"/>
            <a:chExt cx="241222" cy="241222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CBC54337-6A27-4DEE-9946-A58478AA3D27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E2F942E3-9469-41EE-BB51-89995B23F00F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D9962B17-5A01-4689-93F0-DA0A17A3CF4E}"/>
              </a:ext>
            </a:extLst>
          </p:cNvPr>
          <p:cNvGrpSpPr/>
          <p:nvPr/>
        </p:nvGrpSpPr>
        <p:grpSpPr>
          <a:xfrm>
            <a:off x="222464" y="3411976"/>
            <a:ext cx="2550417" cy="1677018"/>
            <a:chOff x="222464" y="3342307"/>
            <a:chExt cx="2550417" cy="1677018"/>
          </a:xfrm>
        </p:grpSpPr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39691B67-FC90-4A3F-A50B-FF7BFEE3BF9A}"/>
                </a:ext>
              </a:extLst>
            </p:cNvPr>
            <p:cNvSpPr/>
            <p:nvPr/>
          </p:nvSpPr>
          <p:spPr>
            <a:xfrm>
              <a:off x="743324" y="3342307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2C751F99-1CC5-4E4A-BE7D-1B4C93F7D3B8}"/>
                </a:ext>
              </a:extLst>
            </p:cNvPr>
            <p:cNvCxnSpPr>
              <a:cxnSpLocks/>
            </p:cNvCxnSpPr>
            <p:nvPr/>
          </p:nvCxnSpPr>
          <p:spPr>
            <a:xfrm>
              <a:off x="2383406" y="3763031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A2E93AA5-8BE7-45E9-80C9-C3AC9A6DCB67}"/>
                </a:ext>
              </a:extLst>
            </p:cNvPr>
            <p:cNvSpPr/>
            <p:nvPr/>
          </p:nvSpPr>
          <p:spPr>
            <a:xfrm>
              <a:off x="222464" y="3770137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A5824992-2E52-4341-8E9C-DB284B823A2F}"/>
              </a:ext>
            </a:extLst>
          </p:cNvPr>
          <p:cNvSpPr/>
          <p:nvPr/>
        </p:nvSpPr>
        <p:spPr>
          <a:xfrm>
            <a:off x="5081221" y="1788952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71207535-94BD-4E67-AC7A-2E2C48989824}"/>
              </a:ext>
            </a:extLst>
          </p:cNvPr>
          <p:cNvSpPr/>
          <p:nvPr/>
        </p:nvSpPr>
        <p:spPr>
          <a:xfrm>
            <a:off x="3422650" y="2302900"/>
            <a:ext cx="5346700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中央戏剧学院由中华人民共和国教育部直属，是中国高等戏剧教育联盟总部所在地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4BE963C7-0144-41BA-9FE5-35AD1359ACF1}"/>
              </a:ext>
            </a:extLst>
          </p:cNvPr>
          <p:cNvCxnSpPr>
            <a:cxnSpLocks/>
          </p:cNvCxnSpPr>
          <p:nvPr/>
        </p:nvCxnSpPr>
        <p:spPr>
          <a:xfrm flipV="1">
            <a:off x="2785533" y="2812586"/>
            <a:ext cx="1258999" cy="294682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="" xmlns:a16="http://schemas.microsoft.com/office/drawing/2014/main" id="{251254BC-E86C-4403-933E-E5B7FA8A256C}"/>
              </a:ext>
            </a:extLst>
          </p:cNvPr>
          <p:cNvCxnSpPr>
            <a:cxnSpLocks/>
          </p:cNvCxnSpPr>
          <p:nvPr/>
        </p:nvCxnSpPr>
        <p:spPr>
          <a:xfrm flipV="1">
            <a:off x="5019040" y="3161659"/>
            <a:ext cx="537900" cy="770261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="" xmlns:a16="http://schemas.microsoft.com/office/drawing/2014/main" id="{5CC2AA75-4CD2-438F-BF22-A85A841EAD1D}"/>
              </a:ext>
            </a:extLst>
          </p:cNvPr>
          <p:cNvCxnSpPr>
            <a:cxnSpLocks/>
          </p:cNvCxnSpPr>
          <p:nvPr/>
        </p:nvCxnSpPr>
        <p:spPr>
          <a:xfrm flipH="1" flipV="1">
            <a:off x="6655301" y="3161659"/>
            <a:ext cx="537900" cy="770261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="" xmlns:a16="http://schemas.microsoft.com/office/drawing/2014/main" id="{45766C66-5B98-4B4B-877C-1AA7E5E22632}"/>
              </a:ext>
            </a:extLst>
          </p:cNvPr>
          <p:cNvCxnSpPr>
            <a:cxnSpLocks/>
          </p:cNvCxnSpPr>
          <p:nvPr/>
        </p:nvCxnSpPr>
        <p:spPr>
          <a:xfrm flipH="1" flipV="1">
            <a:off x="8139850" y="2812586"/>
            <a:ext cx="1258999" cy="294682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等腰三角形 96">
            <a:extLst>
              <a:ext uri="{FF2B5EF4-FFF2-40B4-BE49-F238E27FC236}">
                <a16:creationId xmlns="" xmlns:a16="http://schemas.microsoft.com/office/drawing/2014/main" id="{FC74E7A7-C8DF-40F0-9C02-27C97915960E}"/>
              </a:ext>
            </a:extLst>
          </p:cNvPr>
          <p:cNvSpPr/>
          <p:nvPr/>
        </p:nvSpPr>
        <p:spPr>
          <a:xfrm flipV="1">
            <a:off x="6045202" y="2208449"/>
            <a:ext cx="101598" cy="875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标题 98">
            <a:extLst>
              <a:ext uri="{FF2B5EF4-FFF2-40B4-BE49-F238E27FC236}">
                <a16:creationId xmlns="" xmlns:a16="http://schemas.microsoft.com/office/drawing/2014/main" id="{696390B8-E8C6-43EF-A247-D9F9FC6C0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四段内容页</a:t>
            </a:r>
          </a:p>
        </p:txBody>
      </p:sp>
    </p:spTree>
    <p:extLst>
      <p:ext uri="{BB962C8B-B14F-4D97-AF65-F5344CB8AC3E}">
        <p14:creationId xmlns:p14="http://schemas.microsoft.com/office/powerpoint/2010/main" val="10107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中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A1B2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Bahnschrift"/>
        <a:ea typeface="微软雅黑"/>
        <a:cs typeface=""/>
      </a:majorFont>
      <a:minorFont>
        <a:latin typeface="Bahnschrif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2171</TotalTime>
  <Words>5160</Words>
  <Application>Microsoft Office PowerPoint</Application>
  <PresentationFormat>宽屏</PresentationFormat>
  <Paragraphs>408</Paragraphs>
  <Slides>52</Slides>
  <Notes>8</Notes>
  <HiddenSlides>11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52</vt:i4>
      </vt:variant>
    </vt:vector>
  </HeadingPairs>
  <TitlesOfParts>
    <vt:vector size="68" baseType="lpstr">
      <vt:lpstr>Century Gothic</vt:lpstr>
      <vt:lpstr>等线</vt:lpstr>
      <vt:lpstr>方正大标宋简体</vt:lpstr>
      <vt:lpstr>宋体</vt:lpstr>
      <vt:lpstr>Microsoft YaHei</vt:lpstr>
      <vt:lpstr>Microsoft YaHei</vt:lpstr>
      <vt:lpstr>Arial</vt:lpstr>
      <vt:lpstr>Arial</vt:lpstr>
      <vt:lpstr>Bahnschrift</vt:lpstr>
      <vt:lpstr>Calibri</vt:lpstr>
      <vt:lpstr>Segoe UI</vt:lpstr>
      <vt:lpstr>Segoe UI Light</vt:lpstr>
      <vt:lpstr>Wingdings</vt:lpstr>
      <vt:lpstr>Office 主题​​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两端内容页</vt:lpstr>
      <vt:lpstr>数据展示</vt:lpstr>
      <vt:lpstr>四段内容页</vt:lpstr>
      <vt:lpstr>PowerPoint 演示文稿</vt:lpstr>
      <vt:lpstr>PowerPoint 演示文稿</vt:lpstr>
      <vt:lpstr>PowerPoint 演示文稿</vt:lpstr>
      <vt:lpstr>表格数据</vt:lpstr>
      <vt:lpstr>三段内容页</vt:lpstr>
      <vt:lpstr>五段步骤页</vt:lpstr>
      <vt:lpstr>六段内容页</vt:lpstr>
      <vt:lpstr>PowerPoint 演示文稿</vt:lpstr>
      <vt:lpstr>PowerPoint 演示文稿</vt:lpstr>
      <vt:lpstr>三段内容页</vt:lpstr>
      <vt:lpstr>电影评分</vt:lpstr>
      <vt:lpstr>电影赏析</vt:lpstr>
      <vt:lpstr>戏剧发展</vt:lpstr>
      <vt:lpstr>PowerPoint 演示文稿</vt:lpstr>
      <vt:lpstr>电影赏析</vt:lpstr>
      <vt:lpstr>人物介绍</vt:lpstr>
      <vt:lpstr>个人介绍</vt:lpstr>
      <vt:lpstr>PowerPoint 演示文稿</vt:lpstr>
      <vt:lpstr>图表趋势页</vt:lpstr>
      <vt:lpstr>PowerPoint 演示文稿</vt:lpstr>
      <vt:lpstr>戏剧分类</vt:lpstr>
      <vt:lpstr>戏剧赏析</vt:lpstr>
      <vt:lpstr>京剧介绍</vt:lpstr>
      <vt:lpstr>人物赏析</vt:lpstr>
      <vt:lpstr>PowerPoint 演示文稿</vt:lpstr>
      <vt:lpstr>时间轴</vt:lpstr>
      <vt:lpstr>图表对比</vt:lpstr>
      <vt:lpstr>图片展示</vt:lpstr>
      <vt:lpstr>关键词</vt:lpstr>
      <vt:lpstr>索引</vt:lpstr>
      <vt:lpstr>PowerPoint 演示文稿</vt:lpstr>
      <vt:lpstr>PowerPoint 演示文稿</vt:lpstr>
      <vt:lpstr>颜色规范</vt:lpstr>
      <vt:lpstr>字体规范</vt:lpstr>
      <vt:lpstr>LOGO规范</vt:lpstr>
      <vt:lpstr>PowerPoint 演示文稿</vt:lpstr>
      <vt:lpstr>备用图库</vt:lpstr>
      <vt:lpstr>备用图标</vt:lpstr>
      <vt:lpstr>PowerPoint 演示文稿</vt:lpstr>
      <vt:lpstr>一键换色</vt:lpstr>
      <vt:lpstr>图片占位符</vt:lpstr>
      <vt:lpstr>可编辑数据图表</vt:lpstr>
      <vt:lpstr>授权发布作品，仅供学习参考之用，禁止商用。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覃从东</dc:creator>
  <cp:keywords>51PPT模板网</cp:keywords>
  <cp:lastModifiedBy>阳光 男孩</cp:lastModifiedBy>
  <cp:revision>127</cp:revision>
  <dcterms:created xsi:type="dcterms:W3CDTF">2019-04-02T18:21:12Z</dcterms:created>
  <dcterms:modified xsi:type="dcterms:W3CDTF">2019-05-25T12:00:48Z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2019-04-13T11:18:16.2719339Z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147d6069-ae69-4015-9bf9-270c883e2095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