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80" r:id="rId4"/>
    <p:sldId id="278" r:id="rId5"/>
    <p:sldId id="258" r:id="rId6"/>
    <p:sldId id="277" r:id="rId7"/>
    <p:sldId id="279" r:id="rId8"/>
    <p:sldId id="318" r:id="rId9"/>
    <p:sldId id="285" r:id="rId10"/>
    <p:sldId id="283" r:id="rId11"/>
    <p:sldId id="281" r:id="rId12"/>
    <p:sldId id="282" r:id="rId13"/>
    <p:sldId id="284" r:id="rId14"/>
    <p:sldId id="319" r:id="rId15"/>
    <p:sldId id="291" r:id="rId16"/>
    <p:sldId id="287" r:id="rId17"/>
    <p:sldId id="317" r:id="rId18"/>
    <p:sldId id="320" r:id="rId19"/>
    <p:sldId id="289" r:id="rId20"/>
    <p:sldId id="290" r:id="rId21"/>
    <p:sldId id="286" r:id="rId22"/>
    <p:sldId id="288" r:id="rId23"/>
    <p:sldId id="292" r:id="rId24"/>
    <p:sldId id="321" r:id="rId25"/>
    <p:sldId id="322" r:id="rId26"/>
    <p:sldId id="323" r:id="rId27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13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7990C-7989-4A76-AF67-9AEAC51AB8B6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A36AD-8845-4FA5-A76A-96F06C001F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257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737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245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43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1485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2173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2268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8404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303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387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6565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178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6374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9196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0005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9840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1705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24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015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045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678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783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573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265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36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3B36776-8AF0-4BFD-A31D-1F2D5F014B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DDADB401-1E6C-4E7E-AAC3-6315BC9A8453}"/>
              </a:ext>
            </a:extLst>
          </p:cNvPr>
          <p:cNvSpPr/>
          <p:nvPr/>
        </p:nvSpPr>
        <p:spPr>
          <a:xfrm rot="2700000">
            <a:off x="-1610019" y="-1002819"/>
            <a:ext cx="8876983" cy="8902643"/>
          </a:xfrm>
          <a:custGeom>
            <a:avLst/>
            <a:gdLst>
              <a:gd name="connsiteX0" fmla="*/ 0 w 8854529"/>
              <a:gd name="connsiteY0" fmla="*/ 4012892 h 8846832"/>
              <a:gd name="connsiteX1" fmla="*/ 4012891 w 8854529"/>
              <a:gd name="connsiteY1" fmla="*/ 0 h 8846832"/>
              <a:gd name="connsiteX2" fmla="*/ 4020585 w 8854529"/>
              <a:gd name="connsiteY2" fmla="*/ 7694 h 8846832"/>
              <a:gd name="connsiteX3" fmla="*/ 8854529 w 8854529"/>
              <a:gd name="connsiteY3" fmla="*/ 7694 h 8846832"/>
              <a:gd name="connsiteX4" fmla="*/ 8854529 w 8854529"/>
              <a:gd name="connsiteY4" fmla="*/ 4841638 h 8846832"/>
              <a:gd name="connsiteX5" fmla="*/ 8846832 w 8854529"/>
              <a:gd name="connsiteY5" fmla="*/ 4833941 h 8846832"/>
              <a:gd name="connsiteX6" fmla="*/ 4833940 w 8854529"/>
              <a:gd name="connsiteY6" fmla="*/ 8846832 h 884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54529" h="8846832">
                <a:moveTo>
                  <a:pt x="0" y="4012892"/>
                </a:moveTo>
                <a:lnTo>
                  <a:pt x="4012891" y="0"/>
                </a:lnTo>
                <a:lnTo>
                  <a:pt x="4020585" y="7694"/>
                </a:lnTo>
                <a:lnTo>
                  <a:pt x="8854529" y="7694"/>
                </a:lnTo>
                <a:lnTo>
                  <a:pt x="8854529" y="4841638"/>
                </a:lnTo>
                <a:lnTo>
                  <a:pt x="8846832" y="4833941"/>
                </a:lnTo>
                <a:lnTo>
                  <a:pt x="4833940" y="8846832"/>
                </a:lnTo>
                <a:close/>
              </a:path>
            </a:pathLst>
          </a:custGeom>
          <a:solidFill>
            <a:srgbClr val="FFC00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6780" y="2553879"/>
            <a:ext cx="6583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pc="600" dirty="0">
                <a:latin typeface="微软雅黑" panose="020B0503020204020204" charset="-122"/>
                <a:ea typeface="微软雅黑" panose="020B0503020204020204" charset="-122"/>
              </a:rPr>
              <a:t>商务通用模板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0" y="3868329"/>
            <a:ext cx="80200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82880" y="4049304"/>
            <a:ext cx="6998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适用于</a:t>
            </a:r>
            <a:r>
              <a:rPr lang="en-US" altLang="zh-CN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工作汇报 </a:t>
            </a:r>
            <a:r>
              <a:rPr lang="en-US" altLang="zh-CN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】【</a:t>
            </a:r>
            <a:r>
              <a:rPr lang="zh-CN" altLang="en-US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 商务计划 </a:t>
            </a:r>
            <a:r>
              <a:rPr lang="en-US" altLang="zh-CN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】【</a:t>
            </a:r>
            <a:r>
              <a:rPr lang="zh-CN" altLang="en-US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 总结计划 </a:t>
            </a:r>
            <a:r>
              <a:rPr lang="en-US" altLang="zh-CN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000" dirty="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7082FD7A-B20B-4653-A283-035F129D9F03}"/>
              </a:ext>
            </a:extLst>
          </p:cNvPr>
          <p:cNvSpPr txBox="1"/>
          <p:nvPr/>
        </p:nvSpPr>
        <p:spPr>
          <a:xfrm>
            <a:off x="609600" y="820964"/>
            <a:ext cx="39243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/>
              <a:t>2019</a:t>
            </a:r>
            <a:endParaRPr lang="zh-CN" altLang="en-US" sz="11500" b="1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051A4C6-E6B4-4ED0-B4F6-7883BEB28A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8" t="1556" r="25109" b="15665"/>
          <a:stretch/>
        </p:blipFill>
        <p:spPr>
          <a:xfrm>
            <a:off x="960665" y="4743645"/>
            <a:ext cx="952500" cy="952500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5935EBFD-D7FE-4D82-AE03-E518E9DE0740}"/>
              </a:ext>
            </a:extLst>
          </p:cNvPr>
          <p:cNvSpPr/>
          <p:nvPr/>
        </p:nvSpPr>
        <p:spPr>
          <a:xfrm>
            <a:off x="874251" y="4657984"/>
            <a:ext cx="1123822" cy="1123822"/>
          </a:xfrm>
          <a:prstGeom prst="ellipse">
            <a:avLst/>
          </a:prstGeom>
          <a:noFill/>
          <a:ln w="6350">
            <a:solidFill>
              <a:schemeClr val="bg1">
                <a:alpha val="49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1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752475" y="3758248"/>
            <a:ext cx="10539413" cy="2043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4" name="组合 43"/>
          <p:cNvGrpSpPr/>
          <p:nvPr/>
        </p:nvGrpSpPr>
        <p:grpSpPr>
          <a:xfrm>
            <a:off x="1356995" y="1866900"/>
            <a:ext cx="4332605" cy="1011555"/>
            <a:chOff x="11884" y="3191"/>
            <a:chExt cx="3110" cy="1593"/>
          </a:xfrm>
        </p:grpSpPr>
        <p:sp>
          <p:nvSpPr>
            <p:cNvPr id="45" name="文本框 44"/>
            <p:cNvSpPr txBox="1"/>
            <p:nvPr/>
          </p:nvSpPr>
          <p:spPr>
            <a:xfrm>
              <a:off x="11884" y="3744"/>
              <a:ext cx="3110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95415" y="1866900"/>
            <a:ext cx="4332605" cy="1011555"/>
            <a:chOff x="11884" y="3191"/>
            <a:chExt cx="3110" cy="1593"/>
          </a:xfrm>
        </p:grpSpPr>
        <p:sp>
          <p:nvSpPr>
            <p:cNvPr id="15" name="文本框 14"/>
            <p:cNvSpPr txBox="1"/>
            <p:nvPr/>
          </p:nvSpPr>
          <p:spPr>
            <a:xfrm>
              <a:off x="11884" y="3744"/>
              <a:ext cx="3110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042025" y="1949450"/>
            <a:ext cx="0" cy="15176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/>
          <p:nvPr/>
        </p:nvSpPr>
        <p:spPr>
          <a:xfrm>
            <a:off x="7517605" y="1834356"/>
            <a:ext cx="3762375" cy="2884488"/>
          </a:xfrm>
          <a:prstGeom prst="rect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942180" y="1834356"/>
            <a:ext cx="6516688" cy="2884488"/>
          </a:xfrm>
          <a:prstGeom prst="rect">
            <a:avLst/>
          </a:prstGeom>
          <a:blipFill rotWithShape="1">
            <a:blip r:embed="rId3" cstate="print"/>
            <a:stretch>
              <a:fillRect t="-2000" b="-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Straight Connector 10"/>
          <p:cNvCxnSpPr/>
          <p:nvPr/>
        </p:nvCxnSpPr>
        <p:spPr>
          <a:xfrm flipH="1">
            <a:off x="912018" y="5023644"/>
            <a:ext cx="1036796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411845" y="3229610"/>
            <a:ext cx="2531745" cy="1315720"/>
            <a:chOff x="11884" y="3191"/>
            <a:chExt cx="3987" cy="2072"/>
          </a:xfrm>
        </p:grpSpPr>
        <p:sp>
          <p:nvSpPr>
            <p:cNvPr id="45" name="文本框 44"/>
            <p:cNvSpPr txBox="1"/>
            <p:nvPr/>
          </p:nvSpPr>
          <p:spPr>
            <a:xfrm>
              <a:off x="11884" y="3744"/>
              <a:ext cx="3987" cy="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设计炒道塞的抵抗，力按时吃什么都。看到了肯定点开始抵扣可</a:t>
              </a:r>
            </a:p>
          </p:txBody>
        </p:sp>
        <p:sp>
          <p:nvSpPr>
            <p:cNvPr id="46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sp>
        <p:nvSpPr>
          <p:cNvPr id="21" name="Freeform 33"/>
          <p:cNvSpPr>
            <a:spLocks noEditPoints="1"/>
          </p:cNvSpPr>
          <p:nvPr/>
        </p:nvSpPr>
        <p:spPr bwMode="auto">
          <a:xfrm>
            <a:off x="9000174" y="2232460"/>
            <a:ext cx="796464" cy="786569"/>
          </a:xfrm>
          <a:custGeom>
            <a:avLst/>
            <a:gdLst>
              <a:gd name="T0" fmla="*/ 269 w 596"/>
              <a:gd name="T1" fmla="*/ 88 h 593"/>
              <a:gd name="T2" fmla="*/ 280 w 596"/>
              <a:gd name="T3" fmla="*/ 507 h 593"/>
              <a:gd name="T4" fmla="*/ 201 w 596"/>
              <a:gd name="T5" fmla="*/ 517 h 593"/>
              <a:gd name="T6" fmla="*/ 190 w 596"/>
              <a:gd name="T7" fmla="*/ 97 h 593"/>
              <a:gd name="T8" fmla="*/ 429 w 596"/>
              <a:gd name="T9" fmla="*/ 367 h 593"/>
              <a:gd name="T10" fmla="*/ 487 w 596"/>
              <a:gd name="T11" fmla="*/ 367 h 593"/>
              <a:gd name="T12" fmla="*/ 504 w 596"/>
              <a:gd name="T13" fmla="*/ 506 h 593"/>
              <a:gd name="T14" fmla="*/ 425 w 596"/>
              <a:gd name="T15" fmla="*/ 518 h 593"/>
              <a:gd name="T16" fmla="*/ 414 w 596"/>
              <a:gd name="T17" fmla="*/ 382 h 593"/>
              <a:gd name="T18" fmla="*/ 23 w 596"/>
              <a:gd name="T19" fmla="*/ 0 h 593"/>
              <a:gd name="T20" fmla="*/ 22 w 596"/>
              <a:gd name="T21" fmla="*/ 0 h 593"/>
              <a:gd name="T22" fmla="*/ 2 w 596"/>
              <a:gd name="T23" fmla="*/ 38 h 593"/>
              <a:gd name="T24" fmla="*/ 12 w 596"/>
              <a:gd name="T25" fmla="*/ 43 h 593"/>
              <a:gd name="T26" fmla="*/ 14 w 596"/>
              <a:gd name="T27" fmla="*/ 569 h 593"/>
              <a:gd name="T28" fmla="*/ 548 w 596"/>
              <a:gd name="T29" fmla="*/ 578 h 593"/>
              <a:gd name="T30" fmla="*/ 551 w 596"/>
              <a:gd name="T31" fmla="*/ 587 h 593"/>
              <a:gd name="T32" fmla="*/ 591 w 596"/>
              <a:gd name="T33" fmla="*/ 574 h 593"/>
              <a:gd name="T34" fmla="*/ 557 w 596"/>
              <a:gd name="T35" fmla="*/ 550 h 593"/>
              <a:gd name="T36" fmla="*/ 551 w 596"/>
              <a:gd name="T37" fmla="*/ 558 h 593"/>
              <a:gd name="T38" fmla="*/ 42 w 596"/>
              <a:gd name="T39" fmla="*/ 561 h 593"/>
              <a:gd name="T40" fmla="*/ 31 w 596"/>
              <a:gd name="T41" fmla="*/ 46 h 593"/>
              <a:gd name="T42" fmla="*/ 39 w 596"/>
              <a:gd name="T43" fmla="*/ 43 h 593"/>
              <a:gd name="T44" fmla="*/ 25 w 596"/>
              <a:gd name="T45" fmla="*/ 4 h 593"/>
              <a:gd name="T46" fmla="*/ 309 w 596"/>
              <a:gd name="T47" fmla="*/ 194 h 593"/>
              <a:gd name="T48" fmla="*/ 380 w 596"/>
              <a:gd name="T49" fmla="*/ 194 h 593"/>
              <a:gd name="T50" fmla="*/ 390 w 596"/>
              <a:gd name="T51" fmla="*/ 509 h 593"/>
              <a:gd name="T52" fmla="*/ 310 w 596"/>
              <a:gd name="T53" fmla="*/ 517 h 593"/>
              <a:gd name="T54" fmla="*/ 300 w 596"/>
              <a:gd name="T55" fmla="*/ 202 h 593"/>
              <a:gd name="T56" fmla="*/ 89 w 596"/>
              <a:gd name="T57" fmla="*/ 302 h 593"/>
              <a:gd name="T58" fmla="*/ 159 w 596"/>
              <a:gd name="T59" fmla="*/ 302 h 593"/>
              <a:gd name="T60" fmla="*/ 169 w 596"/>
              <a:gd name="T61" fmla="*/ 507 h 593"/>
              <a:gd name="T62" fmla="*/ 90 w 596"/>
              <a:gd name="T63" fmla="*/ 517 h 593"/>
              <a:gd name="T64" fmla="*/ 79 w 596"/>
              <a:gd name="T65" fmla="*/ 311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96" h="593">
                <a:moveTo>
                  <a:pt x="199" y="88"/>
                </a:moveTo>
                <a:cubicBezTo>
                  <a:pt x="223" y="88"/>
                  <a:pt x="246" y="88"/>
                  <a:pt x="269" y="88"/>
                </a:cubicBezTo>
                <a:cubicBezTo>
                  <a:pt x="279" y="88"/>
                  <a:pt x="280" y="89"/>
                  <a:pt x="280" y="97"/>
                </a:cubicBezTo>
                <a:cubicBezTo>
                  <a:pt x="280" y="234"/>
                  <a:pt x="280" y="370"/>
                  <a:pt x="280" y="507"/>
                </a:cubicBezTo>
                <a:cubicBezTo>
                  <a:pt x="280" y="516"/>
                  <a:pt x="279" y="517"/>
                  <a:pt x="270" y="517"/>
                </a:cubicBezTo>
                <a:cubicBezTo>
                  <a:pt x="247" y="517"/>
                  <a:pt x="224" y="517"/>
                  <a:pt x="201" y="517"/>
                </a:cubicBezTo>
                <a:cubicBezTo>
                  <a:pt x="192" y="517"/>
                  <a:pt x="190" y="516"/>
                  <a:pt x="190" y="507"/>
                </a:cubicBezTo>
                <a:cubicBezTo>
                  <a:pt x="190" y="371"/>
                  <a:pt x="190" y="234"/>
                  <a:pt x="190" y="97"/>
                </a:cubicBezTo>
                <a:cubicBezTo>
                  <a:pt x="190" y="89"/>
                  <a:pt x="191" y="88"/>
                  <a:pt x="199" y="88"/>
                </a:cubicBezTo>
                <a:close/>
                <a:moveTo>
                  <a:pt x="429" y="367"/>
                </a:moveTo>
                <a:cubicBezTo>
                  <a:pt x="429" y="367"/>
                  <a:pt x="429" y="367"/>
                  <a:pt x="429" y="367"/>
                </a:cubicBezTo>
                <a:cubicBezTo>
                  <a:pt x="448" y="367"/>
                  <a:pt x="468" y="367"/>
                  <a:pt x="487" y="367"/>
                </a:cubicBezTo>
                <a:cubicBezTo>
                  <a:pt x="502" y="367"/>
                  <a:pt x="504" y="368"/>
                  <a:pt x="504" y="382"/>
                </a:cubicBezTo>
                <a:cubicBezTo>
                  <a:pt x="504" y="423"/>
                  <a:pt x="504" y="465"/>
                  <a:pt x="504" y="506"/>
                </a:cubicBezTo>
                <a:cubicBezTo>
                  <a:pt x="504" y="516"/>
                  <a:pt x="503" y="518"/>
                  <a:pt x="494" y="518"/>
                </a:cubicBezTo>
                <a:cubicBezTo>
                  <a:pt x="471" y="518"/>
                  <a:pt x="448" y="518"/>
                  <a:pt x="425" y="518"/>
                </a:cubicBezTo>
                <a:cubicBezTo>
                  <a:pt x="415" y="518"/>
                  <a:pt x="414" y="517"/>
                  <a:pt x="414" y="506"/>
                </a:cubicBezTo>
                <a:cubicBezTo>
                  <a:pt x="414" y="464"/>
                  <a:pt x="414" y="423"/>
                  <a:pt x="414" y="382"/>
                </a:cubicBezTo>
                <a:cubicBezTo>
                  <a:pt x="414" y="368"/>
                  <a:pt x="416" y="367"/>
                  <a:pt x="429" y="367"/>
                </a:cubicBezTo>
                <a:close/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1"/>
                  <a:pt x="21" y="2"/>
                  <a:pt x="20" y="4"/>
                </a:cubicBezTo>
                <a:cubicBezTo>
                  <a:pt x="14" y="15"/>
                  <a:pt x="8" y="27"/>
                  <a:pt x="2" y="38"/>
                </a:cubicBezTo>
                <a:cubicBezTo>
                  <a:pt x="0" y="42"/>
                  <a:pt x="1" y="43"/>
                  <a:pt x="6" y="43"/>
                </a:cubicBezTo>
                <a:cubicBezTo>
                  <a:pt x="8" y="43"/>
                  <a:pt x="10" y="43"/>
                  <a:pt x="12" y="43"/>
                </a:cubicBezTo>
                <a:cubicBezTo>
                  <a:pt x="14" y="43"/>
                  <a:pt x="14" y="44"/>
                  <a:pt x="14" y="46"/>
                </a:cubicBezTo>
                <a:cubicBezTo>
                  <a:pt x="14" y="220"/>
                  <a:pt x="14" y="395"/>
                  <a:pt x="14" y="569"/>
                </a:cubicBezTo>
                <a:cubicBezTo>
                  <a:pt x="14" y="576"/>
                  <a:pt x="16" y="578"/>
                  <a:pt x="25" y="578"/>
                </a:cubicBezTo>
                <a:cubicBezTo>
                  <a:pt x="200" y="578"/>
                  <a:pt x="374" y="578"/>
                  <a:pt x="548" y="578"/>
                </a:cubicBezTo>
                <a:cubicBezTo>
                  <a:pt x="551" y="578"/>
                  <a:pt x="551" y="579"/>
                  <a:pt x="551" y="581"/>
                </a:cubicBezTo>
                <a:cubicBezTo>
                  <a:pt x="551" y="583"/>
                  <a:pt x="551" y="585"/>
                  <a:pt x="551" y="587"/>
                </a:cubicBezTo>
                <a:cubicBezTo>
                  <a:pt x="551" y="592"/>
                  <a:pt x="553" y="593"/>
                  <a:pt x="556" y="591"/>
                </a:cubicBezTo>
                <a:cubicBezTo>
                  <a:pt x="568" y="585"/>
                  <a:pt x="579" y="580"/>
                  <a:pt x="591" y="574"/>
                </a:cubicBezTo>
                <a:cubicBezTo>
                  <a:pt x="596" y="571"/>
                  <a:pt x="595" y="570"/>
                  <a:pt x="591" y="568"/>
                </a:cubicBezTo>
                <a:cubicBezTo>
                  <a:pt x="579" y="562"/>
                  <a:pt x="568" y="556"/>
                  <a:pt x="557" y="550"/>
                </a:cubicBezTo>
                <a:cubicBezTo>
                  <a:pt x="552" y="548"/>
                  <a:pt x="551" y="548"/>
                  <a:pt x="551" y="554"/>
                </a:cubicBezTo>
                <a:cubicBezTo>
                  <a:pt x="551" y="556"/>
                  <a:pt x="551" y="557"/>
                  <a:pt x="551" y="558"/>
                </a:cubicBezTo>
                <a:cubicBezTo>
                  <a:pt x="551" y="561"/>
                  <a:pt x="551" y="561"/>
                  <a:pt x="548" y="561"/>
                </a:cubicBezTo>
                <a:cubicBezTo>
                  <a:pt x="379" y="561"/>
                  <a:pt x="210" y="561"/>
                  <a:pt x="42" y="561"/>
                </a:cubicBezTo>
                <a:cubicBezTo>
                  <a:pt x="34" y="561"/>
                  <a:pt x="31" y="560"/>
                  <a:pt x="31" y="552"/>
                </a:cubicBezTo>
                <a:cubicBezTo>
                  <a:pt x="31" y="383"/>
                  <a:pt x="31" y="215"/>
                  <a:pt x="31" y="46"/>
                </a:cubicBezTo>
                <a:cubicBezTo>
                  <a:pt x="31" y="43"/>
                  <a:pt x="32" y="43"/>
                  <a:pt x="35" y="43"/>
                </a:cubicBezTo>
                <a:cubicBezTo>
                  <a:pt x="36" y="43"/>
                  <a:pt x="38" y="43"/>
                  <a:pt x="39" y="43"/>
                </a:cubicBezTo>
                <a:cubicBezTo>
                  <a:pt x="45" y="43"/>
                  <a:pt x="45" y="42"/>
                  <a:pt x="43" y="37"/>
                </a:cubicBezTo>
                <a:cubicBezTo>
                  <a:pt x="37" y="26"/>
                  <a:pt x="31" y="15"/>
                  <a:pt x="25" y="4"/>
                </a:cubicBezTo>
                <a:cubicBezTo>
                  <a:pt x="24" y="2"/>
                  <a:pt x="24" y="1"/>
                  <a:pt x="23" y="0"/>
                </a:cubicBezTo>
                <a:close/>
                <a:moveTo>
                  <a:pt x="309" y="194"/>
                </a:moveTo>
                <a:cubicBezTo>
                  <a:pt x="309" y="194"/>
                  <a:pt x="309" y="194"/>
                  <a:pt x="309" y="194"/>
                </a:cubicBezTo>
                <a:cubicBezTo>
                  <a:pt x="332" y="194"/>
                  <a:pt x="356" y="194"/>
                  <a:pt x="380" y="194"/>
                </a:cubicBezTo>
                <a:cubicBezTo>
                  <a:pt x="389" y="194"/>
                  <a:pt x="390" y="195"/>
                  <a:pt x="390" y="201"/>
                </a:cubicBezTo>
                <a:cubicBezTo>
                  <a:pt x="390" y="304"/>
                  <a:pt x="390" y="406"/>
                  <a:pt x="390" y="509"/>
                </a:cubicBezTo>
                <a:cubicBezTo>
                  <a:pt x="390" y="516"/>
                  <a:pt x="387" y="517"/>
                  <a:pt x="379" y="517"/>
                </a:cubicBezTo>
                <a:cubicBezTo>
                  <a:pt x="356" y="517"/>
                  <a:pt x="333" y="517"/>
                  <a:pt x="310" y="517"/>
                </a:cubicBezTo>
                <a:cubicBezTo>
                  <a:pt x="300" y="517"/>
                  <a:pt x="300" y="516"/>
                  <a:pt x="300" y="508"/>
                </a:cubicBezTo>
                <a:cubicBezTo>
                  <a:pt x="300" y="406"/>
                  <a:pt x="300" y="304"/>
                  <a:pt x="300" y="202"/>
                </a:cubicBezTo>
                <a:cubicBezTo>
                  <a:pt x="300" y="194"/>
                  <a:pt x="300" y="194"/>
                  <a:pt x="309" y="194"/>
                </a:cubicBezTo>
                <a:close/>
                <a:moveTo>
                  <a:pt x="89" y="302"/>
                </a:moveTo>
                <a:cubicBezTo>
                  <a:pt x="89" y="302"/>
                  <a:pt x="89" y="302"/>
                  <a:pt x="89" y="302"/>
                </a:cubicBezTo>
                <a:cubicBezTo>
                  <a:pt x="112" y="302"/>
                  <a:pt x="136" y="302"/>
                  <a:pt x="159" y="302"/>
                </a:cubicBezTo>
                <a:cubicBezTo>
                  <a:pt x="168" y="302"/>
                  <a:pt x="169" y="302"/>
                  <a:pt x="169" y="311"/>
                </a:cubicBezTo>
                <a:cubicBezTo>
                  <a:pt x="169" y="377"/>
                  <a:pt x="169" y="442"/>
                  <a:pt x="169" y="507"/>
                </a:cubicBezTo>
                <a:cubicBezTo>
                  <a:pt x="169" y="516"/>
                  <a:pt x="168" y="517"/>
                  <a:pt x="160" y="517"/>
                </a:cubicBezTo>
                <a:cubicBezTo>
                  <a:pt x="137" y="517"/>
                  <a:pt x="113" y="517"/>
                  <a:pt x="90" y="517"/>
                </a:cubicBezTo>
                <a:cubicBezTo>
                  <a:pt x="81" y="517"/>
                  <a:pt x="79" y="516"/>
                  <a:pt x="79" y="507"/>
                </a:cubicBezTo>
                <a:cubicBezTo>
                  <a:pt x="79" y="442"/>
                  <a:pt x="79" y="376"/>
                  <a:pt x="79" y="311"/>
                </a:cubicBezTo>
                <a:cubicBezTo>
                  <a:pt x="79" y="302"/>
                  <a:pt x="80" y="302"/>
                  <a:pt x="89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12018" y="5218424"/>
            <a:ext cx="10449888" cy="660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595959"/>
                </a:solidFill>
                <a:cs typeface="+mn-ea"/>
                <a:sym typeface="+mn-lt"/>
              </a:rPr>
              <a:t>设计炒道塞的抵抗，力按时吃什么都。看到了肯定点开始抵扣可设计炒道塞的抵抗，力按时吃什么都。看到了肯定点开始抵扣可设计炒道塞的抵抗，力按时吃什么都。看到了肯定点开始抵扣可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>
            <a:spLocks noChangeAspect="1"/>
          </p:cNvSpPr>
          <p:nvPr/>
        </p:nvSpPr>
        <p:spPr>
          <a:xfrm>
            <a:off x="5808980" y="3180080"/>
            <a:ext cx="560388" cy="560070"/>
          </a:xfrm>
          <a:prstGeom prst="roundRect">
            <a:avLst/>
          </a:prstGeom>
          <a:solidFill>
            <a:schemeClr val="accent4">
              <a:lumMod val="10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ounded Rectangle 11"/>
          <p:cNvSpPr>
            <a:spLocks noChangeAspect="1"/>
          </p:cNvSpPr>
          <p:nvPr/>
        </p:nvSpPr>
        <p:spPr>
          <a:xfrm>
            <a:off x="5808980" y="4250055"/>
            <a:ext cx="561975" cy="561975"/>
          </a:xfrm>
          <a:prstGeom prst="roundRect">
            <a:avLst/>
          </a:prstGeom>
          <a:solidFill>
            <a:schemeClr val="accent4">
              <a:lumMod val="10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ounded Rectangle 14"/>
          <p:cNvSpPr>
            <a:spLocks noChangeAspect="1"/>
          </p:cNvSpPr>
          <p:nvPr/>
        </p:nvSpPr>
        <p:spPr>
          <a:xfrm>
            <a:off x="5808980" y="2108200"/>
            <a:ext cx="561975" cy="561975"/>
          </a:xfrm>
          <a:prstGeom prst="roundRect">
            <a:avLst/>
          </a:prstGeom>
          <a:solidFill>
            <a:schemeClr val="accent4">
              <a:lumMod val="10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" name="Group 2"/>
          <p:cNvGrpSpPr/>
          <p:nvPr/>
        </p:nvGrpSpPr>
        <p:grpSpPr>
          <a:xfrm>
            <a:off x="681038" y="1922463"/>
            <a:ext cx="4627562" cy="3779837"/>
            <a:chOff x="3785121" y="1812417"/>
            <a:chExt cx="4627889" cy="3779783"/>
          </a:xfrm>
        </p:grpSpPr>
        <p:pic>
          <p:nvPicPr>
            <p:cNvPr id="33819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5121" y="1812417"/>
              <a:ext cx="4627889" cy="3779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Rectangle 1"/>
            <p:cNvSpPr/>
            <p:nvPr/>
          </p:nvSpPr>
          <p:spPr>
            <a:xfrm>
              <a:off x="4121695" y="1998151"/>
              <a:ext cx="3959505" cy="2484403"/>
            </a:xfrm>
            <a:prstGeom prst="rect">
              <a:avLst/>
            </a:prstGeom>
            <a:blipFill rotWithShape="1"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33540" y="2024380"/>
            <a:ext cx="4332605" cy="1011555"/>
            <a:chOff x="11884" y="3191"/>
            <a:chExt cx="3110" cy="1593"/>
          </a:xfrm>
        </p:grpSpPr>
        <p:sp>
          <p:nvSpPr>
            <p:cNvPr id="45" name="文本框 44"/>
            <p:cNvSpPr txBox="1"/>
            <p:nvPr/>
          </p:nvSpPr>
          <p:spPr>
            <a:xfrm>
              <a:off x="11884" y="3744"/>
              <a:ext cx="3110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33540" y="3056890"/>
            <a:ext cx="4332605" cy="1011555"/>
            <a:chOff x="11884" y="3191"/>
            <a:chExt cx="3110" cy="1593"/>
          </a:xfrm>
        </p:grpSpPr>
        <p:sp>
          <p:nvSpPr>
            <p:cNvPr id="26" name="文本框 25"/>
            <p:cNvSpPr txBox="1"/>
            <p:nvPr/>
          </p:nvSpPr>
          <p:spPr>
            <a:xfrm>
              <a:off x="11884" y="3744"/>
              <a:ext cx="3110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33540" y="4159250"/>
            <a:ext cx="4332605" cy="1011555"/>
            <a:chOff x="11884" y="3191"/>
            <a:chExt cx="3110" cy="1593"/>
          </a:xfrm>
        </p:grpSpPr>
        <p:sp>
          <p:nvSpPr>
            <p:cNvPr id="30" name="文本框 29"/>
            <p:cNvSpPr txBox="1"/>
            <p:nvPr/>
          </p:nvSpPr>
          <p:spPr>
            <a:xfrm>
              <a:off x="11884" y="3744"/>
              <a:ext cx="3110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781040" y="2105025"/>
            <a:ext cx="619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780405" y="3168650"/>
            <a:ext cx="619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780405" y="4239260"/>
            <a:ext cx="619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825183" y="1536383"/>
            <a:ext cx="10539413" cy="3051175"/>
          </a:xfrm>
          <a:prstGeom prst="rect">
            <a:avLst/>
          </a:prstGeom>
          <a:blipFill rotWithShape="1">
            <a:blip r:embed="rId3"/>
            <a:stretch>
              <a:fillRect t="-2000" b="-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68755" y="4808855"/>
            <a:ext cx="9264015" cy="660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595959"/>
                </a:solidFill>
                <a:cs typeface="+mn-ea"/>
                <a:sym typeface="+mn-lt"/>
              </a:rPr>
              <a:t>设计炒道塞的抵抗，力按时吃什么都。看到了肯定点开始抵扣可设计炒道塞的抵抗，力按时吃什么都。看到了肯定点开始抵扣可设计炒道塞的抵抗，力按时吃什么都。看到了肯定点开始抵扣可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C68E04E-2089-495D-9F7A-5B606B28A0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905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DBDB5AD-E855-4100-9651-B203EE5FA05A}"/>
              </a:ext>
            </a:extLst>
          </p:cNvPr>
          <p:cNvGrpSpPr/>
          <p:nvPr/>
        </p:nvGrpSpPr>
        <p:grpSpPr>
          <a:xfrm>
            <a:off x="-19050" y="1857375"/>
            <a:ext cx="12211050" cy="3143250"/>
            <a:chOff x="-19050" y="1638300"/>
            <a:chExt cx="12211050" cy="31432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762CC26-AA2D-4CA8-85B5-41A939BCC16D}"/>
                </a:ext>
              </a:extLst>
            </p:cNvPr>
            <p:cNvSpPr/>
            <p:nvPr/>
          </p:nvSpPr>
          <p:spPr>
            <a:xfrm>
              <a:off x="3695700" y="1638300"/>
              <a:ext cx="8496300" cy="3143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18280" y="2097560"/>
              <a:ext cx="78797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Part  03</a:t>
              </a:r>
              <a:endParaRPr lang="zh-CN" altLang="en-US" sz="6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32580" y="3330174"/>
              <a:ext cx="787971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rgbClr val="1F2125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请在此添加标题</a:t>
              </a:r>
            </a:p>
          </p:txBody>
        </p:sp>
        <p:cxnSp>
          <p:nvCxnSpPr>
            <p:cNvPr id="7" name="直接连接符 6"/>
            <p:cNvCxnSpPr>
              <a:cxnSpLocks/>
              <a:stCxn id="6" idx="1"/>
              <a:endCxn id="6" idx="3"/>
            </p:cNvCxnSpPr>
            <p:nvPr/>
          </p:nvCxnSpPr>
          <p:spPr>
            <a:xfrm>
              <a:off x="3695700" y="3209925"/>
              <a:ext cx="84963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41D83C1-5E30-4E90-AF90-51960851DB18}"/>
                </a:ext>
              </a:extLst>
            </p:cNvPr>
            <p:cNvSpPr/>
            <p:nvPr/>
          </p:nvSpPr>
          <p:spPr>
            <a:xfrm>
              <a:off x="-19050" y="1638300"/>
              <a:ext cx="2514600" cy="3143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59422B1-DDF3-4A53-B6D4-4392F6E64C85}"/>
                </a:ext>
              </a:extLst>
            </p:cNvPr>
            <p:cNvGrpSpPr/>
            <p:nvPr/>
          </p:nvGrpSpPr>
          <p:grpSpPr>
            <a:xfrm>
              <a:off x="506729" y="2545787"/>
              <a:ext cx="1380128" cy="1380128"/>
              <a:chOff x="784043" y="2823101"/>
              <a:chExt cx="825500" cy="82550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DB52B693-01B4-497B-B97B-74D5BACBA832}"/>
                  </a:ext>
                </a:extLst>
              </p:cNvPr>
              <p:cNvSpPr/>
              <p:nvPr/>
            </p:nvSpPr>
            <p:spPr>
              <a:xfrm>
                <a:off x="784043" y="2823101"/>
                <a:ext cx="825500" cy="8255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132">
                <a:extLst>
                  <a:ext uri="{FF2B5EF4-FFF2-40B4-BE49-F238E27FC236}">
                    <a16:creationId xmlns:a16="http://schemas.microsoft.com/office/drawing/2014/main" xmlns="" id="{E30C8FB7-8718-43FB-8BC8-E035ADBFF65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972017" y="2994921"/>
                <a:ext cx="449554" cy="430008"/>
              </a:xfrm>
              <a:custGeom>
                <a:avLst/>
                <a:gdLst/>
                <a:ahLst/>
                <a:cxnLst>
                  <a:cxn ang="0">
                    <a:pos x="62" y="31"/>
                  </a:cxn>
                  <a:cxn ang="0">
                    <a:pos x="62" y="31"/>
                  </a:cxn>
                  <a:cxn ang="0">
                    <a:pos x="54" y="27"/>
                  </a:cxn>
                  <a:cxn ang="0">
                    <a:pos x="45" y="33"/>
                  </a:cxn>
                  <a:cxn ang="0">
                    <a:pos x="44" y="35"/>
                  </a:cxn>
                  <a:cxn ang="0">
                    <a:pos x="43" y="35"/>
                  </a:cxn>
                  <a:cxn ang="0">
                    <a:pos x="42" y="35"/>
                  </a:cxn>
                  <a:cxn ang="0">
                    <a:pos x="41" y="33"/>
                  </a:cxn>
                  <a:cxn ang="0">
                    <a:pos x="32" y="27"/>
                  </a:cxn>
                  <a:cxn ang="0">
                    <a:pos x="23" y="33"/>
                  </a:cxn>
                  <a:cxn ang="0">
                    <a:pos x="22" y="35"/>
                  </a:cxn>
                  <a:cxn ang="0">
                    <a:pos x="21" y="35"/>
                  </a:cxn>
                  <a:cxn ang="0">
                    <a:pos x="20" y="35"/>
                  </a:cxn>
                  <a:cxn ang="0">
                    <a:pos x="19" y="33"/>
                  </a:cxn>
                  <a:cxn ang="0">
                    <a:pos x="10" y="27"/>
                  </a:cxn>
                  <a:cxn ang="0">
                    <a:pos x="3" y="31"/>
                  </a:cxn>
                  <a:cxn ang="0">
                    <a:pos x="2" y="31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32" y="7"/>
                  </a:cxn>
                  <a:cxn ang="0">
                    <a:pos x="64" y="30"/>
                  </a:cxn>
                  <a:cxn ang="0">
                    <a:pos x="64" y="30"/>
                  </a:cxn>
                  <a:cxn ang="0">
                    <a:pos x="62" y="31"/>
                  </a:cxn>
                  <a:cxn ang="0">
                    <a:pos x="34" y="51"/>
                  </a:cxn>
                  <a:cxn ang="0">
                    <a:pos x="25" y="61"/>
                  </a:cxn>
                  <a:cxn ang="0">
                    <a:pos x="15" y="51"/>
                  </a:cxn>
                  <a:cxn ang="0">
                    <a:pos x="17" y="49"/>
                  </a:cxn>
                  <a:cxn ang="0">
                    <a:pos x="20" y="51"/>
                  </a:cxn>
                  <a:cxn ang="0">
                    <a:pos x="25" y="56"/>
                  </a:cxn>
                  <a:cxn ang="0">
                    <a:pos x="30" y="51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4" y="29"/>
                  </a:cxn>
                  <a:cxn ang="0">
                    <a:pos x="34" y="51"/>
                  </a:cxn>
                  <a:cxn ang="0">
                    <a:pos x="34" y="6"/>
                  </a:cxn>
                  <a:cxn ang="0">
                    <a:pos x="32" y="6"/>
                  </a:cxn>
                  <a:cxn ang="0">
                    <a:pos x="30" y="6"/>
                  </a:cxn>
                  <a:cxn ang="0">
                    <a:pos x="30" y="3"/>
                  </a:cxn>
                  <a:cxn ang="0">
                    <a:pos x="32" y="0"/>
                  </a:cxn>
                  <a:cxn ang="0">
                    <a:pos x="34" y="3"/>
                  </a:cxn>
                  <a:cxn ang="0">
                    <a:pos x="34" y="6"/>
                  </a:cxn>
                </a:cxnLst>
                <a:rect l="0" t="0" r="r" b="b"/>
                <a:pathLst>
                  <a:path w="64" h="61">
                    <a:moveTo>
                      <a:pt x="62" y="31"/>
                    </a:moveTo>
                    <a:cubicBezTo>
                      <a:pt x="62" y="31"/>
                      <a:pt x="62" y="31"/>
                      <a:pt x="62" y="31"/>
                    </a:cubicBezTo>
                    <a:cubicBezTo>
                      <a:pt x="59" y="29"/>
                      <a:pt x="57" y="27"/>
                      <a:pt x="54" y="27"/>
                    </a:cubicBezTo>
                    <a:cubicBezTo>
                      <a:pt x="51" y="27"/>
                      <a:pt x="47" y="30"/>
                      <a:pt x="45" y="33"/>
                    </a:cubicBezTo>
                    <a:cubicBezTo>
                      <a:pt x="45" y="33"/>
                      <a:pt x="45" y="34"/>
                      <a:pt x="44" y="35"/>
                    </a:cubicBezTo>
                    <a:cubicBezTo>
                      <a:pt x="44" y="35"/>
                      <a:pt x="44" y="35"/>
                      <a:pt x="43" y="35"/>
                    </a:cubicBezTo>
                    <a:cubicBezTo>
                      <a:pt x="43" y="35"/>
                      <a:pt x="42" y="35"/>
                      <a:pt x="42" y="35"/>
                    </a:cubicBezTo>
                    <a:cubicBezTo>
                      <a:pt x="42" y="34"/>
                      <a:pt x="41" y="33"/>
                      <a:pt x="41" y="33"/>
                    </a:cubicBezTo>
                    <a:cubicBezTo>
                      <a:pt x="39" y="30"/>
                      <a:pt x="36" y="27"/>
                      <a:pt x="32" y="27"/>
                    </a:cubicBezTo>
                    <a:cubicBezTo>
                      <a:pt x="28" y="27"/>
                      <a:pt x="25" y="30"/>
                      <a:pt x="23" y="33"/>
                    </a:cubicBezTo>
                    <a:cubicBezTo>
                      <a:pt x="23" y="33"/>
                      <a:pt x="22" y="34"/>
                      <a:pt x="22" y="35"/>
                    </a:cubicBezTo>
                    <a:cubicBezTo>
                      <a:pt x="22" y="35"/>
                      <a:pt x="22" y="35"/>
                      <a:pt x="21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4"/>
                      <a:pt x="19" y="33"/>
                      <a:pt x="19" y="33"/>
                    </a:cubicBezTo>
                    <a:cubicBezTo>
                      <a:pt x="17" y="30"/>
                      <a:pt x="14" y="27"/>
                      <a:pt x="10" y="27"/>
                    </a:cubicBezTo>
                    <a:cubicBezTo>
                      <a:pt x="7" y="27"/>
                      <a:pt x="5" y="29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16"/>
                      <a:pt x="18" y="7"/>
                      <a:pt x="32" y="7"/>
                    </a:cubicBezTo>
                    <a:cubicBezTo>
                      <a:pt x="46" y="7"/>
                      <a:pt x="60" y="16"/>
                      <a:pt x="64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3" y="31"/>
                      <a:pt x="62" y="31"/>
                    </a:cubicBezTo>
                    <a:close/>
                    <a:moveTo>
                      <a:pt x="34" y="51"/>
                    </a:moveTo>
                    <a:cubicBezTo>
                      <a:pt x="34" y="56"/>
                      <a:pt x="30" y="61"/>
                      <a:pt x="25" y="61"/>
                    </a:cubicBezTo>
                    <a:cubicBezTo>
                      <a:pt x="19" y="61"/>
                      <a:pt x="15" y="56"/>
                      <a:pt x="15" y="51"/>
                    </a:cubicBezTo>
                    <a:cubicBezTo>
                      <a:pt x="15" y="50"/>
                      <a:pt x="16" y="49"/>
                      <a:pt x="17" y="49"/>
                    </a:cubicBezTo>
                    <a:cubicBezTo>
                      <a:pt x="19" y="49"/>
                      <a:pt x="20" y="50"/>
                      <a:pt x="20" y="51"/>
                    </a:cubicBezTo>
                    <a:cubicBezTo>
                      <a:pt x="20" y="54"/>
                      <a:pt x="22" y="56"/>
                      <a:pt x="25" y="56"/>
                    </a:cubicBezTo>
                    <a:cubicBezTo>
                      <a:pt x="27" y="56"/>
                      <a:pt x="30" y="54"/>
                      <a:pt x="30" y="51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29"/>
                      <a:pt x="34" y="29"/>
                      <a:pt x="34" y="29"/>
                    </a:cubicBezTo>
                    <a:lnTo>
                      <a:pt x="34" y="51"/>
                    </a:lnTo>
                    <a:close/>
                    <a:moveTo>
                      <a:pt x="34" y="6"/>
                    </a:moveTo>
                    <a:cubicBezTo>
                      <a:pt x="34" y="6"/>
                      <a:pt x="33" y="6"/>
                      <a:pt x="32" y="6"/>
                    </a:cubicBezTo>
                    <a:cubicBezTo>
                      <a:pt x="31" y="6"/>
                      <a:pt x="30" y="6"/>
                      <a:pt x="30" y="6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1"/>
                      <a:pt x="31" y="0"/>
                      <a:pt x="32" y="0"/>
                    </a:cubicBezTo>
                    <a:cubicBezTo>
                      <a:pt x="33" y="0"/>
                      <a:pt x="34" y="1"/>
                      <a:pt x="34" y="3"/>
                    </a:cubicBezTo>
                    <a:lnTo>
                      <a:pt x="34" y="6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817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五边形 4"/>
          <p:cNvSpPr>
            <a:spLocks noChangeArrowheads="1"/>
          </p:cNvSpPr>
          <p:nvPr/>
        </p:nvSpPr>
        <p:spPr bwMode="auto">
          <a:xfrm rot="2700000" flipH="1">
            <a:off x="4797910" y="2432416"/>
            <a:ext cx="914111" cy="632317"/>
          </a:xfrm>
          <a:prstGeom prst="homePlate">
            <a:avLst>
              <a:gd name="adj" fmla="val 50002"/>
            </a:avLst>
          </a:prstGeom>
          <a:solidFill>
            <a:schemeClr val="accent4">
              <a:lumMod val="10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</a:endParaRPr>
          </a:p>
        </p:txBody>
      </p:sp>
      <p:sp>
        <p:nvSpPr>
          <p:cNvPr id="12" name="五边形 4"/>
          <p:cNvSpPr>
            <a:spLocks noChangeArrowheads="1"/>
          </p:cNvSpPr>
          <p:nvPr/>
        </p:nvSpPr>
        <p:spPr bwMode="auto">
          <a:xfrm rot="8100000" flipH="1">
            <a:off x="6479979" y="2432416"/>
            <a:ext cx="914109" cy="632318"/>
          </a:xfrm>
          <a:prstGeom prst="homePlate">
            <a:avLst>
              <a:gd name="adj" fmla="val 50002"/>
            </a:avLst>
          </a:prstGeom>
          <a:solidFill>
            <a:schemeClr val="accent4">
              <a:lumMod val="10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</a:endParaRPr>
          </a:p>
        </p:txBody>
      </p:sp>
      <p:sp>
        <p:nvSpPr>
          <p:cNvPr id="13" name="五边形 4"/>
          <p:cNvSpPr>
            <a:spLocks noChangeArrowheads="1"/>
          </p:cNvSpPr>
          <p:nvPr/>
        </p:nvSpPr>
        <p:spPr bwMode="auto">
          <a:xfrm rot="13500000" flipH="1">
            <a:off x="6479979" y="4114485"/>
            <a:ext cx="914111" cy="632317"/>
          </a:xfrm>
          <a:prstGeom prst="homePlate">
            <a:avLst>
              <a:gd name="adj" fmla="val 50002"/>
            </a:avLst>
          </a:prstGeom>
          <a:solidFill>
            <a:schemeClr val="accent4">
              <a:lumMod val="10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</a:endParaRPr>
          </a:p>
        </p:txBody>
      </p:sp>
      <p:sp>
        <p:nvSpPr>
          <p:cNvPr id="14" name="五边形 4"/>
          <p:cNvSpPr>
            <a:spLocks noChangeArrowheads="1"/>
          </p:cNvSpPr>
          <p:nvPr/>
        </p:nvSpPr>
        <p:spPr bwMode="auto">
          <a:xfrm rot="18900000" flipH="1">
            <a:off x="4797911" y="4114484"/>
            <a:ext cx="914109" cy="632318"/>
          </a:xfrm>
          <a:prstGeom prst="homePlate">
            <a:avLst>
              <a:gd name="adj" fmla="val 50002"/>
            </a:avLst>
          </a:prstGeom>
          <a:solidFill>
            <a:schemeClr val="accent4">
              <a:lumMod val="10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charset="0"/>
            </a:endParaRPr>
          </a:p>
        </p:txBody>
      </p:sp>
      <p:grpSp>
        <p:nvGrpSpPr>
          <p:cNvPr id="15" name="Group 31"/>
          <p:cNvGrpSpPr/>
          <p:nvPr/>
        </p:nvGrpSpPr>
        <p:grpSpPr>
          <a:xfrm rot="2700000">
            <a:off x="6714195" y="2602067"/>
            <a:ext cx="313488" cy="425206"/>
            <a:chOff x="6943725" y="4087813"/>
            <a:chExt cx="371475" cy="506412"/>
          </a:xfrm>
          <a:solidFill>
            <a:schemeClr val="bg1"/>
          </a:solidFill>
          <a:effectLst/>
        </p:grpSpPr>
        <p:sp>
          <p:nvSpPr>
            <p:cNvPr id="16" name="Freeform 32"/>
            <p:cNvSpPr>
              <a:spLocks noEditPoints="1"/>
            </p:cNvSpPr>
            <p:nvPr/>
          </p:nvSpPr>
          <p:spPr bwMode="auto">
            <a:xfrm>
              <a:off x="6943725" y="4087813"/>
              <a:ext cx="371475" cy="506412"/>
            </a:xfrm>
            <a:custGeom>
              <a:avLst/>
              <a:gdLst>
                <a:gd name="T0" fmla="*/ 75 w 99"/>
                <a:gd name="T1" fmla="*/ 0 h 135"/>
                <a:gd name="T2" fmla="*/ 24 w 99"/>
                <a:gd name="T3" fmla="*/ 0 h 135"/>
                <a:gd name="T4" fmla="*/ 0 w 99"/>
                <a:gd name="T5" fmla="*/ 23 h 135"/>
                <a:gd name="T6" fmla="*/ 0 w 99"/>
                <a:gd name="T7" fmla="*/ 111 h 135"/>
                <a:gd name="T8" fmla="*/ 24 w 99"/>
                <a:gd name="T9" fmla="*/ 135 h 135"/>
                <a:gd name="T10" fmla="*/ 75 w 99"/>
                <a:gd name="T11" fmla="*/ 135 h 135"/>
                <a:gd name="T12" fmla="*/ 99 w 99"/>
                <a:gd name="T13" fmla="*/ 111 h 135"/>
                <a:gd name="T14" fmla="*/ 99 w 99"/>
                <a:gd name="T15" fmla="*/ 23 h 135"/>
                <a:gd name="T16" fmla="*/ 75 w 99"/>
                <a:gd name="T17" fmla="*/ 0 h 135"/>
                <a:gd name="T18" fmla="*/ 49 w 99"/>
                <a:gd name="T19" fmla="*/ 126 h 135"/>
                <a:gd name="T20" fmla="*/ 44 w 99"/>
                <a:gd name="T21" fmla="*/ 121 h 135"/>
                <a:gd name="T22" fmla="*/ 49 w 99"/>
                <a:gd name="T23" fmla="*/ 115 h 135"/>
                <a:gd name="T24" fmla="*/ 55 w 99"/>
                <a:gd name="T25" fmla="*/ 121 h 135"/>
                <a:gd name="T26" fmla="*/ 49 w 99"/>
                <a:gd name="T27" fmla="*/ 126 h 135"/>
                <a:gd name="T28" fmla="*/ 81 w 99"/>
                <a:gd name="T29" fmla="*/ 108 h 135"/>
                <a:gd name="T30" fmla="*/ 18 w 99"/>
                <a:gd name="T31" fmla="*/ 108 h 135"/>
                <a:gd name="T32" fmla="*/ 18 w 99"/>
                <a:gd name="T33" fmla="*/ 18 h 135"/>
                <a:gd name="T34" fmla="*/ 81 w 99"/>
                <a:gd name="T35" fmla="*/ 18 h 135"/>
                <a:gd name="T36" fmla="*/ 81 w 99"/>
                <a:gd name="T3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135">
                  <a:moveTo>
                    <a:pt x="7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4"/>
                    <a:pt x="11" y="135"/>
                    <a:pt x="24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88" y="135"/>
                    <a:pt x="99" y="124"/>
                    <a:pt x="99" y="111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10"/>
                    <a:pt x="88" y="0"/>
                    <a:pt x="75" y="0"/>
                  </a:cubicBezTo>
                  <a:close/>
                  <a:moveTo>
                    <a:pt x="49" y="126"/>
                  </a:moveTo>
                  <a:cubicBezTo>
                    <a:pt x="47" y="126"/>
                    <a:pt x="44" y="124"/>
                    <a:pt x="44" y="121"/>
                  </a:cubicBezTo>
                  <a:cubicBezTo>
                    <a:pt x="44" y="118"/>
                    <a:pt x="47" y="115"/>
                    <a:pt x="49" y="115"/>
                  </a:cubicBezTo>
                  <a:cubicBezTo>
                    <a:pt x="52" y="115"/>
                    <a:pt x="55" y="118"/>
                    <a:pt x="55" y="121"/>
                  </a:cubicBezTo>
                  <a:cubicBezTo>
                    <a:pt x="55" y="124"/>
                    <a:pt x="52" y="126"/>
                    <a:pt x="49" y="126"/>
                  </a:cubicBezTo>
                  <a:close/>
                  <a:moveTo>
                    <a:pt x="81" y="108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81" y="18"/>
                    <a:pt x="81" y="18"/>
                    <a:pt x="81" y="18"/>
                  </a:cubicBezTo>
                  <a:lnTo>
                    <a:pt x="81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33"/>
            <p:cNvSpPr>
              <a:spLocks noEditPoints="1"/>
            </p:cNvSpPr>
            <p:nvPr/>
          </p:nvSpPr>
          <p:spPr bwMode="auto">
            <a:xfrm>
              <a:off x="7097713" y="4200525"/>
              <a:ext cx="63500" cy="242887"/>
            </a:xfrm>
            <a:custGeom>
              <a:avLst/>
              <a:gdLst>
                <a:gd name="T0" fmla="*/ 8 w 17"/>
                <a:gd name="T1" fmla="*/ 65 h 65"/>
                <a:gd name="T2" fmla="*/ 0 w 17"/>
                <a:gd name="T3" fmla="*/ 56 h 65"/>
                <a:gd name="T4" fmla="*/ 9 w 17"/>
                <a:gd name="T5" fmla="*/ 48 h 65"/>
                <a:gd name="T6" fmla="*/ 17 w 17"/>
                <a:gd name="T7" fmla="*/ 56 h 65"/>
                <a:gd name="T8" fmla="*/ 9 w 17"/>
                <a:gd name="T9" fmla="*/ 65 h 65"/>
                <a:gd name="T10" fmla="*/ 8 w 17"/>
                <a:gd name="T11" fmla="*/ 65 h 65"/>
                <a:gd name="T12" fmla="*/ 3 w 17"/>
                <a:gd name="T13" fmla="*/ 43 h 65"/>
                <a:gd name="T14" fmla="*/ 1 w 17"/>
                <a:gd name="T15" fmla="*/ 0 h 65"/>
                <a:gd name="T16" fmla="*/ 16 w 17"/>
                <a:gd name="T17" fmla="*/ 0 h 65"/>
                <a:gd name="T18" fmla="*/ 14 w 17"/>
                <a:gd name="T19" fmla="*/ 43 h 65"/>
                <a:gd name="T20" fmla="*/ 3 w 17"/>
                <a:gd name="T2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5">
                  <a:moveTo>
                    <a:pt x="8" y="65"/>
                  </a:moveTo>
                  <a:cubicBezTo>
                    <a:pt x="3" y="65"/>
                    <a:pt x="0" y="61"/>
                    <a:pt x="0" y="56"/>
                  </a:cubicBezTo>
                  <a:cubicBezTo>
                    <a:pt x="0" y="51"/>
                    <a:pt x="4" y="48"/>
                    <a:pt x="9" y="48"/>
                  </a:cubicBezTo>
                  <a:cubicBezTo>
                    <a:pt x="14" y="48"/>
                    <a:pt x="17" y="51"/>
                    <a:pt x="17" y="56"/>
                  </a:cubicBezTo>
                  <a:cubicBezTo>
                    <a:pt x="17" y="61"/>
                    <a:pt x="14" y="65"/>
                    <a:pt x="9" y="65"/>
                  </a:cubicBezTo>
                  <a:lnTo>
                    <a:pt x="8" y="65"/>
                  </a:lnTo>
                  <a:close/>
                  <a:moveTo>
                    <a:pt x="3" y="4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43"/>
                    <a:pt x="14" y="43"/>
                    <a:pt x="14" y="43"/>
                  </a:cubicBezTo>
                  <a:lnTo>
                    <a:pt x="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Group 34"/>
          <p:cNvGrpSpPr/>
          <p:nvPr/>
        </p:nvGrpSpPr>
        <p:grpSpPr>
          <a:xfrm rot="2700000">
            <a:off x="5197874" y="4150607"/>
            <a:ext cx="346174" cy="328083"/>
            <a:chOff x="9112250" y="4754562"/>
            <a:chExt cx="455613" cy="431801"/>
          </a:xfrm>
          <a:solidFill>
            <a:schemeClr val="bg1"/>
          </a:solidFill>
          <a:effectLst/>
        </p:grpSpPr>
        <p:sp>
          <p:nvSpPr>
            <p:cNvPr id="19" name="Freeform 35"/>
            <p:cNvSpPr>
              <a:spLocks noEditPoints="1"/>
            </p:cNvSpPr>
            <p:nvPr/>
          </p:nvSpPr>
          <p:spPr bwMode="auto">
            <a:xfrm>
              <a:off x="9291638" y="4754562"/>
              <a:ext cx="107950" cy="146050"/>
            </a:xfrm>
            <a:custGeom>
              <a:avLst/>
              <a:gdLst>
                <a:gd name="T0" fmla="*/ 21 w 29"/>
                <a:gd name="T1" fmla="*/ 2 h 39"/>
                <a:gd name="T2" fmla="*/ 15 w 29"/>
                <a:gd name="T3" fmla="*/ 1 h 39"/>
                <a:gd name="T4" fmla="*/ 3 w 29"/>
                <a:gd name="T5" fmla="*/ 8 h 39"/>
                <a:gd name="T6" fmla="*/ 1 w 29"/>
                <a:gd name="T7" fmla="*/ 27 h 39"/>
                <a:gd name="T8" fmla="*/ 7 w 29"/>
                <a:gd name="T9" fmla="*/ 37 h 39"/>
                <a:gd name="T10" fmla="*/ 12 w 29"/>
                <a:gd name="T11" fmla="*/ 38 h 39"/>
                <a:gd name="T12" fmla="*/ 22 w 29"/>
                <a:gd name="T13" fmla="*/ 32 h 39"/>
                <a:gd name="T14" fmla="*/ 28 w 29"/>
                <a:gd name="T15" fmla="*/ 14 h 39"/>
                <a:gd name="T16" fmla="*/ 21 w 29"/>
                <a:gd name="T17" fmla="*/ 2 h 39"/>
                <a:gd name="T18" fmla="*/ 14 w 29"/>
                <a:gd name="T19" fmla="*/ 18 h 39"/>
                <a:gd name="T20" fmla="*/ 9 w 29"/>
                <a:gd name="T21" fmla="*/ 11 h 39"/>
                <a:gd name="T22" fmla="*/ 17 w 29"/>
                <a:gd name="T23" fmla="*/ 7 h 39"/>
                <a:gd name="T24" fmla="*/ 21 w 29"/>
                <a:gd name="T25" fmla="*/ 14 h 39"/>
                <a:gd name="T26" fmla="*/ 14 w 29"/>
                <a:gd name="T27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9">
                  <a:moveTo>
                    <a:pt x="21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4" y="3"/>
                    <a:pt x="3" y="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3" y="36"/>
                    <a:pt x="7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39"/>
                    <a:pt x="21" y="36"/>
                    <a:pt x="22" y="3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9"/>
                    <a:pt x="26" y="3"/>
                    <a:pt x="21" y="2"/>
                  </a:cubicBezTo>
                  <a:close/>
                  <a:moveTo>
                    <a:pt x="14" y="18"/>
                  </a:moveTo>
                  <a:cubicBezTo>
                    <a:pt x="11" y="18"/>
                    <a:pt x="9" y="14"/>
                    <a:pt x="9" y="11"/>
                  </a:cubicBezTo>
                  <a:cubicBezTo>
                    <a:pt x="10" y="8"/>
                    <a:pt x="13" y="6"/>
                    <a:pt x="17" y="7"/>
                  </a:cubicBezTo>
                  <a:cubicBezTo>
                    <a:pt x="20" y="8"/>
                    <a:pt x="22" y="11"/>
                    <a:pt x="21" y="14"/>
                  </a:cubicBezTo>
                  <a:cubicBezTo>
                    <a:pt x="20" y="17"/>
                    <a:pt x="17" y="19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36"/>
            <p:cNvSpPr>
              <a:spLocks noEditPoints="1"/>
            </p:cNvSpPr>
            <p:nvPr/>
          </p:nvSpPr>
          <p:spPr bwMode="auto">
            <a:xfrm>
              <a:off x="9112250" y="4852988"/>
              <a:ext cx="455613" cy="333375"/>
            </a:xfrm>
            <a:custGeom>
              <a:avLst/>
              <a:gdLst>
                <a:gd name="T0" fmla="*/ 102 w 122"/>
                <a:gd name="T1" fmla="*/ 0 h 89"/>
                <a:gd name="T2" fmla="*/ 20 w 122"/>
                <a:gd name="T3" fmla="*/ 0 h 89"/>
                <a:gd name="T4" fmla="*/ 0 w 122"/>
                <a:gd name="T5" fmla="*/ 20 h 89"/>
                <a:gd name="T6" fmla="*/ 0 w 122"/>
                <a:gd name="T7" fmla="*/ 69 h 89"/>
                <a:gd name="T8" fmla="*/ 20 w 122"/>
                <a:gd name="T9" fmla="*/ 89 h 89"/>
                <a:gd name="T10" fmla="*/ 102 w 122"/>
                <a:gd name="T11" fmla="*/ 89 h 89"/>
                <a:gd name="T12" fmla="*/ 122 w 122"/>
                <a:gd name="T13" fmla="*/ 69 h 89"/>
                <a:gd name="T14" fmla="*/ 122 w 122"/>
                <a:gd name="T15" fmla="*/ 20 h 89"/>
                <a:gd name="T16" fmla="*/ 102 w 122"/>
                <a:gd name="T17" fmla="*/ 0 h 89"/>
                <a:gd name="T18" fmla="*/ 63 w 122"/>
                <a:gd name="T19" fmla="*/ 73 h 89"/>
                <a:gd name="T20" fmla="*/ 14 w 122"/>
                <a:gd name="T21" fmla="*/ 73 h 89"/>
                <a:gd name="T22" fmla="*/ 14 w 122"/>
                <a:gd name="T23" fmla="*/ 16 h 89"/>
                <a:gd name="T24" fmla="*/ 63 w 122"/>
                <a:gd name="T25" fmla="*/ 16 h 89"/>
                <a:gd name="T26" fmla="*/ 63 w 122"/>
                <a:gd name="T27" fmla="*/ 73 h 89"/>
                <a:gd name="T28" fmla="*/ 95 w 122"/>
                <a:gd name="T29" fmla="*/ 28 h 89"/>
                <a:gd name="T30" fmla="*/ 73 w 122"/>
                <a:gd name="T31" fmla="*/ 28 h 89"/>
                <a:gd name="T32" fmla="*/ 69 w 122"/>
                <a:gd name="T33" fmla="*/ 23 h 89"/>
                <a:gd name="T34" fmla="*/ 73 w 122"/>
                <a:gd name="T35" fmla="*/ 19 h 89"/>
                <a:gd name="T36" fmla="*/ 95 w 122"/>
                <a:gd name="T37" fmla="*/ 19 h 89"/>
                <a:gd name="T38" fmla="*/ 99 w 122"/>
                <a:gd name="T39" fmla="*/ 23 h 89"/>
                <a:gd name="T40" fmla="*/ 95 w 122"/>
                <a:gd name="T41" fmla="*/ 28 h 89"/>
                <a:gd name="T42" fmla="*/ 115 w 122"/>
                <a:gd name="T43" fmla="*/ 47 h 89"/>
                <a:gd name="T44" fmla="*/ 111 w 122"/>
                <a:gd name="T45" fmla="*/ 51 h 89"/>
                <a:gd name="T46" fmla="*/ 73 w 122"/>
                <a:gd name="T47" fmla="*/ 51 h 89"/>
                <a:gd name="T48" fmla="*/ 69 w 122"/>
                <a:gd name="T49" fmla="*/ 47 h 89"/>
                <a:gd name="T50" fmla="*/ 69 w 122"/>
                <a:gd name="T51" fmla="*/ 47 h 89"/>
                <a:gd name="T52" fmla="*/ 73 w 122"/>
                <a:gd name="T53" fmla="*/ 43 h 89"/>
                <a:gd name="T54" fmla="*/ 111 w 122"/>
                <a:gd name="T55" fmla="*/ 43 h 89"/>
                <a:gd name="T56" fmla="*/ 115 w 122"/>
                <a:gd name="T57" fmla="*/ 47 h 89"/>
                <a:gd name="T58" fmla="*/ 115 w 122"/>
                <a:gd name="T59" fmla="*/ 62 h 89"/>
                <a:gd name="T60" fmla="*/ 111 w 122"/>
                <a:gd name="T61" fmla="*/ 66 h 89"/>
                <a:gd name="T62" fmla="*/ 73 w 122"/>
                <a:gd name="T63" fmla="*/ 66 h 89"/>
                <a:gd name="T64" fmla="*/ 69 w 122"/>
                <a:gd name="T65" fmla="*/ 62 h 89"/>
                <a:gd name="T66" fmla="*/ 69 w 122"/>
                <a:gd name="T67" fmla="*/ 62 h 89"/>
                <a:gd name="T68" fmla="*/ 73 w 122"/>
                <a:gd name="T69" fmla="*/ 59 h 89"/>
                <a:gd name="T70" fmla="*/ 111 w 122"/>
                <a:gd name="T71" fmla="*/ 59 h 89"/>
                <a:gd name="T72" fmla="*/ 115 w 122"/>
                <a:gd name="T7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2" h="89">
                  <a:moveTo>
                    <a:pt x="10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9" y="89"/>
                    <a:pt x="20" y="89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13" y="89"/>
                    <a:pt x="122" y="80"/>
                    <a:pt x="122" y="6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9"/>
                    <a:pt x="113" y="0"/>
                    <a:pt x="102" y="0"/>
                  </a:cubicBezTo>
                  <a:close/>
                  <a:moveTo>
                    <a:pt x="63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63" y="73"/>
                  </a:lnTo>
                  <a:close/>
                  <a:moveTo>
                    <a:pt x="95" y="28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71" y="28"/>
                    <a:pt x="69" y="26"/>
                    <a:pt x="69" y="23"/>
                  </a:cubicBezTo>
                  <a:cubicBezTo>
                    <a:pt x="69" y="21"/>
                    <a:pt x="71" y="19"/>
                    <a:pt x="7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9"/>
                    <a:pt x="99" y="21"/>
                    <a:pt x="99" y="23"/>
                  </a:cubicBezTo>
                  <a:cubicBezTo>
                    <a:pt x="99" y="26"/>
                    <a:pt x="97" y="28"/>
                    <a:pt x="95" y="28"/>
                  </a:cubicBezTo>
                  <a:close/>
                  <a:moveTo>
                    <a:pt x="115" y="47"/>
                  </a:moveTo>
                  <a:cubicBezTo>
                    <a:pt x="115" y="49"/>
                    <a:pt x="113" y="51"/>
                    <a:pt x="111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9" y="49"/>
                    <a:pt x="69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5"/>
                    <a:pt x="70" y="43"/>
                    <a:pt x="73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3" y="43"/>
                    <a:pt x="115" y="45"/>
                    <a:pt x="115" y="47"/>
                  </a:cubicBezTo>
                  <a:close/>
                  <a:moveTo>
                    <a:pt x="115" y="62"/>
                  </a:moveTo>
                  <a:cubicBezTo>
                    <a:pt x="115" y="65"/>
                    <a:pt x="113" y="66"/>
                    <a:pt x="111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0" y="66"/>
                    <a:pt x="69" y="65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0"/>
                    <a:pt x="70" y="59"/>
                    <a:pt x="73" y="59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3" y="59"/>
                    <a:pt x="115" y="60"/>
                    <a:pt x="11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9190038" y="5010150"/>
              <a:ext cx="127000" cy="93663"/>
            </a:xfrm>
            <a:custGeom>
              <a:avLst/>
              <a:gdLst>
                <a:gd name="T0" fmla="*/ 33 w 34"/>
                <a:gd name="T1" fmla="*/ 22 h 25"/>
                <a:gd name="T2" fmla="*/ 34 w 34"/>
                <a:gd name="T3" fmla="*/ 7 h 25"/>
                <a:gd name="T4" fmla="*/ 25 w 34"/>
                <a:gd name="T5" fmla="*/ 0 h 25"/>
                <a:gd name="T6" fmla="*/ 20 w 34"/>
                <a:gd name="T7" fmla="*/ 0 h 25"/>
                <a:gd name="T8" fmla="*/ 19 w 34"/>
                <a:gd name="T9" fmla="*/ 3 h 25"/>
                <a:gd name="T10" fmla="*/ 20 w 34"/>
                <a:gd name="T11" fmla="*/ 16 h 25"/>
                <a:gd name="T12" fmla="*/ 17 w 34"/>
                <a:gd name="T13" fmla="*/ 20 h 25"/>
                <a:gd name="T14" fmla="*/ 14 w 34"/>
                <a:gd name="T15" fmla="*/ 16 h 25"/>
                <a:gd name="T16" fmla="*/ 16 w 34"/>
                <a:gd name="T17" fmla="*/ 3 h 25"/>
                <a:gd name="T18" fmla="*/ 15 w 34"/>
                <a:gd name="T19" fmla="*/ 0 h 25"/>
                <a:gd name="T20" fmla="*/ 9 w 34"/>
                <a:gd name="T21" fmla="*/ 0 h 25"/>
                <a:gd name="T22" fmla="*/ 9 w 34"/>
                <a:gd name="T23" fmla="*/ 0 h 25"/>
                <a:gd name="T24" fmla="*/ 1 w 34"/>
                <a:gd name="T25" fmla="*/ 7 h 25"/>
                <a:gd name="T26" fmla="*/ 2 w 34"/>
                <a:gd name="T27" fmla="*/ 22 h 25"/>
                <a:gd name="T28" fmla="*/ 17 w 34"/>
                <a:gd name="T29" fmla="*/ 25 h 25"/>
                <a:gd name="T30" fmla="*/ 33 w 34"/>
                <a:gd name="T3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3" y="22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3"/>
                    <a:pt x="30" y="0"/>
                    <a:pt x="2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2"/>
                    <a:pt x="19" y="3"/>
                  </a:cubicBezTo>
                  <a:cubicBezTo>
                    <a:pt x="19" y="3"/>
                    <a:pt x="21" y="13"/>
                    <a:pt x="20" y="16"/>
                  </a:cubicBezTo>
                  <a:cubicBezTo>
                    <a:pt x="20" y="17"/>
                    <a:pt x="19" y="21"/>
                    <a:pt x="17" y="20"/>
                  </a:cubicBezTo>
                  <a:cubicBezTo>
                    <a:pt x="16" y="20"/>
                    <a:pt x="14" y="17"/>
                    <a:pt x="14" y="16"/>
                  </a:cubicBezTo>
                  <a:cubicBezTo>
                    <a:pt x="13" y="13"/>
                    <a:pt x="16" y="3"/>
                    <a:pt x="16" y="3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3"/>
                    <a:pt x="1" y="7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6" y="25"/>
                    <a:pt x="12" y="25"/>
                    <a:pt x="17" y="25"/>
                  </a:cubicBezTo>
                  <a:cubicBezTo>
                    <a:pt x="23" y="25"/>
                    <a:pt x="29" y="25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Oval 38"/>
            <p:cNvSpPr>
              <a:spLocks noChangeArrowheads="1"/>
            </p:cNvSpPr>
            <p:nvPr/>
          </p:nvSpPr>
          <p:spPr bwMode="auto">
            <a:xfrm>
              <a:off x="9220200" y="493077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Group 42"/>
          <p:cNvGrpSpPr/>
          <p:nvPr/>
        </p:nvGrpSpPr>
        <p:grpSpPr>
          <a:xfrm rot="2700000">
            <a:off x="6674720" y="4204643"/>
            <a:ext cx="367900" cy="295273"/>
            <a:chOff x="10575925" y="5006975"/>
            <a:chExt cx="490538" cy="393701"/>
          </a:xfrm>
          <a:solidFill>
            <a:schemeClr val="bg1"/>
          </a:solidFill>
          <a:effectLst/>
        </p:grpSpPr>
        <p:sp>
          <p:nvSpPr>
            <p:cNvPr id="24" name="Freeform 43"/>
            <p:cNvSpPr/>
            <p:nvPr/>
          </p:nvSpPr>
          <p:spPr bwMode="auto">
            <a:xfrm>
              <a:off x="10579100" y="5186363"/>
              <a:ext cx="487363" cy="214313"/>
            </a:xfrm>
            <a:custGeom>
              <a:avLst/>
              <a:gdLst>
                <a:gd name="T0" fmla="*/ 116 w 130"/>
                <a:gd name="T1" fmla="*/ 18 h 57"/>
                <a:gd name="T2" fmla="*/ 102 w 130"/>
                <a:gd name="T3" fmla="*/ 25 h 57"/>
                <a:gd name="T4" fmla="*/ 87 w 130"/>
                <a:gd name="T5" fmla="*/ 33 h 57"/>
                <a:gd name="T6" fmla="*/ 59 w 130"/>
                <a:gd name="T7" fmla="*/ 29 h 57"/>
                <a:gd name="T8" fmla="*/ 53 w 130"/>
                <a:gd name="T9" fmla="*/ 22 h 57"/>
                <a:gd name="T10" fmla="*/ 53 w 130"/>
                <a:gd name="T11" fmla="*/ 19 h 57"/>
                <a:gd name="T12" fmla="*/ 57 w 130"/>
                <a:gd name="T13" fmla="*/ 18 h 57"/>
                <a:gd name="T14" fmla="*/ 82 w 130"/>
                <a:gd name="T15" fmla="*/ 22 h 57"/>
                <a:gd name="T16" fmla="*/ 82 w 130"/>
                <a:gd name="T17" fmla="*/ 22 h 57"/>
                <a:gd name="T18" fmla="*/ 88 w 130"/>
                <a:gd name="T19" fmla="*/ 21 h 57"/>
                <a:gd name="T20" fmla="*/ 90 w 130"/>
                <a:gd name="T21" fmla="*/ 19 h 57"/>
                <a:gd name="T22" fmla="*/ 90 w 130"/>
                <a:gd name="T23" fmla="*/ 17 h 57"/>
                <a:gd name="T24" fmla="*/ 85 w 130"/>
                <a:gd name="T25" fmla="*/ 10 h 57"/>
                <a:gd name="T26" fmla="*/ 75 w 130"/>
                <a:gd name="T27" fmla="*/ 8 h 57"/>
                <a:gd name="T28" fmla="*/ 45 w 130"/>
                <a:gd name="T29" fmla="*/ 2 h 57"/>
                <a:gd name="T30" fmla="*/ 34 w 130"/>
                <a:gd name="T31" fmla="*/ 4 h 57"/>
                <a:gd name="T32" fmla="*/ 0 w 130"/>
                <a:gd name="T33" fmla="*/ 22 h 57"/>
                <a:gd name="T34" fmla="*/ 18 w 130"/>
                <a:gd name="T35" fmla="*/ 57 h 57"/>
                <a:gd name="T36" fmla="*/ 29 w 130"/>
                <a:gd name="T37" fmla="*/ 51 h 57"/>
                <a:gd name="T38" fmla="*/ 39 w 130"/>
                <a:gd name="T39" fmla="*/ 50 h 57"/>
                <a:gd name="T40" fmla="*/ 65 w 130"/>
                <a:gd name="T41" fmla="*/ 54 h 57"/>
                <a:gd name="T42" fmla="*/ 84 w 130"/>
                <a:gd name="T43" fmla="*/ 54 h 57"/>
                <a:gd name="T44" fmla="*/ 124 w 130"/>
                <a:gd name="T45" fmla="*/ 33 h 57"/>
                <a:gd name="T46" fmla="*/ 128 w 130"/>
                <a:gd name="T47" fmla="*/ 21 h 57"/>
                <a:gd name="T48" fmla="*/ 116 w 130"/>
                <a:gd name="T4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57">
                  <a:moveTo>
                    <a:pt x="116" y="18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66" y="31"/>
                    <a:pt x="59" y="29"/>
                  </a:cubicBezTo>
                  <a:cubicBezTo>
                    <a:pt x="57" y="28"/>
                    <a:pt x="54" y="26"/>
                    <a:pt x="53" y="22"/>
                  </a:cubicBezTo>
                  <a:cubicBezTo>
                    <a:pt x="53" y="21"/>
                    <a:pt x="53" y="22"/>
                    <a:pt x="53" y="19"/>
                  </a:cubicBezTo>
                  <a:cubicBezTo>
                    <a:pt x="53" y="16"/>
                    <a:pt x="57" y="18"/>
                    <a:pt x="57" y="18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6" y="22"/>
                    <a:pt x="88" y="21"/>
                  </a:cubicBezTo>
                  <a:cubicBezTo>
                    <a:pt x="89" y="20"/>
                    <a:pt x="89" y="20"/>
                    <a:pt x="90" y="19"/>
                  </a:cubicBezTo>
                  <a:cubicBezTo>
                    <a:pt x="90" y="18"/>
                    <a:pt x="90" y="18"/>
                    <a:pt x="90" y="17"/>
                  </a:cubicBezTo>
                  <a:cubicBezTo>
                    <a:pt x="91" y="14"/>
                    <a:pt x="89" y="10"/>
                    <a:pt x="85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0"/>
                    <a:pt x="34" y="4"/>
                    <a:pt x="34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3" y="49"/>
                    <a:pt x="39" y="50"/>
                    <a:pt x="39" y="50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80" y="56"/>
                    <a:pt x="84" y="54"/>
                    <a:pt x="84" y="54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8" y="30"/>
                    <a:pt x="130" y="25"/>
                    <a:pt x="128" y="21"/>
                  </a:cubicBezTo>
                  <a:cubicBezTo>
                    <a:pt x="126" y="17"/>
                    <a:pt x="120" y="15"/>
                    <a:pt x="1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 44"/>
            <p:cNvSpPr/>
            <p:nvPr/>
          </p:nvSpPr>
          <p:spPr bwMode="auto">
            <a:xfrm>
              <a:off x="10575925" y="5006975"/>
              <a:ext cx="490538" cy="206375"/>
            </a:xfrm>
            <a:custGeom>
              <a:avLst/>
              <a:gdLst>
                <a:gd name="T0" fmla="*/ 127 w 131"/>
                <a:gd name="T1" fmla="*/ 42 h 55"/>
                <a:gd name="T2" fmla="*/ 109 w 131"/>
                <a:gd name="T3" fmla="*/ 29 h 55"/>
                <a:gd name="T4" fmla="*/ 109 w 131"/>
                <a:gd name="T5" fmla="*/ 10 h 55"/>
                <a:gd name="T6" fmla="*/ 106 w 131"/>
                <a:gd name="T7" fmla="*/ 7 h 55"/>
                <a:gd name="T8" fmla="*/ 92 w 131"/>
                <a:gd name="T9" fmla="*/ 7 h 55"/>
                <a:gd name="T10" fmla="*/ 89 w 131"/>
                <a:gd name="T11" fmla="*/ 10 h 55"/>
                <a:gd name="T12" fmla="*/ 89 w 131"/>
                <a:gd name="T13" fmla="*/ 15 h 55"/>
                <a:gd name="T14" fmla="*/ 69 w 131"/>
                <a:gd name="T15" fmla="*/ 1 h 55"/>
                <a:gd name="T16" fmla="*/ 65 w 131"/>
                <a:gd name="T17" fmla="*/ 0 h 55"/>
                <a:gd name="T18" fmla="*/ 61 w 131"/>
                <a:gd name="T19" fmla="*/ 1 h 55"/>
                <a:gd name="T20" fmla="*/ 3 w 131"/>
                <a:gd name="T21" fmla="*/ 42 h 55"/>
                <a:gd name="T22" fmla="*/ 2 w 131"/>
                <a:gd name="T23" fmla="*/ 51 h 55"/>
                <a:gd name="T24" fmla="*/ 11 w 131"/>
                <a:gd name="T25" fmla="*/ 53 h 55"/>
                <a:gd name="T26" fmla="*/ 65 w 131"/>
                <a:gd name="T27" fmla="*/ 14 h 55"/>
                <a:gd name="T28" fmla="*/ 120 w 131"/>
                <a:gd name="T29" fmla="*/ 53 h 55"/>
                <a:gd name="T30" fmla="*/ 129 w 131"/>
                <a:gd name="T31" fmla="*/ 51 h 55"/>
                <a:gd name="T32" fmla="*/ 127 w 131"/>
                <a:gd name="T33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55">
                  <a:moveTo>
                    <a:pt x="127" y="42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8"/>
                    <a:pt x="107" y="7"/>
                    <a:pt x="106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1" y="7"/>
                    <a:pt x="89" y="8"/>
                    <a:pt x="89" y="10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0"/>
                    <a:pt x="67" y="0"/>
                    <a:pt x="65" y="0"/>
                  </a:cubicBezTo>
                  <a:cubicBezTo>
                    <a:pt x="64" y="0"/>
                    <a:pt x="63" y="0"/>
                    <a:pt x="61" y="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0" y="44"/>
                    <a:pt x="0" y="48"/>
                    <a:pt x="2" y="51"/>
                  </a:cubicBezTo>
                  <a:cubicBezTo>
                    <a:pt x="4" y="54"/>
                    <a:pt x="8" y="55"/>
                    <a:pt x="11" y="5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5"/>
                    <a:pt x="127" y="54"/>
                    <a:pt x="129" y="51"/>
                  </a:cubicBezTo>
                  <a:cubicBezTo>
                    <a:pt x="131" y="48"/>
                    <a:pt x="130" y="44"/>
                    <a:pt x="12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Group 39"/>
          <p:cNvGrpSpPr/>
          <p:nvPr/>
        </p:nvGrpSpPr>
        <p:grpSpPr>
          <a:xfrm rot="2700000">
            <a:off x="5135581" y="2619666"/>
            <a:ext cx="348136" cy="367183"/>
            <a:chOff x="8804275" y="3135313"/>
            <a:chExt cx="449263" cy="476250"/>
          </a:xfrm>
          <a:solidFill>
            <a:schemeClr val="bg1"/>
          </a:solidFill>
          <a:effectLst/>
        </p:grpSpPr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41"/>
            <p:cNvSpPr/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94955" y="2069465"/>
            <a:ext cx="2281932" cy="1189355"/>
            <a:chOff x="11884" y="3191"/>
            <a:chExt cx="1638" cy="1873"/>
          </a:xfrm>
        </p:grpSpPr>
        <p:sp>
          <p:nvSpPr>
            <p:cNvPr id="7" name="文本框 6"/>
            <p:cNvSpPr txBox="1"/>
            <p:nvPr/>
          </p:nvSpPr>
          <p:spPr>
            <a:xfrm>
              <a:off x="11884" y="3744"/>
              <a:ext cx="1638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TextBox 76"/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94955" y="4042410"/>
            <a:ext cx="2281932" cy="1189355"/>
            <a:chOff x="11884" y="3191"/>
            <a:chExt cx="1638" cy="1873"/>
          </a:xfrm>
        </p:grpSpPr>
        <p:sp>
          <p:nvSpPr>
            <p:cNvPr id="10" name="文本框 9"/>
            <p:cNvSpPr txBox="1"/>
            <p:nvPr/>
          </p:nvSpPr>
          <p:spPr>
            <a:xfrm>
              <a:off x="11884" y="3744"/>
              <a:ext cx="1638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" name="TextBox 76"/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97075" y="2069465"/>
            <a:ext cx="2283325" cy="1189355"/>
            <a:chOff x="11884" y="3191"/>
            <a:chExt cx="1639" cy="1873"/>
          </a:xfrm>
        </p:grpSpPr>
        <p:sp>
          <p:nvSpPr>
            <p:cNvPr id="4" name="文本框 3"/>
            <p:cNvSpPr txBox="1"/>
            <p:nvPr/>
          </p:nvSpPr>
          <p:spPr>
            <a:xfrm>
              <a:off x="11884" y="3744"/>
              <a:ext cx="1638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997075" y="4042410"/>
            <a:ext cx="2283325" cy="1189355"/>
            <a:chOff x="11884" y="3191"/>
            <a:chExt cx="1639" cy="1873"/>
          </a:xfrm>
        </p:grpSpPr>
        <p:sp>
          <p:nvSpPr>
            <p:cNvPr id="32" name="文本框 31"/>
            <p:cNvSpPr txBox="1"/>
            <p:nvPr/>
          </p:nvSpPr>
          <p:spPr>
            <a:xfrm>
              <a:off x="11884" y="3744"/>
              <a:ext cx="1638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六边形 75"/>
          <p:cNvSpPr>
            <a:spLocks noChangeArrowheads="1"/>
          </p:cNvSpPr>
          <p:nvPr/>
        </p:nvSpPr>
        <p:spPr bwMode="auto">
          <a:xfrm>
            <a:off x="1684338" y="3384550"/>
            <a:ext cx="1778000" cy="1531938"/>
          </a:xfrm>
          <a:prstGeom prst="hexagon">
            <a:avLst>
              <a:gd name="adj" fmla="val 25012"/>
              <a:gd name="vf" fmla="val 11547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3" name="六边形 76"/>
          <p:cNvSpPr>
            <a:spLocks noChangeArrowheads="1"/>
          </p:cNvSpPr>
          <p:nvPr/>
        </p:nvSpPr>
        <p:spPr bwMode="auto">
          <a:xfrm>
            <a:off x="3105151" y="2589213"/>
            <a:ext cx="1778000" cy="1533525"/>
          </a:xfrm>
          <a:prstGeom prst="hexagon">
            <a:avLst>
              <a:gd name="adj" fmla="val 24987"/>
              <a:gd name="vf" fmla="val 11547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4" name="六边形 77"/>
          <p:cNvSpPr>
            <a:spLocks noChangeArrowheads="1"/>
          </p:cNvSpPr>
          <p:nvPr/>
        </p:nvSpPr>
        <p:spPr bwMode="auto">
          <a:xfrm>
            <a:off x="4525963" y="3328988"/>
            <a:ext cx="1778000" cy="1531937"/>
          </a:xfrm>
          <a:prstGeom prst="hexagon">
            <a:avLst>
              <a:gd name="adj" fmla="val 25012"/>
              <a:gd name="vf" fmla="val 11547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6" name="六边形 78"/>
          <p:cNvSpPr>
            <a:spLocks noChangeArrowheads="1"/>
          </p:cNvSpPr>
          <p:nvPr/>
        </p:nvSpPr>
        <p:spPr bwMode="auto">
          <a:xfrm>
            <a:off x="5973763" y="2562225"/>
            <a:ext cx="1778000" cy="1533525"/>
          </a:xfrm>
          <a:prstGeom prst="hexagon">
            <a:avLst>
              <a:gd name="adj" fmla="val 24987"/>
              <a:gd name="vf" fmla="val 11547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7" name="六边形 79"/>
          <p:cNvSpPr>
            <a:spLocks noChangeArrowheads="1"/>
          </p:cNvSpPr>
          <p:nvPr/>
        </p:nvSpPr>
        <p:spPr bwMode="auto">
          <a:xfrm>
            <a:off x="7402513" y="3328988"/>
            <a:ext cx="1778000" cy="1531937"/>
          </a:xfrm>
          <a:prstGeom prst="hexagon">
            <a:avLst>
              <a:gd name="adj" fmla="val 25012"/>
              <a:gd name="vf" fmla="val 11547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8" name="六边形 80"/>
          <p:cNvSpPr>
            <a:spLocks noChangeArrowheads="1"/>
          </p:cNvSpPr>
          <p:nvPr/>
        </p:nvSpPr>
        <p:spPr bwMode="auto">
          <a:xfrm>
            <a:off x="8823326" y="2562225"/>
            <a:ext cx="1778000" cy="1533525"/>
          </a:xfrm>
          <a:prstGeom prst="hexagon">
            <a:avLst>
              <a:gd name="adj" fmla="val 24987"/>
              <a:gd name="vf" fmla="val 11547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11" name="Freeform 95"/>
          <p:cNvSpPr>
            <a:spLocks noEditPoints="1"/>
          </p:cNvSpPr>
          <p:nvPr/>
        </p:nvSpPr>
        <p:spPr bwMode="auto">
          <a:xfrm>
            <a:off x="2412964" y="4296836"/>
            <a:ext cx="285825" cy="311642"/>
          </a:xfrm>
          <a:custGeom>
            <a:avLst/>
            <a:gdLst>
              <a:gd name="T0" fmla="*/ 2147483647 w 176"/>
              <a:gd name="T1" fmla="*/ 2147483647 h 192"/>
              <a:gd name="T2" fmla="*/ 2147483647 w 176"/>
              <a:gd name="T3" fmla="*/ 0 h 192"/>
              <a:gd name="T4" fmla="*/ 2147483647 w 176"/>
              <a:gd name="T5" fmla="*/ 2147483647 h 192"/>
              <a:gd name="T6" fmla="*/ 2147483647 w 176"/>
              <a:gd name="T7" fmla="*/ 2147483647 h 192"/>
              <a:gd name="T8" fmla="*/ 2147483647 w 176"/>
              <a:gd name="T9" fmla="*/ 2147483647 h 192"/>
              <a:gd name="T10" fmla="*/ 2147483647 w 176"/>
              <a:gd name="T11" fmla="*/ 2147483647 h 192"/>
              <a:gd name="T12" fmla="*/ 0 w 176"/>
              <a:gd name="T13" fmla="*/ 2147483647 h 192"/>
              <a:gd name="T14" fmla="*/ 2147483647 w 176"/>
              <a:gd name="T15" fmla="*/ 2147483647 h 192"/>
              <a:gd name="T16" fmla="*/ 2147483647 w 176"/>
              <a:gd name="T17" fmla="*/ 2147483647 h 192"/>
              <a:gd name="T18" fmla="*/ 2147483647 w 176"/>
              <a:gd name="T19" fmla="*/ 2147483647 h 192"/>
              <a:gd name="T20" fmla="*/ 2147483647 w 176"/>
              <a:gd name="T21" fmla="*/ 2147483647 h 192"/>
              <a:gd name="T22" fmla="*/ 2147483647 w 176"/>
              <a:gd name="T23" fmla="*/ 2147483647 h 192"/>
              <a:gd name="T24" fmla="*/ 2147483647 w 176"/>
              <a:gd name="T25" fmla="*/ 2147483647 h 192"/>
              <a:gd name="T26" fmla="*/ 2147483647 w 176"/>
              <a:gd name="T27" fmla="*/ 2147483647 h 192"/>
              <a:gd name="T28" fmla="*/ 2147483647 w 176"/>
              <a:gd name="T29" fmla="*/ 2147483647 h 192"/>
              <a:gd name="T30" fmla="*/ 2147483647 w 176"/>
              <a:gd name="T31" fmla="*/ 2147483647 h 192"/>
              <a:gd name="T32" fmla="*/ 2147483647 w 176"/>
              <a:gd name="T33" fmla="*/ 2147483647 h 192"/>
              <a:gd name="T34" fmla="*/ 2147483647 w 176"/>
              <a:gd name="T35" fmla="*/ 2147483647 h 192"/>
              <a:gd name="T36" fmla="*/ 2147483647 w 176"/>
              <a:gd name="T37" fmla="*/ 2147483647 h 192"/>
              <a:gd name="T38" fmla="*/ 2147483647 w 176"/>
              <a:gd name="T39" fmla="*/ 2147483647 h 192"/>
              <a:gd name="T40" fmla="*/ 2147483647 w 176"/>
              <a:gd name="T41" fmla="*/ 2147483647 h 192"/>
              <a:gd name="T42" fmla="*/ 2147483647 w 176"/>
              <a:gd name="T43" fmla="*/ 2147483647 h 192"/>
              <a:gd name="T44" fmla="*/ 2147483647 w 176"/>
              <a:gd name="T45" fmla="*/ 2147483647 h 192"/>
              <a:gd name="T46" fmla="*/ 2147483647 w 176"/>
              <a:gd name="T47" fmla="*/ 2147483647 h 192"/>
              <a:gd name="T48" fmla="*/ 2147483647 w 176"/>
              <a:gd name="T49" fmla="*/ 2147483647 h 192"/>
              <a:gd name="T50" fmla="*/ 2147483647 w 176"/>
              <a:gd name="T51" fmla="*/ 2147483647 h 192"/>
              <a:gd name="T52" fmla="*/ 2147483647 w 176"/>
              <a:gd name="T53" fmla="*/ 2147483647 h 192"/>
              <a:gd name="T54" fmla="*/ 2147483647 w 176"/>
              <a:gd name="T55" fmla="*/ 2147483647 h 192"/>
              <a:gd name="T56" fmla="*/ 2147483647 w 176"/>
              <a:gd name="T57" fmla="*/ 2147483647 h 192"/>
              <a:gd name="T58" fmla="*/ 2147483647 w 176"/>
              <a:gd name="T59" fmla="*/ 2147483647 h 192"/>
              <a:gd name="T60" fmla="*/ 2147483647 w 176"/>
              <a:gd name="T61" fmla="*/ 2147483647 h 192"/>
              <a:gd name="T62" fmla="*/ 2147483647 w 176"/>
              <a:gd name="T63" fmla="*/ 2147483647 h 19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76" h="192">
                <a:moveTo>
                  <a:pt x="175" y="1"/>
                </a:moveTo>
                <a:cubicBezTo>
                  <a:pt x="174" y="0"/>
                  <a:pt x="172" y="0"/>
                  <a:pt x="171" y="0"/>
                </a:cubicBezTo>
                <a:cubicBezTo>
                  <a:pt x="67" y="24"/>
                  <a:pt x="67" y="24"/>
                  <a:pt x="67" y="24"/>
                </a:cubicBezTo>
                <a:cubicBezTo>
                  <a:pt x="65" y="24"/>
                  <a:pt x="64" y="26"/>
                  <a:pt x="64" y="28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58" y="125"/>
                  <a:pt x="47" y="120"/>
                  <a:pt x="36" y="120"/>
                </a:cubicBezTo>
                <a:cubicBezTo>
                  <a:pt x="16" y="120"/>
                  <a:pt x="0" y="136"/>
                  <a:pt x="0" y="156"/>
                </a:cubicBezTo>
                <a:cubicBezTo>
                  <a:pt x="0" y="176"/>
                  <a:pt x="16" y="192"/>
                  <a:pt x="36" y="192"/>
                </a:cubicBezTo>
                <a:cubicBezTo>
                  <a:pt x="56" y="192"/>
                  <a:pt x="72" y="176"/>
                  <a:pt x="72" y="156"/>
                </a:cubicBezTo>
                <a:cubicBezTo>
                  <a:pt x="72" y="79"/>
                  <a:pt x="72" y="79"/>
                  <a:pt x="72" y="79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62" y="117"/>
                  <a:pt x="151" y="112"/>
                  <a:pt x="140" y="112"/>
                </a:cubicBezTo>
                <a:cubicBezTo>
                  <a:pt x="120" y="112"/>
                  <a:pt x="104" y="128"/>
                  <a:pt x="104" y="148"/>
                </a:cubicBezTo>
                <a:cubicBezTo>
                  <a:pt x="104" y="168"/>
                  <a:pt x="120" y="184"/>
                  <a:pt x="140" y="184"/>
                </a:cubicBezTo>
                <a:cubicBezTo>
                  <a:pt x="160" y="184"/>
                  <a:pt x="176" y="168"/>
                  <a:pt x="176" y="148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3"/>
                  <a:pt x="176" y="1"/>
                  <a:pt x="175" y="1"/>
                </a:cubicBezTo>
                <a:close/>
                <a:moveTo>
                  <a:pt x="36" y="144"/>
                </a:moveTo>
                <a:cubicBezTo>
                  <a:pt x="30" y="144"/>
                  <a:pt x="24" y="149"/>
                  <a:pt x="24" y="156"/>
                </a:cubicBezTo>
                <a:cubicBezTo>
                  <a:pt x="24" y="158"/>
                  <a:pt x="22" y="160"/>
                  <a:pt x="20" y="160"/>
                </a:cubicBezTo>
                <a:cubicBezTo>
                  <a:pt x="18" y="160"/>
                  <a:pt x="16" y="158"/>
                  <a:pt x="16" y="156"/>
                </a:cubicBezTo>
                <a:cubicBezTo>
                  <a:pt x="16" y="145"/>
                  <a:pt x="25" y="136"/>
                  <a:pt x="36" y="136"/>
                </a:cubicBezTo>
                <a:cubicBezTo>
                  <a:pt x="38" y="136"/>
                  <a:pt x="40" y="138"/>
                  <a:pt x="40" y="140"/>
                </a:cubicBezTo>
                <a:cubicBezTo>
                  <a:pt x="40" y="142"/>
                  <a:pt x="38" y="144"/>
                  <a:pt x="36" y="144"/>
                </a:cubicBezTo>
                <a:close/>
                <a:moveTo>
                  <a:pt x="140" y="136"/>
                </a:moveTo>
                <a:cubicBezTo>
                  <a:pt x="134" y="136"/>
                  <a:pt x="128" y="141"/>
                  <a:pt x="128" y="148"/>
                </a:cubicBezTo>
                <a:cubicBezTo>
                  <a:pt x="128" y="150"/>
                  <a:pt x="126" y="152"/>
                  <a:pt x="124" y="152"/>
                </a:cubicBezTo>
                <a:cubicBezTo>
                  <a:pt x="122" y="152"/>
                  <a:pt x="120" y="150"/>
                  <a:pt x="120" y="148"/>
                </a:cubicBezTo>
                <a:cubicBezTo>
                  <a:pt x="120" y="137"/>
                  <a:pt x="129" y="128"/>
                  <a:pt x="140" y="128"/>
                </a:cubicBezTo>
                <a:cubicBezTo>
                  <a:pt x="142" y="128"/>
                  <a:pt x="144" y="130"/>
                  <a:pt x="144" y="132"/>
                </a:cubicBezTo>
                <a:cubicBezTo>
                  <a:pt x="144" y="134"/>
                  <a:pt x="142" y="136"/>
                  <a:pt x="140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0296" tIns="40148" rIns="80296" bIns="40148"/>
          <a:lstStyle/>
          <a:p>
            <a:pPr>
              <a:lnSpc>
                <a:spcPct val="130000"/>
              </a:lnSpc>
            </a:pPr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8167688" y="4230688"/>
            <a:ext cx="236538" cy="404812"/>
          </a:xfrm>
          <a:custGeom>
            <a:avLst/>
            <a:gdLst>
              <a:gd name="T0" fmla="*/ 2147483647 w 112"/>
              <a:gd name="T1" fmla="*/ 0 h 192"/>
              <a:gd name="T2" fmla="*/ 2147483647 w 112"/>
              <a:gd name="T3" fmla="*/ 0 h 192"/>
              <a:gd name="T4" fmla="*/ 0 w 112"/>
              <a:gd name="T5" fmla="*/ 2147483647 h 192"/>
              <a:gd name="T6" fmla="*/ 0 w 112"/>
              <a:gd name="T7" fmla="*/ 2147483647 h 192"/>
              <a:gd name="T8" fmla="*/ 2147483647 w 112"/>
              <a:gd name="T9" fmla="*/ 2147483647 h 192"/>
              <a:gd name="T10" fmla="*/ 2147483647 w 112"/>
              <a:gd name="T11" fmla="*/ 2147483647 h 192"/>
              <a:gd name="T12" fmla="*/ 2147483647 w 112"/>
              <a:gd name="T13" fmla="*/ 2147483647 h 192"/>
              <a:gd name="T14" fmla="*/ 2147483647 w 112"/>
              <a:gd name="T15" fmla="*/ 2147483647 h 192"/>
              <a:gd name="T16" fmla="*/ 2147483647 w 112"/>
              <a:gd name="T17" fmla="*/ 0 h 192"/>
              <a:gd name="T18" fmla="*/ 2147483647 w 112"/>
              <a:gd name="T19" fmla="*/ 2147483647 h 192"/>
              <a:gd name="T20" fmla="*/ 2147483647 w 112"/>
              <a:gd name="T21" fmla="*/ 2147483647 h 192"/>
              <a:gd name="T22" fmla="*/ 2147483647 w 112"/>
              <a:gd name="T23" fmla="*/ 2147483647 h 192"/>
              <a:gd name="T24" fmla="*/ 2147483647 w 112"/>
              <a:gd name="T25" fmla="*/ 2147483647 h 192"/>
              <a:gd name="T26" fmla="*/ 2147483647 w 112"/>
              <a:gd name="T27" fmla="*/ 2147483647 h 192"/>
              <a:gd name="T28" fmla="*/ 2147483647 w 112"/>
              <a:gd name="T29" fmla="*/ 2147483647 h 192"/>
              <a:gd name="T30" fmla="*/ 2147483647 w 112"/>
              <a:gd name="T31" fmla="*/ 2147483647 h 192"/>
              <a:gd name="T32" fmla="*/ 2147483647 w 112"/>
              <a:gd name="T33" fmla="*/ 2147483647 h 192"/>
              <a:gd name="T34" fmla="*/ 2147483647 w 112"/>
              <a:gd name="T35" fmla="*/ 2147483647 h 192"/>
              <a:gd name="T36" fmla="*/ 2147483647 w 112"/>
              <a:gd name="T37" fmla="*/ 2147483647 h 192"/>
              <a:gd name="T38" fmla="*/ 2147483647 w 112"/>
              <a:gd name="T39" fmla="*/ 2147483647 h 192"/>
              <a:gd name="T40" fmla="*/ 2147483647 w 112"/>
              <a:gd name="T41" fmla="*/ 2147483647 h 192"/>
              <a:gd name="T42" fmla="*/ 2147483647 w 112"/>
              <a:gd name="T43" fmla="*/ 2147483647 h 192"/>
              <a:gd name="T44" fmla="*/ 2147483647 w 112"/>
              <a:gd name="T45" fmla="*/ 2147483647 h 192"/>
              <a:gd name="T46" fmla="*/ 2147483647 w 112"/>
              <a:gd name="T47" fmla="*/ 2147483647 h 192"/>
              <a:gd name="T48" fmla="*/ 2147483647 w 112"/>
              <a:gd name="T49" fmla="*/ 2147483647 h 192"/>
              <a:gd name="T50" fmla="*/ 2147483647 w 112"/>
              <a:gd name="T51" fmla="*/ 2147483647 h 192"/>
              <a:gd name="T52" fmla="*/ 2147483647 w 112"/>
              <a:gd name="T53" fmla="*/ 2147483647 h 192"/>
              <a:gd name="T54" fmla="*/ 2147483647 w 112"/>
              <a:gd name="T55" fmla="*/ 2147483647 h 192"/>
              <a:gd name="T56" fmla="*/ 2147483647 w 112"/>
              <a:gd name="T57" fmla="*/ 2147483647 h 192"/>
              <a:gd name="T58" fmla="*/ 2147483647 w 112"/>
              <a:gd name="T59" fmla="*/ 2147483647 h 192"/>
              <a:gd name="T60" fmla="*/ 2147483647 w 112"/>
              <a:gd name="T61" fmla="*/ 2147483647 h 192"/>
              <a:gd name="T62" fmla="*/ 2147483647 w 112"/>
              <a:gd name="T63" fmla="*/ 2147483647 h 192"/>
              <a:gd name="T64" fmla="*/ 2147483647 w 112"/>
              <a:gd name="T65" fmla="*/ 2147483647 h 192"/>
              <a:gd name="T66" fmla="*/ 2147483647 w 112"/>
              <a:gd name="T67" fmla="*/ 2147483647 h 192"/>
              <a:gd name="T68" fmla="*/ 2147483647 w 112"/>
              <a:gd name="T69" fmla="*/ 2147483647 h 192"/>
              <a:gd name="T70" fmla="*/ 2147483647 w 112"/>
              <a:gd name="T71" fmla="*/ 2147483647 h 192"/>
              <a:gd name="T72" fmla="*/ 2147483647 w 112"/>
              <a:gd name="T73" fmla="*/ 2147483647 h 192"/>
              <a:gd name="T74" fmla="*/ 2147483647 w 112"/>
              <a:gd name="T75" fmla="*/ 2147483647 h 1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52" y="16"/>
                </a:moveTo>
                <a:cubicBezTo>
                  <a:pt x="60" y="16"/>
                  <a:pt x="60" y="16"/>
                  <a:pt x="60" y="16"/>
                </a:cubicBezTo>
                <a:cubicBezTo>
                  <a:pt x="62" y="16"/>
                  <a:pt x="64" y="18"/>
                  <a:pt x="64" y="20"/>
                </a:cubicBezTo>
                <a:cubicBezTo>
                  <a:pt x="64" y="22"/>
                  <a:pt x="62" y="24"/>
                  <a:pt x="60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0" y="24"/>
                  <a:pt x="48" y="22"/>
                  <a:pt x="48" y="20"/>
                </a:cubicBezTo>
                <a:cubicBezTo>
                  <a:pt x="48" y="18"/>
                  <a:pt x="50" y="16"/>
                  <a:pt x="52" y="16"/>
                </a:cubicBezTo>
                <a:close/>
                <a:moveTo>
                  <a:pt x="33" y="17"/>
                </a:moveTo>
                <a:cubicBezTo>
                  <a:pt x="35" y="16"/>
                  <a:pt x="38" y="16"/>
                  <a:pt x="39" y="17"/>
                </a:cubicBezTo>
                <a:cubicBezTo>
                  <a:pt x="40" y="18"/>
                  <a:pt x="40" y="19"/>
                  <a:pt x="40" y="20"/>
                </a:cubicBezTo>
                <a:cubicBezTo>
                  <a:pt x="40" y="21"/>
                  <a:pt x="40" y="22"/>
                  <a:pt x="39" y="23"/>
                </a:cubicBezTo>
                <a:cubicBezTo>
                  <a:pt x="38" y="23"/>
                  <a:pt x="37" y="24"/>
                  <a:pt x="36" y="24"/>
                </a:cubicBezTo>
                <a:cubicBezTo>
                  <a:pt x="35" y="24"/>
                  <a:pt x="34" y="23"/>
                  <a:pt x="33" y="23"/>
                </a:cubicBezTo>
                <a:cubicBezTo>
                  <a:pt x="33" y="22"/>
                  <a:pt x="32" y="21"/>
                  <a:pt x="32" y="20"/>
                </a:cubicBezTo>
                <a:cubicBezTo>
                  <a:pt x="32" y="19"/>
                  <a:pt x="33" y="18"/>
                  <a:pt x="33" y="17"/>
                </a:cubicBezTo>
                <a:close/>
                <a:moveTo>
                  <a:pt x="56" y="176"/>
                </a:moveTo>
                <a:cubicBezTo>
                  <a:pt x="50" y="176"/>
                  <a:pt x="44" y="170"/>
                  <a:pt x="44" y="164"/>
                </a:cubicBezTo>
                <a:cubicBezTo>
                  <a:pt x="44" y="157"/>
                  <a:pt x="50" y="152"/>
                  <a:pt x="56" y="152"/>
                </a:cubicBezTo>
                <a:cubicBezTo>
                  <a:pt x="63" y="152"/>
                  <a:pt x="68" y="157"/>
                  <a:pt x="68" y="164"/>
                </a:cubicBezTo>
                <a:cubicBezTo>
                  <a:pt x="68" y="170"/>
                  <a:pt x="63" y="176"/>
                  <a:pt x="56" y="176"/>
                </a:cubicBezTo>
                <a:close/>
                <a:moveTo>
                  <a:pt x="96" y="140"/>
                </a:moveTo>
                <a:cubicBezTo>
                  <a:pt x="96" y="142"/>
                  <a:pt x="94" y="144"/>
                  <a:pt x="92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18" y="144"/>
                  <a:pt x="16" y="142"/>
                  <a:pt x="16" y="140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4"/>
                  <a:pt x="18" y="32"/>
                  <a:pt x="20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4" y="32"/>
                  <a:pt x="96" y="34"/>
                  <a:pt x="96" y="36"/>
                </a:cubicBezTo>
                <a:lnTo>
                  <a:pt x="96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>
              <a:lnSpc>
                <a:spcPct val="130000"/>
              </a:lnSpc>
            </a:pPr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20" name="Freeform 94"/>
          <p:cNvSpPr/>
          <p:nvPr/>
        </p:nvSpPr>
        <p:spPr bwMode="auto">
          <a:xfrm>
            <a:off x="9523413" y="2822575"/>
            <a:ext cx="377825" cy="379413"/>
          </a:xfrm>
          <a:custGeom>
            <a:avLst/>
            <a:gdLst>
              <a:gd name="T0" fmla="*/ 2147483647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0 h 192"/>
              <a:gd name="T14" fmla="*/ 2147483647 w 192"/>
              <a:gd name="T15" fmla="*/ 2147483647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2147483647 w 192"/>
              <a:gd name="T25" fmla="*/ 2147483647 h 192"/>
              <a:gd name="T26" fmla="*/ 2147483647 w 192"/>
              <a:gd name="T27" fmla="*/ 2147483647 h 192"/>
              <a:gd name="T28" fmla="*/ 0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2147483647 h 192"/>
              <a:gd name="T34" fmla="*/ 2147483647 w 192"/>
              <a:gd name="T35" fmla="*/ 2147483647 h 192"/>
              <a:gd name="T36" fmla="*/ 2147483647 w 192"/>
              <a:gd name="T37" fmla="*/ 2147483647 h 192"/>
              <a:gd name="T38" fmla="*/ 2147483647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2147483647 h 192"/>
              <a:gd name="T54" fmla="*/ 2147483647 w 192"/>
              <a:gd name="T55" fmla="*/ 2147483647 h 192"/>
              <a:gd name="T56" fmla="*/ 2147483647 w 192"/>
              <a:gd name="T57" fmla="*/ 2147483647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2147483647 w 192"/>
              <a:gd name="T67" fmla="*/ 2147483647 h 192"/>
              <a:gd name="T68" fmla="*/ 2147483647 w 192"/>
              <a:gd name="T69" fmla="*/ 2147483647 h 192"/>
              <a:gd name="T70" fmla="*/ 2147483647 w 192"/>
              <a:gd name="T71" fmla="*/ 2147483647 h 192"/>
              <a:gd name="T72" fmla="*/ 2147483647 w 192"/>
              <a:gd name="T73" fmla="*/ 2147483647 h 192"/>
              <a:gd name="T74" fmla="*/ 2147483647 w 192"/>
              <a:gd name="T75" fmla="*/ 2147483647 h 192"/>
              <a:gd name="T76" fmla="*/ 2147483647 w 192"/>
              <a:gd name="T77" fmla="*/ 2147483647 h 192"/>
              <a:gd name="T78" fmla="*/ 2147483647 w 192"/>
              <a:gd name="T79" fmla="*/ 2147483647 h 192"/>
              <a:gd name="T80" fmla="*/ 2147483647 w 192"/>
              <a:gd name="T81" fmla="*/ 2147483647 h 192"/>
              <a:gd name="T82" fmla="*/ 2147483647 w 192"/>
              <a:gd name="T83" fmla="*/ 2147483647 h 192"/>
              <a:gd name="T84" fmla="*/ 2147483647 w 192"/>
              <a:gd name="T85" fmla="*/ 2147483647 h 192"/>
              <a:gd name="T86" fmla="*/ 2147483647 w 192"/>
              <a:gd name="T87" fmla="*/ 2147483647 h 192"/>
              <a:gd name="T88" fmla="*/ 2147483647 w 192"/>
              <a:gd name="T89" fmla="*/ 2147483647 h 192"/>
              <a:gd name="T90" fmla="*/ 2147483647 w 192"/>
              <a:gd name="T91" fmla="*/ 2147483647 h 192"/>
              <a:gd name="T92" fmla="*/ 2147483647 w 192"/>
              <a:gd name="T93" fmla="*/ 2147483647 h 192"/>
              <a:gd name="T94" fmla="*/ 2147483647 w 192"/>
              <a:gd name="T95" fmla="*/ 2147483647 h 192"/>
              <a:gd name="T96" fmla="*/ 2147483647 w 192"/>
              <a:gd name="T97" fmla="*/ 2147483647 h 192"/>
              <a:gd name="T98" fmla="*/ 2147483647 w 192"/>
              <a:gd name="T99" fmla="*/ 2147483647 h 192"/>
              <a:gd name="T100" fmla="*/ 2147483647 w 192"/>
              <a:gd name="T101" fmla="*/ 2147483647 h 192"/>
              <a:gd name="T102" fmla="*/ 2147483647 w 192"/>
              <a:gd name="T103" fmla="*/ 2147483647 h 192"/>
              <a:gd name="T104" fmla="*/ 2147483647 w 192"/>
              <a:gd name="T105" fmla="*/ 2147483647 h 192"/>
              <a:gd name="T106" fmla="*/ 2147483647 w 192"/>
              <a:gd name="T107" fmla="*/ 2147483647 h 192"/>
              <a:gd name="T108" fmla="*/ 2147483647 w 192"/>
              <a:gd name="T109" fmla="*/ 2147483647 h 192"/>
              <a:gd name="T110" fmla="*/ 2147483647 w 192"/>
              <a:gd name="T111" fmla="*/ 2147483647 h 192"/>
              <a:gd name="T112" fmla="*/ 2147483647 w 192"/>
              <a:gd name="T113" fmla="*/ 2147483647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>
              <a:lnSpc>
                <a:spcPct val="130000"/>
              </a:lnSpc>
            </a:pPr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21" name="文本框 81"/>
          <p:cNvSpPr txBox="1">
            <a:spLocks noChangeArrowheads="1"/>
          </p:cNvSpPr>
          <p:nvPr/>
        </p:nvSpPr>
        <p:spPr bwMode="auto">
          <a:xfrm>
            <a:off x="2001838" y="3533775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2" name="文本框 82"/>
          <p:cNvSpPr txBox="1">
            <a:spLocks noChangeArrowheads="1"/>
          </p:cNvSpPr>
          <p:nvPr/>
        </p:nvSpPr>
        <p:spPr bwMode="auto">
          <a:xfrm>
            <a:off x="3438526" y="3533775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3" name="文本框 83"/>
          <p:cNvSpPr txBox="1">
            <a:spLocks noChangeArrowheads="1"/>
          </p:cNvSpPr>
          <p:nvPr/>
        </p:nvSpPr>
        <p:spPr bwMode="auto">
          <a:xfrm>
            <a:off x="4879976" y="3533775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4" name="文本框 84"/>
          <p:cNvSpPr txBox="1">
            <a:spLocks noChangeArrowheads="1"/>
          </p:cNvSpPr>
          <p:nvPr/>
        </p:nvSpPr>
        <p:spPr bwMode="auto">
          <a:xfrm>
            <a:off x="6337301" y="3533775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5" name="文本框 85"/>
          <p:cNvSpPr txBox="1">
            <a:spLocks noChangeArrowheads="1"/>
          </p:cNvSpPr>
          <p:nvPr/>
        </p:nvSpPr>
        <p:spPr bwMode="auto">
          <a:xfrm>
            <a:off x="7742238" y="3533775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6" name="文本框 86"/>
          <p:cNvSpPr txBox="1">
            <a:spLocks noChangeArrowheads="1"/>
          </p:cNvSpPr>
          <p:nvPr/>
        </p:nvSpPr>
        <p:spPr bwMode="auto">
          <a:xfrm>
            <a:off x="9134476" y="3533775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cxnSp>
        <p:nvCxnSpPr>
          <p:cNvPr id="27" name="直接连接符 87"/>
          <p:cNvCxnSpPr>
            <a:cxnSpLocks noChangeShapeType="1"/>
          </p:cNvCxnSpPr>
          <p:nvPr/>
        </p:nvCxnSpPr>
        <p:spPr bwMode="auto">
          <a:xfrm>
            <a:off x="3476626" y="4144963"/>
            <a:ext cx="1063625" cy="0"/>
          </a:xfrm>
          <a:prstGeom prst="line">
            <a:avLst/>
          </a:prstGeom>
          <a:noFill/>
          <a:ln w="28575">
            <a:solidFill>
              <a:schemeClr val="accent4">
                <a:lumMod val="10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88"/>
          <p:cNvCxnSpPr>
            <a:cxnSpLocks noChangeShapeType="1"/>
          </p:cNvCxnSpPr>
          <p:nvPr/>
        </p:nvCxnSpPr>
        <p:spPr bwMode="auto">
          <a:xfrm>
            <a:off x="6330951" y="4144963"/>
            <a:ext cx="1063625" cy="0"/>
          </a:xfrm>
          <a:prstGeom prst="line">
            <a:avLst/>
          </a:prstGeom>
          <a:noFill/>
          <a:ln w="28575">
            <a:solidFill>
              <a:schemeClr val="accent4">
                <a:lumMod val="10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89"/>
          <p:cNvCxnSpPr>
            <a:cxnSpLocks noChangeShapeType="1"/>
          </p:cNvCxnSpPr>
          <p:nvPr/>
        </p:nvCxnSpPr>
        <p:spPr bwMode="auto">
          <a:xfrm>
            <a:off x="9180513" y="4144963"/>
            <a:ext cx="1063625" cy="0"/>
          </a:xfrm>
          <a:prstGeom prst="line">
            <a:avLst/>
          </a:prstGeom>
          <a:noFill/>
          <a:ln w="28575">
            <a:solidFill>
              <a:schemeClr val="accent4">
                <a:lumMod val="10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90"/>
          <p:cNvCxnSpPr>
            <a:cxnSpLocks noChangeShapeType="1"/>
          </p:cNvCxnSpPr>
          <p:nvPr/>
        </p:nvCxnSpPr>
        <p:spPr bwMode="auto">
          <a:xfrm>
            <a:off x="2024063" y="3328988"/>
            <a:ext cx="1063625" cy="0"/>
          </a:xfrm>
          <a:prstGeom prst="line">
            <a:avLst/>
          </a:prstGeom>
          <a:noFill/>
          <a:ln w="28575">
            <a:solidFill>
              <a:schemeClr val="accent4">
                <a:lumMod val="10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91"/>
          <p:cNvCxnSpPr>
            <a:cxnSpLocks noChangeShapeType="1"/>
          </p:cNvCxnSpPr>
          <p:nvPr/>
        </p:nvCxnSpPr>
        <p:spPr bwMode="auto">
          <a:xfrm>
            <a:off x="4883151" y="3292475"/>
            <a:ext cx="1063625" cy="0"/>
          </a:xfrm>
          <a:prstGeom prst="line">
            <a:avLst/>
          </a:prstGeom>
          <a:solidFill>
            <a:schemeClr val="bg1"/>
          </a:solidFill>
          <a:ln w="28575">
            <a:solidFill>
              <a:schemeClr val="accent4">
                <a:lumMod val="100000"/>
              </a:schemeClr>
            </a:solidFill>
            <a:round/>
          </a:ln>
          <a:extLst/>
        </p:spPr>
      </p:cxnSp>
      <p:cxnSp>
        <p:nvCxnSpPr>
          <p:cNvPr id="32" name="直接连接符 92"/>
          <p:cNvCxnSpPr>
            <a:cxnSpLocks noChangeShapeType="1"/>
          </p:cNvCxnSpPr>
          <p:nvPr/>
        </p:nvCxnSpPr>
        <p:spPr bwMode="auto">
          <a:xfrm>
            <a:off x="7764463" y="3298825"/>
            <a:ext cx="1063625" cy="0"/>
          </a:xfrm>
          <a:prstGeom prst="line">
            <a:avLst/>
          </a:prstGeom>
          <a:solidFill>
            <a:schemeClr val="bg1"/>
          </a:solidFill>
          <a:ln w="28575">
            <a:solidFill>
              <a:schemeClr val="accent4">
                <a:lumMod val="100000"/>
              </a:schemeClr>
            </a:solidFill>
            <a:round/>
          </a:ln>
          <a:extLst/>
        </p:spPr>
      </p:cxnSp>
      <p:cxnSp>
        <p:nvCxnSpPr>
          <p:cNvPr id="33" name="直接箭头连接符 93"/>
          <p:cNvCxnSpPr>
            <a:cxnSpLocks noChangeShapeType="1"/>
          </p:cNvCxnSpPr>
          <p:nvPr/>
        </p:nvCxnSpPr>
        <p:spPr bwMode="auto">
          <a:xfrm flipV="1">
            <a:off x="2573338" y="2762250"/>
            <a:ext cx="0" cy="566738"/>
          </a:xfrm>
          <a:prstGeom prst="straightConnector1">
            <a:avLst/>
          </a:prstGeom>
          <a:noFill/>
          <a:ln w="19050">
            <a:solidFill>
              <a:schemeClr val="accent4">
                <a:lumMod val="100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箭头连接符 94"/>
          <p:cNvCxnSpPr>
            <a:cxnSpLocks noChangeShapeType="1"/>
          </p:cNvCxnSpPr>
          <p:nvPr/>
        </p:nvCxnSpPr>
        <p:spPr bwMode="auto">
          <a:xfrm flipV="1">
            <a:off x="5397501" y="2725738"/>
            <a:ext cx="0" cy="566737"/>
          </a:xfrm>
          <a:prstGeom prst="straightConnector1">
            <a:avLst/>
          </a:prstGeom>
          <a:solidFill>
            <a:schemeClr val="bg1"/>
          </a:solidFill>
          <a:ln w="19050">
            <a:solidFill>
              <a:schemeClr val="accent4">
                <a:lumMod val="100000"/>
              </a:schemeClr>
            </a:solidFill>
            <a:round/>
            <a:tailEnd type="triangle" w="med" len="med"/>
          </a:ln>
          <a:extLst/>
        </p:spPr>
      </p:cxnSp>
      <p:cxnSp>
        <p:nvCxnSpPr>
          <p:cNvPr id="35" name="直接箭头连接符 95"/>
          <p:cNvCxnSpPr>
            <a:cxnSpLocks noChangeShapeType="1"/>
          </p:cNvCxnSpPr>
          <p:nvPr/>
        </p:nvCxnSpPr>
        <p:spPr bwMode="auto">
          <a:xfrm flipV="1">
            <a:off x="8286751" y="2725738"/>
            <a:ext cx="0" cy="566737"/>
          </a:xfrm>
          <a:prstGeom prst="straightConnector1">
            <a:avLst/>
          </a:prstGeom>
          <a:solidFill>
            <a:schemeClr val="bg1"/>
          </a:solidFill>
          <a:ln w="19050">
            <a:solidFill>
              <a:schemeClr val="accent4">
                <a:lumMod val="100000"/>
              </a:schemeClr>
            </a:solidFill>
            <a:round/>
            <a:tailEnd type="triangle" w="med" len="med"/>
          </a:ln>
          <a:extLst/>
        </p:spPr>
      </p:cxnSp>
      <p:cxnSp>
        <p:nvCxnSpPr>
          <p:cNvPr id="36" name="直接箭头连接符 96"/>
          <p:cNvCxnSpPr>
            <a:cxnSpLocks noChangeShapeType="1"/>
          </p:cNvCxnSpPr>
          <p:nvPr/>
        </p:nvCxnSpPr>
        <p:spPr bwMode="auto">
          <a:xfrm>
            <a:off x="4024313" y="4156075"/>
            <a:ext cx="0" cy="481013"/>
          </a:xfrm>
          <a:prstGeom prst="straightConnector1">
            <a:avLst/>
          </a:prstGeom>
          <a:noFill/>
          <a:ln w="19050">
            <a:solidFill>
              <a:schemeClr val="accent4">
                <a:lumMod val="100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箭头连接符 97"/>
          <p:cNvCxnSpPr>
            <a:cxnSpLocks noChangeShapeType="1"/>
          </p:cNvCxnSpPr>
          <p:nvPr/>
        </p:nvCxnSpPr>
        <p:spPr bwMode="auto">
          <a:xfrm>
            <a:off x="6848476" y="4157663"/>
            <a:ext cx="0" cy="479425"/>
          </a:xfrm>
          <a:prstGeom prst="straightConnector1">
            <a:avLst/>
          </a:prstGeom>
          <a:noFill/>
          <a:ln w="19050">
            <a:solidFill>
              <a:schemeClr val="accent4">
                <a:lumMod val="100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箭头连接符 98"/>
          <p:cNvCxnSpPr>
            <a:cxnSpLocks noChangeShapeType="1"/>
          </p:cNvCxnSpPr>
          <p:nvPr/>
        </p:nvCxnSpPr>
        <p:spPr bwMode="auto">
          <a:xfrm>
            <a:off x="9739313" y="4157663"/>
            <a:ext cx="0" cy="479425"/>
          </a:xfrm>
          <a:prstGeom prst="straightConnector1">
            <a:avLst/>
          </a:prstGeom>
          <a:noFill/>
          <a:ln w="19050">
            <a:solidFill>
              <a:schemeClr val="accent4">
                <a:lumMod val="100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Freeform 217"/>
          <p:cNvSpPr>
            <a:spLocks noChangeAspect="1" noEditPoints="1"/>
          </p:cNvSpPr>
          <p:nvPr/>
        </p:nvSpPr>
        <p:spPr bwMode="auto">
          <a:xfrm>
            <a:off x="5253409" y="4266811"/>
            <a:ext cx="323108" cy="321454"/>
          </a:xfrm>
          <a:custGeom>
            <a:avLst/>
            <a:gdLst>
              <a:gd name="T0" fmla="*/ 2147483647 w 87"/>
              <a:gd name="T1" fmla="*/ 2147483647 h 87"/>
              <a:gd name="T2" fmla="*/ 2147483647 w 87"/>
              <a:gd name="T3" fmla="*/ 2147483647 h 87"/>
              <a:gd name="T4" fmla="*/ 2147483647 w 87"/>
              <a:gd name="T5" fmla="*/ 2147483647 h 87"/>
              <a:gd name="T6" fmla="*/ 2147483647 w 87"/>
              <a:gd name="T7" fmla="*/ 2147483647 h 87"/>
              <a:gd name="T8" fmla="*/ 2147483647 w 87"/>
              <a:gd name="T9" fmla="*/ 2147483647 h 87"/>
              <a:gd name="T10" fmla="*/ 2147483647 w 87"/>
              <a:gd name="T11" fmla="*/ 2147483647 h 87"/>
              <a:gd name="T12" fmla="*/ 2147483647 w 87"/>
              <a:gd name="T13" fmla="*/ 2147483647 h 87"/>
              <a:gd name="T14" fmla="*/ 2147483647 w 87"/>
              <a:gd name="T15" fmla="*/ 2147483647 h 87"/>
              <a:gd name="T16" fmla="*/ 2147483647 w 87"/>
              <a:gd name="T17" fmla="*/ 2147483647 h 87"/>
              <a:gd name="T18" fmla="*/ 2147483647 w 87"/>
              <a:gd name="T19" fmla="*/ 2147483647 h 87"/>
              <a:gd name="T20" fmla="*/ 2147483647 w 87"/>
              <a:gd name="T21" fmla="*/ 2147483647 h 87"/>
              <a:gd name="T22" fmla="*/ 2147483647 w 87"/>
              <a:gd name="T23" fmla="*/ 2147483647 h 87"/>
              <a:gd name="T24" fmla="*/ 2147483647 w 87"/>
              <a:gd name="T25" fmla="*/ 2147483647 h 87"/>
              <a:gd name="T26" fmla="*/ 2147483647 w 87"/>
              <a:gd name="T27" fmla="*/ 2147483647 h 87"/>
              <a:gd name="T28" fmla="*/ 2147483647 w 87"/>
              <a:gd name="T29" fmla="*/ 2147483647 h 87"/>
              <a:gd name="T30" fmla="*/ 2147483647 w 87"/>
              <a:gd name="T31" fmla="*/ 2147483647 h 87"/>
              <a:gd name="T32" fmla="*/ 2147483647 w 87"/>
              <a:gd name="T33" fmla="*/ 2147483647 h 87"/>
              <a:gd name="T34" fmla="*/ 2147483647 w 87"/>
              <a:gd name="T35" fmla="*/ 2147483647 h 87"/>
              <a:gd name="T36" fmla="*/ 2147483647 w 87"/>
              <a:gd name="T37" fmla="*/ 2147483647 h 87"/>
              <a:gd name="T38" fmla="*/ 2147483647 w 87"/>
              <a:gd name="T39" fmla="*/ 2147483647 h 87"/>
              <a:gd name="T40" fmla="*/ 2147483647 w 87"/>
              <a:gd name="T41" fmla="*/ 2147483647 h 87"/>
              <a:gd name="T42" fmla="*/ 2147483647 w 87"/>
              <a:gd name="T43" fmla="*/ 2147483647 h 87"/>
              <a:gd name="T44" fmla="*/ 2147483647 w 87"/>
              <a:gd name="T45" fmla="*/ 2147483647 h 87"/>
              <a:gd name="T46" fmla="*/ 2147483647 w 87"/>
              <a:gd name="T47" fmla="*/ 2147483647 h 87"/>
              <a:gd name="T48" fmla="*/ 2147483647 w 87"/>
              <a:gd name="T49" fmla="*/ 2147483647 h 87"/>
              <a:gd name="T50" fmla="*/ 2147483647 w 87"/>
              <a:gd name="T51" fmla="*/ 0 h 87"/>
              <a:gd name="T52" fmla="*/ 2147483647 w 87"/>
              <a:gd name="T53" fmla="*/ 2147483647 h 87"/>
              <a:gd name="T54" fmla="*/ 2147483647 w 87"/>
              <a:gd name="T55" fmla="*/ 2147483647 h 87"/>
              <a:gd name="T56" fmla="*/ 2147483647 w 87"/>
              <a:gd name="T57" fmla="*/ 2147483647 h 87"/>
              <a:gd name="T58" fmla="*/ 2147483647 w 87"/>
              <a:gd name="T59" fmla="*/ 2147483647 h 87"/>
              <a:gd name="T60" fmla="*/ 2147483647 w 87"/>
              <a:gd name="T61" fmla="*/ 2147483647 h 87"/>
              <a:gd name="T62" fmla="*/ 2147483647 w 87"/>
              <a:gd name="T63" fmla="*/ 2147483647 h 87"/>
              <a:gd name="T64" fmla="*/ 2147483647 w 87"/>
              <a:gd name="T65" fmla="*/ 0 h 87"/>
              <a:gd name="T66" fmla="*/ 2147483647 w 87"/>
              <a:gd name="T67" fmla="*/ 0 h 87"/>
              <a:gd name="T68" fmla="*/ 2147483647 w 87"/>
              <a:gd name="T69" fmla="*/ 2147483647 h 87"/>
              <a:gd name="T70" fmla="*/ 2147483647 w 87"/>
              <a:gd name="T71" fmla="*/ 2147483647 h 87"/>
              <a:gd name="T72" fmla="*/ 2147483647 w 87"/>
              <a:gd name="T73" fmla="*/ 2147483647 h 87"/>
              <a:gd name="T74" fmla="*/ 2147483647 w 87"/>
              <a:gd name="T75" fmla="*/ 2147483647 h 87"/>
              <a:gd name="T76" fmla="*/ 2147483647 w 87"/>
              <a:gd name="T77" fmla="*/ 2147483647 h 87"/>
              <a:gd name="T78" fmla="*/ 0 w 87"/>
              <a:gd name="T79" fmla="*/ 2147483647 h 87"/>
              <a:gd name="T80" fmla="*/ 2147483647 w 87"/>
              <a:gd name="T81" fmla="*/ 2147483647 h 87"/>
              <a:gd name="T82" fmla="*/ 2147483647 w 87"/>
              <a:gd name="T83" fmla="*/ 2147483647 h 87"/>
              <a:gd name="T84" fmla="*/ 2147483647 w 87"/>
              <a:gd name="T85" fmla="*/ 2147483647 h 87"/>
              <a:gd name="T86" fmla="*/ 2147483647 w 87"/>
              <a:gd name="T87" fmla="*/ 2147483647 h 87"/>
              <a:gd name="T88" fmla="*/ 2147483647 w 87"/>
              <a:gd name="T89" fmla="*/ 2147483647 h 87"/>
              <a:gd name="T90" fmla="*/ 2147483647 w 87"/>
              <a:gd name="T91" fmla="*/ 2147483647 h 87"/>
              <a:gd name="T92" fmla="*/ 2147483647 w 87"/>
              <a:gd name="T93" fmla="*/ 2147483647 h 87"/>
              <a:gd name="T94" fmla="*/ 2147483647 w 87"/>
              <a:gd name="T95" fmla="*/ 2147483647 h 87"/>
              <a:gd name="T96" fmla="*/ 2147483647 w 87"/>
              <a:gd name="T97" fmla="*/ 2147483647 h 87"/>
              <a:gd name="T98" fmla="*/ 2147483647 w 87"/>
              <a:gd name="T99" fmla="*/ 2147483647 h 87"/>
              <a:gd name="T100" fmla="*/ 2147483647 w 87"/>
              <a:gd name="T101" fmla="*/ 2147483647 h 87"/>
              <a:gd name="T102" fmla="*/ 2147483647 w 87"/>
              <a:gd name="T103" fmla="*/ 2147483647 h 87"/>
              <a:gd name="T104" fmla="*/ 2147483647 w 87"/>
              <a:gd name="T105" fmla="*/ 2147483647 h 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39" name="Freeform 217"/>
          <p:cNvSpPr>
            <a:spLocks noChangeAspect="1" noEditPoints="1"/>
          </p:cNvSpPr>
          <p:nvPr/>
        </p:nvSpPr>
        <p:spPr bwMode="auto">
          <a:xfrm>
            <a:off x="6701844" y="2849491"/>
            <a:ext cx="323108" cy="321454"/>
          </a:xfrm>
          <a:custGeom>
            <a:avLst/>
            <a:gdLst>
              <a:gd name="T0" fmla="*/ 2147483647 w 87"/>
              <a:gd name="T1" fmla="*/ 2147483647 h 87"/>
              <a:gd name="T2" fmla="*/ 2147483647 w 87"/>
              <a:gd name="T3" fmla="*/ 2147483647 h 87"/>
              <a:gd name="T4" fmla="*/ 2147483647 w 87"/>
              <a:gd name="T5" fmla="*/ 2147483647 h 87"/>
              <a:gd name="T6" fmla="*/ 2147483647 w 87"/>
              <a:gd name="T7" fmla="*/ 2147483647 h 87"/>
              <a:gd name="T8" fmla="*/ 2147483647 w 87"/>
              <a:gd name="T9" fmla="*/ 2147483647 h 87"/>
              <a:gd name="T10" fmla="*/ 2147483647 w 87"/>
              <a:gd name="T11" fmla="*/ 2147483647 h 87"/>
              <a:gd name="T12" fmla="*/ 2147483647 w 87"/>
              <a:gd name="T13" fmla="*/ 2147483647 h 87"/>
              <a:gd name="T14" fmla="*/ 2147483647 w 87"/>
              <a:gd name="T15" fmla="*/ 2147483647 h 87"/>
              <a:gd name="T16" fmla="*/ 2147483647 w 87"/>
              <a:gd name="T17" fmla="*/ 2147483647 h 87"/>
              <a:gd name="T18" fmla="*/ 2147483647 w 87"/>
              <a:gd name="T19" fmla="*/ 2147483647 h 87"/>
              <a:gd name="T20" fmla="*/ 2147483647 w 87"/>
              <a:gd name="T21" fmla="*/ 2147483647 h 87"/>
              <a:gd name="T22" fmla="*/ 2147483647 w 87"/>
              <a:gd name="T23" fmla="*/ 2147483647 h 87"/>
              <a:gd name="T24" fmla="*/ 2147483647 w 87"/>
              <a:gd name="T25" fmla="*/ 2147483647 h 87"/>
              <a:gd name="T26" fmla="*/ 2147483647 w 87"/>
              <a:gd name="T27" fmla="*/ 2147483647 h 87"/>
              <a:gd name="T28" fmla="*/ 2147483647 w 87"/>
              <a:gd name="T29" fmla="*/ 2147483647 h 87"/>
              <a:gd name="T30" fmla="*/ 2147483647 w 87"/>
              <a:gd name="T31" fmla="*/ 2147483647 h 87"/>
              <a:gd name="T32" fmla="*/ 2147483647 w 87"/>
              <a:gd name="T33" fmla="*/ 2147483647 h 87"/>
              <a:gd name="T34" fmla="*/ 2147483647 w 87"/>
              <a:gd name="T35" fmla="*/ 2147483647 h 87"/>
              <a:gd name="T36" fmla="*/ 2147483647 w 87"/>
              <a:gd name="T37" fmla="*/ 2147483647 h 87"/>
              <a:gd name="T38" fmla="*/ 2147483647 w 87"/>
              <a:gd name="T39" fmla="*/ 2147483647 h 87"/>
              <a:gd name="T40" fmla="*/ 2147483647 w 87"/>
              <a:gd name="T41" fmla="*/ 2147483647 h 87"/>
              <a:gd name="T42" fmla="*/ 2147483647 w 87"/>
              <a:gd name="T43" fmla="*/ 2147483647 h 87"/>
              <a:gd name="T44" fmla="*/ 2147483647 w 87"/>
              <a:gd name="T45" fmla="*/ 2147483647 h 87"/>
              <a:gd name="T46" fmla="*/ 2147483647 w 87"/>
              <a:gd name="T47" fmla="*/ 2147483647 h 87"/>
              <a:gd name="T48" fmla="*/ 2147483647 w 87"/>
              <a:gd name="T49" fmla="*/ 2147483647 h 87"/>
              <a:gd name="T50" fmla="*/ 2147483647 w 87"/>
              <a:gd name="T51" fmla="*/ 0 h 87"/>
              <a:gd name="T52" fmla="*/ 2147483647 w 87"/>
              <a:gd name="T53" fmla="*/ 2147483647 h 87"/>
              <a:gd name="T54" fmla="*/ 2147483647 w 87"/>
              <a:gd name="T55" fmla="*/ 2147483647 h 87"/>
              <a:gd name="T56" fmla="*/ 2147483647 w 87"/>
              <a:gd name="T57" fmla="*/ 2147483647 h 87"/>
              <a:gd name="T58" fmla="*/ 2147483647 w 87"/>
              <a:gd name="T59" fmla="*/ 2147483647 h 87"/>
              <a:gd name="T60" fmla="*/ 2147483647 w 87"/>
              <a:gd name="T61" fmla="*/ 2147483647 h 87"/>
              <a:gd name="T62" fmla="*/ 2147483647 w 87"/>
              <a:gd name="T63" fmla="*/ 2147483647 h 87"/>
              <a:gd name="T64" fmla="*/ 2147483647 w 87"/>
              <a:gd name="T65" fmla="*/ 0 h 87"/>
              <a:gd name="T66" fmla="*/ 2147483647 w 87"/>
              <a:gd name="T67" fmla="*/ 0 h 87"/>
              <a:gd name="T68" fmla="*/ 2147483647 w 87"/>
              <a:gd name="T69" fmla="*/ 2147483647 h 87"/>
              <a:gd name="T70" fmla="*/ 2147483647 w 87"/>
              <a:gd name="T71" fmla="*/ 2147483647 h 87"/>
              <a:gd name="T72" fmla="*/ 2147483647 w 87"/>
              <a:gd name="T73" fmla="*/ 2147483647 h 87"/>
              <a:gd name="T74" fmla="*/ 2147483647 w 87"/>
              <a:gd name="T75" fmla="*/ 2147483647 h 87"/>
              <a:gd name="T76" fmla="*/ 2147483647 w 87"/>
              <a:gd name="T77" fmla="*/ 2147483647 h 87"/>
              <a:gd name="T78" fmla="*/ 0 w 87"/>
              <a:gd name="T79" fmla="*/ 2147483647 h 87"/>
              <a:gd name="T80" fmla="*/ 2147483647 w 87"/>
              <a:gd name="T81" fmla="*/ 2147483647 h 87"/>
              <a:gd name="T82" fmla="*/ 2147483647 w 87"/>
              <a:gd name="T83" fmla="*/ 2147483647 h 87"/>
              <a:gd name="T84" fmla="*/ 2147483647 w 87"/>
              <a:gd name="T85" fmla="*/ 2147483647 h 87"/>
              <a:gd name="T86" fmla="*/ 2147483647 w 87"/>
              <a:gd name="T87" fmla="*/ 2147483647 h 87"/>
              <a:gd name="T88" fmla="*/ 2147483647 w 87"/>
              <a:gd name="T89" fmla="*/ 2147483647 h 87"/>
              <a:gd name="T90" fmla="*/ 2147483647 w 87"/>
              <a:gd name="T91" fmla="*/ 2147483647 h 87"/>
              <a:gd name="T92" fmla="*/ 2147483647 w 87"/>
              <a:gd name="T93" fmla="*/ 2147483647 h 87"/>
              <a:gd name="T94" fmla="*/ 2147483647 w 87"/>
              <a:gd name="T95" fmla="*/ 2147483647 h 87"/>
              <a:gd name="T96" fmla="*/ 2147483647 w 87"/>
              <a:gd name="T97" fmla="*/ 2147483647 h 87"/>
              <a:gd name="T98" fmla="*/ 2147483647 w 87"/>
              <a:gd name="T99" fmla="*/ 2147483647 h 87"/>
              <a:gd name="T100" fmla="*/ 2147483647 w 87"/>
              <a:gd name="T101" fmla="*/ 2147483647 h 87"/>
              <a:gd name="T102" fmla="*/ 2147483647 w 87"/>
              <a:gd name="T103" fmla="*/ 2147483647 h 87"/>
              <a:gd name="T104" fmla="*/ 2147483647 w 87"/>
              <a:gd name="T105" fmla="*/ 2147483647 h 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40" name="Freeform 217"/>
          <p:cNvSpPr>
            <a:spLocks noChangeAspect="1" noEditPoints="1"/>
          </p:cNvSpPr>
          <p:nvPr/>
        </p:nvSpPr>
        <p:spPr bwMode="auto">
          <a:xfrm>
            <a:off x="3831644" y="2849491"/>
            <a:ext cx="323108" cy="321454"/>
          </a:xfrm>
          <a:custGeom>
            <a:avLst/>
            <a:gdLst>
              <a:gd name="T0" fmla="*/ 2147483647 w 87"/>
              <a:gd name="T1" fmla="*/ 2147483647 h 87"/>
              <a:gd name="T2" fmla="*/ 2147483647 w 87"/>
              <a:gd name="T3" fmla="*/ 2147483647 h 87"/>
              <a:gd name="T4" fmla="*/ 2147483647 w 87"/>
              <a:gd name="T5" fmla="*/ 2147483647 h 87"/>
              <a:gd name="T6" fmla="*/ 2147483647 w 87"/>
              <a:gd name="T7" fmla="*/ 2147483647 h 87"/>
              <a:gd name="T8" fmla="*/ 2147483647 w 87"/>
              <a:gd name="T9" fmla="*/ 2147483647 h 87"/>
              <a:gd name="T10" fmla="*/ 2147483647 w 87"/>
              <a:gd name="T11" fmla="*/ 2147483647 h 87"/>
              <a:gd name="T12" fmla="*/ 2147483647 w 87"/>
              <a:gd name="T13" fmla="*/ 2147483647 h 87"/>
              <a:gd name="T14" fmla="*/ 2147483647 w 87"/>
              <a:gd name="T15" fmla="*/ 2147483647 h 87"/>
              <a:gd name="T16" fmla="*/ 2147483647 w 87"/>
              <a:gd name="T17" fmla="*/ 2147483647 h 87"/>
              <a:gd name="T18" fmla="*/ 2147483647 w 87"/>
              <a:gd name="T19" fmla="*/ 2147483647 h 87"/>
              <a:gd name="T20" fmla="*/ 2147483647 w 87"/>
              <a:gd name="T21" fmla="*/ 2147483647 h 87"/>
              <a:gd name="T22" fmla="*/ 2147483647 w 87"/>
              <a:gd name="T23" fmla="*/ 2147483647 h 87"/>
              <a:gd name="T24" fmla="*/ 2147483647 w 87"/>
              <a:gd name="T25" fmla="*/ 2147483647 h 87"/>
              <a:gd name="T26" fmla="*/ 2147483647 w 87"/>
              <a:gd name="T27" fmla="*/ 2147483647 h 87"/>
              <a:gd name="T28" fmla="*/ 2147483647 w 87"/>
              <a:gd name="T29" fmla="*/ 2147483647 h 87"/>
              <a:gd name="T30" fmla="*/ 2147483647 w 87"/>
              <a:gd name="T31" fmla="*/ 2147483647 h 87"/>
              <a:gd name="T32" fmla="*/ 2147483647 w 87"/>
              <a:gd name="T33" fmla="*/ 2147483647 h 87"/>
              <a:gd name="T34" fmla="*/ 2147483647 w 87"/>
              <a:gd name="T35" fmla="*/ 2147483647 h 87"/>
              <a:gd name="T36" fmla="*/ 2147483647 w 87"/>
              <a:gd name="T37" fmla="*/ 2147483647 h 87"/>
              <a:gd name="T38" fmla="*/ 2147483647 w 87"/>
              <a:gd name="T39" fmla="*/ 2147483647 h 87"/>
              <a:gd name="T40" fmla="*/ 2147483647 w 87"/>
              <a:gd name="T41" fmla="*/ 2147483647 h 87"/>
              <a:gd name="T42" fmla="*/ 2147483647 w 87"/>
              <a:gd name="T43" fmla="*/ 2147483647 h 87"/>
              <a:gd name="T44" fmla="*/ 2147483647 w 87"/>
              <a:gd name="T45" fmla="*/ 2147483647 h 87"/>
              <a:gd name="T46" fmla="*/ 2147483647 w 87"/>
              <a:gd name="T47" fmla="*/ 2147483647 h 87"/>
              <a:gd name="T48" fmla="*/ 2147483647 w 87"/>
              <a:gd name="T49" fmla="*/ 2147483647 h 87"/>
              <a:gd name="T50" fmla="*/ 2147483647 w 87"/>
              <a:gd name="T51" fmla="*/ 0 h 87"/>
              <a:gd name="T52" fmla="*/ 2147483647 w 87"/>
              <a:gd name="T53" fmla="*/ 2147483647 h 87"/>
              <a:gd name="T54" fmla="*/ 2147483647 w 87"/>
              <a:gd name="T55" fmla="*/ 2147483647 h 87"/>
              <a:gd name="T56" fmla="*/ 2147483647 w 87"/>
              <a:gd name="T57" fmla="*/ 2147483647 h 87"/>
              <a:gd name="T58" fmla="*/ 2147483647 w 87"/>
              <a:gd name="T59" fmla="*/ 2147483647 h 87"/>
              <a:gd name="T60" fmla="*/ 2147483647 w 87"/>
              <a:gd name="T61" fmla="*/ 2147483647 h 87"/>
              <a:gd name="T62" fmla="*/ 2147483647 w 87"/>
              <a:gd name="T63" fmla="*/ 2147483647 h 87"/>
              <a:gd name="T64" fmla="*/ 2147483647 w 87"/>
              <a:gd name="T65" fmla="*/ 0 h 87"/>
              <a:gd name="T66" fmla="*/ 2147483647 w 87"/>
              <a:gd name="T67" fmla="*/ 0 h 87"/>
              <a:gd name="T68" fmla="*/ 2147483647 w 87"/>
              <a:gd name="T69" fmla="*/ 2147483647 h 87"/>
              <a:gd name="T70" fmla="*/ 2147483647 w 87"/>
              <a:gd name="T71" fmla="*/ 2147483647 h 87"/>
              <a:gd name="T72" fmla="*/ 2147483647 w 87"/>
              <a:gd name="T73" fmla="*/ 2147483647 h 87"/>
              <a:gd name="T74" fmla="*/ 2147483647 w 87"/>
              <a:gd name="T75" fmla="*/ 2147483647 h 87"/>
              <a:gd name="T76" fmla="*/ 2147483647 w 87"/>
              <a:gd name="T77" fmla="*/ 2147483647 h 87"/>
              <a:gd name="T78" fmla="*/ 0 w 87"/>
              <a:gd name="T79" fmla="*/ 2147483647 h 87"/>
              <a:gd name="T80" fmla="*/ 2147483647 w 87"/>
              <a:gd name="T81" fmla="*/ 2147483647 h 87"/>
              <a:gd name="T82" fmla="*/ 2147483647 w 87"/>
              <a:gd name="T83" fmla="*/ 2147483647 h 87"/>
              <a:gd name="T84" fmla="*/ 2147483647 w 87"/>
              <a:gd name="T85" fmla="*/ 2147483647 h 87"/>
              <a:gd name="T86" fmla="*/ 2147483647 w 87"/>
              <a:gd name="T87" fmla="*/ 2147483647 h 87"/>
              <a:gd name="T88" fmla="*/ 2147483647 w 87"/>
              <a:gd name="T89" fmla="*/ 2147483647 h 87"/>
              <a:gd name="T90" fmla="*/ 2147483647 w 87"/>
              <a:gd name="T91" fmla="*/ 2147483647 h 87"/>
              <a:gd name="T92" fmla="*/ 2147483647 w 87"/>
              <a:gd name="T93" fmla="*/ 2147483647 h 87"/>
              <a:gd name="T94" fmla="*/ 2147483647 w 87"/>
              <a:gd name="T95" fmla="*/ 2147483647 h 87"/>
              <a:gd name="T96" fmla="*/ 2147483647 w 87"/>
              <a:gd name="T97" fmla="*/ 2147483647 h 87"/>
              <a:gd name="T98" fmla="*/ 2147483647 w 87"/>
              <a:gd name="T99" fmla="*/ 2147483647 h 87"/>
              <a:gd name="T100" fmla="*/ 2147483647 w 87"/>
              <a:gd name="T101" fmla="*/ 2147483647 h 87"/>
              <a:gd name="T102" fmla="*/ 2147483647 w 87"/>
              <a:gd name="T103" fmla="*/ 2147483647 h 87"/>
              <a:gd name="T104" fmla="*/ 2147483647 w 87"/>
              <a:gd name="T105" fmla="*/ 2147483647 h 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435735" y="1612900"/>
            <a:ext cx="2040922" cy="930275"/>
            <a:chOff x="11884" y="3191"/>
            <a:chExt cx="1465" cy="1465"/>
          </a:xfrm>
        </p:grpSpPr>
        <p:sp>
          <p:nvSpPr>
            <p:cNvPr id="41" name="文本框 40"/>
            <p:cNvSpPr txBox="1"/>
            <p:nvPr/>
          </p:nvSpPr>
          <p:spPr>
            <a:xfrm>
              <a:off x="11884" y="3744"/>
              <a:ext cx="1381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TextBox 76"/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CD22008D-D074-487D-88A4-88360071898B}"/>
              </a:ext>
            </a:extLst>
          </p:cNvPr>
          <p:cNvGrpSpPr/>
          <p:nvPr/>
        </p:nvGrpSpPr>
        <p:grpSpPr>
          <a:xfrm>
            <a:off x="4334577" y="1612900"/>
            <a:ext cx="2040922" cy="930275"/>
            <a:chOff x="11884" y="3191"/>
            <a:chExt cx="1465" cy="146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83402FA2-A8CE-44AB-94ED-E2C6B8D3AE1E}"/>
                </a:ext>
              </a:extLst>
            </p:cNvPr>
            <p:cNvSpPr txBox="1"/>
            <p:nvPr/>
          </p:nvSpPr>
          <p:spPr>
            <a:xfrm>
              <a:off x="11884" y="3744"/>
              <a:ext cx="1381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62" name="TextBox 76">
              <a:extLst>
                <a:ext uri="{FF2B5EF4-FFF2-40B4-BE49-F238E27FC236}">
                  <a16:creationId xmlns:a16="http://schemas.microsoft.com/office/drawing/2014/main" xmlns="" id="{37413074-5422-4A32-BDD0-D88E520A2F75}"/>
                </a:ext>
              </a:extLst>
            </p:cNvPr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8EE49BD8-EEB3-4BEA-9424-6300ACFD4214}"/>
              </a:ext>
            </a:extLst>
          </p:cNvPr>
          <p:cNvGrpSpPr/>
          <p:nvPr/>
        </p:nvGrpSpPr>
        <p:grpSpPr>
          <a:xfrm>
            <a:off x="7204237" y="1612900"/>
            <a:ext cx="2040922" cy="930275"/>
            <a:chOff x="11884" y="3191"/>
            <a:chExt cx="1465" cy="146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95F83D9A-9A9A-488C-97A6-8E2CB956299B}"/>
                </a:ext>
              </a:extLst>
            </p:cNvPr>
            <p:cNvSpPr txBox="1"/>
            <p:nvPr/>
          </p:nvSpPr>
          <p:spPr>
            <a:xfrm>
              <a:off x="11884" y="3744"/>
              <a:ext cx="1381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65" name="TextBox 76">
              <a:extLst>
                <a:ext uri="{FF2B5EF4-FFF2-40B4-BE49-F238E27FC236}">
                  <a16:creationId xmlns:a16="http://schemas.microsoft.com/office/drawing/2014/main" xmlns="" id="{9911FC42-3317-4623-8484-5AA43131D1BB}"/>
                </a:ext>
              </a:extLst>
            </p:cNvPr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692D26C1-0F3E-4286-8EC0-E2BDC06E054C}"/>
              </a:ext>
            </a:extLst>
          </p:cNvPr>
          <p:cNvGrpSpPr/>
          <p:nvPr/>
        </p:nvGrpSpPr>
        <p:grpSpPr>
          <a:xfrm>
            <a:off x="3087688" y="4917498"/>
            <a:ext cx="2040922" cy="930275"/>
            <a:chOff x="11884" y="3191"/>
            <a:chExt cx="1465" cy="146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AF9587E5-9EC7-45C4-AFD7-422690B73F8B}"/>
                </a:ext>
              </a:extLst>
            </p:cNvPr>
            <p:cNvSpPr txBox="1"/>
            <p:nvPr/>
          </p:nvSpPr>
          <p:spPr>
            <a:xfrm>
              <a:off x="11884" y="3744"/>
              <a:ext cx="1381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68" name="TextBox 76">
              <a:extLst>
                <a:ext uri="{FF2B5EF4-FFF2-40B4-BE49-F238E27FC236}">
                  <a16:creationId xmlns:a16="http://schemas.microsoft.com/office/drawing/2014/main" xmlns="" id="{24AB2FFF-038C-4A28-ABBE-1D8C90EA7964}"/>
                </a:ext>
              </a:extLst>
            </p:cNvPr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9A370A48-9DCB-4B3D-BA88-7B0D26A0A862}"/>
              </a:ext>
            </a:extLst>
          </p:cNvPr>
          <p:cNvGrpSpPr/>
          <p:nvPr/>
        </p:nvGrpSpPr>
        <p:grpSpPr>
          <a:xfrm>
            <a:off x="5828015" y="4917498"/>
            <a:ext cx="2040922" cy="930275"/>
            <a:chOff x="11884" y="3191"/>
            <a:chExt cx="1465" cy="146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344B55F9-541A-43D7-AA38-C87A55AFE348}"/>
                </a:ext>
              </a:extLst>
            </p:cNvPr>
            <p:cNvSpPr txBox="1"/>
            <p:nvPr/>
          </p:nvSpPr>
          <p:spPr>
            <a:xfrm>
              <a:off x="11884" y="3744"/>
              <a:ext cx="1381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" name="TextBox 76">
              <a:extLst>
                <a:ext uri="{FF2B5EF4-FFF2-40B4-BE49-F238E27FC236}">
                  <a16:creationId xmlns:a16="http://schemas.microsoft.com/office/drawing/2014/main" xmlns="" id="{BA7180CD-81A0-40C5-861F-B4EBB96330EA}"/>
                </a:ext>
              </a:extLst>
            </p:cNvPr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ABE40B6E-0171-4D21-818E-BF67A371C4F6}"/>
              </a:ext>
            </a:extLst>
          </p:cNvPr>
          <p:cNvGrpSpPr/>
          <p:nvPr/>
        </p:nvGrpSpPr>
        <p:grpSpPr>
          <a:xfrm>
            <a:off x="8856190" y="4917498"/>
            <a:ext cx="2040922" cy="930275"/>
            <a:chOff x="11884" y="3191"/>
            <a:chExt cx="1465" cy="146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0944F792-8FF5-4B00-9F0D-DE3D62CE3977}"/>
                </a:ext>
              </a:extLst>
            </p:cNvPr>
            <p:cNvSpPr txBox="1"/>
            <p:nvPr/>
          </p:nvSpPr>
          <p:spPr>
            <a:xfrm>
              <a:off x="11884" y="3744"/>
              <a:ext cx="1381" cy="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4" name="TextBox 76">
              <a:extLst>
                <a:ext uri="{FF2B5EF4-FFF2-40B4-BE49-F238E27FC236}">
                  <a16:creationId xmlns:a16="http://schemas.microsoft.com/office/drawing/2014/main" xmlns="" id="{009C869A-83A8-40D7-A533-4E36F488F970}"/>
                </a:ext>
              </a:extLst>
            </p:cNvPr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19" grpId="0" bldLvl="0" animBg="1"/>
      <p:bldP spid="20" grpId="0" bldLvl="0" animBg="1"/>
      <p:bldP spid="21" grpId="0"/>
      <p:bldP spid="22" grpId="0"/>
      <p:bldP spid="23" grpId="0"/>
      <p:bldP spid="24" grpId="0"/>
      <p:bldP spid="25" grpId="0"/>
      <p:bldP spid="26" grpId="0"/>
      <p:bldP spid="45" grpId="0" bldLvl="0" animBg="1"/>
      <p:bldP spid="39" grpId="0" bldLvl="0" animBg="1"/>
      <p:bldP spid="4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 32"/>
          <p:cNvSpPr/>
          <p:nvPr/>
        </p:nvSpPr>
        <p:spPr>
          <a:xfrm>
            <a:off x="1650365" y="2100580"/>
            <a:ext cx="1890395" cy="1741805"/>
          </a:xfrm>
          <a:prstGeom prst="roundRect">
            <a:avLst>
              <a:gd name="adj" fmla="val 935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524635" y="3154045"/>
            <a:ext cx="2142490" cy="2309495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chemeClr val="accent4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247900" y="2806700"/>
            <a:ext cx="694690" cy="69596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cs typeface="+mn-ea"/>
              <a:sym typeface="+mn-lt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2134235" y="2294890"/>
            <a:ext cx="972185" cy="6838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HK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3966845" y="2100580"/>
            <a:ext cx="1890395" cy="1741805"/>
          </a:xfrm>
          <a:prstGeom prst="roundRect">
            <a:avLst>
              <a:gd name="adj" fmla="val 935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3841115" y="3154045"/>
            <a:ext cx="2142490" cy="2309495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chemeClr val="accent4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564380" y="2806700"/>
            <a:ext cx="694690" cy="69596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cs typeface="+mn-ea"/>
              <a:sym typeface="+mn-lt"/>
            </a:endParaRPr>
          </a:p>
        </p:txBody>
      </p:sp>
      <p:sp>
        <p:nvSpPr>
          <p:cNvPr id="43" name="文本框 48"/>
          <p:cNvSpPr txBox="1"/>
          <p:nvPr/>
        </p:nvSpPr>
        <p:spPr>
          <a:xfrm>
            <a:off x="4413250" y="2294890"/>
            <a:ext cx="1036320" cy="6838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HK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6263640" y="2100580"/>
            <a:ext cx="1890395" cy="1741805"/>
          </a:xfrm>
          <a:prstGeom prst="roundRect">
            <a:avLst>
              <a:gd name="adj" fmla="val 935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cs typeface="+mn-ea"/>
              <a:sym typeface="+mn-lt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6137910" y="3154045"/>
            <a:ext cx="2142490" cy="2309495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chemeClr val="accent4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854825" y="2806700"/>
            <a:ext cx="694690" cy="69596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cs typeface="+mn-ea"/>
              <a:sym typeface="+mn-lt"/>
            </a:endParaRPr>
          </a:p>
        </p:txBody>
      </p:sp>
      <p:sp>
        <p:nvSpPr>
          <p:cNvPr id="50" name="文本框 54"/>
          <p:cNvSpPr txBox="1"/>
          <p:nvPr/>
        </p:nvSpPr>
        <p:spPr>
          <a:xfrm>
            <a:off x="6641465" y="2294890"/>
            <a:ext cx="1133475" cy="6838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HK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8570595" y="2100580"/>
            <a:ext cx="1890395" cy="1741805"/>
          </a:xfrm>
          <a:prstGeom prst="roundRect">
            <a:avLst>
              <a:gd name="adj" fmla="val 935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cs typeface="+mn-ea"/>
              <a:sym typeface="+mn-lt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8444865" y="3154045"/>
            <a:ext cx="2142490" cy="2309495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chemeClr val="accent4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9161780" y="2806700"/>
            <a:ext cx="694690" cy="69596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cs typeface="+mn-ea"/>
              <a:sym typeface="+mn-lt"/>
            </a:endParaRPr>
          </a:p>
        </p:txBody>
      </p:sp>
      <p:sp>
        <p:nvSpPr>
          <p:cNvPr id="57" name="文本框 60"/>
          <p:cNvSpPr txBox="1"/>
          <p:nvPr/>
        </p:nvSpPr>
        <p:spPr>
          <a:xfrm>
            <a:off x="8992235" y="2294890"/>
            <a:ext cx="1014730" cy="6838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HK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579880" y="3842385"/>
            <a:ext cx="2032000" cy="1206500"/>
            <a:chOff x="11936" y="3212"/>
            <a:chExt cx="1639" cy="1900"/>
          </a:xfrm>
        </p:grpSpPr>
        <p:sp>
          <p:nvSpPr>
            <p:cNvPr id="10" name="文本框 9"/>
            <p:cNvSpPr txBox="1"/>
            <p:nvPr/>
          </p:nvSpPr>
          <p:spPr>
            <a:xfrm>
              <a:off x="12103" y="3792"/>
              <a:ext cx="1381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TextBox 76"/>
            <p:cNvSpPr txBox="1"/>
            <p:nvPr/>
          </p:nvSpPr>
          <p:spPr>
            <a:xfrm>
              <a:off x="11936" y="3212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95725" y="3842385"/>
            <a:ext cx="2032000" cy="1206500"/>
            <a:chOff x="11936" y="3212"/>
            <a:chExt cx="1639" cy="1900"/>
          </a:xfrm>
        </p:grpSpPr>
        <p:sp>
          <p:nvSpPr>
            <p:cNvPr id="12" name="文本框 11"/>
            <p:cNvSpPr txBox="1"/>
            <p:nvPr/>
          </p:nvSpPr>
          <p:spPr>
            <a:xfrm>
              <a:off x="12103" y="3792"/>
              <a:ext cx="1381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TextBox 76"/>
            <p:cNvSpPr txBox="1"/>
            <p:nvPr/>
          </p:nvSpPr>
          <p:spPr>
            <a:xfrm>
              <a:off x="11936" y="3212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00110" y="3842385"/>
            <a:ext cx="2032000" cy="1206500"/>
            <a:chOff x="11936" y="3212"/>
            <a:chExt cx="1639" cy="1900"/>
          </a:xfrm>
        </p:grpSpPr>
        <p:sp>
          <p:nvSpPr>
            <p:cNvPr id="16" name="文本框 15"/>
            <p:cNvSpPr txBox="1"/>
            <p:nvPr/>
          </p:nvSpPr>
          <p:spPr>
            <a:xfrm>
              <a:off x="12103" y="3792"/>
              <a:ext cx="1381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11936" y="3212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93155" y="3842385"/>
            <a:ext cx="2032000" cy="1206500"/>
            <a:chOff x="11936" y="3212"/>
            <a:chExt cx="1639" cy="1900"/>
          </a:xfrm>
        </p:grpSpPr>
        <p:sp>
          <p:nvSpPr>
            <p:cNvPr id="19" name="文本框 18"/>
            <p:cNvSpPr txBox="1"/>
            <p:nvPr/>
          </p:nvSpPr>
          <p:spPr>
            <a:xfrm>
              <a:off x="12103" y="3792"/>
              <a:ext cx="1381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TextBox 76"/>
            <p:cNvSpPr txBox="1"/>
            <p:nvPr/>
          </p:nvSpPr>
          <p:spPr>
            <a:xfrm>
              <a:off x="11936" y="3212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C68E04E-2089-495D-9F7A-5B606B28A0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905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DBDB5AD-E855-4100-9651-B203EE5FA05A}"/>
              </a:ext>
            </a:extLst>
          </p:cNvPr>
          <p:cNvGrpSpPr/>
          <p:nvPr/>
        </p:nvGrpSpPr>
        <p:grpSpPr>
          <a:xfrm>
            <a:off x="-19050" y="1857375"/>
            <a:ext cx="12211050" cy="3143250"/>
            <a:chOff x="-19050" y="1638300"/>
            <a:chExt cx="12211050" cy="31432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762CC26-AA2D-4CA8-85B5-41A939BCC16D}"/>
                </a:ext>
              </a:extLst>
            </p:cNvPr>
            <p:cNvSpPr/>
            <p:nvPr/>
          </p:nvSpPr>
          <p:spPr>
            <a:xfrm>
              <a:off x="3695700" y="1638300"/>
              <a:ext cx="8496300" cy="3143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18280" y="2097560"/>
              <a:ext cx="78797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Part  04</a:t>
              </a:r>
              <a:endParaRPr lang="zh-CN" altLang="en-US" sz="6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32580" y="3330174"/>
              <a:ext cx="787971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rgbClr val="1F2125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请在此添加标题</a:t>
              </a:r>
            </a:p>
          </p:txBody>
        </p:sp>
        <p:cxnSp>
          <p:nvCxnSpPr>
            <p:cNvPr id="7" name="直接连接符 6"/>
            <p:cNvCxnSpPr>
              <a:cxnSpLocks/>
              <a:stCxn id="6" idx="1"/>
              <a:endCxn id="6" idx="3"/>
            </p:cNvCxnSpPr>
            <p:nvPr/>
          </p:nvCxnSpPr>
          <p:spPr>
            <a:xfrm>
              <a:off x="3695700" y="3209925"/>
              <a:ext cx="84963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41D83C1-5E30-4E90-AF90-51960851DB18}"/>
                </a:ext>
              </a:extLst>
            </p:cNvPr>
            <p:cNvSpPr/>
            <p:nvPr/>
          </p:nvSpPr>
          <p:spPr>
            <a:xfrm>
              <a:off x="-19050" y="1638300"/>
              <a:ext cx="2514600" cy="3143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59422B1-DDF3-4A53-B6D4-4392F6E64C85}"/>
                </a:ext>
              </a:extLst>
            </p:cNvPr>
            <p:cNvGrpSpPr/>
            <p:nvPr/>
          </p:nvGrpSpPr>
          <p:grpSpPr>
            <a:xfrm>
              <a:off x="506729" y="2545787"/>
              <a:ext cx="1380128" cy="1380128"/>
              <a:chOff x="784043" y="2823101"/>
              <a:chExt cx="825500" cy="82550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DB52B693-01B4-497B-B97B-74D5BACBA832}"/>
                  </a:ext>
                </a:extLst>
              </p:cNvPr>
              <p:cNvSpPr/>
              <p:nvPr/>
            </p:nvSpPr>
            <p:spPr>
              <a:xfrm>
                <a:off x="784043" y="2823101"/>
                <a:ext cx="825500" cy="8255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132">
                <a:extLst>
                  <a:ext uri="{FF2B5EF4-FFF2-40B4-BE49-F238E27FC236}">
                    <a16:creationId xmlns:a16="http://schemas.microsoft.com/office/drawing/2014/main" xmlns="" id="{E30C8FB7-8718-43FB-8BC8-E035ADBFF65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972017" y="2994921"/>
                <a:ext cx="449554" cy="430008"/>
              </a:xfrm>
              <a:custGeom>
                <a:avLst/>
                <a:gdLst/>
                <a:ahLst/>
                <a:cxnLst>
                  <a:cxn ang="0">
                    <a:pos x="62" y="31"/>
                  </a:cxn>
                  <a:cxn ang="0">
                    <a:pos x="62" y="31"/>
                  </a:cxn>
                  <a:cxn ang="0">
                    <a:pos x="54" y="27"/>
                  </a:cxn>
                  <a:cxn ang="0">
                    <a:pos x="45" y="33"/>
                  </a:cxn>
                  <a:cxn ang="0">
                    <a:pos x="44" y="35"/>
                  </a:cxn>
                  <a:cxn ang="0">
                    <a:pos x="43" y="35"/>
                  </a:cxn>
                  <a:cxn ang="0">
                    <a:pos x="42" y="35"/>
                  </a:cxn>
                  <a:cxn ang="0">
                    <a:pos x="41" y="33"/>
                  </a:cxn>
                  <a:cxn ang="0">
                    <a:pos x="32" y="27"/>
                  </a:cxn>
                  <a:cxn ang="0">
                    <a:pos x="23" y="33"/>
                  </a:cxn>
                  <a:cxn ang="0">
                    <a:pos x="22" y="35"/>
                  </a:cxn>
                  <a:cxn ang="0">
                    <a:pos x="21" y="35"/>
                  </a:cxn>
                  <a:cxn ang="0">
                    <a:pos x="20" y="35"/>
                  </a:cxn>
                  <a:cxn ang="0">
                    <a:pos x="19" y="33"/>
                  </a:cxn>
                  <a:cxn ang="0">
                    <a:pos x="10" y="27"/>
                  </a:cxn>
                  <a:cxn ang="0">
                    <a:pos x="3" y="31"/>
                  </a:cxn>
                  <a:cxn ang="0">
                    <a:pos x="2" y="31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32" y="7"/>
                  </a:cxn>
                  <a:cxn ang="0">
                    <a:pos x="64" y="30"/>
                  </a:cxn>
                  <a:cxn ang="0">
                    <a:pos x="64" y="30"/>
                  </a:cxn>
                  <a:cxn ang="0">
                    <a:pos x="62" y="31"/>
                  </a:cxn>
                  <a:cxn ang="0">
                    <a:pos x="34" y="51"/>
                  </a:cxn>
                  <a:cxn ang="0">
                    <a:pos x="25" y="61"/>
                  </a:cxn>
                  <a:cxn ang="0">
                    <a:pos x="15" y="51"/>
                  </a:cxn>
                  <a:cxn ang="0">
                    <a:pos x="17" y="49"/>
                  </a:cxn>
                  <a:cxn ang="0">
                    <a:pos x="20" y="51"/>
                  </a:cxn>
                  <a:cxn ang="0">
                    <a:pos x="25" y="56"/>
                  </a:cxn>
                  <a:cxn ang="0">
                    <a:pos x="30" y="51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4" y="29"/>
                  </a:cxn>
                  <a:cxn ang="0">
                    <a:pos x="34" y="51"/>
                  </a:cxn>
                  <a:cxn ang="0">
                    <a:pos x="34" y="6"/>
                  </a:cxn>
                  <a:cxn ang="0">
                    <a:pos x="32" y="6"/>
                  </a:cxn>
                  <a:cxn ang="0">
                    <a:pos x="30" y="6"/>
                  </a:cxn>
                  <a:cxn ang="0">
                    <a:pos x="30" y="3"/>
                  </a:cxn>
                  <a:cxn ang="0">
                    <a:pos x="32" y="0"/>
                  </a:cxn>
                  <a:cxn ang="0">
                    <a:pos x="34" y="3"/>
                  </a:cxn>
                  <a:cxn ang="0">
                    <a:pos x="34" y="6"/>
                  </a:cxn>
                </a:cxnLst>
                <a:rect l="0" t="0" r="r" b="b"/>
                <a:pathLst>
                  <a:path w="64" h="61">
                    <a:moveTo>
                      <a:pt x="62" y="31"/>
                    </a:moveTo>
                    <a:cubicBezTo>
                      <a:pt x="62" y="31"/>
                      <a:pt x="62" y="31"/>
                      <a:pt x="62" y="31"/>
                    </a:cubicBezTo>
                    <a:cubicBezTo>
                      <a:pt x="59" y="29"/>
                      <a:pt x="57" y="27"/>
                      <a:pt x="54" y="27"/>
                    </a:cubicBezTo>
                    <a:cubicBezTo>
                      <a:pt x="51" y="27"/>
                      <a:pt x="47" y="30"/>
                      <a:pt x="45" y="33"/>
                    </a:cubicBezTo>
                    <a:cubicBezTo>
                      <a:pt x="45" y="33"/>
                      <a:pt x="45" y="34"/>
                      <a:pt x="44" y="35"/>
                    </a:cubicBezTo>
                    <a:cubicBezTo>
                      <a:pt x="44" y="35"/>
                      <a:pt x="44" y="35"/>
                      <a:pt x="43" y="35"/>
                    </a:cubicBezTo>
                    <a:cubicBezTo>
                      <a:pt x="43" y="35"/>
                      <a:pt x="42" y="35"/>
                      <a:pt x="42" y="35"/>
                    </a:cubicBezTo>
                    <a:cubicBezTo>
                      <a:pt x="42" y="34"/>
                      <a:pt x="41" y="33"/>
                      <a:pt x="41" y="33"/>
                    </a:cubicBezTo>
                    <a:cubicBezTo>
                      <a:pt x="39" y="30"/>
                      <a:pt x="36" y="27"/>
                      <a:pt x="32" y="27"/>
                    </a:cubicBezTo>
                    <a:cubicBezTo>
                      <a:pt x="28" y="27"/>
                      <a:pt x="25" y="30"/>
                      <a:pt x="23" y="33"/>
                    </a:cubicBezTo>
                    <a:cubicBezTo>
                      <a:pt x="23" y="33"/>
                      <a:pt x="22" y="34"/>
                      <a:pt x="22" y="35"/>
                    </a:cubicBezTo>
                    <a:cubicBezTo>
                      <a:pt x="22" y="35"/>
                      <a:pt x="22" y="35"/>
                      <a:pt x="21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4"/>
                      <a:pt x="19" y="33"/>
                      <a:pt x="19" y="33"/>
                    </a:cubicBezTo>
                    <a:cubicBezTo>
                      <a:pt x="17" y="30"/>
                      <a:pt x="14" y="27"/>
                      <a:pt x="10" y="27"/>
                    </a:cubicBezTo>
                    <a:cubicBezTo>
                      <a:pt x="7" y="27"/>
                      <a:pt x="5" y="29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16"/>
                      <a:pt x="18" y="7"/>
                      <a:pt x="32" y="7"/>
                    </a:cubicBezTo>
                    <a:cubicBezTo>
                      <a:pt x="46" y="7"/>
                      <a:pt x="60" y="16"/>
                      <a:pt x="64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3" y="31"/>
                      <a:pt x="62" y="31"/>
                    </a:cubicBezTo>
                    <a:close/>
                    <a:moveTo>
                      <a:pt x="34" y="51"/>
                    </a:moveTo>
                    <a:cubicBezTo>
                      <a:pt x="34" y="56"/>
                      <a:pt x="30" y="61"/>
                      <a:pt x="25" y="61"/>
                    </a:cubicBezTo>
                    <a:cubicBezTo>
                      <a:pt x="19" y="61"/>
                      <a:pt x="15" y="56"/>
                      <a:pt x="15" y="51"/>
                    </a:cubicBezTo>
                    <a:cubicBezTo>
                      <a:pt x="15" y="50"/>
                      <a:pt x="16" y="49"/>
                      <a:pt x="17" y="49"/>
                    </a:cubicBezTo>
                    <a:cubicBezTo>
                      <a:pt x="19" y="49"/>
                      <a:pt x="20" y="50"/>
                      <a:pt x="20" y="51"/>
                    </a:cubicBezTo>
                    <a:cubicBezTo>
                      <a:pt x="20" y="54"/>
                      <a:pt x="22" y="56"/>
                      <a:pt x="25" y="56"/>
                    </a:cubicBezTo>
                    <a:cubicBezTo>
                      <a:pt x="27" y="56"/>
                      <a:pt x="30" y="54"/>
                      <a:pt x="30" y="51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29"/>
                      <a:pt x="34" y="29"/>
                      <a:pt x="34" y="29"/>
                    </a:cubicBezTo>
                    <a:lnTo>
                      <a:pt x="34" y="51"/>
                    </a:lnTo>
                    <a:close/>
                    <a:moveTo>
                      <a:pt x="34" y="6"/>
                    </a:moveTo>
                    <a:cubicBezTo>
                      <a:pt x="34" y="6"/>
                      <a:pt x="33" y="6"/>
                      <a:pt x="32" y="6"/>
                    </a:cubicBezTo>
                    <a:cubicBezTo>
                      <a:pt x="31" y="6"/>
                      <a:pt x="30" y="6"/>
                      <a:pt x="30" y="6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1"/>
                      <a:pt x="31" y="0"/>
                      <a:pt x="32" y="0"/>
                    </a:cubicBezTo>
                    <a:cubicBezTo>
                      <a:pt x="33" y="0"/>
                      <a:pt x="34" y="1"/>
                      <a:pt x="34" y="3"/>
                    </a:cubicBezTo>
                    <a:lnTo>
                      <a:pt x="34" y="6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892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81990" y="1812290"/>
            <a:ext cx="4632325" cy="4067810"/>
            <a:chOff x="1287" y="2414"/>
            <a:chExt cx="8075" cy="7090"/>
          </a:xfrm>
        </p:grpSpPr>
        <p:sp>
          <p:nvSpPr>
            <p:cNvPr id="7177" name="Freeform 3"/>
            <p:cNvSpPr>
              <a:spLocks noChangeArrowheads="1"/>
            </p:cNvSpPr>
            <p:nvPr/>
          </p:nvSpPr>
          <p:spPr bwMode="auto">
            <a:xfrm>
              <a:off x="7195" y="5506"/>
              <a:ext cx="1037" cy="743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78" name="Freeform 4"/>
            <p:cNvSpPr>
              <a:spLocks noChangeArrowheads="1"/>
            </p:cNvSpPr>
            <p:nvPr/>
          </p:nvSpPr>
          <p:spPr bwMode="auto">
            <a:xfrm>
              <a:off x="7572" y="7378"/>
              <a:ext cx="696" cy="919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79" name="Freeform 5"/>
            <p:cNvSpPr>
              <a:spLocks noChangeArrowheads="1"/>
            </p:cNvSpPr>
            <p:nvPr/>
          </p:nvSpPr>
          <p:spPr bwMode="auto">
            <a:xfrm>
              <a:off x="7301" y="8571"/>
              <a:ext cx="135" cy="95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0" name="Freeform 6"/>
            <p:cNvSpPr>
              <a:spLocks noChangeArrowheads="1"/>
            </p:cNvSpPr>
            <p:nvPr/>
          </p:nvSpPr>
          <p:spPr bwMode="auto">
            <a:xfrm>
              <a:off x="8338" y="7843"/>
              <a:ext cx="245" cy="663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1" name="Freeform 7"/>
            <p:cNvSpPr>
              <a:spLocks noChangeArrowheads="1"/>
            </p:cNvSpPr>
            <p:nvPr/>
          </p:nvSpPr>
          <p:spPr bwMode="auto">
            <a:xfrm>
              <a:off x="6605" y="8015"/>
              <a:ext cx="1221" cy="1075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2" name="Freeform 8"/>
            <p:cNvSpPr>
              <a:spLocks noChangeArrowheads="1"/>
            </p:cNvSpPr>
            <p:nvPr/>
          </p:nvSpPr>
          <p:spPr bwMode="auto">
            <a:xfrm>
              <a:off x="5681" y="7912"/>
              <a:ext cx="1272" cy="957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3" name="Freeform 9"/>
            <p:cNvSpPr>
              <a:spLocks noChangeArrowheads="1"/>
            </p:cNvSpPr>
            <p:nvPr/>
          </p:nvSpPr>
          <p:spPr bwMode="auto">
            <a:xfrm>
              <a:off x="6444" y="9116"/>
              <a:ext cx="406" cy="389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4" name="Freeform 10"/>
            <p:cNvSpPr>
              <a:spLocks noChangeArrowheads="1"/>
            </p:cNvSpPr>
            <p:nvPr/>
          </p:nvSpPr>
          <p:spPr bwMode="auto">
            <a:xfrm>
              <a:off x="4518" y="7401"/>
              <a:ext cx="1456" cy="1582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5" name="Freeform 11"/>
            <p:cNvSpPr>
              <a:spLocks noChangeArrowheads="1"/>
            </p:cNvSpPr>
            <p:nvPr/>
          </p:nvSpPr>
          <p:spPr bwMode="auto">
            <a:xfrm>
              <a:off x="7150" y="7084"/>
              <a:ext cx="767" cy="1113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6" name="Freeform 12"/>
            <p:cNvSpPr>
              <a:spLocks noChangeArrowheads="1"/>
            </p:cNvSpPr>
            <p:nvPr/>
          </p:nvSpPr>
          <p:spPr bwMode="auto">
            <a:xfrm>
              <a:off x="6380" y="7191"/>
              <a:ext cx="879" cy="1033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7" name="Freeform 13"/>
            <p:cNvSpPr>
              <a:spLocks noChangeArrowheads="1"/>
            </p:cNvSpPr>
            <p:nvPr/>
          </p:nvSpPr>
          <p:spPr bwMode="auto">
            <a:xfrm>
              <a:off x="5529" y="7393"/>
              <a:ext cx="976" cy="904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8" name="Freeform 14"/>
            <p:cNvSpPr>
              <a:spLocks noChangeArrowheads="1"/>
            </p:cNvSpPr>
            <p:nvPr/>
          </p:nvSpPr>
          <p:spPr bwMode="auto">
            <a:xfrm>
              <a:off x="7823" y="6775"/>
              <a:ext cx="612" cy="755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89" name="Freeform 15"/>
            <p:cNvSpPr>
              <a:spLocks noChangeArrowheads="1"/>
            </p:cNvSpPr>
            <p:nvPr/>
          </p:nvSpPr>
          <p:spPr bwMode="auto">
            <a:xfrm>
              <a:off x="7243" y="6226"/>
              <a:ext cx="767" cy="957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0" name="Freeform 16"/>
            <p:cNvSpPr>
              <a:spLocks noChangeArrowheads="1"/>
            </p:cNvSpPr>
            <p:nvPr/>
          </p:nvSpPr>
          <p:spPr bwMode="auto">
            <a:xfrm>
              <a:off x="8222" y="6680"/>
              <a:ext cx="135" cy="149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1" name="Freeform 17"/>
            <p:cNvSpPr>
              <a:spLocks noChangeArrowheads="1"/>
            </p:cNvSpPr>
            <p:nvPr/>
          </p:nvSpPr>
          <p:spPr bwMode="auto">
            <a:xfrm>
              <a:off x="7423" y="6089"/>
              <a:ext cx="908" cy="747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2" name="Freeform 18"/>
            <p:cNvSpPr>
              <a:spLocks noChangeArrowheads="1"/>
            </p:cNvSpPr>
            <p:nvPr/>
          </p:nvSpPr>
          <p:spPr bwMode="auto">
            <a:xfrm>
              <a:off x="6280" y="6585"/>
              <a:ext cx="1234" cy="804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3" name="Freeform 19"/>
            <p:cNvSpPr>
              <a:spLocks noChangeArrowheads="1"/>
            </p:cNvSpPr>
            <p:nvPr/>
          </p:nvSpPr>
          <p:spPr bwMode="auto">
            <a:xfrm>
              <a:off x="4557" y="6463"/>
              <a:ext cx="1981" cy="1571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4" name="Freeform 20"/>
            <p:cNvSpPr>
              <a:spLocks noChangeArrowheads="1"/>
            </p:cNvSpPr>
            <p:nvPr/>
          </p:nvSpPr>
          <p:spPr bwMode="auto">
            <a:xfrm>
              <a:off x="1671" y="5864"/>
              <a:ext cx="3118" cy="1773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5" name="Freeform 21"/>
            <p:cNvSpPr>
              <a:spLocks noChangeArrowheads="1"/>
            </p:cNvSpPr>
            <p:nvPr/>
          </p:nvSpPr>
          <p:spPr bwMode="auto">
            <a:xfrm>
              <a:off x="3388" y="5418"/>
              <a:ext cx="2016" cy="1510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6" name="Freeform 22"/>
            <p:cNvSpPr>
              <a:spLocks noChangeArrowheads="1"/>
            </p:cNvSpPr>
            <p:nvPr/>
          </p:nvSpPr>
          <p:spPr bwMode="auto">
            <a:xfrm>
              <a:off x="4080" y="4812"/>
              <a:ext cx="2187" cy="1956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7" name="Freeform 23"/>
            <p:cNvSpPr>
              <a:spLocks noChangeArrowheads="1"/>
            </p:cNvSpPr>
            <p:nvPr/>
          </p:nvSpPr>
          <p:spPr bwMode="auto">
            <a:xfrm>
              <a:off x="1287" y="3424"/>
              <a:ext cx="3224" cy="2566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8" name="Freeform 24"/>
            <p:cNvSpPr>
              <a:spLocks noChangeArrowheads="1"/>
            </p:cNvSpPr>
            <p:nvPr/>
          </p:nvSpPr>
          <p:spPr bwMode="auto">
            <a:xfrm>
              <a:off x="5839" y="5388"/>
              <a:ext cx="802" cy="1491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99" name="Freeform 25"/>
            <p:cNvSpPr>
              <a:spLocks noChangeArrowheads="1"/>
            </p:cNvSpPr>
            <p:nvPr/>
          </p:nvSpPr>
          <p:spPr bwMode="auto">
            <a:xfrm>
              <a:off x="6518" y="5952"/>
              <a:ext cx="963" cy="904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0" name="Freeform 26"/>
            <p:cNvSpPr>
              <a:spLocks noChangeArrowheads="1"/>
            </p:cNvSpPr>
            <p:nvPr/>
          </p:nvSpPr>
          <p:spPr bwMode="auto">
            <a:xfrm>
              <a:off x="6483" y="5144"/>
              <a:ext cx="554" cy="1190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1" name="Freeform 27"/>
            <p:cNvSpPr>
              <a:spLocks noChangeArrowheads="1"/>
            </p:cNvSpPr>
            <p:nvPr/>
          </p:nvSpPr>
          <p:spPr bwMode="auto">
            <a:xfrm>
              <a:off x="6908" y="4686"/>
              <a:ext cx="857" cy="1292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2" name="Freeform 28"/>
            <p:cNvSpPr>
              <a:spLocks noChangeArrowheads="1"/>
            </p:cNvSpPr>
            <p:nvPr/>
          </p:nvSpPr>
          <p:spPr bwMode="auto">
            <a:xfrm>
              <a:off x="7356" y="5144"/>
              <a:ext cx="171" cy="313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3" name="Freeform 29"/>
            <p:cNvSpPr>
              <a:spLocks noChangeArrowheads="1"/>
            </p:cNvSpPr>
            <p:nvPr/>
          </p:nvSpPr>
          <p:spPr bwMode="auto">
            <a:xfrm>
              <a:off x="7150" y="5014"/>
              <a:ext cx="267" cy="301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4" name="Freeform 30"/>
            <p:cNvSpPr>
              <a:spLocks noChangeArrowheads="1"/>
            </p:cNvSpPr>
            <p:nvPr/>
          </p:nvSpPr>
          <p:spPr bwMode="auto">
            <a:xfrm>
              <a:off x="5626" y="5445"/>
              <a:ext cx="441" cy="785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5" name="Freeform 31"/>
            <p:cNvSpPr>
              <a:spLocks noChangeArrowheads="1"/>
            </p:cNvSpPr>
            <p:nvPr/>
          </p:nvSpPr>
          <p:spPr bwMode="auto">
            <a:xfrm>
              <a:off x="4637" y="2502"/>
              <a:ext cx="3537" cy="3340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6" name="Freeform 32"/>
            <p:cNvSpPr>
              <a:spLocks noChangeArrowheads="1"/>
            </p:cNvSpPr>
            <p:nvPr/>
          </p:nvSpPr>
          <p:spPr bwMode="auto">
            <a:xfrm>
              <a:off x="7607" y="4370"/>
              <a:ext cx="928" cy="938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7" name="Freeform 33"/>
            <p:cNvSpPr>
              <a:spLocks noChangeArrowheads="1"/>
            </p:cNvSpPr>
            <p:nvPr/>
          </p:nvSpPr>
          <p:spPr bwMode="auto">
            <a:xfrm>
              <a:off x="7826" y="3836"/>
              <a:ext cx="1340" cy="965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8" name="Freeform 34"/>
            <p:cNvSpPr>
              <a:spLocks noChangeArrowheads="1"/>
            </p:cNvSpPr>
            <p:nvPr/>
          </p:nvSpPr>
          <p:spPr bwMode="auto">
            <a:xfrm>
              <a:off x="7530" y="2414"/>
              <a:ext cx="1833" cy="1742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09" name="Freeform 35"/>
            <p:cNvSpPr>
              <a:spLocks noChangeArrowheads="1"/>
            </p:cNvSpPr>
            <p:nvPr/>
          </p:nvSpPr>
          <p:spPr bwMode="auto">
            <a:xfrm>
              <a:off x="7336" y="5170"/>
              <a:ext cx="81" cy="103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10" name="椭圆 169"/>
            <p:cNvSpPr>
              <a:spLocks noChangeArrowheads="1"/>
            </p:cNvSpPr>
            <p:nvPr/>
          </p:nvSpPr>
          <p:spPr bwMode="auto">
            <a:xfrm>
              <a:off x="8791" y="7708"/>
              <a:ext cx="105" cy="61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11" name="椭圆 170"/>
            <p:cNvSpPr>
              <a:spLocks noChangeArrowheads="1"/>
            </p:cNvSpPr>
            <p:nvPr/>
          </p:nvSpPr>
          <p:spPr bwMode="auto">
            <a:xfrm>
              <a:off x="8693" y="7813"/>
              <a:ext cx="103" cy="63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212" name="椭圆 171"/>
            <p:cNvSpPr>
              <a:spLocks noChangeArrowheads="1"/>
            </p:cNvSpPr>
            <p:nvPr/>
          </p:nvSpPr>
          <p:spPr bwMode="auto">
            <a:xfrm>
              <a:off x="7662" y="8838"/>
              <a:ext cx="103" cy="61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6350" cap="flat" cmpd="sng">
              <a:solidFill>
                <a:schemeClr val="bg1">
                  <a:alpha val="80000"/>
                </a:schemeClr>
              </a:solidFill>
              <a:bevel/>
            </a:ln>
          </p:spPr>
          <p:txBody>
            <a:bodyPr anchor="ctr"/>
            <a:lstStyle/>
            <a:p>
              <a:pPr algn="ctr" defTabSz="1245235"/>
              <a:endParaRPr lang="zh-CN" altLang="zh-CN" sz="243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322695" y="3542665"/>
            <a:ext cx="4749800" cy="1344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95959"/>
                </a:solidFill>
                <a:cs typeface="+mn-ea"/>
                <a:sym typeface="+mn-lt"/>
              </a:rPr>
              <a:t>设计炒道塞的抵抗，力按时吃什么都。看到了肯定点开始抵扣可设计炒道塞的抵抗，力按时吃什么都。看到了肯定点开始抵扣可设计炒道塞的抵抗，力按时吃什么都。看到了肯定点开始抵扣可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53" name="TextBox 76"/>
          <p:cNvSpPr txBox="1"/>
          <p:nvPr/>
        </p:nvSpPr>
        <p:spPr>
          <a:xfrm>
            <a:off x="6322695" y="2776855"/>
            <a:ext cx="3839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accent4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18694" y="2323532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8018694" y="1954200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F2125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8018694" y="464390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0" name="TextBox 76"/>
          <p:cNvSpPr txBox="1"/>
          <p:nvPr/>
        </p:nvSpPr>
        <p:spPr>
          <a:xfrm>
            <a:off x="8018694" y="4274574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F2125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8018510" y="3483677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5" name="TextBox 76"/>
          <p:cNvSpPr txBox="1"/>
          <p:nvPr/>
        </p:nvSpPr>
        <p:spPr>
          <a:xfrm>
            <a:off x="8018510" y="3114345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F2125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018510" y="579833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9" name="TextBox 76"/>
          <p:cNvSpPr txBox="1"/>
          <p:nvPr/>
        </p:nvSpPr>
        <p:spPr>
          <a:xfrm>
            <a:off x="8018510" y="5429004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F2125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40" name="Text Box 3"/>
          <p:cNvSpPr>
            <a:spLocks noChangeArrowheads="1"/>
          </p:cNvSpPr>
          <p:nvPr/>
        </p:nvSpPr>
        <p:spPr bwMode="auto">
          <a:xfrm>
            <a:off x="8018510" y="358464"/>
            <a:ext cx="17511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>
                <a:solidFill>
                  <a:srgbClr val="1F2125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目 录</a:t>
            </a:r>
          </a:p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rgbClr val="1F2125"/>
                </a:solidFill>
                <a:latin typeface="微软雅黑" panose="020B0503020204020204" charset="-122"/>
                <a:ea typeface="微软雅黑" panose="020B0503020204020204" charset="-122"/>
              </a:rPr>
              <a:t>COMPANY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63353C6-11B9-4AAF-AEF7-9462EB43D686}"/>
              </a:ext>
            </a:extLst>
          </p:cNvPr>
          <p:cNvGrpSpPr/>
          <p:nvPr/>
        </p:nvGrpSpPr>
        <p:grpSpPr>
          <a:xfrm>
            <a:off x="7154273" y="1958691"/>
            <a:ext cx="647700" cy="578882"/>
            <a:chOff x="8286750" y="2266950"/>
            <a:chExt cx="647700" cy="578882"/>
          </a:xfrm>
        </p:grpSpPr>
        <p:sp>
          <p:nvSpPr>
            <p:cNvPr id="6" name="流程图: 摘录 5">
              <a:extLst>
                <a:ext uri="{FF2B5EF4-FFF2-40B4-BE49-F238E27FC236}">
                  <a16:creationId xmlns:a16="http://schemas.microsoft.com/office/drawing/2014/main" xmlns="" id="{43432CBF-82CE-475E-A7FF-1D33CA3D82C2}"/>
                </a:ext>
              </a:extLst>
            </p:cNvPr>
            <p:cNvSpPr/>
            <p:nvPr/>
          </p:nvSpPr>
          <p:spPr>
            <a:xfrm>
              <a:off x="8305800" y="2266950"/>
              <a:ext cx="571500" cy="571500"/>
            </a:xfrm>
            <a:prstGeom prst="flowChartExtra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F3CA40B-2A1F-4E13-AE76-4CCD356BD0DF}"/>
                </a:ext>
              </a:extLst>
            </p:cNvPr>
            <p:cNvSpPr txBox="1"/>
            <p:nvPr/>
          </p:nvSpPr>
          <p:spPr>
            <a:xfrm>
              <a:off x="8286750" y="2476500"/>
              <a:ext cx="647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01</a:t>
              </a:r>
              <a:endParaRPr lang="zh-CN" altLang="en-US" b="1" dirty="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3C461B75-0427-46DF-8B29-5782C786CFC6}"/>
              </a:ext>
            </a:extLst>
          </p:cNvPr>
          <p:cNvGrpSpPr/>
          <p:nvPr/>
        </p:nvGrpSpPr>
        <p:grpSpPr>
          <a:xfrm>
            <a:off x="7154273" y="3044541"/>
            <a:ext cx="647700" cy="578882"/>
            <a:chOff x="8286750" y="2266950"/>
            <a:chExt cx="647700" cy="578882"/>
          </a:xfrm>
        </p:grpSpPr>
        <p:sp>
          <p:nvSpPr>
            <p:cNvPr id="32" name="流程图: 摘录 31">
              <a:extLst>
                <a:ext uri="{FF2B5EF4-FFF2-40B4-BE49-F238E27FC236}">
                  <a16:creationId xmlns:a16="http://schemas.microsoft.com/office/drawing/2014/main" xmlns="" id="{93FBF23E-789A-4D16-B893-5848399B47D4}"/>
                </a:ext>
              </a:extLst>
            </p:cNvPr>
            <p:cNvSpPr/>
            <p:nvPr/>
          </p:nvSpPr>
          <p:spPr>
            <a:xfrm>
              <a:off x="8305800" y="2266950"/>
              <a:ext cx="571500" cy="571500"/>
            </a:xfrm>
            <a:prstGeom prst="flowChartExtra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33671182-C8A9-43B3-8349-D689F44E3D22}"/>
                </a:ext>
              </a:extLst>
            </p:cNvPr>
            <p:cNvSpPr txBox="1"/>
            <p:nvPr/>
          </p:nvSpPr>
          <p:spPr>
            <a:xfrm>
              <a:off x="8286750" y="2476500"/>
              <a:ext cx="647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02</a:t>
              </a:r>
              <a:endParaRPr lang="zh-CN" altLang="en-US" b="1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E5C0D4C6-B40D-4D70-8913-F371F22007B2}"/>
              </a:ext>
            </a:extLst>
          </p:cNvPr>
          <p:cNvGrpSpPr/>
          <p:nvPr/>
        </p:nvGrpSpPr>
        <p:grpSpPr>
          <a:xfrm>
            <a:off x="7154273" y="4206591"/>
            <a:ext cx="647700" cy="578882"/>
            <a:chOff x="8286750" y="2266950"/>
            <a:chExt cx="647700" cy="578882"/>
          </a:xfrm>
        </p:grpSpPr>
        <p:sp>
          <p:nvSpPr>
            <p:cNvPr id="42" name="流程图: 摘录 41">
              <a:extLst>
                <a:ext uri="{FF2B5EF4-FFF2-40B4-BE49-F238E27FC236}">
                  <a16:creationId xmlns:a16="http://schemas.microsoft.com/office/drawing/2014/main" xmlns="" id="{84AAFEF7-770F-4F06-AAEE-E39E53BFE4BA}"/>
                </a:ext>
              </a:extLst>
            </p:cNvPr>
            <p:cNvSpPr/>
            <p:nvPr/>
          </p:nvSpPr>
          <p:spPr>
            <a:xfrm>
              <a:off x="8305800" y="2266950"/>
              <a:ext cx="571500" cy="571500"/>
            </a:xfrm>
            <a:prstGeom prst="flowChartExtra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280A491D-1BBB-4020-9F57-7F3454436021}"/>
                </a:ext>
              </a:extLst>
            </p:cNvPr>
            <p:cNvSpPr txBox="1"/>
            <p:nvPr/>
          </p:nvSpPr>
          <p:spPr>
            <a:xfrm>
              <a:off x="8286750" y="2476500"/>
              <a:ext cx="647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03</a:t>
              </a:r>
              <a:endParaRPr lang="zh-CN" altLang="en-US" b="1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05694C4-38DB-4E2D-BF6B-8EDB8947AAF6}"/>
              </a:ext>
            </a:extLst>
          </p:cNvPr>
          <p:cNvGrpSpPr/>
          <p:nvPr/>
        </p:nvGrpSpPr>
        <p:grpSpPr>
          <a:xfrm>
            <a:off x="7154273" y="5368641"/>
            <a:ext cx="647700" cy="578882"/>
            <a:chOff x="8286750" y="2266950"/>
            <a:chExt cx="647700" cy="578882"/>
          </a:xfrm>
        </p:grpSpPr>
        <p:sp>
          <p:nvSpPr>
            <p:cNvPr id="45" name="流程图: 摘录 44">
              <a:extLst>
                <a:ext uri="{FF2B5EF4-FFF2-40B4-BE49-F238E27FC236}">
                  <a16:creationId xmlns:a16="http://schemas.microsoft.com/office/drawing/2014/main" xmlns="" id="{B3F315C6-242B-4787-908F-85362C82BB60}"/>
                </a:ext>
              </a:extLst>
            </p:cNvPr>
            <p:cNvSpPr/>
            <p:nvPr/>
          </p:nvSpPr>
          <p:spPr>
            <a:xfrm>
              <a:off x="8305800" y="2266950"/>
              <a:ext cx="571500" cy="571500"/>
            </a:xfrm>
            <a:prstGeom prst="flowChartExtra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EAA5B65D-CD9F-485E-A66E-3D9E99E462C0}"/>
                </a:ext>
              </a:extLst>
            </p:cNvPr>
            <p:cNvSpPr txBox="1"/>
            <p:nvPr/>
          </p:nvSpPr>
          <p:spPr>
            <a:xfrm>
              <a:off x="8286750" y="2476500"/>
              <a:ext cx="647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04</a:t>
              </a:r>
              <a:endParaRPr lang="zh-CN" altLang="en-US" b="1" dirty="0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F5B6706-16E5-4C2B-BDEA-CEFDDF059D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3" r="26377"/>
          <a:stretch/>
        </p:blipFill>
        <p:spPr>
          <a:xfrm>
            <a:off x="0" y="1"/>
            <a:ext cx="503772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50030" y="1930400"/>
            <a:ext cx="3902710" cy="3178810"/>
            <a:chOff x="10047" y="3376"/>
            <a:chExt cx="6146" cy="5006"/>
          </a:xfrm>
          <a:solidFill>
            <a:srgbClr val="C00000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10541" y="3376"/>
              <a:ext cx="5005" cy="5006"/>
              <a:chOff x="6693740" y="2143760"/>
              <a:chExt cx="3178140" cy="3178698"/>
            </a:xfrm>
            <a:grpFill/>
          </p:grpSpPr>
          <p:sp>
            <p:nvSpPr>
              <p:cNvPr id="17" name="Freeform 7"/>
              <p:cNvSpPr/>
              <p:nvPr/>
            </p:nvSpPr>
            <p:spPr bwMode="auto">
              <a:xfrm rot="18900000">
                <a:off x="7789663" y="2143760"/>
                <a:ext cx="1514767" cy="1514767"/>
              </a:xfrm>
              <a:custGeom>
                <a:avLst/>
                <a:gdLst>
                  <a:gd name="T0" fmla="*/ 720 w 720"/>
                  <a:gd name="T1" fmla="*/ 275 h 720"/>
                  <a:gd name="T2" fmla="*/ 643 w 720"/>
                  <a:gd name="T3" fmla="*/ 352 h 720"/>
                  <a:gd name="T4" fmla="*/ 643 w 720"/>
                  <a:gd name="T5" fmla="*/ 352 h 720"/>
                  <a:gd name="T6" fmla="*/ 603 w 720"/>
                  <a:gd name="T7" fmla="*/ 336 h 720"/>
                  <a:gd name="T8" fmla="*/ 569 w 720"/>
                  <a:gd name="T9" fmla="*/ 313 h 720"/>
                  <a:gd name="T10" fmla="*/ 543 w 720"/>
                  <a:gd name="T11" fmla="*/ 356 h 720"/>
                  <a:gd name="T12" fmla="*/ 542 w 720"/>
                  <a:gd name="T13" fmla="*/ 365 h 720"/>
                  <a:gd name="T14" fmla="*/ 542 w 720"/>
                  <a:gd name="T15" fmla="*/ 542 h 720"/>
                  <a:gd name="T16" fmla="*/ 542 w 720"/>
                  <a:gd name="T17" fmla="*/ 542 h 720"/>
                  <a:gd name="T18" fmla="*/ 356 w 720"/>
                  <a:gd name="T19" fmla="*/ 542 h 720"/>
                  <a:gd name="T20" fmla="*/ 345 w 720"/>
                  <a:gd name="T21" fmla="*/ 543 h 720"/>
                  <a:gd name="T22" fmla="*/ 296 w 720"/>
                  <a:gd name="T23" fmla="*/ 572 h 720"/>
                  <a:gd name="T24" fmla="*/ 314 w 720"/>
                  <a:gd name="T25" fmla="*/ 610 h 720"/>
                  <a:gd name="T26" fmla="*/ 320 w 720"/>
                  <a:gd name="T27" fmla="*/ 617 h 720"/>
                  <a:gd name="T28" fmla="*/ 335 w 720"/>
                  <a:gd name="T29" fmla="*/ 652 h 720"/>
                  <a:gd name="T30" fmla="*/ 266 w 720"/>
                  <a:gd name="T31" fmla="*/ 720 h 720"/>
                  <a:gd name="T32" fmla="*/ 198 w 720"/>
                  <a:gd name="T33" fmla="*/ 652 h 720"/>
                  <a:gd name="T34" fmla="*/ 198 w 720"/>
                  <a:gd name="T35" fmla="*/ 652 h 720"/>
                  <a:gd name="T36" fmla="*/ 212 w 720"/>
                  <a:gd name="T37" fmla="*/ 617 h 720"/>
                  <a:gd name="T38" fmla="*/ 219 w 720"/>
                  <a:gd name="T39" fmla="*/ 610 h 720"/>
                  <a:gd name="T40" fmla="*/ 237 w 720"/>
                  <a:gd name="T41" fmla="*/ 572 h 720"/>
                  <a:gd name="T42" fmla="*/ 187 w 720"/>
                  <a:gd name="T43" fmla="*/ 543 h 720"/>
                  <a:gd name="T44" fmla="*/ 177 w 720"/>
                  <a:gd name="T45" fmla="*/ 542 h 720"/>
                  <a:gd name="T46" fmla="*/ 0 w 720"/>
                  <a:gd name="T47" fmla="*/ 542 h 720"/>
                  <a:gd name="T48" fmla="*/ 0 w 720"/>
                  <a:gd name="T49" fmla="*/ 365 h 720"/>
                  <a:gd name="T50" fmla="*/ 1 w 720"/>
                  <a:gd name="T51" fmla="*/ 358 h 720"/>
                  <a:gd name="T52" fmla="*/ 19 w 720"/>
                  <a:gd name="T53" fmla="*/ 321 h 720"/>
                  <a:gd name="T54" fmla="*/ 40 w 720"/>
                  <a:gd name="T55" fmla="*/ 335 h 720"/>
                  <a:gd name="T56" fmla="*/ 47 w 720"/>
                  <a:gd name="T57" fmla="*/ 342 h 720"/>
                  <a:gd name="T58" fmla="*/ 92 w 720"/>
                  <a:gd name="T59" fmla="*/ 360 h 720"/>
                  <a:gd name="T60" fmla="*/ 93 w 720"/>
                  <a:gd name="T61" fmla="*/ 360 h 720"/>
                  <a:gd name="T62" fmla="*/ 178 w 720"/>
                  <a:gd name="T63" fmla="*/ 275 h 720"/>
                  <a:gd name="T64" fmla="*/ 93 w 720"/>
                  <a:gd name="T65" fmla="*/ 190 h 720"/>
                  <a:gd name="T66" fmla="*/ 92 w 720"/>
                  <a:gd name="T67" fmla="*/ 190 h 720"/>
                  <a:gd name="T68" fmla="*/ 47 w 720"/>
                  <a:gd name="T69" fmla="*/ 209 h 720"/>
                  <a:gd name="T70" fmla="*/ 40 w 720"/>
                  <a:gd name="T71" fmla="*/ 215 h 720"/>
                  <a:gd name="T72" fmla="*/ 19 w 720"/>
                  <a:gd name="T73" fmla="*/ 230 h 720"/>
                  <a:gd name="T74" fmla="*/ 1 w 720"/>
                  <a:gd name="T75" fmla="*/ 193 h 720"/>
                  <a:gd name="T76" fmla="*/ 0 w 720"/>
                  <a:gd name="T77" fmla="*/ 186 h 720"/>
                  <a:gd name="T78" fmla="*/ 0 w 720"/>
                  <a:gd name="T79" fmla="*/ 0 h 720"/>
                  <a:gd name="T80" fmla="*/ 177 w 720"/>
                  <a:gd name="T81" fmla="*/ 0 h 720"/>
                  <a:gd name="T82" fmla="*/ 186 w 720"/>
                  <a:gd name="T83" fmla="*/ 1 h 720"/>
                  <a:gd name="T84" fmla="*/ 206 w 720"/>
                  <a:gd name="T85" fmla="*/ 61 h 720"/>
                  <a:gd name="T86" fmla="*/ 190 w 720"/>
                  <a:gd name="T87" fmla="*/ 102 h 720"/>
                  <a:gd name="T88" fmla="*/ 266 w 720"/>
                  <a:gd name="T89" fmla="*/ 179 h 720"/>
                  <a:gd name="T90" fmla="*/ 343 w 720"/>
                  <a:gd name="T91" fmla="*/ 102 h 720"/>
                  <a:gd name="T92" fmla="*/ 327 w 720"/>
                  <a:gd name="T93" fmla="*/ 61 h 720"/>
                  <a:gd name="T94" fmla="*/ 347 w 720"/>
                  <a:gd name="T95" fmla="*/ 1 h 720"/>
                  <a:gd name="T96" fmla="*/ 356 w 720"/>
                  <a:gd name="T97" fmla="*/ 0 h 720"/>
                  <a:gd name="T98" fmla="*/ 542 w 720"/>
                  <a:gd name="T99" fmla="*/ 0 h 720"/>
                  <a:gd name="T100" fmla="*/ 542 w 720"/>
                  <a:gd name="T101" fmla="*/ 186 h 720"/>
                  <a:gd name="T102" fmla="*/ 543 w 720"/>
                  <a:gd name="T103" fmla="*/ 194 h 720"/>
                  <a:gd name="T104" fmla="*/ 569 w 720"/>
                  <a:gd name="T105" fmla="*/ 238 h 720"/>
                  <a:gd name="T106" fmla="*/ 603 w 720"/>
                  <a:gd name="T107" fmla="*/ 215 h 720"/>
                  <a:gd name="T108" fmla="*/ 642 w 720"/>
                  <a:gd name="T109" fmla="*/ 199 h 720"/>
                  <a:gd name="T110" fmla="*/ 643 w 720"/>
                  <a:gd name="T111" fmla="*/ 199 h 720"/>
                  <a:gd name="T112" fmla="*/ 720 w 720"/>
                  <a:gd name="T113" fmla="*/ 275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0" h="720">
                    <a:moveTo>
                      <a:pt x="720" y="275"/>
                    </a:moveTo>
                    <a:cubicBezTo>
                      <a:pt x="720" y="318"/>
                      <a:pt x="686" y="352"/>
                      <a:pt x="643" y="352"/>
                    </a:cubicBezTo>
                    <a:cubicBezTo>
                      <a:pt x="643" y="352"/>
                      <a:pt x="643" y="352"/>
                      <a:pt x="643" y="352"/>
                    </a:cubicBezTo>
                    <a:cubicBezTo>
                      <a:pt x="639" y="352"/>
                      <a:pt x="621" y="351"/>
                      <a:pt x="603" y="336"/>
                    </a:cubicBezTo>
                    <a:cubicBezTo>
                      <a:pt x="592" y="327"/>
                      <a:pt x="580" y="313"/>
                      <a:pt x="569" y="313"/>
                    </a:cubicBezTo>
                    <a:cubicBezTo>
                      <a:pt x="559" y="313"/>
                      <a:pt x="550" y="323"/>
                      <a:pt x="543" y="356"/>
                    </a:cubicBezTo>
                    <a:cubicBezTo>
                      <a:pt x="542" y="359"/>
                      <a:pt x="542" y="362"/>
                      <a:pt x="542" y="365"/>
                    </a:cubicBezTo>
                    <a:cubicBezTo>
                      <a:pt x="542" y="542"/>
                      <a:pt x="542" y="542"/>
                      <a:pt x="542" y="542"/>
                    </a:cubicBezTo>
                    <a:cubicBezTo>
                      <a:pt x="542" y="542"/>
                      <a:pt x="542" y="542"/>
                      <a:pt x="542" y="542"/>
                    </a:cubicBezTo>
                    <a:cubicBezTo>
                      <a:pt x="356" y="542"/>
                      <a:pt x="356" y="542"/>
                      <a:pt x="356" y="542"/>
                    </a:cubicBezTo>
                    <a:cubicBezTo>
                      <a:pt x="352" y="542"/>
                      <a:pt x="349" y="543"/>
                      <a:pt x="345" y="543"/>
                    </a:cubicBezTo>
                    <a:cubicBezTo>
                      <a:pt x="315" y="550"/>
                      <a:pt x="300" y="559"/>
                      <a:pt x="296" y="572"/>
                    </a:cubicBezTo>
                    <a:cubicBezTo>
                      <a:pt x="292" y="586"/>
                      <a:pt x="304" y="599"/>
                      <a:pt x="314" y="610"/>
                    </a:cubicBezTo>
                    <a:cubicBezTo>
                      <a:pt x="316" y="613"/>
                      <a:pt x="318" y="615"/>
                      <a:pt x="320" y="617"/>
                    </a:cubicBezTo>
                    <a:cubicBezTo>
                      <a:pt x="335" y="634"/>
                      <a:pt x="335" y="651"/>
                      <a:pt x="335" y="652"/>
                    </a:cubicBezTo>
                    <a:cubicBezTo>
                      <a:pt x="335" y="690"/>
                      <a:pt x="304" y="720"/>
                      <a:pt x="266" y="720"/>
                    </a:cubicBezTo>
                    <a:cubicBezTo>
                      <a:pt x="229" y="720"/>
                      <a:pt x="198" y="690"/>
                      <a:pt x="198" y="652"/>
                    </a:cubicBezTo>
                    <a:cubicBezTo>
                      <a:pt x="198" y="652"/>
                      <a:pt x="198" y="652"/>
                      <a:pt x="198" y="652"/>
                    </a:cubicBezTo>
                    <a:cubicBezTo>
                      <a:pt x="198" y="651"/>
                      <a:pt x="197" y="634"/>
                      <a:pt x="212" y="617"/>
                    </a:cubicBezTo>
                    <a:cubicBezTo>
                      <a:pt x="214" y="615"/>
                      <a:pt x="216" y="613"/>
                      <a:pt x="219" y="610"/>
                    </a:cubicBezTo>
                    <a:cubicBezTo>
                      <a:pt x="229" y="599"/>
                      <a:pt x="241" y="586"/>
                      <a:pt x="237" y="572"/>
                    </a:cubicBezTo>
                    <a:cubicBezTo>
                      <a:pt x="233" y="559"/>
                      <a:pt x="217" y="550"/>
                      <a:pt x="187" y="543"/>
                    </a:cubicBezTo>
                    <a:cubicBezTo>
                      <a:pt x="184" y="543"/>
                      <a:pt x="180" y="542"/>
                      <a:pt x="177" y="542"/>
                    </a:cubicBezTo>
                    <a:cubicBezTo>
                      <a:pt x="0" y="542"/>
                      <a:pt x="0" y="542"/>
                      <a:pt x="0" y="542"/>
                    </a:cubicBezTo>
                    <a:cubicBezTo>
                      <a:pt x="0" y="365"/>
                      <a:pt x="0" y="365"/>
                      <a:pt x="0" y="365"/>
                    </a:cubicBezTo>
                    <a:cubicBezTo>
                      <a:pt x="0" y="363"/>
                      <a:pt x="0" y="360"/>
                      <a:pt x="1" y="358"/>
                    </a:cubicBezTo>
                    <a:cubicBezTo>
                      <a:pt x="8" y="324"/>
                      <a:pt x="17" y="321"/>
                      <a:pt x="19" y="321"/>
                    </a:cubicBezTo>
                    <a:cubicBezTo>
                      <a:pt x="24" y="321"/>
                      <a:pt x="33" y="329"/>
                      <a:pt x="40" y="335"/>
                    </a:cubicBezTo>
                    <a:cubicBezTo>
                      <a:pt x="42" y="338"/>
                      <a:pt x="45" y="340"/>
                      <a:pt x="47" y="342"/>
                    </a:cubicBezTo>
                    <a:cubicBezTo>
                      <a:pt x="67" y="359"/>
                      <a:pt x="87" y="360"/>
                      <a:pt x="92" y="360"/>
                    </a:cubicBezTo>
                    <a:cubicBezTo>
                      <a:pt x="93" y="360"/>
                      <a:pt x="93" y="360"/>
                      <a:pt x="93" y="360"/>
                    </a:cubicBezTo>
                    <a:cubicBezTo>
                      <a:pt x="140" y="360"/>
                      <a:pt x="178" y="322"/>
                      <a:pt x="178" y="275"/>
                    </a:cubicBezTo>
                    <a:cubicBezTo>
                      <a:pt x="178" y="229"/>
                      <a:pt x="140" y="190"/>
                      <a:pt x="93" y="190"/>
                    </a:cubicBezTo>
                    <a:cubicBezTo>
                      <a:pt x="92" y="190"/>
                      <a:pt x="92" y="190"/>
                      <a:pt x="92" y="190"/>
                    </a:cubicBezTo>
                    <a:cubicBezTo>
                      <a:pt x="87" y="190"/>
                      <a:pt x="67" y="192"/>
                      <a:pt x="47" y="209"/>
                    </a:cubicBezTo>
                    <a:cubicBezTo>
                      <a:pt x="45" y="211"/>
                      <a:pt x="42" y="213"/>
                      <a:pt x="40" y="215"/>
                    </a:cubicBezTo>
                    <a:cubicBezTo>
                      <a:pt x="33" y="222"/>
                      <a:pt x="24" y="230"/>
                      <a:pt x="19" y="230"/>
                    </a:cubicBezTo>
                    <a:cubicBezTo>
                      <a:pt x="17" y="230"/>
                      <a:pt x="8" y="227"/>
                      <a:pt x="1" y="193"/>
                    </a:cubicBezTo>
                    <a:cubicBezTo>
                      <a:pt x="0" y="190"/>
                      <a:pt x="0" y="188"/>
                      <a:pt x="0" y="18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80" y="0"/>
                      <a:pt x="183" y="1"/>
                      <a:pt x="186" y="1"/>
                    </a:cubicBezTo>
                    <a:cubicBezTo>
                      <a:pt x="257" y="18"/>
                      <a:pt x="223" y="42"/>
                      <a:pt x="206" y="61"/>
                    </a:cubicBezTo>
                    <a:cubicBezTo>
                      <a:pt x="189" y="82"/>
                      <a:pt x="190" y="102"/>
                      <a:pt x="190" y="102"/>
                    </a:cubicBezTo>
                    <a:cubicBezTo>
                      <a:pt x="190" y="144"/>
                      <a:pt x="224" y="179"/>
                      <a:pt x="266" y="179"/>
                    </a:cubicBezTo>
                    <a:cubicBezTo>
                      <a:pt x="309" y="179"/>
                      <a:pt x="343" y="144"/>
                      <a:pt x="343" y="102"/>
                    </a:cubicBezTo>
                    <a:cubicBezTo>
                      <a:pt x="343" y="102"/>
                      <a:pt x="344" y="82"/>
                      <a:pt x="327" y="61"/>
                    </a:cubicBezTo>
                    <a:cubicBezTo>
                      <a:pt x="310" y="42"/>
                      <a:pt x="276" y="18"/>
                      <a:pt x="347" y="1"/>
                    </a:cubicBezTo>
                    <a:cubicBezTo>
                      <a:pt x="350" y="1"/>
                      <a:pt x="353" y="0"/>
                      <a:pt x="356" y="0"/>
                    </a:cubicBezTo>
                    <a:cubicBezTo>
                      <a:pt x="542" y="0"/>
                      <a:pt x="542" y="0"/>
                      <a:pt x="542" y="0"/>
                    </a:cubicBezTo>
                    <a:cubicBezTo>
                      <a:pt x="542" y="186"/>
                      <a:pt x="542" y="186"/>
                      <a:pt x="542" y="186"/>
                    </a:cubicBezTo>
                    <a:cubicBezTo>
                      <a:pt x="542" y="189"/>
                      <a:pt x="542" y="192"/>
                      <a:pt x="543" y="194"/>
                    </a:cubicBezTo>
                    <a:cubicBezTo>
                      <a:pt x="550" y="228"/>
                      <a:pt x="559" y="238"/>
                      <a:pt x="569" y="238"/>
                    </a:cubicBezTo>
                    <a:cubicBezTo>
                      <a:pt x="580" y="238"/>
                      <a:pt x="592" y="224"/>
                      <a:pt x="603" y="215"/>
                    </a:cubicBezTo>
                    <a:cubicBezTo>
                      <a:pt x="620" y="200"/>
                      <a:pt x="638" y="199"/>
                      <a:pt x="642" y="199"/>
                    </a:cubicBezTo>
                    <a:cubicBezTo>
                      <a:pt x="643" y="199"/>
                      <a:pt x="643" y="199"/>
                      <a:pt x="643" y="199"/>
                    </a:cubicBezTo>
                    <a:cubicBezTo>
                      <a:pt x="686" y="199"/>
                      <a:pt x="720" y="233"/>
                      <a:pt x="720" y="27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accent4">
                    <a:lumMod val="10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400" dirty="0">
                  <a:solidFill>
                    <a:srgbClr val="BC8420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grpSp>
            <p:nvGrpSpPr>
              <p:cNvPr id="18" name="Group 506"/>
              <p:cNvGrpSpPr/>
              <p:nvPr/>
            </p:nvGrpSpPr>
            <p:grpSpPr bwMode="auto">
              <a:xfrm>
                <a:off x="8390549" y="2813034"/>
                <a:ext cx="268294" cy="312622"/>
                <a:chOff x="0" y="0"/>
                <a:chExt cx="495" cy="574"/>
              </a:xfrm>
              <a:grpFill/>
            </p:grpSpPr>
            <p:sp>
              <p:nvSpPr>
                <p:cNvPr id="19" name="AutoShape 504"/>
                <p:cNvSpPr/>
                <p:nvPr/>
              </p:nvSpPr>
              <p:spPr bwMode="auto">
                <a:xfrm>
                  <a:off x="0" y="0"/>
                  <a:ext cx="495" cy="5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21600" h="21600">
                      <a:moveTo>
                        <a:pt x="19055" y="2989"/>
                      </a:moveTo>
                      <a:lnTo>
                        <a:pt x="19055" y="1827"/>
                      </a:lnTo>
                      <a:cubicBezTo>
                        <a:pt x="19055" y="683"/>
                        <a:pt x="18218" y="0"/>
                        <a:pt x="16814" y="0"/>
                      </a:cubicBezTo>
                      <a:cubicBezTo>
                        <a:pt x="15411" y="0"/>
                        <a:pt x="14573" y="683"/>
                        <a:pt x="14573" y="1827"/>
                      </a:cubicBezTo>
                      <a:lnTo>
                        <a:pt x="14573" y="2989"/>
                      </a:lnTo>
                      <a:lnTo>
                        <a:pt x="13055" y="2989"/>
                      </a:lnTo>
                      <a:lnTo>
                        <a:pt x="13055" y="1827"/>
                      </a:lnTo>
                      <a:cubicBezTo>
                        <a:pt x="13055" y="683"/>
                        <a:pt x="12217" y="0"/>
                        <a:pt x="10814" y="0"/>
                      </a:cubicBezTo>
                      <a:cubicBezTo>
                        <a:pt x="9411" y="0"/>
                        <a:pt x="8573" y="683"/>
                        <a:pt x="8573" y="1827"/>
                      </a:cubicBezTo>
                      <a:lnTo>
                        <a:pt x="8573" y="2989"/>
                      </a:lnTo>
                      <a:lnTo>
                        <a:pt x="7055" y="2989"/>
                      </a:lnTo>
                      <a:lnTo>
                        <a:pt x="7055" y="1827"/>
                      </a:lnTo>
                      <a:cubicBezTo>
                        <a:pt x="7055" y="683"/>
                        <a:pt x="6217" y="0"/>
                        <a:pt x="4814" y="0"/>
                      </a:cubicBezTo>
                      <a:cubicBezTo>
                        <a:pt x="3410" y="0"/>
                        <a:pt x="2573" y="683"/>
                        <a:pt x="2573" y="1827"/>
                      </a:cubicBezTo>
                      <a:lnTo>
                        <a:pt x="2573" y="2989"/>
                      </a:lnTo>
                      <a:lnTo>
                        <a:pt x="0" y="2989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2989"/>
                      </a:lnTo>
                      <a:lnTo>
                        <a:pt x="19055" y="2989"/>
                      </a:lnTo>
                      <a:close/>
                      <a:moveTo>
                        <a:pt x="15773" y="1827"/>
                      </a:moveTo>
                      <a:cubicBezTo>
                        <a:pt x="15773" y="1263"/>
                        <a:pt x="16074" y="1034"/>
                        <a:pt x="16814" y="1034"/>
                      </a:cubicBezTo>
                      <a:cubicBezTo>
                        <a:pt x="17555" y="1034"/>
                        <a:pt x="17855" y="1263"/>
                        <a:pt x="17855" y="1827"/>
                      </a:cubicBezTo>
                      <a:lnTo>
                        <a:pt x="17855" y="4935"/>
                      </a:lnTo>
                      <a:cubicBezTo>
                        <a:pt x="17855" y="5499"/>
                        <a:pt x="17555" y="5728"/>
                        <a:pt x="16814" y="5728"/>
                      </a:cubicBezTo>
                      <a:cubicBezTo>
                        <a:pt x="16074" y="5728"/>
                        <a:pt x="15773" y="5499"/>
                        <a:pt x="15773" y="4935"/>
                      </a:cubicBezTo>
                      <a:lnTo>
                        <a:pt x="15773" y="1827"/>
                      </a:lnTo>
                      <a:close/>
                      <a:moveTo>
                        <a:pt x="9774" y="1827"/>
                      </a:moveTo>
                      <a:cubicBezTo>
                        <a:pt x="9774" y="1263"/>
                        <a:pt x="10074" y="1034"/>
                        <a:pt x="10814" y="1034"/>
                      </a:cubicBezTo>
                      <a:cubicBezTo>
                        <a:pt x="11555" y="1034"/>
                        <a:pt x="11855" y="1263"/>
                        <a:pt x="11855" y="1827"/>
                      </a:cubicBezTo>
                      <a:lnTo>
                        <a:pt x="11855" y="4935"/>
                      </a:lnTo>
                      <a:cubicBezTo>
                        <a:pt x="11855" y="5499"/>
                        <a:pt x="11555" y="5728"/>
                        <a:pt x="10814" y="5728"/>
                      </a:cubicBezTo>
                      <a:cubicBezTo>
                        <a:pt x="10074" y="5728"/>
                        <a:pt x="9774" y="5499"/>
                        <a:pt x="9774" y="4935"/>
                      </a:cubicBezTo>
                      <a:lnTo>
                        <a:pt x="9774" y="1827"/>
                      </a:lnTo>
                      <a:close/>
                      <a:moveTo>
                        <a:pt x="3774" y="1827"/>
                      </a:moveTo>
                      <a:cubicBezTo>
                        <a:pt x="3774" y="1263"/>
                        <a:pt x="4074" y="1034"/>
                        <a:pt x="4814" y="1034"/>
                      </a:cubicBezTo>
                      <a:cubicBezTo>
                        <a:pt x="5555" y="1034"/>
                        <a:pt x="5855" y="1263"/>
                        <a:pt x="5855" y="1827"/>
                      </a:cubicBezTo>
                      <a:lnTo>
                        <a:pt x="5855" y="4935"/>
                      </a:lnTo>
                      <a:cubicBezTo>
                        <a:pt x="5855" y="5499"/>
                        <a:pt x="5555" y="5728"/>
                        <a:pt x="4814" y="5728"/>
                      </a:cubicBezTo>
                      <a:cubicBezTo>
                        <a:pt x="4074" y="5728"/>
                        <a:pt x="3774" y="5499"/>
                        <a:pt x="3774" y="4935"/>
                      </a:cubicBezTo>
                      <a:lnTo>
                        <a:pt x="3774" y="1827"/>
                      </a:lnTo>
                      <a:close/>
                      <a:moveTo>
                        <a:pt x="19801" y="20049"/>
                      </a:moveTo>
                      <a:lnTo>
                        <a:pt x="1801" y="20049"/>
                      </a:lnTo>
                      <a:lnTo>
                        <a:pt x="1801" y="7125"/>
                      </a:lnTo>
                      <a:lnTo>
                        <a:pt x="19801" y="7125"/>
                      </a:lnTo>
                      <a:lnTo>
                        <a:pt x="19801" y="20049"/>
                      </a:lnTo>
                      <a:close/>
                      <a:moveTo>
                        <a:pt x="19801" y="20049"/>
                      </a:moveTo>
                    </a:path>
                  </a:pathLst>
                </a:custGeom>
                <a:grpFill/>
                <a:ln>
                  <a:solidFill>
                    <a:schemeClr val="accent4">
                      <a:lumMod val="100000"/>
                    </a:schemeClr>
                  </a:solidFill>
                </a:ln>
              </p:spPr>
              <p:txBody>
                <a:bodyPr lIns="0" tIns="0" rIns="0" bIns="0"/>
                <a:lstStyle/>
                <a:p>
                  <a:endParaRPr lang="en-US" sz="2400" dirty="0">
                    <a:solidFill>
                      <a:srgbClr val="BC8420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</p:txBody>
            </p:sp>
            <p:sp>
              <p:nvSpPr>
                <p:cNvPr id="20" name="AutoShape 505"/>
                <p:cNvSpPr/>
                <p:nvPr/>
              </p:nvSpPr>
              <p:spPr bwMode="auto">
                <a:xfrm>
                  <a:off x="96" y="248"/>
                  <a:ext cx="308" cy="226"/>
                </a:xfrm>
                <a:custGeom>
                  <a:avLst/>
                  <a:gdLst>
                    <a:gd name="T0" fmla="*/ 0 w 21432"/>
                    <a:gd name="T1" fmla="*/ 0 h 21485"/>
                    <a:gd name="T2" fmla="*/ 0 w 21432"/>
                    <a:gd name="T3" fmla="*/ 0 h 21485"/>
                    <a:gd name="T4" fmla="*/ 0 w 21432"/>
                    <a:gd name="T5" fmla="*/ 0 h 21485"/>
                    <a:gd name="T6" fmla="*/ 0 w 21432"/>
                    <a:gd name="T7" fmla="*/ 0 h 21485"/>
                    <a:gd name="T8" fmla="*/ 0 w 21432"/>
                    <a:gd name="T9" fmla="*/ 0 h 21485"/>
                    <a:gd name="T10" fmla="*/ 0 w 21432"/>
                    <a:gd name="T11" fmla="*/ 0 h 21485"/>
                    <a:gd name="T12" fmla="*/ 0 w 21432"/>
                    <a:gd name="T13" fmla="*/ 0 h 21485"/>
                    <a:gd name="T14" fmla="*/ 0 w 21432"/>
                    <a:gd name="T15" fmla="*/ 0 h 21485"/>
                    <a:gd name="T16" fmla="*/ 0 w 21432"/>
                    <a:gd name="T17" fmla="*/ 0 h 21485"/>
                    <a:gd name="T18" fmla="*/ 0 w 21432"/>
                    <a:gd name="T19" fmla="*/ 0 h 21485"/>
                    <a:gd name="T20" fmla="*/ 0 w 21432"/>
                    <a:gd name="T21" fmla="*/ 0 h 21485"/>
                    <a:gd name="T22" fmla="*/ 0 w 21432"/>
                    <a:gd name="T23" fmla="*/ 0 h 21485"/>
                    <a:gd name="T24" fmla="*/ 0 w 21432"/>
                    <a:gd name="T25" fmla="*/ 0 h 21485"/>
                    <a:gd name="T26" fmla="*/ 0 w 21432"/>
                    <a:gd name="T27" fmla="*/ 0 h 21485"/>
                    <a:gd name="T28" fmla="*/ 0 w 21432"/>
                    <a:gd name="T29" fmla="*/ 0 h 21485"/>
                    <a:gd name="T30" fmla="*/ 0 w 21432"/>
                    <a:gd name="T31" fmla="*/ 0 h 2148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1432" h="21485">
                      <a:moveTo>
                        <a:pt x="5697" y="20658"/>
                      </a:moveTo>
                      <a:cubicBezTo>
                        <a:pt x="6029" y="21113"/>
                        <a:pt x="6687" y="21485"/>
                        <a:pt x="7159" y="21485"/>
                      </a:cubicBezTo>
                      <a:lnTo>
                        <a:pt x="8158" y="21485"/>
                      </a:lnTo>
                      <a:cubicBezTo>
                        <a:pt x="8628" y="21485"/>
                        <a:pt x="9287" y="21114"/>
                        <a:pt x="9620" y="20658"/>
                      </a:cubicBezTo>
                      <a:lnTo>
                        <a:pt x="21184" y="4870"/>
                      </a:lnTo>
                      <a:cubicBezTo>
                        <a:pt x="21517" y="4416"/>
                        <a:pt x="21516" y="3674"/>
                        <a:pt x="21181" y="3221"/>
                      </a:cubicBezTo>
                      <a:lnTo>
                        <a:pt x="19049" y="338"/>
                      </a:lnTo>
                      <a:cubicBezTo>
                        <a:pt x="18714" y="-115"/>
                        <a:pt x="18168" y="-113"/>
                        <a:pt x="17836" y="342"/>
                      </a:cubicBezTo>
                      <a:lnTo>
                        <a:pt x="8299" y="13362"/>
                      </a:lnTo>
                      <a:cubicBezTo>
                        <a:pt x="7966" y="13816"/>
                        <a:pt x="7421" y="13817"/>
                        <a:pt x="7087" y="13362"/>
                      </a:cubicBezTo>
                      <a:lnTo>
                        <a:pt x="3607" y="8633"/>
                      </a:lnTo>
                      <a:cubicBezTo>
                        <a:pt x="3273" y="8179"/>
                        <a:pt x="2728" y="8179"/>
                        <a:pt x="2394" y="8635"/>
                      </a:cubicBezTo>
                      <a:lnTo>
                        <a:pt x="251" y="11554"/>
                      </a:lnTo>
                      <a:cubicBezTo>
                        <a:pt x="-82" y="12008"/>
                        <a:pt x="-83" y="12751"/>
                        <a:pt x="249" y="13206"/>
                      </a:cubicBezTo>
                      <a:lnTo>
                        <a:pt x="5697" y="20658"/>
                      </a:lnTo>
                      <a:close/>
                      <a:moveTo>
                        <a:pt x="5697" y="20658"/>
                      </a:moveTo>
                    </a:path>
                  </a:pathLst>
                </a:custGeom>
                <a:grpFill/>
                <a:ln>
                  <a:solidFill>
                    <a:schemeClr val="accent4">
                      <a:lumMod val="100000"/>
                    </a:schemeClr>
                  </a:solidFill>
                </a:ln>
              </p:spPr>
              <p:txBody>
                <a:bodyPr lIns="0" tIns="0" rIns="0" bIns="0"/>
                <a:lstStyle/>
                <a:p>
                  <a:endParaRPr lang="en-US" sz="2400" dirty="0">
                    <a:solidFill>
                      <a:srgbClr val="BC8420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</p:txBody>
            </p:sp>
          </p:grpSp>
          <p:sp>
            <p:nvSpPr>
              <p:cNvPr id="22" name="Freeform 6"/>
              <p:cNvSpPr/>
              <p:nvPr/>
            </p:nvSpPr>
            <p:spPr bwMode="auto">
              <a:xfrm rot="18900000">
                <a:off x="8354413" y="3240636"/>
                <a:ext cx="1517467" cy="1514767"/>
              </a:xfrm>
              <a:custGeom>
                <a:avLst/>
                <a:gdLst>
                  <a:gd name="T0" fmla="*/ 720 w 721"/>
                  <a:gd name="T1" fmla="*/ 356 h 720"/>
                  <a:gd name="T2" fmla="*/ 721 w 721"/>
                  <a:gd name="T3" fmla="*/ 542 h 720"/>
                  <a:gd name="T4" fmla="*/ 535 w 721"/>
                  <a:gd name="T5" fmla="*/ 542 h 720"/>
                  <a:gd name="T6" fmla="*/ 526 w 721"/>
                  <a:gd name="T7" fmla="*/ 543 h 720"/>
                  <a:gd name="T8" fmla="*/ 506 w 721"/>
                  <a:gd name="T9" fmla="*/ 603 h 720"/>
                  <a:gd name="T10" fmla="*/ 522 w 721"/>
                  <a:gd name="T11" fmla="*/ 643 h 720"/>
                  <a:gd name="T12" fmla="*/ 445 w 721"/>
                  <a:gd name="T13" fmla="*/ 720 h 720"/>
                  <a:gd name="T14" fmla="*/ 369 w 721"/>
                  <a:gd name="T15" fmla="*/ 643 h 720"/>
                  <a:gd name="T16" fmla="*/ 385 w 721"/>
                  <a:gd name="T17" fmla="*/ 603 h 720"/>
                  <a:gd name="T18" fmla="*/ 365 w 721"/>
                  <a:gd name="T19" fmla="*/ 543 h 720"/>
                  <a:gd name="T20" fmla="*/ 356 w 721"/>
                  <a:gd name="T21" fmla="*/ 542 h 720"/>
                  <a:gd name="T22" fmla="*/ 179 w 721"/>
                  <a:gd name="T23" fmla="*/ 542 h 720"/>
                  <a:gd name="T24" fmla="*/ 179 w 721"/>
                  <a:gd name="T25" fmla="*/ 356 h 720"/>
                  <a:gd name="T26" fmla="*/ 177 w 721"/>
                  <a:gd name="T27" fmla="*/ 346 h 720"/>
                  <a:gd name="T28" fmla="*/ 143 w 721"/>
                  <a:gd name="T29" fmla="*/ 296 h 720"/>
                  <a:gd name="T30" fmla="*/ 110 w 721"/>
                  <a:gd name="T31" fmla="*/ 314 h 720"/>
                  <a:gd name="T32" fmla="*/ 104 w 721"/>
                  <a:gd name="T33" fmla="*/ 321 h 720"/>
                  <a:gd name="T34" fmla="*/ 69 w 721"/>
                  <a:gd name="T35" fmla="*/ 335 h 720"/>
                  <a:gd name="T36" fmla="*/ 68 w 721"/>
                  <a:gd name="T37" fmla="*/ 335 h 720"/>
                  <a:gd name="T38" fmla="*/ 0 w 721"/>
                  <a:gd name="T39" fmla="*/ 267 h 720"/>
                  <a:gd name="T40" fmla="*/ 68 w 721"/>
                  <a:gd name="T41" fmla="*/ 198 h 720"/>
                  <a:gd name="T42" fmla="*/ 69 w 721"/>
                  <a:gd name="T43" fmla="*/ 198 h 720"/>
                  <a:gd name="T44" fmla="*/ 82 w 721"/>
                  <a:gd name="T45" fmla="*/ 200 h 720"/>
                  <a:gd name="T46" fmla="*/ 104 w 721"/>
                  <a:gd name="T47" fmla="*/ 213 h 720"/>
                  <a:gd name="T48" fmla="*/ 110 w 721"/>
                  <a:gd name="T49" fmla="*/ 219 h 720"/>
                  <a:gd name="T50" fmla="*/ 143 w 721"/>
                  <a:gd name="T51" fmla="*/ 238 h 720"/>
                  <a:gd name="T52" fmla="*/ 177 w 721"/>
                  <a:gd name="T53" fmla="*/ 188 h 720"/>
                  <a:gd name="T54" fmla="*/ 179 w 721"/>
                  <a:gd name="T55" fmla="*/ 177 h 720"/>
                  <a:gd name="T56" fmla="*/ 179 w 721"/>
                  <a:gd name="T57" fmla="*/ 0 h 720"/>
                  <a:gd name="T58" fmla="*/ 179 w 721"/>
                  <a:gd name="T59" fmla="*/ 0 h 720"/>
                  <a:gd name="T60" fmla="*/ 179 w 721"/>
                  <a:gd name="T61" fmla="*/ 0 h 720"/>
                  <a:gd name="T62" fmla="*/ 356 w 721"/>
                  <a:gd name="T63" fmla="*/ 0 h 720"/>
                  <a:gd name="T64" fmla="*/ 363 w 721"/>
                  <a:gd name="T65" fmla="*/ 1 h 720"/>
                  <a:gd name="T66" fmla="*/ 400 w 721"/>
                  <a:gd name="T67" fmla="*/ 18 h 720"/>
                  <a:gd name="T68" fmla="*/ 386 w 721"/>
                  <a:gd name="T69" fmla="*/ 40 h 720"/>
                  <a:gd name="T70" fmla="*/ 379 w 721"/>
                  <a:gd name="T71" fmla="*/ 47 h 720"/>
                  <a:gd name="T72" fmla="*/ 360 w 721"/>
                  <a:gd name="T73" fmla="*/ 93 h 720"/>
                  <a:gd name="T74" fmla="*/ 445 w 721"/>
                  <a:gd name="T75" fmla="*/ 178 h 720"/>
                  <a:gd name="T76" fmla="*/ 530 w 721"/>
                  <a:gd name="T77" fmla="*/ 93 h 720"/>
                  <a:gd name="T78" fmla="*/ 512 w 721"/>
                  <a:gd name="T79" fmla="*/ 47 h 720"/>
                  <a:gd name="T80" fmla="*/ 505 w 721"/>
                  <a:gd name="T81" fmla="*/ 40 h 720"/>
                  <a:gd name="T82" fmla="*/ 491 w 721"/>
                  <a:gd name="T83" fmla="*/ 18 h 720"/>
                  <a:gd name="T84" fmla="*/ 528 w 721"/>
                  <a:gd name="T85" fmla="*/ 1 h 720"/>
                  <a:gd name="T86" fmla="*/ 535 w 721"/>
                  <a:gd name="T87" fmla="*/ 0 h 720"/>
                  <a:gd name="T88" fmla="*/ 721 w 721"/>
                  <a:gd name="T89" fmla="*/ 0 h 720"/>
                  <a:gd name="T90" fmla="*/ 720 w 721"/>
                  <a:gd name="T91" fmla="*/ 177 h 720"/>
                  <a:gd name="T92" fmla="*/ 719 w 721"/>
                  <a:gd name="T93" fmla="*/ 186 h 720"/>
                  <a:gd name="T94" fmla="*/ 693 w 721"/>
                  <a:gd name="T95" fmla="*/ 229 h 720"/>
                  <a:gd name="T96" fmla="*/ 659 w 721"/>
                  <a:gd name="T97" fmla="*/ 206 h 720"/>
                  <a:gd name="T98" fmla="*/ 620 w 721"/>
                  <a:gd name="T99" fmla="*/ 190 h 720"/>
                  <a:gd name="T100" fmla="*/ 619 w 721"/>
                  <a:gd name="T101" fmla="*/ 190 h 720"/>
                  <a:gd name="T102" fmla="*/ 542 w 721"/>
                  <a:gd name="T103" fmla="*/ 267 h 720"/>
                  <a:gd name="T104" fmla="*/ 619 w 721"/>
                  <a:gd name="T105" fmla="*/ 343 h 720"/>
                  <a:gd name="T106" fmla="*/ 620 w 721"/>
                  <a:gd name="T107" fmla="*/ 343 h 720"/>
                  <a:gd name="T108" fmla="*/ 659 w 721"/>
                  <a:gd name="T109" fmla="*/ 327 h 720"/>
                  <a:gd name="T110" fmla="*/ 693 w 721"/>
                  <a:gd name="T111" fmla="*/ 304 h 720"/>
                  <a:gd name="T112" fmla="*/ 719 w 721"/>
                  <a:gd name="T113" fmla="*/ 348 h 720"/>
                  <a:gd name="T114" fmla="*/ 720 w 721"/>
                  <a:gd name="T115" fmla="*/ 35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1" h="720">
                    <a:moveTo>
                      <a:pt x="720" y="356"/>
                    </a:moveTo>
                    <a:cubicBezTo>
                      <a:pt x="721" y="542"/>
                      <a:pt x="721" y="542"/>
                      <a:pt x="721" y="542"/>
                    </a:cubicBezTo>
                    <a:cubicBezTo>
                      <a:pt x="535" y="542"/>
                      <a:pt x="535" y="542"/>
                      <a:pt x="535" y="542"/>
                    </a:cubicBezTo>
                    <a:cubicBezTo>
                      <a:pt x="532" y="542"/>
                      <a:pt x="529" y="542"/>
                      <a:pt x="526" y="543"/>
                    </a:cubicBezTo>
                    <a:cubicBezTo>
                      <a:pt x="455" y="559"/>
                      <a:pt x="489" y="583"/>
                      <a:pt x="506" y="603"/>
                    </a:cubicBezTo>
                    <a:cubicBezTo>
                      <a:pt x="523" y="623"/>
                      <a:pt x="522" y="643"/>
                      <a:pt x="522" y="643"/>
                    </a:cubicBezTo>
                    <a:cubicBezTo>
                      <a:pt x="522" y="686"/>
                      <a:pt x="488" y="720"/>
                      <a:pt x="445" y="720"/>
                    </a:cubicBezTo>
                    <a:cubicBezTo>
                      <a:pt x="403" y="720"/>
                      <a:pt x="369" y="686"/>
                      <a:pt x="369" y="643"/>
                    </a:cubicBezTo>
                    <a:cubicBezTo>
                      <a:pt x="369" y="643"/>
                      <a:pt x="368" y="623"/>
                      <a:pt x="385" y="603"/>
                    </a:cubicBezTo>
                    <a:cubicBezTo>
                      <a:pt x="402" y="583"/>
                      <a:pt x="436" y="559"/>
                      <a:pt x="365" y="543"/>
                    </a:cubicBezTo>
                    <a:cubicBezTo>
                      <a:pt x="362" y="542"/>
                      <a:pt x="359" y="542"/>
                      <a:pt x="356" y="542"/>
                    </a:cubicBezTo>
                    <a:cubicBezTo>
                      <a:pt x="179" y="542"/>
                      <a:pt x="179" y="542"/>
                      <a:pt x="179" y="542"/>
                    </a:cubicBezTo>
                    <a:cubicBezTo>
                      <a:pt x="179" y="356"/>
                      <a:pt x="179" y="356"/>
                      <a:pt x="179" y="356"/>
                    </a:cubicBezTo>
                    <a:cubicBezTo>
                      <a:pt x="179" y="353"/>
                      <a:pt x="178" y="349"/>
                      <a:pt x="177" y="346"/>
                    </a:cubicBezTo>
                    <a:cubicBezTo>
                      <a:pt x="172" y="322"/>
                      <a:pt x="163" y="296"/>
                      <a:pt x="143" y="296"/>
                    </a:cubicBezTo>
                    <a:cubicBezTo>
                      <a:pt x="131" y="296"/>
                      <a:pt x="120" y="305"/>
                      <a:pt x="110" y="314"/>
                    </a:cubicBezTo>
                    <a:cubicBezTo>
                      <a:pt x="108" y="317"/>
                      <a:pt x="106" y="319"/>
                      <a:pt x="104" y="321"/>
                    </a:cubicBezTo>
                    <a:cubicBezTo>
                      <a:pt x="88" y="334"/>
                      <a:pt x="72" y="335"/>
                      <a:pt x="69" y="335"/>
                    </a:cubicBezTo>
                    <a:cubicBezTo>
                      <a:pt x="68" y="335"/>
                      <a:pt x="68" y="335"/>
                      <a:pt x="68" y="335"/>
                    </a:cubicBezTo>
                    <a:cubicBezTo>
                      <a:pt x="31" y="335"/>
                      <a:pt x="0" y="304"/>
                      <a:pt x="0" y="267"/>
                    </a:cubicBezTo>
                    <a:cubicBezTo>
                      <a:pt x="0" y="229"/>
                      <a:pt x="31" y="198"/>
                      <a:pt x="68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71" y="198"/>
                      <a:pt x="75" y="199"/>
                      <a:pt x="82" y="200"/>
                    </a:cubicBezTo>
                    <a:cubicBezTo>
                      <a:pt x="88" y="202"/>
                      <a:pt x="96" y="206"/>
                      <a:pt x="104" y="213"/>
                    </a:cubicBezTo>
                    <a:cubicBezTo>
                      <a:pt x="106" y="215"/>
                      <a:pt x="108" y="217"/>
                      <a:pt x="110" y="219"/>
                    </a:cubicBezTo>
                    <a:cubicBezTo>
                      <a:pt x="120" y="228"/>
                      <a:pt x="131" y="238"/>
                      <a:pt x="143" y="238"/>
                    </a:cubicBezTo>
                    <a:cubicBezTo>
                      <a:pt x="163" y="238"/>
                      <a:pt x="172" y="211"/>
                      <a:pt x="177" y="188"/>
                    </a:cubicBezTo>
                    <a:cubicBezTo>
                      <a:pt x="178" y="184"/>
                      <a:pt x="179" y="181"/>
                      <a:pt x="179" y="177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358" y="0"/>
                      <a:pt x="360" y="0"/>
                      <a:pt x="363" y="1"/>
                    </a:cubicBezTo>
                    <a:cubicBezTo>
                      <a:pt x="394" y="8"/>
                      <a:pt x="399" y="16"/>
                      <a:pt x="400" y="18"/>
                    </a:cubicBezTo>
                    <a:cubicBezTo>
                      <a:pt x="401" y="23"/>
                      <a:pt x="392" y="33"/>
                      <a:pt x="386" y="40"/>
                    </a:cubicBezTo>
                    <a:cubicBezTo>
                      <a:pt x="383" y="42"/>
                      <a:pt x="381" y="45"/>
                      <a:pt x="379" y="47"/>
                    </a:cubicBezTo>
                    <a:cubicBezTo>
                      <a:pt x="360" y="69"/>
                      <a:pt x="360" y="90"/>
                      <a:pt x="360" y="93"/>
                    </a:cubicBezTo>
                    <a:cubicBezTo>
                      <a:pt x="360" y="140"/>
                      <a:pt x="399" y="178"/>
                      <a:pt x="445" y="178"/>
                    </a:cubicBezTo>
                    <a:cubicBezTo>
                      <a:pt x="492" y="178"/>
                      <a:pt x="530" y="140"/>
                      <a:pt x="530" y="93"/>
                    </a:cubicBezTo>
                    <a:cubicBezTo>
                      <a:pt x="530" y="90"/>
                      <a:pt x="531" y="68"/>
                      <a:pt x="512" y="47"/>
                    </a:cubicBezTo>
                    <a:cubicBezTo>
                      <a:pt x="510" y="45"/>
                      <a:pt x="508" y="42"/>
                      <a:pt x="505" y="40"/>
                    </a:cubicBezTo>
                    <a:cubicBezTo>
                      <a:pt x="499" y="33"/>
                      <a:pt x="490" y="23"/>
                      <a:pt x="491" y="18"/>
                    </a:cubicBezTo>
                    <a:cubicBezTo>
                      <a:pt x="492" y="16"/>
                      <a:pt x="497" y="8"/>
                      <a:pt x="528" y="1"/>
                    </a:cubicBezTo>
                    <a:cubicBezTo>
                      <a:pt x="530" y="0"/>
                      <a:pt x="533" y="0"/>
                      <a:pt x="535" y="0"/>
                    </a:cubicBezTo>
                    <a:cubicBezTo>
                      <a:pt x="721" y="0"/>
                      <a:pt x="721" y="0"/>
                      <a:pt x="721" y="0"/>
                    </a:cubicBezTo>
                    <a:cubicBezTo>
                      <a:pt x="720" y="177"/>
                      <a:pt x="720" y="177"/>
                      <a:pt x="720" y="177"/>
                    </a:cubicBezTo>
                    <a:cubicBezTo>
                      <a:pt x="720" y="180"/>
                      <a:pt x="720" y="183"/>
                      <a:pt x="719" y="186"/>
                    </a:cubicBezTo>
                    <a:cubicBezTo>
                      <a:pt x="712" y="219"/>
                      <a:pt x="703" y="229"/>
                      <a:pt x="693" y="229"/>
                    </a:cubicBezTo>
                    <a:cubicBezTo>
                      <a:pt x="682" y="229"/>
                      <a:pt x="670" y="215"/>
                      <a:pt x="659" y="206"/>
                    </a:cubicBezTo>
                    <a:cubicBezTo>
                      <a:pt x="642" y="191"/>
                      <a:pt x="624" y="190"/>
                      <a:pt x="620" y="190"/>
                    </a:cubicBezTo>
                    <a:cubicBezTo>
                      <a:pt x="619" y="190"/>
                      <a:pt x="619" y="190"/>
                      <a:pt x="619" y="190"/>
                    </a:cubicBezTo>
                    <a:cubicBezTo>
                      <a:pt x="576" y="190"/>
                      <a:pt x="542" y="224"/>
                      <a:pt x="542" y="267"/>
                    </a:cubicBezTo>
                    <a:cubicBezTo>
                      <a:pt x="542" y="309"/>
                      <a:pt x="576" y="343"/>
                      <a:pt x="619" y="343"/>
                    </a:cubicBezTo>
                    <a:cubicBezTo>
                      <a:pt x="619" y="343"/>
                      <a:pt x="619" y="343"/>
                      <a:pt x="620" y="343"/>
                    </a:cubicBezTo>
                    <a:cubicBezTo>
                      <a:pt x="623" y="343"/>
                      <a:pt x="641" y="342"/>
                      <a:pt x="659" y="327"/>
                    </a:cubicBezTo>
                    <a:cubicBezTo>
                      <a:pt x="670" y="318"/>
                      <a:pt x="682" y="304"/>
                      <a:pt x="693" y="304"/>
                    </a:cubicBezTo>
                    <a:cubicBezTo>
                      <a:pt x="703" y="304"/>
                      <a:pt x="712" y="314"/>
                      <a:pt x="719" y="348"/>
                    </a:cubicBezTo>
                    <a:cubicBezTo>
                      <a:pt x="720" y="350"/>
                      <a:pt x="720" y="353"/>
                      <a:pt x="720" y="35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accent4">
                    <a:lumMod val="10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400" dirty="0">
                  <a:solidFill>
                    <a:srgbClr val="BC8420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grpSp>
            <p:nvGrpSpPr>
              <p:cNvPr id="23" name="Group 675"/>
              <p:cNvGrpSpPr/>
              <p:nvPr/>
            </p:nvGrpSpPr>
            <p:grpSpPr bwMode="auto">
              <a:xfrm>
                <a:off x="8988240" y="3818508"/>
                <a:ext cx="200172" cy="346450"/>
                <a:chOff x="0" y="0"/>
                <a:chExt cx="332" cy="579"/>
              </a:xfrm>
              <a:grpFill/>
            </p:grpSpPr>
            <p:sp>
              <p:nvSpPr>
                <p:cNvPr id="24" name="AutoShape 673"/>
                <p:cNvSpPr/>
                <p:nvPr/>
              </p:nvSpPr>
              <p:spPr bwMode="auto">
                <a:xfrm>
                  <a:off x="72" y="440"/>
                  <a:ext cx="146" cy="139"/>
                </a:xfrm>
                <a:custGeom>
                  <a:avLst/>
                  <a:gdLst>
                    <a:gd name="T0" fmla="*/ 0 w 21558"/>
                    <a:gd name="T1" fmla="*/ 0 h 21579"/>
                    <a:gd name="T2" fmla="*/ 0 w 21558"/>
                    <a:gd name="T3" fmla="*/ 0 h 21579"/>
                    <a:gd name="T4" fmla="*/ 0 w 21558"/>
                    <a:gd name="T5" fmla="*/ 0 h 21579"/>
                    <a:gd name="T6" fmla="*/ 0 w 21558"/>
                    <a:gd name="T7" fmla="*/ 0 h 21579"/>
                    <a:gd name="T8" fmla="*/ 0 w 21558"/>
                    <a:gd name="T9" fmla="*/ 0 h 21579"/>
                    <a:gd name="T10" fmla="*/ 0 w 21558"/>
                    <a:gd name="T11" fmla="*/ 0 h 21579"/>
                    <a:gd name="T12" fmla="*/ 0 w 21558"/>
                    <a:gd name="T13" fmla="*/ 0 h 21579"/>
                    <a:gd name="T14" fmla="*/ 0 w 21558"/>
                    <a:gd name="T15" fmla="*/ 0 h 21579"/>
                    <a:gd name="T16" fmla="*/ 0 w 21558"/>
                    <a:gd name="T17" fmla="*/ 0 h 21579"/>
                    <a:gd name="T18" fmla="*/ 0 w 21558"/>
                    <a:gd name="T19" fmla="*/ 0 h 21579"/>
                    <a:gd name="T20" fmla="*/ 0 w 21558"/>
                    <a:gd name="T21" fmla="*/ 0 h 2157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558" h="21579">
                      <a:moveTo>
                        <a:pt x="10672" y="0"/>
                      </a:moveTo>
                      <a:cubicBezTo>
                        <a:pt x="7687" y="-11"/>
                        <a:pt x="5001" y="939"/>
                        <a:pt x="3015" y="2897"/>
                      </a:cubicBezTo>
                      <a:cubicBezTo>
                        <a:pt x="988" y="4854"/>
                        <a:pt x="-20" y="7648"/>
                        <a:pt x="0" y="10734"/>
                      </a:cubicBezTo>
                      <a:cubicBezTo>
                        <a:pt x="-21" y="13826"/>
                        <a:pt x="988" y="16619"/>
                        <a:pt x="3001" y="18615"/>
                      </a:cubicBezTo>
                      <a:cubicBezTo>
                        <a:pt x="4966" y="20603"/>
                        <a:pt x="7635" y="21579"/>
                        <a:pt x="10598" y="21579"/>
                      </a:cubicBezTo>
                      <a:cubicBezTo>
                        <a:pt x="10623" y="21579"/>
                        <a:pt x="10645" y="21579"/>
                        <a:pt x="10671" y="21577"/>
                      </a:cubicBezTo>
                      <a:cubicBezTo>
                        <a:pt x="13785" y="21589"/>
                        <a:pt x="16552" y="20640"/>
                        <a:pt x="18558" y="18609"/>
                      </a:cubicBezTo>
                      <a:cubicBezTo>
                        <a:pt x="20570" y="16619"/>
                        <a:pt x="21579" y="13826"/>
                        <a:pt x="21558" y="10734"/>
                      </a:cubicBezTo>
                      <a:cubicBezTo>
                        <a:pt x="21579" y="7647"/>
                        <a:pt x="20570" y="4854"/>
                        <a:pt x="18543" y="2897"/>
                      </a:cubicBezTo>
                      <a:cubicBezTo>
                        <a:pt x="16529" y="918"/>
                        <a:pt x="13778" y="-11"/>
                        <a:pt x="10672" y="0"/>
                      </a:cubicBezTo>
                      <a:close/>
                      <a:moveTo>
                        <a:pt x="10672" y="0"/>
                      </a:moveTo>
                    </a:path>
                  </a:pathLst>
                </a:custGeom>
                <a:grpFill/>
                <a:ln>
                  <a:solidFill>
                    <a:schemeClr val="accent4">
                      <a:lumMod val="100000"/>
                    </a:schemeClr>
                  </a:solidFill>
                </a:ln>
              </p:spPr>
              <p:txBody>
                <a:bodyPr lIns="0" tIns="0" rIns="0" bIns="0"/>
                <a:lstStyle/>
                <a:p>
                  <a:endParaRPr lang="en-US" sz="2400" dirty="0">
                    <a:solidFill>
                      <a:srgbClr val="BC8420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</p:txBody>
            </p:sp>
            <p:sp>
              <p:nvSpPr>
                <p:cNvPr id="25" name="AutoShape 674"/>
                <p:cNvSpPr/>
                <p:nvPr/>
              </p:nvSpPr>
              <p:spPr bwMode="auto">
                <a:xfrm>
                  <a:off x="0" y="0"/>
                  <a:ext cx="332" cy="403"/>
                </a:xfrm>
                <a:custGeom>
                  <a:avLst/>
                  <a:gdLst>
                    <a:gd name="T0" fmla="*/ 0 w 21588"/>
                    <a:gd name="T1" fmla="*/ 0 h 21598"/>
                    <a:gd name="T2" fmla="*/ 0 w 21588"/>
                    <a:gd name="T3" fmla="*/ 0 h 21598"/>
                    <a:gd name="T4" fmla="*/ 0 w 21588"/>
                    <a:gd name="T5" fmla="*/ 0 h 21598"/>
                    <a:gd name="T6" fmla="*/ 0 w 21588"/>
                    <a:gd name="T7" fmla="*/ 0 h 21598"/>
                    <a:gd name="T8" fmla="*/ 0 w 21588"/>
                    <a:gd name="T9" fmla="*/ 0 h 21598"/>
                    <a:gd name="T10" fmla="*/ 0 w 21588"/>
                    <a:gd name="T11" fmla="*/ 0 h 21598"/>
                    <a:gd name="T12" fmla="*/ 0 w 21588"/>
                    <a:gd name="T13" fmla="*/ 0 h 21598"/>
                    <a:gd name="T14" fmla="*/ 0 w 21588"/>
                    <a:gd name="T15" fmla="*/ 0 h 21598"/>
                    <a:gd name="T16" fmla="*/ 0 w 21588"/>
                    <a:gd name="T17" fmla="*/ 0 h 21598"/>
                    <a:gd name="T18" fmla="*/ 0 w 21588"/>
                    <a:gd name="T19" fmla="*/ 0 h 21598"/>
                    <a:gd name="T20" fmla="*/ 0 w 21588"/>
                    <a:gd name="T21" fmla="*/ 0 h 21598"/>
                    <a:gd name="T22" fmla="*/ 0 w 21588"/>
                    <a:gd name="T23" fmla="*/ 0 h 21598"/>
                    <a:gd name="T24" fmla="*/ 0 w 21588"/>
                    <a:gd name="T25" fmla="*/ 0 h 21598"/>
                    <a:gd name="T26" fmla="*/ 0 w 21588"/>
                    <a:gd name="T27" fmla="*/ 0 h 21598"/>
                    <a:gd name="T28" fmla="*/ 0 w 21588"/>
                    <a:gd name="T29" fmla="*/ 0 h 21598"/>
                    <a:gd name="T30" fmla="*/ 0 w 21588"/>
                    <a:gd name="T31" fmla="*/ 0 h 21598"/>
                    <a:gd name="T32" fmla="*/ 0 w 21588"/>
                    <a:gd name="T33" fmla="*/ 0 h 21598"/>
                    <a:gd name="T34" fmla="*/ 0 w 21588"/>
                    <a:gd name="T35" fmla="*/ 0 h 21598"/>
                    <a:gd name="T36" fmla="*/ 0 w 21588"/>
                    <a:gd name="T37" fmla="*/ 0 h 21598"/>
                    <a:gd name="T38" fmla="*/ 0 w 21588"/>
                    <a:gd name="T39" fmla="*/ 0 h 21598"/>
                    <a:gd name="T40" fmla="*/ 0 w 21588"/>
                    <a:gd name="T41" fmla="*/ 0 h 21598"/>
                    <a:gd name="T42" fmla="*/ 0 w 21588"/>
                    <a:gd name="T43" fmla="*/ 0 h 21598"/>
                    <a:gd name="T44" fmla="*/ 0 w 21588"/>
                    <a:gd name="T45" fmla="*/ 0 h 21598"/>
                    <a:gd name="T46" fmla="*/ 0 w 21588"/>
                    <a:gd name="T47" fmla="*/ 0 h 21598"/>
                    <a:gd name="T48" fmla="*/ 0 w 21588"/>
                    <a:gd name="T49" fmla="*/ 0 h 21598"/>
                    <a:gd name="T50" fmla="*/ 0 w 21588"/>
                    <a:gd name="T51" fmla="*/ 0 h 21598"/>
                    <a:gd name="T52" fmla="*/ 0 w 21588"/>
                    <a:gd name="T53" fmla="*/ 0 h 21598"/>
                    <a:gd name="T54" fmla="*/ 0 w 21588"/>
                    <a:gd name="T55" fmla="*/ 0 h 21598"/>
                    <a:gd name="T56" fmla="*/ 0 w 21588"/>
                    <a:gd name="T57" fmla="*/ 0 h 21598"/>
                    <a:gd name="T58" fmla="*/ 0 w 21588"/>
                    <a:gd name="T59" fmla="*/ 0 h 21598"/>
                    <a:gd name="T60" fmla="*/ 0 w 21588"/>
                    <a:gd name="T61" fmla="*/ 0 h 21598"/>
                    <a:gd name="T62" fmla="*/ 0 w 21588"/>
                    <a:gd name="T63" fmla="*/ 0 h 2159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21588" h="21598">
                      <a:moveTo>
                        <a:pt x="18735" y="1984"/>
                      </a:moveTo>
                      <a:cubicBezTo>
                        <a:pt x="16837" y="637"/>
                        <a:pt x="14244" y="-2"/>
                        <a:pt x="11088" y="0"/>
                      </a:cubicBezTo>
                      <a:cubicBezTo>
                        <a:pt x="8763" y="0"/>
                        <a:pt x="6747" y="232"/>
                        <a:pt x="5037" y="716"/>
                      </a:cubicBezTo>
                      <a:cubicBezTo>
                        <a:pt x="3380" y="1186"/>
                        <a:pt x="1899" y="1786"/>
                        <a:pt x="606" y="2518"/>
                      </a:cubicBezTo>
                      <a:lnTo>
                        <a:pt x="0" y="2860"/>
                      </a:lnTo>
                      <a:lnTo>
                        <a:pt x="3190" y="7921"/>
                      </a:lnTo>
                      <a:lnTo>
                        <a:pt x="3960" y="7481"/>
                      </a:lnTo>
                      <a:cubicBezTo>
                        <a:pt x="4344" y="7262"/>
                        <a:pt x="4790" y="7044"/>
                        <a:pt x="5297" y="6828"/>
                      </a:cubicBezTo>
                      <a:cubicBezTo>
                        <a:pt x="5796" y="6615"/>
                        <a:pt x="6319" y="6428"/>
                        <a:pt x="6868" y="6263"/>
                      </a:cubicBezTo>
                      <a:cubicBezTo>
                        <a:pt x="7410" y="6104"/>
                        <a:pt x="7951" y="5978"/>
                        <a:pt x="8490" y="5890"/>
                      </a:cubicBezTo>
                      <a:cubicBezTo>
                        <a:pt x="9020" y="5805"/>
                        <a:pt x="9518" y="5766"/>
                        <a:pt x="9973" y="5766"/>
                      </a:cubicBezTo>
                      <a:cubicBezTo>
                        <a:pt x="11485" y="5760"/>
                        <a:pt x="12366" y="6045"/>
                        <a:pt x="12729" y="6385"/>
                      </a:cubicBezTo>
                      <a:cubicBezTo>
                        <a:pt x="13194" y="6804"/>
                        <a:pt x="13449" y="7349"/>
                        <a:pt x="13455" y="8160"/>
                      </a:cubicBezTo>
                      <a:cubicBezTo>
                        <a:pt x="13451" y="8771"/>
                        <a:pt x="13281" y="9244"/>
                        <a:pt x="12963" y="9641"/>
                      </a:cubicBezTo>
                      <a:cubicBezTo>
                        <a:pt x="12584" y="10110"/>
                        <a:pt x="12107" y="10570"/>
                        <a:pt x="11516" y="11017"/>
                      </a:cubicBezTo>
                      <a:cubicBezTo>
                        <a:pt x="10896" y="11491"/>
                        <a:pt x="10225" y="11985"/>
                        <a:pt x="9504" y="12502"/>
                      </a:cubicBezTo>
                      <a:cubicBezTo>
                        <a:pt x="8719" y="13064"/>
                        <a:pt x="8024" y="13727"/>
                        <a:pt x="7421" y="14481"/>
                      </a:cubicBezTo>
                      <a:cubicBezTo>
                        <a:pt x="6799" y="15259"/>
                        <a:pt x="6323" y="16166"/>
                        <a:pt x="5983" y="17198"/>
                      </a:cubicBezTo>
                      <a:cubicBezTo>
                        <a:pt x="5743" y="17916"/>
                        <a:pt x="5631" y="18717"/>
                        <a:pt x="5631" y="19598"/>
                      </a:cubicBezTo>
                      <a:cubicBezTo>
                        <a:pt x="5631" y="20038"/>
                        <a:pt x="5661" y="20498"/>
                        <a:pt x="5715" y="20980"/>
                      </a:cubicBezTo>
                      <a:lnTo>
                        <a:pt x="5787" y="21598"/>
                      </a:lnTo>
                      <a:lnTo>
                        <a:pt x="6539" y="21598"/>
                      </a:lnTo>
                      <a:lnTo>
                        <a:pt x="12734" y="21598"/>
                      </a:lnTo>
                      <a:lnTo>
                        <a:pt x="12734" y="20915"/>
                      </a:lnTo>
                      <a:cubicBezTo>
                        <a:pt x="12734" y="19869"/>
                        <a:pt x="12947" y="19058"/>
                        <a:pt x="13319" y="18472"/>
                      </a:cubicBezTo>
                      <a:cubicBezTo>
                        <a:pt x="13735" y="17807"/>
                        <a:pt x="14237" y="17231"/>
                        <a:pt x="14824" y="16730"/>
                      </a:cubicBezTo>
                      <a:cubicBezTo>
                        <a:pt x="15436" y="16213"/>
                        <a:pt x="16115" y="15723"/>
                        <a:pt x="16856" y="15263"/>
                      </a:cubicBezTo>
                      <a:cubicBezTo>
                        <a:pt x="17679" y="14754"/>
                        <a:pt x="18434" y="14165"/>
                        <a:pt x="19117" y="13500"/>
                      </a:cubicBezTo>
                      <a:cubicBezTo>
                        <a:pt x="19827" y="12811"/>
                        <a:pt x="20413" y="11985"/>
                        <a:pt x="20876" y="11034"/>
                      </a:cubicBezTo>
                      <a:cubicBezTo>
                        <a:pt x="21363" y="10029"/>
                        <a:pt x="21588" y="8820"/>
                        <a:pt x="21588" y="7401"/>
                      </a:cubicBezTo>
                      <a:cubicBezTo>
                        <a:pt x="21600" y="5195"/>
                        <a:pt x="20632" y="3318"/>
                        <a:pt x="18735" y="1984"/>
                      </a:cubicBezTo>
                      <a:close/>
                      <a:moveTo>
                        <a:pt x="18735" y="1984"/>
                      </a:moveTo>
                    </a:path>
                  </a:pathLst>
                </a:custGeom>
                <a:grpFill/>
                <a:ln>
                  <a:solidFill>
                    <a:schemeClr val="accent4">
                      <a:lumMod val="100000"/>
                    </a:schemeClr>
                  </a:solidFill>
                </a:ln>
              </p:spPr>
              <p:txBody>
                <a:bodyPr lIns="0" tIns="0" rIns="0" bIns="0"/>
                <a:lstStyle/>
                <a:p>
                  <a:endParaRPr lang="en-US" sz="2400" dirty="0">
                    <a:solidFill>
                      <a:srgbClr val="BC8420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</p:txBody>
            </p:sp>
          </p:grpSp>
          <p:sp>
            <p:nvSpPr>
              <p:cNvPr id="27" name="Freeform 5"/>
              <p:cNvSpPr/>
              <p:nvPr/>
            </p:nvSpPr>
            <p:spPr bwMode="auto">
              <a:xfrm rot="18900000">
                <a:off x="7259840" y="3807691"/>
                <a:ext cx="1514767" cy="1514767"/>
              </a:xfrm>
              <a:custGeom>
                <a:avLst/>
                <a:gdLst>
                  <a:gd name="T0" fmla="*/ 720 w 720"/>
                  <a:gd name="T1" fmla="*/ 534 h 720"/>
                  <a:gd name="T2" fmla="*/ 720 w 720"/>
                  <a:gd name="T3" fmla="*/ 720 h 720"/>
                  <a:gd name="T4" fmla="*/ 720 w 720"/>
                  <a:gd name="T5" fmla="*/ 720 h 720"/>
                  <a:gd name="T6" fmla="*/ 543 w 720"/>
                  <a:gd name="T7" fmla="*/ 720 h 720"/>
                  <a:gd name="T8" fmla="*/ 534 w 720"/>
                  <a:gd name="T9" fmla="*/ 719 h 720"/>
                  <a:gd name="T10" fmla="*/ 513 w 720"/>
                  <a:gd name="T11" fmla="*/ 659 h 720"/>
                  <a:gd name="T12" fmla="*/ 530 w 720"/>
                  <a:gd name="T13" fmla="*/ 618 h 720"/>
                  <a:gd name="T14" fmla="*/ 453 w 720"/>
                  <a:gd name="T15" fmla="*/ 541 h 720"/>
                  <a:gd name="T16" fmla="*/ 376 w 720"/>
                  <a:gd name="T17" fmla="*/ 618 h 720"/>
                  <a:gd name="T18" fmla="*/ 393 w 720"/>
                  <a:gd name="T19" fmla="*/ 659 h 720"/>
                  <a:gd name="T20" fmla="*/ 372 w 720"/>
                  <a:gd name="T21" fmla="*/ 719 h 720"/>
                  <a:gd name="T22" fmla="*/ 363 w 720"/>
                  <a:gd name="T23" fmla="*/ 720 h 720"/>
                  <a:gd name="T24" fmla="*/ 178 w 720"/>
                  <a:gd name="T25" fmla="*/ 720 h 720"/>
                  <a:gd name="T26" fmla="*/ 178 w 720"/>
                  <a:gd name="T27" fmla="*/ 534 h 720"/>
                  <a:gd name="T28" fmla="*/ 177 w 720"/>
                  <a:gd name="T29" fmla="*/ 526 h 720"/>
                  <a:gd name="T30" fmla="*/ 150 w 720"/>
                  <a:gd name="T31" fmla="*/ 482 h 720"/>
                  <a:gd name="T32" fmla="*/ 117 w 720"/>
                  <a:gd name="T33" fmla="*/ 505 h 720"/>
                  <a:gd name="T34" fmla="*/ 77 w 720"/>
                  <a:gd name="T35" fmla="*/ 521 h 720"/>
                  <a:gd name="T36" fmla="*/ 76 w 720"/>
                  <a:gd name="T37" fmla="*/ 521 h 720"/>
                  <a:gd name="T38" fmla="*/ 0 w 720"/>
                  <a:gd name="T39" fmla="*/ 445 h 720"/>
                  <a:gd name="T40" fmla="*/ 76 w 720"/>
                  <a:gd name="T41" fmla="*/ 368 h 720"/>
                  <a:gd name="T42" fmla="*/ 77 w 720"/>
                  <a:gd name="T43" fmla="*/ 368 h 720"/>
                  <a:gd name="T44" fmla="*/ 117 w 720"/>
                  <a:gd name="T45" fmla="*/ 384 h 720"/>
                  <a:gd name="T46" fmla="*/ 150 w 720"/>
                  <a:gd name="T47" fmla="*/ 407 h 720"/>
                  <a:gd name="T48" fmla="*/ 177 w 720"/>
                  <a:gd name="T49" fmla="*/ 364 h 720"/>
                  <a:gd name="T50" fmla="*/ 178 w 720"/>
                  <a:gd name="T51" fmla="*/ 355 h 720"/>
                  <a:gd name="T52" fmla="*/ 178 w 720"/>
                  <a:gd name="T53" fmla="*/ 178 h 720"/>
                  <a:gd name="T54" fmla="*/ 363 w 720"/>
                  <a:gd name="T55" fmla="*/ 178 h 720"/>
                  <a:gd name="T56" fmla="*/ 374 w 720"/>
                  <a:gd name="T57" fmla="*/ 177 h 720"/>
                  <a:gd name="T58" fmla="*/ 423 w 720"/>
                  <a:gd name="T59" fmla="*/ 148 h 720"/>
                  <a:gd name="T60" fmla="*/ 405 w 720"/>
                  <a:gd name="T61" fmla="*/ 110 h 720"/>
                  <a:gd name="T62" fmla="*/ 399 w 720"/>
                  <a:gd name="T63" fmla="*/ 103 h 720"/>
                  <a:gd name="T64" fmla="*/ 385 w 720"/>
                  <a:gd name="T65" fmla="*/ 68 h 720"/>
                  <a:gd name="T66" fmla="*/ 453 w 720"/>
                  <a:gd name="T67" fmla="*/ 0 h 720"/>
                  <a:gd name="T68" fmla="*/ 521 w 720"/>
                  <a:gd name="T69" fmla="*/ 68 h 720"/>
                  <a:gd name="T70" fmla="*/ 521 w 720"/>
                  <a:gd name="T71" fmla="*/ 68 h 720"/>
                  <a:gd name="T72" fmla="*/ 507 w 720"/>
                  <a:gd name="T73" fmla="*/ 103 h 720"/>
                  <a:gd name="T74" fmla="*/ 501 w 720"/>
                  <a:gd name="T75" fmla="*/ 110 h 720"/>
                  <a:gd name="T76" fmla="*/ 483 w 720"/>
                  <a:gd name="T77" fmla="*/ 148 h 720"/>
                  <a:gd name="T78" fmla="*/ 532 w 720"/>
                  <a:gd name="T79" fmla="*/ 177 h 720"/>
                  <a:gd name="T80" fmla="*/ 543 w 720"/>
                  <a:gd name="T81" fmla="*/ 178 h 720"/>
                  <a:gd name="T82" fmla="*/ 720 w 720"/>
                  <a:gd name="T83" fmla="*/ 178 h 720"/>
                  <a:gd name="T84" fmla="*/ 720 w 720"/>
                  <a:gd name="T85" fmla="*/ 355 h 720"/>
                  <a:gd name="T86" fmla="*/ 719 w 720"/>
                  <a:gd name="T87" fmla="*/ 362 h 720"/>
                  <a:gd name="T88" fmla="*/ 701 w 720"/>
                  <a:gd name="T89" fmla="*/ 399 h 720"/>
                  <a:gd name="T90" fmla="*/ 680 w 720"/>
                  <a:gd name="T91" fmla="*/ 385 h 720"/>
                  <a:gd name="T92" fmla="*/ 672 w 720"/>
                  <a:gd name="T93" fmla="*/ 378 h 720"/>
                  <a:gd name="T94" fmla="*/ 627 w 720"/>
                  <a:gd name="T95" fmla="*/ 360 h 720"/>
                  <a:gd name="T96" fmla="*/ 626 w 720"/>
                  <a:gd name="T97" fmla="*/ 360 h 720"/>
                  <a:gd name="T98" fmla="*/ 541 w 720"/>
                  <a:gd name="T99" fmla="*/ 445 h 720"/>
                  <a:gd name="T100" fmla="*/ 626 w 720"/>
                  <a:gd name="T101" fmla="*/ 530 h 720"/>
                  <a:gd name="T102" fmla="*/ 627 w 720"/>
                  <a:gd name="T103" fmla="*/ 530 h 720"/>
                  <a:gd name="T104" fmla="*/ 673 w 720"/>
                  <a:gd name="T105" fmla="*/ 511 h 720"/>
                  <a:gd name="T106" fmla="*/ 680 w 720"/>
                  <a:gd name="T107" fmla="*/ 505 h 720"/>
                  <a:gd name="T108" fmla="*/ 701 w 720"/>
                  <a:gd name="T109" fmla="*/ 490 h 720"/>
                  <a:gd name="T110" fmla="*/ 719 w 720"/>
                  <a:gd name="T111" fmla="*/ 527 h 720"/>
                  <a:gd name="T112" fmla="*/ 720 w 720"/>
                  <a:gd name="T113" fmla="*/ 534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0" h="720">
                    <a:moveTo>
                      <a:pt x="720" y="534"/>
                    </a:moveTo>
                    <a:cubicBezTo>
                      <a:pt x="720" y="720"/>
                      <a:pt x="720" y="720"/>
                      <a:pt x="720" y="720"/>
                    </a:cubicBezTo>
                    <a:cubicBezTo>
                      <a:pt x="720" y="720"/>
                      <a:pt x="720" y="720"/>
                      <a:pt x="720" y="720"/>
                    </a:cubicBezTo>
                    <a:cubicBezTo>
                      <a:pt x="543" y="720"/>
                      <a:pt x="543" y="720"/>
                      <a:pt x="543" y="720"/>
                    </a:cubicBezTo>
                    <a:cubicBezTo>
                      <a:pt x="540" y="720"/>
                      <a:pt x="537" y="719"/>
                      <a:pt x="534" y="719"/>
                    </a:cubicBezTo>
                    <a:cubicBezTo>
                      <a:pt x="463" y="702"/>
                      <a:pt x="496" y="678"/>
                      <a:pt x="513" y="659"/>
                    </a:cubicBezTo>
                    <a:cubicBezTo>
                      <a:pt x="531" y="639"/>
                      <a:pt x="530" y="618"/>
                      <a:pt x="530" y="618"/>
                    </a:cubicBezTo>
                    <a:cubicBezTo>
                      <a:pt x="530" y="576"/>
                      <a:pt x="495" y="541"/>
                      <a:pt x="453" y="541"/>
                    </a:cubicBezTo>
                    <a:cubicBezTo>
                      <a:pt x="411" y="541"/>
                      <a:pt x="376" y="576"/>
                      <a:pt x="376" y="618"/>
                    </a:cubicBezTo>
                    <a:cubicBezTo>
                      <a:pt x="376" y="618"/>
                      <a:pt x="375" y="639"/>
                      <a:pt x="393" y="659"/>
                    </a:cubicBezTo>
                    <a:cubicBezTo>
                      <a:pt x="410" y="678"/>
                      <a:pt x="444" y="702"/>
                      <a:pt x="372" y="719"/>
                    </a:cubicBezTo>
                    <a:cubicBezTo>
                      <a:pt x="369" y="719"/>
                      <a:pt x="366" y="720"/>
                      <a:pt x="363" y="720"/>
                    </a:cubicBezTo>
                    <a:cubicBezTo>
                      <a:pt x="178" y="720"/>
                      <a:pt x="178" y="720"/>
                      <a:pt x="178" y="720"/>
                    </a:cubicBezTo>
                    <a:cubicBezTo>
                      <a:pt x="178" y="534"/>
                      <a:pt x="178" y="534"/>
                      <a:pt x="178" y="534"/>
                    </a:cubicBezTo>
                    <a:cubicBezTo>
                      <a:pt x="178" y="531"/>
                      <a:pt x="178" y="528"/>
                      <a:pt x="177" y="526"/>
                    </a:cubicBezTo>
                    <a:cubicBezTo>
                      <a:pt x="169" y="492"/>
                      <a:pt x="160" y="482"/>
                      <a:pt x="150" y="482"/>
                    </a:cubicBezTo>
                    <a:cubicBezTo>
                      <a:pt x="139" y="482"/>
                      <a:pt x="127" y="496"/>
                      <a:pt x="117" y="505"/>
                    </a:cubicBezTo>
                    <a:cubicBezTo>
                      <a:pt x="99" y="520"/>
                      <a:pt x="81" y="521"/>
                      <a:pt x="77" y="521"/>
                    </a:cubicBezTo>
                    <a:cubicBezTo>
                      <a:pt x="77" y="521"/>
                      <a:pt x="76" y="521"/>
                      <a:pt x="76" y="521"/>
                    </a:cubicBezTo>
                    <a:cubicBezTo>
                      <a:pt x="34" y="521"/>
                      <a:pt x="0" y="487"/>
                      <a:pt x="0" y="445"/>
                    </a:cubicBezTo>
                    <a:cubicBezTo>
                      <a:pt x="0" y="402"/>
                      <a:pt x="34" y="368"/>
                      <a:pt x="76" y="368"/>
                    </a:cubicBezTo>
                    <a:cubicBezTo>
                      <a:pt x="76" y="368"/>
                      <a:pt x="76" y="368"/>
                      <a:pt x="77" y="368"/>
                    </a:cubicBezTo>
                    <a:cubicBezTo>
                      <a:pt x="81" y="368"/>
                      <a:pt x="99" y="369"/>
                      <a:pt x="117" y="384"/>
                    </a:cubicBezTo>
                    <a:cubicBezTo>
                      <a:pt x="127" y="393"/>
                      <a:pt x="139" y="407"/>
                      <a:pt x="150" y="407"/>
                    </a:cubicBezTo>
                    <a:cubicBezTo>
                      <a:pt x="160" y="407"/>
                      <a:pt x="169" y="397"/>
                      <a:pt x="177" y="364"/>
                    </a:cubicBezTo>
                    <a:cubicBezTo>
                      <a:pt x="178" y="361"/>
                      <a:pt x="178" y="358"/>
                      <a:pt x="178" y="355"/>
                    </a:cubicBezTo>
                    <a:cubicBezTo>
                      <a:pt x="178" y="178"/>
                      <a:pt x="178" y="178"/>
                      <a:pt x="178" y="178"/>
                    </a:cubicBezTo>
                    <a:cubicBezTo>
                      <a:pt x="363" y="178"/>
                      <a:pt x="363" y="178"/>
                      <a:pt x="363" y="178"/>
                    </a:cubicBezTo>
                    <a:cubicBezTo>
                      <a:pt x="367" y="178"/>
                      <a:pt x="371" y="177"/>
                      <a:pt x="374" y="177"/>
                    </a:cubicBezTo>
                    <a:cubicBezTo>
                      <a:pt x="404" y="170"/>
                      <a:pt x="419" y="161"/>
                      <a:pt x="423" y="148"/>
                    </a:cubicBezTo>
                    <a:cubicBezTo>
                      <a:pt x="428" y="134"/>
                      <a:pt x="416" y="121"/>
                      <a:pt x="405" y="110"/>
                    </a:cubicBezTo>
                    <a:cubicBezTo>
                      <a:pt x="403" y="107"/>
                      <a:pt x="401" y="105"/>
                      <a:pt x="399" y="103"/>
                    </a:cubicBezTo>
                    <a:cubicBezTo>
                      <a:pt x="384" y="86"/>
                      <a:pt x="385" y="69"/>
                      <a:pt x="385" y="68"/>
                    </a:cubicBezTo>
                    <a:cubicBezTo>
                      <a:pt x="385" y="30"/>
                      <a:pt x="415" y="0"/>
                      <a:pt x="453" y="0"/>
                    </a:cubicBezTo>
                    <a:cubicBezTo>
                      <a:pt x="491" y="0"/>
                      <a:pt x="521" y="30"/>
                      <a:pt x="521" y="68"/>
                    </a:cubicBezTo>
                    <a:cubicBezTo>
                      <a:pt x="521" y="68"/>
                      <a:pt x="521" y="68"/>
                      <a:pt x="521" y="68"/>
                    </a:cubicBezTo>
                    <a:cubicBezTo>
                      <a:pt x="521" y="69"/>
                      <a:pt x="522" y="86"/>
                      <a:pt x="507" y="103"/>
                    </a:cubicBezTo>
                    <a:cubicBezTo>
                      <a:pt x="505" y="105"/>
                      <a:pt x="503" y="107"/>
                      <a:pt x="501" y="110"/>
                    </a:cubicBezTo>
                    <a:cubicBezTo>
                      <a:pt x="490" y="121"/>
                      <a:pt x="479" y="134"/>
                      <a:pt x="483" y="148"/>
                    </a:cubicBezTo>
                    <a:cubicBezTo>
                      <a:pt x="487" y="161"/>
                      <a:pt x="502" y="170"/>
                      <a:pt x="532" y="177"/>
                    </a:cubicBezTo>
                    <a:cubicBezTo>
                      <a:pt x="536" y="177"/>
                      <a:pt x="539" y="178"/>
                      <a:pt x="543" y="178"/>
                    </a:cubicBezTo>
                    <a:cubicBezTo>
                      <a:pt x="720" y="178"/>
                      <a:pt x="720" y="178"/>
                      <a:pt x="720" y="178"/>
                    </a:cubicBezTo>
                    <a:cubicBezTo>
                      <a:pt x="720" y="355"/>
                      <a:pt x="720" y="355"/>
                      <a:pt x="720" y="355"/>
                    </a:cubicBezTo>
                    <a:cubicBezTo>
                      <a:pt x="720" y="357"/>
                      <a:pt x="720" y="360"/>
                      <a:pt x="719" y="362"/>
                    </a:cubicBezTo>
                    <a:cubicBezTo>
                      <a:pt x="711" y="396"/>
                      <a:pt x="703" y="399"/>
                      <a:pt x="701" y="399"/>
                    </a:cubicBezTo>
                    <a:cubicBezTo>
                      <a:pt x="695" y="399"/>
                      <a:pt x="687" y="391"/>
                      <a:pt x="680" y="385"/>
                    </a:cubicBezTo>
                    <a:cubicBezTo>
                      <a:pt x="677" y="382"/>
                      <a:pt x="675" y="380"/>
                      <a:pt x="672" y="378"/>
                    </a:cubicBezTo>
                    <a:cubicBezTo>
                      <a:pt x="653" y="361"/>
                      <a:pt x="633" y="360"/>
                      <a:pt x="627" y="360"/>
                    </a:cubicBezTo>
                    <a:cubicBezTo>
                      <a:pt x="626" y="360"/>
                      <a:pt x="626" y="360"/>
                      <a:pt x="626" y="360"/>
                    </a:cubicBezTo>
                    <a:cubicBezTo>
                      <a:pt x="580" y="360"/>
                      <a:pt x="541" y="398"/>
                      <a:pt x="541" y="445"/>
                    </a:cubicBezTo>
                    <a:cubicBezTo>
                      <a:pt x="541" y="491"/>
                      <a:pt x="580" y="530"/>
                      <a:pt x="626" y="530"/>
                    </a:cubicBezTo>
                    <a:cubicBezTo>
                      <a:pt x="627" y="530"/>
                      <a:pt x="627" y="530"/>
                      <a:pt x="627" y="530"/>
                    </a:cubicBezTo>
                    <a:cubicBezTo>
                      <a:pt x="633" y="530"/>
                      <a:pt x="653" y="528"/>
                      <a:pt x="673" y="511"/>
                    </a:cubicBezTo>
                    <a:cubicBezTo>
                      <a:pt x="675" y="509"/>
                      <a:pt x="677" y="507"/>
                      <a:pt x="680" y="505"/>
                    </a:cubicBezTo>
                    <a:cubicBezTo>
                      <a:pt x="687" y="498"/>
                      <a:pt x="695" y="490"/>
                      <a:pt x="701" y="490"/>
                    </a:cubicBezTo>
                    <a:cubicBezTo>
                      <a:pt x="703" y="490"/>
                      <a:pt x="711" y="493"/>
                      <a:pt x="719" y="527"/>
                    </a:cubicBezTo>
                    <a:cubicBezTo>
                      <a:pt x="720" y="530"/>
                      <a:pt x="720" y="532"/>
                      <a:pt x="720" y="534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accent4">
                    <a:lumMod val="10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400" dirty="0">
                  <a:solidFill>
                    <a:srgbClr val="BC8420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grpSp>
            <p:nvGrpSpPr>
              <p:cNvPr id="28" name="Group 336"/>
              <p:cNvGrpSpPr/>
              <p:nvPr/>
            </p:nvGrpSpPr>
            <p:grpSpPr bwMode="auto">
              <a:xfrm>
                <a:off x="7832804" y="4381136"/>
                <a:ext cx="343885" cy="343885"/>
                <a:chOff x="0" y="0"/>
                <a:chExt cx="573" cy="574"/>
              </a:xfrm>
              <a:grpFill/>
            </p:grpSpPr>
            <p:sp>
              <p:nvSpPr>
                <p:cNvPr id="4" name="AutoShape 334"/>
                <p:cNvSpPr/>
                <p:nvPr/>
              </p:nvSpPr>
              <p:spPr bwMode="auto">
                <a:xfrm>
                  <a:off x="0" y="104"/>
                  <a:ext cx="470" cy="47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21600" h="21600">
                      <a:moveTo>
                        <a:pt x="16781" y="0"/>
                      </a:moveTo>
                      <a:lnTo>
                        <a:pt x="2322" y="14460"/>
                      </a:lnTo>
                      <a:lnTo>
                        <a:pt x="2320" y="14460"/>
                      </a:lnTo>
                      <a:lnTo>
                        <a:pt x="2320" y="14462"/>
                      </a:lnTo>
                      <a:lnTo>
                        <a:pt x="2319" y="14462"/>
                      </a:lnTo>
                      <a:lnTo>
                        <a:pt x="2320" y="14462"/>
                      </a:lnTo>
                      <a:lnTo>
                        <a:pt x="0" y="21600"/>
                      </a:lnTo>
                      <a:lnTo>
                        <a:pt x="7138" y="19281"/>
                      </a:lnTo>
                      <a:lnTo>
                        <a:pt x="7138" y="19282"/>
                      </a:lnTo>
                      <a:lnTo>
                        <a:pt x="7139" y="19281"/>
                      </a:lnTo>
                      <a:lnTo>
                        <a:pt x="7140" y="19281"/>
                      </a:lnTo>
                      <a:lnTo>
                        <a:pt x="7140" y="19280"/>
                      </a:lnTo>
                      <a:lnTo>
                        <a:pt x="21600" y="4819"/>
                      </a:lnTo>
                      <a:lnTo>
                        <a:pt x="16781" y="0"/>
                      </a:lnTo>
                      <a:close/>
                      <a:moveTo>
                        <a:pt x="5635" y="15236"/>
                      </a:moveTo>
                      <a:lnTo>
                        <a:pt x="4841" y="14442"/>
                      </a:lnTo>
                      <a:lnTo>
                        <a:pt x="16794" y="2489"/>
                      </a:lnTo>
                      <a:lnTo>
                        <a:pt x="17588" y="3282"/>
                      </a:lnTo>
                      <a:lnTo>
                        <a:pt x="5635" y="15236"/>
                      </a:lnTo>
                      <a:close/>
                      <a:moveTo>
                        <a:pt x="5635" y="15236"/>
                      </a:moveTo>
                    </a:path>
                  </a:pathLst>
                </a:custGeom>
                <a:grpFill/>
                <a:ln>
                  <a:solidFill>
                    <a:schemeClr val="accent4">
                      <a:lumMod val="100000"/>
                    </a:schemeClr>
                  </a:solidFill>
                </a:ln>
              </p:spPr>
              <p:txBody>
                <a:bodyPr lIns="0" tIns="0" rIns="0" bIns="0"/>
                <a:lstStyle/>
                <a:p>
                  <a:endParaRPr lang="en-US" sz="2400" dirty="0">
                    <a:solidFill>
                      <a:srgbClr val="BC8420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</p:txBody>
            </p:sp>
            <p:sp>
              <p:nvSpPr>
                <p:cNvPr id="30" name="AutoShape 335"/>
                <p:cNvSpPr/>
                <p:nvPr/>
              </p:nvSpPr>
              <p:spPr bwMode="auto">
                <a:xfrm>
                  <a:off x="400" y="0"/>
                  <a:ext cx="173" cy="17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8577"/>
                      </a:moveTo>
                      <a:lnTo>
                        <a:pt x="8574" y="0"/>
                      </a:lnTo>
                      <a:lnTo>
                        <a:pt x="21600" y="13023"/>
                      </a:lnTo>
                      <a:lnTo>
                        <a:pt x="13026" y="21600"/>
                      </a:lnTo>
                      <a:lnTo>
                        <a:pt x="0" y="8577"/>
                      </a:lnTo>
                      <a:close/>
                      <a:moveTo>
                        <a:pt x="0" y="8577"/>
                      </a:moveTo>
                    </a:path>
                  </a:pathLst>
                </a:custGeom>
                <a:grpFill/>
                <a:ln>
                  <a:solidFill>
                    <a:schemeClr val="accent4">
                      <a:lumMod val="100000"/>
                    </a:schemeClr>
                  </a:solidFill>
                </a:ln>
              </p:spPr>
              <p:txBody>
                <a:bodyPr lIns="0" tIns="0" rIns="0" bIns="0"/>
                <a:lstStyle/>
                <a:p>
                  <a:endParaRPr lang="en-US" sz="2400" dirty="0">
                    <a:solidFill>
                      <a:srgbClr val="BC8420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</p:txBody>
            </p:sp>
          </p:grpSp>
          <p:sp>
            <p:nvSpPr>
              <p:cNvPr id="32" name="Freeform 8"/>
              <p:cNvSpPr/>
              <p:nvPr/>
            </p:nvSpPr>
            <p:spPr bwMode="auto">
              <a:xfrm rot="18900000">
                <a:off x="6693740" y="2710813"/>
                <a:ext cx="1514767" cy="1514767"/>
              </a:xfrm>
              <a:custGeom>
                <a:avLst/>
                <a:gdLst>
                  <a:gd name="T0" fmla="*/ 720 w 720"/>
                  <a:gd name="T1" fmla="*/ 453 h 720"/>
                  <a:gd name="T2" fmla="*/ 652 w 720"/>
                  <a:gd name="T3" fmla="*/ 522 h 720"/>
                  <a:gd name="T4" fmla="*/ 652 w 720"/>
                  <a:gd name="T5" fmla="*/ 522 h 720"/>
                  <a:gd name="T6" fmla="*/ 639 w 720"/>
                  <a:gd name="T7" fmla="*/ 520 h 720"/>
                  <a:gd name="T8" fmla="*/ 617 w 720"/>
                  <a:gd name="T9" fmla="*/ 507 h 720"/>
                  <a:gd name="T10" fmla="*/ 610 w 720"/>
                  <a:gd name="T11" fmla="*/ 501 h 720"/>
                  <a:gd name="T12" fmla="*/ 578 w 720"/>
                  <a:gd name="T13" fmla="*/ 482 h 720"/>
                  <a:gd name="T14" fmla="*/ 543 w 720"/>
                  <a:gd name="T15" fmla="*/ 532 h 720"/>
                  <a:gd name="T16" fmla="*/ 542 w 720"/>
                  <a:gd name="T17" fmla="*/ 543 h 720"/>
                  <a:gd name="T18" fmla="*/ 542 w 720"/>
                  <a:gd name="T19" fmla="*/ 720 h 720"/>
                  <a:gd name="T20" fmla="*/ 542 w 720"/>
                  <a:gd name="T21" fmla="*/ 720 h 720"/>
                  <a:gd name="T22" fmla="*/ 542 w 720"/>
                  <a:gd name="T23" fmla="*/ 720 h 720"/>
                  <a:gd name="T24" fmla="*/ 365 w 720"/>
                  <a:gd name="T25" fmla="*/ 720 h 720"/>
                  <a:gd name="T26" fmla="*/ 358 w 720"/>
                  <a:gd name="T27" fmla="*/ 719 h 720"/>
                  <a:gd name="T28" fmla="*/ 321 w 720"/>
                  <a:gd name="T29" fmla="*/ 702 h 720"/>
                  <a:gd name="T30" fmla="*/ 335 w 720"/>
                  <a:gd name="T31" fmla="*/ 680 h 720"/>
                  <a:gd name="T32" fmla="*/ 342 w 720"/>
                  <a:gd name="T33" fmla="*/ 673 h 720"/>
                  <a:gd name="T34" fmla="*/ 360 w 720"/>
                  <a:gd name="T35" fmla="*/ 627 h 720"/>
                  <a:gd name="T36" fmla="*/ 275 w 720"/>
                  <a:gd name="T37" fmla="*/ 542 h 720"/>
                  <a:gd name="T38" fmla="*/ 190 w 720"/>
                  <a:gd name="T39" fmla="*/ 627 h 720"/>
                  <a:gd name="T40" fmla="*/ 208 w 720"/>
                  <a:gd name="T41" fmla="*/ 673 h 720"/>
                  <a:gd name="T42" fmla="*/ 215 w 720"/>
                  <a:gd name="T43" fmla="*/ 680 h 720"/>
                  <a:gd name="T44" fmla="*/ 229 w 720"/>
                  <a:gd name="T45" fmla="*/ 702 h 720"/>
                  <a:gd name="T46" fmla="*/ 192 w 720"/>
                  <a:gd name="T47" fmla="*/ 719 h 720"/>
                  <a:gd name="T48" fmla="*/ 185 w 720"/>
                  <a:gd name="T49" fmla="*/ 720 h 720"/>
                  <a:gd name="T50" fmla="*/ 0 w 720"/>
                  <a:gd name="T51" fmla="*/ 720 h 720"/>
                  <a:gd name="T52" fmla="*/ 0 w 720"/>
                  <a:gd name="T53" fmla="*/ 543 h 720"/>
                  <a:gd name="T54" fmla="*/ 1 w 720"/>
                  <a:gd name="T55" fmla="*/ 534 h 720"/>
                  <a:gd name="T56" fmla="*/ 28 w 720"/>
                  <a:gd name="T57" fmla="*/ 491 h 720"/>
                  <a:gd name="T58" fmla="*/ 61 w 720"/>
                  <a:gd name="T59" fmla="*/ 514 h 720"/>
                  <a:gd name="T60" fmla="*/ 101 w 720"/>
                  <a:gd name="T61" fmla="*/ 530 h 720"/>
                  <a:gd name="T62" fmla="*/ 102 w 720"/>
                  <a:gd name="T63" fmla="*/ 530 h 720"/>
                  <a:gd name="T64" fmla="*/ 178 w 720"/>
                  <a:gd name="T65" fmla="*/ 453 h 720"/>
                  <a:gd name="T66" fmla="*/ 102 w 720"/>
                  <a:gd name="T67" fmla="*/ 377 h 720"/>
                  <a:gd name="T68" fmla="*/ 101 w 720"/>
                  <a:gd name="T69" fmla="*/ 377 h 720"/>
                  <a:gd name="T70" fmla="*/ 61 w 720"/>
                  <a:gd name="T71" fmla="*/ 393 h 720"/>
                  <a:gd name="T72" fmla="*/ 28 w 720"/>
                  <a:gd name="T73" fmla="*/ 416 h 720"/>
                  <a:gd name="T74" fmla="*/ 1 w 720"/>
                  <a:gd name="T75" fmla="*/ 373 h 720"/>
                  <a:gd name="T76" fmla="*/ 0 w 720"/>
                  <a:gd name="T77" fmla="*/ 364 h 720"/>
                  <a:gd name="T78" fmla="*/ 0 w 720"/>
                  <a:gd name="T79" fmla="*/ 178 h 720"/>
                  <a:gd name="T80" fmla="*/ 185 w 720"/>
                  <a:gd name="T81" fmla="*/ 178 h 720"/>
                  <a:gd name="T82" fmla="*/ 194 w 720"/>
                  <a:gd name="T83" fmla="*/ 177 h 720"/>
                  <a:gd name="T84" fmla="*/ 215 w 720"/>
                  <a:gd name="T85" fmla="*/ 117 h 720"/>
                  <a:gd name="T86" fmla="*/ 198 w 720"/>
                  <a:gd name="T87" fmla="*/ 77 h 720"/>
                  <a:gd name="T88" fmla="*/ 275 w 720"/>
                  <a:gd name="T89" fmla="*/ 0 h 720"/>
                  <a:gd name="T90" fmla="*/ 352 w 720"/>
                  <a:gd name="T91" fmla="*/ 77 h 720"/>
                  <a:gd name="T92" fmla="*/ 335 w 720"/>
                  <a:gd name="T93" fmla="*/ 117 h 720"/>
                  <a:gd name="T94" fmla="*/ 356 w 720"/>
                  <a:gd name="T95" fmla="*/ 177 h 720"/>
                  <a:gd name="T96" fmla="*/ 365 w 720"/>
                  <a:gd name="T97" fmla="*/ 178 h 720"/>
                  <a:gd name="T98" fmla="*/ 542 w 720"/>
                  <a:gd name="T99" fmla="*/ 178 h 720"/>
                  <a:gd name="T100" fmla="*/ 542 w 720"/>
                  <a:gd name="T101" fmla="*/ 364 h 720"/>
                  <a:gd name="T102" fmla="*/ 543 w 720"/>
                  <a:gd name="T103" fmla="*/ 374 h 720"/>
                  <a:gd name="T104" fmla="*/ 578 w 720"/>
                  <a:gd name="T105" fmla="*/ 424 h 720"/>
                  <a:gd name="T106" fmla="*/ 610 w 720"/>
                  <a:gd name="T107" fmla="*/ 406 h 720"/>
                  <a:gd name="T108" fmla="*/ 617 w 720"/>
                  <a:gd name="T109" fmla="*/ 399 h 720"/>
                  <a:gd name="T110" fmla="*/ 651 w 720"/>
                  <a:gd name="T111" fmla="*/ 385 h 720"/>
                  <a:gd name="T112" fmla="*/ 652 w 720"/>
                  <a:gd name="T113" fmla="*/ 385 h 720"/>
                  <a:gd name="T114" fmla="*/ 720 w 720"/>
                  <a:gd name="T115" fmla="*/ 453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0" h="720">
                    <a:moveTo>
                      <a:pt x="720" y="453"/>
                    </a:moveTo>
                    <a:cubicBezTo>
                      <a:pt x="720" y="491"/>
                      <a:pt x="690" y="522"/>
                      <a:pt x="652" y="522"/>
                    </a:cubicBezTo>
                    <a:cubicBezTo>
                      <a:pt x="652" y="522"/>
                      <a:pt x="652" y="522"/>
                      <a:pt x="652" y="522"/>
                    </a:cubicBezTo>
                    <a:cubicBezTo>
                      <a:pt x="650" y="522"/>
                      <a:pt x="645" y="522"/>
                      <a:pt x="639" y="520"/>
                    </a:cubicBezTo>
                    <a:cubicBezTo>
                      <a:pt x="633" y="518"/>
                      <a:pt x="625" y="514"/>
                      <a:pt x="617" y="507"/>
                    </a:cubicBezTo>
                    <a:cubicBezTo>
                      <a:pt x="615" y="505"/>
                      <a:pt x="612" y="503"/>
                      <a:pt x="610" y="501"/>
                    </a:cubicBezTo>
                    <a:cubicBezTo>
                      <a:pt x="600" y="492"/>
                      <a:pt x="590" y="482"/>
                      <a:pt x="578" y="482"/>
                    </a:cubicBezTo>
                    <a:cubicBezTo>
                      <a:pt x="557" y="482"/>
                      <a:pt x="549" y="509"/>
                      <a:pt x="543" y="532"/>
                    </a:cubicBezTo>
                    <a:cubicBezTo>
                      <a:pt x="542" y="536"/>
                      <a:pt x="542" y="539"/>
                      <a:pt x="542" y="543"/>
                    </a:cubicBezTo>
                    <a:cubicBezTo>
                      <a:pt x="542" y="720"/>
                      <a:pt x="542" y="720"/>
                      <a:pt x="542" y="720"/>
                    </a:cubicBezTo>
                    <a:cubicBezTo>
                      <a:pt x="542" y="720"/>
                      <a:pt x="542" y="720"/>
                      <a:pt x="542" y="720"/>
                    </a:cubicBezTo>
                    <a:cubicBezTo>
                      <a:pt x="542" y="720"/>
                      <a:pt x="542" y="720"/>
                      <a:pt x="542" y="720"/>
                    </a:cubicBezTo>
                    <a:cubicBezTo>
                      <a:pt x="365" y="720"/>
                      <a:pt x="365" y="720"/>
                      <a:pt x="365" y="720"/>
                    </a:cubicBezTo>
                    <a:cubicBezTo>
                      <a:pt x="362" y="720"/>
                      <a:pt x="360" y="720"/>
                      <a:pt x="358" y="719"/>
                    </a:cubicBezTo>
                    <a:cubicBezTo>
                      <a:pt x="326" y="712"/>
                      <a:pt x="322" y="704"/>
                      <a:pt x="321" y="702"/>
                    </a:cubicBezTo>
                    <a:cubicBezTo>
                      <a:pt x="319" y="697"/>
                      <a:pt x="328" y="687"/>
                      <a:pt x="335" y="680"/>
                    </a:cubicBezTo>
                    <a:cubicBezTo>
                      <a:pt x="337" y="678"/>
                      <a:pt x="340" y="675"/>
                      <a:pt x="342" y="673"/>
                    </a:cubicBezTo>
                    <a:cubicBezTo>
                      <a:pt x="360" y="652"/>
                      <a:pt x="360" y="630"/>
                      <a:pt x="360" y="627"/>
                    </a:cubicBezTo>
                    <a:cubicBezTo>
                      <a:pt x="360" y="580"/>
                      <a:pt x="322" y="542"/>
                      <a:pt x="275" y="542"/>
                    </a:cubicBezTo>
                    <a:cubicBezTo>
                      <a:pt x="228" y="542"/>
                      <a:pt x="190" y="580"/>
                      <a:pt x="190" y="627"/>
                    </a:cubicBezTo>
                    <a:cubicBezTo>
                      <a:pt x="190" y="630"/>
                      <a:pt x="190" y="652"/>
                      <a:pt x="208" y="673"/>
                    </a:cubicBezTo>
                    <a:cubicBezTo>
                      <a:pt x="210" y="675"/>
                      <a:pt x="213" y="678"/>
                      <a:pt x="215" y="680"/>
                    </a:cubicBezTo>
                    <a:cubicBezTo>
                      <a:pt x="222" y="687"/>
                      <a:pt x="231" y="697"/>
                      <a:pt x="229" y="702"/>
                    </a:cubicBezTo>
                    <a:cubicBezTo>
                      <a:pt x="229" y="704"/>
                      <a:pt x="224" y="712"/>
                      <a:pt x="192" y="719"/>
                    </a:cubicBezTo>
                    <a:cubicBezTo>
                      <a:pt x="190" y="720"/>
                      <a:pt x="188" y="720"/>
                      <a:pt x="185" y="720"/>
                    </a:cubicBezTo>
                    <a:cubicBezTo>
                      <a:pt x="0" y="720"/>
                      <a:pt x="0" y="720"/>
                      <a:pt x="0" y="720"/>
                    </a:cubicBezTo>
                    <a:cubicBezTo>
                      <a:pt x="0" y="543"/>
                      <a:pt x="0" y="543"/>
                      <a:pt x="0" y="543"/>
                    </a:cubicBezTo>
                    <a:cubicBezTo>
                      <a:pt x="0" y="540"/>
                      <a:pt x="0" y="537"/>
                      <a:pt x="1" y="534"/>
                    </a:cubicBezTo>
                    <a:cubicBezTo>
                      <a:pt x="9" y="501"/>
                      <a:pt x="18" y="491"/>
                      <a:pt x="28" y="491"/>
                    </a:cubicBezTo>
                    <a:cubicBezTo>
                      <a:pt x="39" y="491"/>
                      <a:pt x="51" y="505"/>
                      <a:pt x="61" y="514"/>
                    </a:cubicBezTo>
                    <a:cubicBezTo>
                      <a:pt x="79" y="529"/>
                      <a:pt x="97" y="530"/>
                      <a:pt x="101" y="530"/>
                    </a:cubicBezTo>
                    <a:cubicBezTo>
                      <a:pt x="101" y="530"/>
                      <a:pt x="102" y="530"/>
                      <a:pt x="102" y="530"/>
                    </a:cubicBezTo>
                    <a:cubicBezTo>
                      <a:pt x="144" y="530"/>
                      <a:pt x="178" y="496"/>
                      <a:pt x="178" y="453"/>
                    </a:cubicBezTo>
                    <a:cubicBezTo>
                      <a:pt x="178" y="411"/>
                      <a:pt x="144" y="377"/>
                      <a:pt x="102" y="377"/>
                    </a:cubicBezTo>
                    <a:cubicBezTo>
                      <a:pt x="102" y="377"/>
                      <a:pt x="101" y="377"/>
                      <a:pt x="101" y="377"/>
                    </a:cubicBezTo>
                    <a:cubicBezTo>
                      <a:pt x="97" y="377"/>
                      <a:pt x="79" y="378"/>
                      <a:pt x="61" y="393"/>
                    </a:cubicBezTo>
                    <a:cubicBezTo>
                      <a:pt x="51" y="402"/>
                      <a:pt x="39" y="416"/>
                      <a:pt x="28" y="416"/>
                    </a:cubicBezTo>
                    <a:cubicBezTo>
                      <a:pt x="18" y="416"/>
                      <a:pt x="9" y="406"/>
                      <a:pt x="1" y="373"/>
                    </a:cubicBezTo>
                    <a:cubicBezTo>
                      <a:pt x="0" y="370"/>
                      <a:pt x="0" y="367"/>
                      <a:pt x="0" y="364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185" y="178"/>
                      <a:pt x="185" y="178"/>
                      <a:pt x="185" y="178"/>
                    </a:cubicBezTo>
                    <a:cubicBezTo>
                      <a:pt x="188" y="178"/>
                      <a:pt x="191" y="178"/>
                      <a:pt x="194" y="177"/>
                    </a:cubicBezTo>
                    <a:cubicBezTo>
                      <a:pt x="266" y="161"/>
                      <a:pt x="232" y="137"/>
                      <a:pt x="215" y="117"/>
                    </a:cubicBezTo>
                    <a:cubicBezTo>
                      <a:pt x="197" y="97"/>
                      <a:pt x="198" y="77"/>
                      <a:pt x="198" y="77"/>
                    </a:cubicBezTo>
                    <a:cubicBezTo>
                      <a:pt x="198" y="34"/>
                      <a:pt x="233" y="0"/>
                      <a:pt x="275" y="0"/>
                    </a:cubicBezTo>
                    <a:cubicBezTo>
                      <a:pt x="317" y="0"/>
                      <a:pt x="352" y="34"/>
                      <a:pt x="352" y="77"/>
                    </a:cubicBezTo>
                    <a:cubicBezTo>
                      <a:pt x="352" y="77"/>
                      <a:pt x="353" y="97"/>
                      <a:pt x="335" y="117"/>
                    </a:cubicBezTo>
                    <a:cubicBezTo>
                      <a:pt x="318" y="137"/>
                      <a:pt x="285" y="161"/>
                      <a:pt x="356" y="177"/>
                    </a:cubicBezTo>
                    <a:cubicBezTo>
                      <a:pt x="359" y="178"/>
                      <a:pt x="362" y="178"/>
                      <a:pt x="365" y="178"/>
                    </a:cubicBezTo>
                    <a:cubicBezTo>
                      <a:pt x="542" y="178"/>
                      <a:pt x="542" y="178"/>
                      <a:pt x="542" y="178"/>
                    </a:cubicBezTo>
                    <a:cubicBezTo>
                      <a:pt x="542" y="364"/>
                      <a:pt x="542" y="364"/>
                      <a:pt x="542" y="364"/>
                    </a:cubicBezTo>
                    <a:cubicBezTo>
                      <a:pt x="542" y="367"/>
                      <a:pt x="542" y="371"/>
                      <a:pt x="543" y="374"/>
                    </a:cubicBezTo>
                    <a:cubicBezTo>
                      <a:pt x="549" y="398"/>
                      <a:pt x="557" y="424"/>
                      <a:pt x="578" y="424"/>
                    </a:cubicBezTo>
                    <a:cubicBezTo>
                      <a:pt x="590" y="424"/>
                      <a:pt x="600" y="415"/>
                      <a:pt x="610" y="406"/>
                    </a:cubicBezTo>
                    <a:cubicBezTo>
                      <a:pt x="612" y="403"/>
                      <a:pt x="615" y="401"/>
                      <a:pt x="617" y="399"/>
                    </a:cubicBezTo>
                    <a:cubicBezTo>
                      <a:pt x="633" y="386"/>
                      <a:pt x="648" y="385"/>
                      <a:pt x="651" y="385"/>
                    </a:cubicBezTo>
                    <a:cubicBezTo>
                      <a:pt x="652" y="385"/>
                      <a:pt x="652" y="385"/>
                      <a:pt x="652" y="385"/>
                    </a:cubicBezTo>
                    <a:cubicBezTo>
                      <a:pt x="690" y="385"/>
                      <a:pt x="720" y="416"/>
                      <a:pt x="720" y="453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accent4">
                    <a:lumMod val="10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z="2400" dirty="0">
                  <a:solidFill>
                    <a:srgbClr val="BC8420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3" name="AutoShape 116"/>
              <p:cNvSpPr/>
              <p:nvPr/>
            </p:nvSpPr>
            <p:spPr bwMode="auto">
              <a:xfrm>
                <a:off x="7300436" y="3374086"/>
                <a:ext cx="310524" cy="343885"/>
              </a:xfrm>
              <a:custGeom>
                <a:avLst/>
                <a:gdLst>
                  <a:gd name="T0" fmla="*/ 135095090 w 21600"/>
                  <a:gd name="T1" fmla="*/ 111587469 h 21600"/>
                  <a:gd name="T2" fmla="*/ 67547585 w 21600"/>
                  <a:gd name="T3" fmla="*/ 203194979 h 21600"/>
                  <a:gd name="T4" fmla="*/ 0 w 21600"/>
                  <a:gd name="T5" fmla="*/ 111587469 h 21600"/>
                  <a:gd name="T6" fmla="*/ 67547585 w 21600"/>
                  <a:gd name="T7" fmla="*/ 19980836 h 21600"/>
                  <a:gd name="T8" fmla="*/ 79099259 w 21600"/>
                  <a:gd name="T9" fmla="*/ 21335313 h 21600"/>
                  <a:gd name="T10" fmla="*/ 79099259 w 21600"/>
                  <a:gd name="T11" fmla="*/ 0 h 21600"/>
                  <a:gd name="T12" fmla="*/ 104335692 w 21600"/>
                  <a:gd name="T13" fmla="*/ 34298390 h 21600"/>
                  <a:gd name="T14" fmla="*/ 79099259 w 21600"/>
                  <a:gd name="T15" fmla="*/ 68662637 h 21600"/>
                  <a:gd name="T16" fmla="*/ 79099259 w 21600"/>
                  <a:gd name="T17" fmla="*/ 47317732 h 21600"/>
                  <a:gd name="T18" fmla="*/ 67547585 w 21600"/>
                  <a:gd name="T19" fmla="*/ 45427384 h 21600"/>
                  <a:gd name="T20" fmla="*/ 18763263 w 21600"/>
                  <a:gd name="T21" fmla="*/ 111587469 h 21600"/>
                  <a:gd name="T22" fmla="*/ 67547585 w 21600"/>
                  <a:gd name="T23" fmla="*/ 177748431 h 21600"/>
                  <a:gd name="T24" fmla="*/ 116331828 w 21600"/>
                  <a:gd name="T25" fmla="*/ 111587469 h 21600"/>
                  <a:gd name="T26" fmla="*/ 135095090 w 21600"/>
                  <a:gd name="T27" fmla="*/ 111587469 h 21600"/>
                  <a:gd name="T28" fmla="*/ 135095090 w 21600"/>
                  <a:gd name="T29" fmla="*/ 111587469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21600" y="11862"/>
                    </a:moveTo>
                    <a:cubicBezTo>
                      <a:pt x="21600" y="17240"/>
                      <a:pt x="16764" y="21600"/>
                      <a:pt x="10800" y="21600"/>
                    </a:cubicBezTo>
                    <a:cubicBezTo>
                      <a:pt x="4836" y="21600"/>
                      <a:pt x="0" y="17240"/>
                      <a:pt x="0" y="11862"/>
                    </a:cubicBezTo>
                    <a:cubicBezTo>
                      <a:pt x="0" y="6483"/>
                      <a:pt x="4836" y="2124"/>
                      <a:pt x="10800" y="2124"/>
                    </a:cubicBezTo>
                    <a:cubicBezTo>
                      <a:pt x="11430" y="2124"/>
                      <a:pt x="12046" y="2175"/>
                      <a:pt x="12647" y="2268"/>
                    </a:cubicBezTo>
                    <a:lnTo>
                      <a:pt x="12647" y="0"/>
                    </a:lnTo>
                    <a:lnTo>
                      <a:pt x="16682" y="3646"/>
                    </a:lnTo>
                    <a:lnTo>
                      <a:pt x="12647" y="7299"/>
                    </a:lnTo>
                    <a:lnTo>
                      <a:pt x="12647" y="5030"/>
                    </a:lnTo>
                    <a:cubicBezTo>
                      <a:pt x="12054" y="4900"/>
                      <a:pt x="11436" y="4829"/>
                      <a:pt x="10800" y="4829"/>
                    </a:cubicBezTo>
                    <a:cubicBezTo>
                      <a:pt x="6499" y="4829"/>
                      <a:pt x="3000" y="7984"/>
                      <a:pt x="3000" y="11862"/>
                    </a:cubicBezTo>
                    <a:cubicBezTo>
                      <a:pt x="3000" y="15740"/>
                      <a:pt x="6499" y="18895"/>
                      <a:pt x="10800" y="18895"/>
                    </a:cubicBezTo>
                    <a:cubicBezTo>
                      <a:pt x="15101" y="18895"/>
                      <a:pt x="18600" y="15740"/>
                      <a:pt x="18600" y="11862"/>
                    </a:cubicBezTo>
                    <a:lnTo>
                      <a:pt x="21600" y="11862"/>
                    </a:lnTo>
                    <a:close/>
                    <a:moveTo>
                      <a:pt x="21600" y="11862"/>
                    </a:moveTo>
                  </a:path>
                </a:pathLst>
              </a:custGeom>
              <a:grpFill/>
              <a:ln>
                <a:solidFill>
                  <a:schemeClr val="accent4">
                    <a:lumMod val="100000"/>
                  </a:schemeClr>
                </a:solidFill>
              </a:ln>
            </p:spPr>
            <p:txBody>
              <a:bodyPr lIns="0" tIns="0" rIns="0" bIns="0"/>
              <a:lstStyle/>
              <a:p>
                <a:endParaRPr lang="en-US" sz="2400" dirty="0">
                  <a:solidFill>
                    <a:srgbClr val="BC8420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4" name="4"/>
            <p:cNvCxnSpPr/>
            <p:nvPr/>
          </p:nvCxnSpPr>
          <p:spPr>
            <a:xfrm>
              <a:off x="10047" y="5007"/>
              <a:ext cx="891" cy="0"/>
            </a:xfrm>
            <a:prstGeom prst="line">
              <a:avLst/>
            </a:prstGeom>
            <a:grpFill/>
            <a:ln w="6350">
              <a:solidFill>
                <a:schemeClr val="accent4">
                  <a:lumMod val="10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3"/>
            <p:cNvCxnSpPr/>
            <p:nvPr/>
          </p:nvCxnSpPr>
          <p:spPr>
            <a:xfrm>
              <a:off x="10145" y="8104"/>
              <a:ext cx="1628" cy="0"/>
            </a:xfrm>
            <a:prstGeom prst="line">
              <a:avLst/>
            </a:prstGeom>
            <a:grpFill/>
            <a:ln w="6350">
              <a:solidFill>
                <a:schemeClr val="accent4">
                  <a:lumMod val="10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2"/>
            <p:cNvCxnSpPr/>
            <p:nvPr/>
          </p:nvCxnSpPr>
          <p:spPr>
            <a:xfrm flipH="1">
              <a:off x="14245" y="3683"/>
              <a:ext cx="1948" cy="0"/>
            </a:xfrm>
            <a:prstGeom prst="line">
              <a:avLst/>
            </a:prstGeom>
            <a:grpFill/>
            <a:ln w="6350">
              <a:solidFill>
                <a:schemeClr val="accent4">
                  <a:lumMod val="10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1"/>
            <p:cNvCxnSpPr/>
            <p:nvPr/>
          </p:nvCxnSpPr>
          <p:spPr>
            <a:xfrm flipH="1">
              <a:off x="15574" y="6785"/>
              <a:ext cx="619" cy="0"/>
            </a:xfrm>
            <a:prstGeom prst="line">
              <a:avLst/>
            </a:prstGeom>
            <a:grpFill/>
            <a:ln w="6350">
              <a:solidFill>
                <a:schemeClr val="accent4">
                  <a:lumMod val="10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8185150" y="1899285"/>
            <a:ext cx="2281932" cy="1189355"/>
            <a:chOff x="11884" y="3191"/>
            <a:chExt cx="1638" cy="1873"/>
          </a:xfrm>
        </p:grpSpPr>
        <p:sp>
          <p:nvSpPr>
            <p:cNvPr id="7" name="文本框 6"/>
            <p:cNvSpPr txBox="1"/>
            <p:nvPr/>
          </p:nvSpPr>
          <p:spPr>
            <a:xfrm>
              <a:off x="11884" y="3744"/>
              <a:ext cx="1638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TextBox 76"/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85150" y="3872230"/>
            <a:ext cx="2281932" cy="1189355"/>
            <a:chOff x="11884" y="3191"/>
            <a:chExt cx="1638" cy="1873"/>
          </a:xfrm>
        </p:grpSpPr>
        <p:sp>
          <p:nvSpPr>
            <p:cNvPr id="10" name="文本框 9"/>
            <p:cNvSpPr txBox="1"/>
            <p:nvPr/>
          </p:nvSpPr>
          <p:spPr>
            <a:xfrm>
              <a:off x="11884" y="3744"/>
              <a:ext cx="1638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TextBox 76"/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10640" y="2486660"/>
            <a:ext cx="2283325" cy="1189355"/>
            <a:chOff x="11884" y="3191"/>
            <a:chExt cx="1639" cy="1873"/>
          </a:xfrm>
        </p:grpSpPr>
        <p:sp>
          <p:nvSpPr>
            <p:cNvPr id="13" name="文本框 12"/>
            <p:cNvSpPr txBox="1"/>
            <p:nvPr/>
          </p:nvSpPr>
          <p:spPr>
            <a:xfrm>
              <a:off x="11884" y="3744"/>
              <a:ext cx="1638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10640" y="4511675"/>
            <a:ext cx="2283325" cy="1189355"/>
            <a:chOff x="11884" y="3191"/>
            <a:chExt cx="1639" cy="1873"/>
          </a:xfrm>
        </p:grpSpPr>
        <p:sp>
          <p:nvSpPr>
            <p:cNvPr id="16" name="文本框 15"/>
            <p:cNvSpPr txBox="1"/>
            <p:nvPr/>
          </p:nvSpPr>
          <p:spPr>
            <a:xfrm>
              <a:off x="11884" y="3744"/>
              <a:ext cx="1638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1" name="矩形 54"/>
          <p:cNvSpPr>
            <a:spLocks noChangeArrowheads="1"/>
          </p:cNvSpPr>
          <p:nvPr/>
        </p:nvSpPr>
        <p:spPr bwMode="auto">
          <a:xfrm>
            <a:off x="800524" y="2082802"/>
            <a:ext cx="10570633" cy="3194049"/>
          </a:xfrm>
          <a:prstGeom prst="rect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2400">
              <a:solidFill>
                <a:srgbClr val="B6A8CE"/>
              </a:solidFill>
            </a:endParaRPr>
          </a:p>
        </p:txBody>
      </p:sp>
      <p:pic>
        <p:nvPicPr>
          <p:cNvPr id="28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828" y="1665747"/>
            <a:ext cx="2528504" cy="4344516"/>
          </a:xfrm>
          <a:custGeom>
            <a:avLst/>
            <a:gdLst>
              <a:gd name="connsiteX0" fmla="*/ 509236 w 2528504"/>
              <a:gd name="connsiteY0" fmla="*/ 754238 h 4344516"/>
              <a:gd name="connsiteX1" fmla="*/ 509236 w 2528504"/>
              <a:gd name="connsiteY1" fmla="*/ 3620356 h 4344516"/>
              <a:gd name="connsiteX2" fmla="*/ 2130184 w 2528504"/>
              <a:gd name="connsiteY2" fmla="*/ 3620356 h 4344516"/>
              <a:gd name="connsiteX3" fmla="*/ 2130184 w 2528504"/>
              <a:gd name="connsiteY3" fmla="*/ 754238 h 4344516"/>
              <a:gd name="connsiteX4" fmla="*/ 0 w 2528504"/>
              <a:gd name="connsiteY4" fmla="*/ 0 h 4344516"/>
              <a:gd name="connsiteX5" fmla="*/ 2528504 w 2528504"/>
              <a:gd name="connsiteY5" fmla="*/ 0 h 4344516"/>
              <a:gd name="connsiteX6" fmla="*/ 2528504 w 2528504"/>
              <a:gd name="connsiteY6" fmla="*/ 4344516 h 4344516"/>
              <a:gd name="connsiteX7" fmla="*/ 0 w 2528504"/>
              <a:gd name="connsiteY7" fmla="*/ 4344516 h 4344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28504" h="4344516">
                <a:moveTo>
                  <a:pt x="509236" y="754238"/>
                </a:moveTo>
                <a:lnTo>
                  <a:pt x="509236" y="3620356"/>
                </a:lnTo>
                <a:lnTo>
                  <a:pt x="2130184" y="3620356"/>
                </a:lnTo>
                <a:lnTo>
                  <a:pt x="2130184" y="754238"/>
                </a:lnTo>
                <a:close/>
                <a:moveTo>
                  <a:pt x="0" y="0"/>
                </a:moveTo>
                <a:lnTo>
                  <a:pt x="2528504" y="0"/>
                </a:lnTo>
                <a:lnTo>
                  <a:pt x="2528504" y="4344516"/>
                </a:lnTo>
                <a:lnTo>
                  <a:pt x="0" y="434451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336540" y="2399030"/>
            <a:ext cx="1643380" cy="2877185"/>
          </a:xfrm>
          <a:prstGeom prst="rect">
            <a:avLst/>
          </a:prstGeom>
          <a:blipFill rotWithShape="1">
            <a:blip r:embed="rId4"/>
            <a:stretch>
              <a:fillRect l="-18000" r="-2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874520" y="3346450"/>
            <a:ext cx="2874010" cy="1014095"/>
            <a:chOff x="11884" y="3191"/>
            <a:chExt cx="4526" cy="1597"/>
          </a:xfrm>
        </p:grpSpPr>
        <p:sp>
          <p:nvSpPr>
            <p:cNvPr id="41" name="文本框 40"/>
            <p:cNvSpPr txBox="1"/>
            <p:nvPr/>
          </p:nvSpPr>
          <p:spPr>
            <a:xfrm>
              <a:off x="11884" y="3744"/>
              <a:ext cx="4526" cy="1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设计炒道塞的抵抗，力按时吃什么都。看到了肯定点开始抵扣可</a:t>
              </a:r>
            </a:p>
          </p:txBody>
        </p:sp>
        <p:sp>
          <p:nvSpPr>
            <p:cNvPr id="42" name="TextBox 76"/>
            <p:cNvSpPr txBox="1"/>
            <p:nvPr/>
          </p:nvSpPr>
          <p:spPr>
            <a:xfrm>
              <a:off x="11884" y="3191"/>
              <a:ext cx="452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60285" y="3346450"/>
            <a:ext cx="2874010" cy="1014095"/>
            <a:chOff x="11884" y="3191"/>
            <a:chExt cx="4526" cy="1597"/>
          </a:xfrm>
        </p:grpSpPr>
        <p:sp>
          <p:nvSpPr>
            <p:cNvPr id="4" name="文本框 3"/>
            <p:cNvSpPr txBox="1"/>
            <p:nvPr/>
          </p:nvSpPr>
          <p:spPr>
            <a:xfrm>
              <a:off x="11884" y="3744"/>
              <a:ext cx="4526" cy="1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设计炒道塞的抵抗，力按时吃什么都。看到了肯定点开始抵扣可</a:t>
              </a:r>
            </a:p>
          </p:txBody>
        </p:sp>
        <p:sp>
          <p:nvSpPr>
            <p:cNvPr id="6" name="TextBox 76"/>
            <p:cNvSpPr txBox="1"/>
            <p:nvPr/>
          </p:nvSpPr>
          <p:spPr>
            <a:xfrm>
              <a:off x="11884" y="3191"/>
              <a:ext cx="452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sp>
        <p:nvSpPr>
          <p:cNvPr id="45" name="Freeform 217"/>
          <p:cNvSpPr>
            <a:spLocks noChangeAspect="1" noEditPoints="1"/>
          </p:cNvSpPr>
          <p:nvPr/>
        </p:nvSpPr>
        <p:spPr bwMode="auto">
          <a:xfrm>
            <a:off x="3485515" y="2459990"/>
            <a:ext cx="623570" cy="620395"/>
          </a:xfrm>
          <a:custGeom>
            <a:avLst/>
            <a:gdLst>
              <a:gd name="T0" fmla="*/ 2147483647 w 87"/>
              <a:gd name="T1" fmla="*/ 2147483647 h 87"/>
              <a:gd name="T2" fmla="*/ 2147483647 w 87"/>
              <a:gd name="T3" fmla="*/ 2147483647 h 87"/>
              <a:gd name="T4" fmla="*/ 2147483647 w 87"/>
              <a:gd name="T5" fmla="*/ 2147483647 h 87"/>
              <a:gd name="T6" fmla="*/ 2147483647 w 87"/>
              <a:gd name="T7" fmla="*/ 2147483647 h 87"/>
              <a:gd name="T8" fmla="*/ 2147483647 w 87"/>
              <a:gd name="T9" fmla="*/ 2147483647 h 87"/>
              <a:gd name="T10" fmla="*/ 2147483647 w 87"/>
              <a:gd name="T11" fmla="*/ 2147483647 h 87"/>
              <a:gd name="T12" fmla="*/ 2147483647 w 87"/>
              <a:gd name="T13" fmla="*/ 2147483647 h 87"/>
              <a:gd name="T14" fmla="*/ 2147483647 w 87"/>
              <a:gd name="T15" fmla="*/ 2147483647 h 87"/>
              <a:gd name="T16" fmla="*/ 2147483647 w 87"/>
              <a:gd name="T17" fmla="*/ 2147483647 h 87"/>
              <a:gd name="T18" fmla="*/ 2147483647 w 87"/>
              <a:gd name="T19" fmla="*/ 2147483647 h 87"/>
              <a:gd name="T20" fmla="*/ 2147483647 w 87"/>
              <a:gd name="T21" fmla="*/ 2147483647 h 87"/>
              <a:gd name="T22" fmla="*/ 2147483647 w 87"/>
              <a:gd name="T23" fmla="*/ 2147483647 h 87"/>
              <a:gd name="T24" fmla="*/ 2147483647 w 87"/>
              <a:gd name="T25" fmla="*/ 2147483647 h 87"/>
              <a:gd name="T26" fmla="*/ 2147483647 w 87"/>
              <a:gd name="T27" fmla="*/ 2147483647 h 87"/>
              <a:gd name="T28" fmla="*/ 2147483647 w 87"/>
              <a:gd name="T29" fmla="*/ 2147483647 h 87"/>
              <a:gd name="T30" fmla="*/ 2147483647 w 87"/>
              <a:gd name="T31" fmla="*/ 2147483647 h 87"/>
              <a:gd name="T32" fmla="*/ 2147483647 w 87"/>
              <a:gd name="T33" fmla="*/ 2147483647 h 87"/>
              <a:gd name="T34" fmla="*/ 2147483647 w 87"/>
              <a:gd name="T35" fmla="*/ 2147483647 h 87"/>
              <a:gd name="T36" fmla="*/ 2147483647 w 87"/>
              <a:gd name="T37" fmla="*/ 2147483647 h 87"/>
              <a:gd name="T38" fmla="*/ 2147483647 w 87"/>
              <a:gd name="T39" fmla="*/ 2147483647 h 87"/>
              <a:gd name="T40" fmla="*/ 2147483647 w 87"/>
              <a:gd name="T41" fmla="*/ 2147483647 h 87"/>
              <a:gd name="T42" fmla="*/ 2147483647 w 87"/>
              <a:gd name="T43" fmla="*/ 2147483647 h 87"/>
              <a:gd name="T44" fmla="*/ 2147483647 w 87"/>
              <a:gd name="T45" fmla="*/ 2147483647 h 87"/>
              <a:gd name="T46" fmla="*/ 2147483647 w 87"/>
              <a:gd name="T47" fmla="*/ 2147483647 h 87"/>
              <a:gd name="T48" fmla="*/ 2147483647 w 87"/>
              <a:gd name="T49" fmla="*/ 2147483647 h 87"/>
              <a:gd name="T50" fmla="*/ 2147483647 w 87"/>
              <a:gd name="T51" fmla="*/ 0 h 87"/>
              <a:gd name="T52" fmla="*/ 2147483647 w 87"/>
              <a:gd name="T53" fmla="*/ 2147483647 h 87"/>
              <a:gd name="T54" fmla="*/ 2147483647 w 87"/>
              <a:gd name="T55" fmla="*/ 2147483647 h 87"/>
              <a:gd name="T56" fmla="*/ 2147483647 w 87"/>
              <a:gd name="T57" fmla="*/ 2147483647 h 87"/>
              <a:gd name="T58" fmla="*/ 2147483647 w 87"/>
              <a:gd name="T59" fmla="*/ 2147483647 h 87"/>
              <a:gd name="T60" fmla="*/ 2147483647 w 87"/>
              <a:gd name="T61" fmla="*/ 2147483647 h 87"/>
              <a:gd name="T62" fmla="*/ 2147483647 w 87"/>
              <a:gd name="T63" fmla="*/ 2147483647 h 87"/>
              <a:gd name="T64" fmla="*/ 2147483647 w 87"/>
              <a:gd name="T65" fmla="*/ 0 h 87"/>
              <a:gd name="T66" fmla="*/ 2147483647 w 87"/>
              <a:gd name="T67" fmla="*/ 0 h 87"/>
              <a:gd name="T68" fmla="*/ 2147483647 w 87"/>
              <a:gd name="T69" fmla="*/ 2147483647 h 87"/>
              <a:gd name="T70" fmla="*/ 2147483647 w 87"/>
              <a:gd name="T71" fmla="*/ 2147483647 h 87"/>
              <a:gd name="T72" fmla="*/ 2147483647 w 87"/>
              <a:gd name="T73" fmla="*/ 2147483647 h 87"/>
              <a:gd name="T74" fmla="*/ 2147483647 w 87"/>
              <a:gd name="T75" fmla="*/ 2147483647 h 87"/>
              <a:gd name="T76" fmla="*/ 2147483647 w 87"/>
              <a:gd name="T77" fmla="*/ 2147483647 h 87"/>
              <a:gd name="T78" fmla="*/ 0 w 87"/>
              <a:gd name="T79" fmla="*/ 2147483647 h 87"/>
              <a:gd name="T80" fmla="*/ 2147483647 w 87"/>
              <a:gd name="T81" fmla="*/ 2147483647 h 87"/>
              <a:gd name="T82" fmla="*/ 2147483647 w 87"/>
              <a:gd name="T83" fmla="*/ 2147483647 h 87"/>
              <a:gd name="T84" fmla="*/ 2147483647 w 87"/>
              <a:gd name="T85" fmla="*/ 2147483647 h 87"/>
              <a:gd name="T86" fmla="*/ 2147483647 w 87"/>
              <a:gd name="T87" fmla="*/ 2147483647 h 87"/>
              <a:gd name="T88" fmla="*/ 2147483647 w 87"/>
              <a:gd name="T89" fmla="*/ 2147483647 h 87"/>
              <a:gd name="T90" fmla="*/ 2147483647 w 87"/>
              <a:gd name="T91" fmla="*/ 2147483647 h 87"/>
              <a:gd name="T92" fmla="*/ 2147483647 w 87"/>
              <a:gd name="T93" fmla="*/ 2147483647 h 87"/>
              <a:gd name="T94" fmla="*/ 2147483647 w 87"/>
              <a:gd name="T95" fmla="*/ 2147483647 h 87"/>
              <a:gd name="T96" fmla="*/ 2147483647 w 87"/>
              <a:gd name="T97" fmla="*/ 2147483647 h 87"/>
              <a:gd name="T98" fmla="*/ 2147483647 w 87"/>
              <a:gd name="T99" fmla="*/ 2147483647 h 87"/>
              <a:gd name="T100" fmla="*/ 2147483647 w 87"/>
              <a:gd name="T101" fmla="*/ 2147483647 h 87"/>
              <a:gd name="T102" fmla="*/ 2147483647 w 87"/>
              <a:gd name="T103" fmla="*/ 2147483647 h 87"/>
              <a:gd name="T104" fmla="*/ 2147483647 w 87"/>
              <a:gd name="T105" fmla="*/ 2147483647 h 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  <p:sp>
        <p:nvSpPr>
          <p:cNvPr id="7" name="Freeform 217"/>
          <p:cNvSpPr>
            <a:spLocks noChangeAspect="1" noEditPoints="1"/>
          </p:cNvSpPr>
          <p:nvPr/>
        </p:nvSpPr>
        <p:spPr bwMode="auto">
          <a:xfrm>
            <a:off x="7991475" y="2459990"/>
            <a:ext cx="623570" cy="620395"/>
          </a:xfrm>
          <a:custGeom>
            <a:avLst/>
            <a:gdLst>
              <a:gd name="T0" fmla="*/ 2147483647 w 87"/>
              <a:gd name="T1" fmla="*/ 2147483647 h 87"/>
              <a:gd name="T2" fmla="*/ 2147483647 w 87"/>
              <a:gd name="T3" fmla="*/ 2147483647 h 87"/>
              <a:gd name="T4" fmla="*/ 2147483647 w 87"/>
              <a:gd name="T5" fmla="*/ 2147483647 h 87"/>
              <a:gd name="T6" fmla="*/ 2147483647 w 87"/>
              <a:gd name="T7" fmla="*/ 2147483647 h 87"/>
              <a:gd name="T8" fmla="*/ 2147483647 w 87"/>
              <a:gd name="T9" fmla="*/ 2147483647 h 87"/>
              <a:gd name="T10" fmla="*/ 2147483647 w 87"/>
              <a:gd name="T11" fmla="*/ 2147483647 h 87"/>
              <a:gd name="T12" fmla="*/ 2147483647 w 87"/>
              <a:gd name="T13" fmla="*/ 2147483647 h 87"/>
              <a:gd name="T14" fmla="*/ 2147483647 w 87"/>
              <a:gd name="T15" fmla="*/ 2147483647 h 87"/>
              <a:gd name="T16" fmla="*/ 2147483647 w 87"/>
              <a:gd name="T17" fmla="*/ 2147483647 h 87"/>
              <a:gd name="T18" fmla="*/ 2147483647 w 87"/>
              <a:gd name="T19" fmla="*/ 2147483647 h 87"/>
              <a:gd name="T20" fmla="*/ 2147483647 w 87"/>
              <a:gd name="T21" fmla="*/ 2147483647 h 87"/>
              <a:gd name="T22" fmla="*/ 2147483647 w 87"/>
              <a:gd name="T23" fmla="*/ 2147483647 h 87"/>
              <a:gd name="T24" fmla="*/ 2147483647 w 87"/>
              <a:gd name="T25" fmla="*/ 2147483647 h 87"/>
              <a:gd name="T26" fmla="*/ 2147483647 w 87"/>
              <a:gd name="T27" fmla="*/ 2147483647 h 87"/>
              <a:gd name="T28" fmla="*/ 2147483647 w 87"/>
              <a:gd name="T29" fmla="*/ 2147483647 h 87"/>
              <a:gd name="T30" fmla="*/ 2147483647 w 87"/>
              <a:gd name="T31" fmla="*/ 2147483647 h 87"/>
              <a:gd name="T32" fmla="*/ 2147483647 w 87"/>
              <a:gd name="T33" fmla="*/ 2147483647 h 87"/>
              <a:gd name="T34" fmla="*/ 2147483647 w 87"/>
              <a:gd name="T35" fmla="*/ 2147483647 h 87"/>
              <a:gd name="T36" fmla="*/ 2147483647 w 87"/>
              <a:gd name="T37" fmla="*/ 2147483647 h 87"/>
              <a:gd name="T38" fmla="*/ 2147483647 w 87"/>
              <a:gd name="T39" fmla="*/ 2147483647 h 87"/>
              <a:gd name="T40" fmla="*/ 2147483647 w 87"/>
              <a:gd name="T41" fmla="*/ 2147483647 h 87"/>
              <a:gd name="T42" fmla="*/ 2147483647 w 87"/>
              <a:gd name="T43" fmla="*/ 2147483647 h 87"/>
              <a:gd name="T44" fmla="*/ 2147483647 w 87"/>
              <a:gd name="T45" fmla="*/ 2147483647 h 87"/>
              <a:gd name="T46" fmla="*/ 2147483647 w 87"/>
              <a:gd name="T47" fmla="*/ 2147483647 h 87"/>
              <a:gd name="T48" fmla="*/ 2147483647 w 87"/>
              <a:gd name="T49" fmla="*/ 2147483647 h 87"/>
              <a:gd name="T50" fmla="*/ 2147483647 w 87"/>
              <a:gd name="T51" fmla="*/ 0 h 87"/>
              <a:gd name="T52" fmla="*/ 2147483647 w 87"/>
              <a:gd name="T53" fmla="*/ 2147483647 h 87"/>
              <a:gd name="T54" fmla="*/ 2147483647 w 87"/>
              <a:gd name="T55" fmla="*/ 2147483647 h 87"/>
              <a:gd name="T56" fmla="*/ 2147483647 w 87"/>
              <a:gd name="T57" fmla="*/ 2147483647 h 87"/>
              <a:gd name="T58" fmla="*/ 2147483647 w 87"/>
              <a:gd name="T59" fmla="*/ 2147483647 h 87"/>
              <a:gd name="T60" fmla="*/ 2147483647 w 87"/>
              <a:gd name="T61" fmla="*/ 2147483647 h 87"/>
              <a:gd name="T62" fmla="*/ 2147483647 w 87"/>
              <a:gd name="T63" fmla="*/ 2147483647 h 87"/>
              <a:gd name="T64" fmla="*/ 2147483647 w 87"/>
              <a:gd name="T65" fmla="*/ 0 h 87"/>
              <a:gd name="T66" fmla="*/ 2147483647 w 87"/>
              <a:gd name="T67" fmla="*/ 0 h 87"/>
              <a:gd name="T68" fmla="*/ 2147483647 w 87"/>
              <a:gd name="T69" fmla="*/ 2147483647 h 87"/>
              <a:gd name="T70" fmla="*/ 2147483647 w 87"/>
              <a:gd name="T71" fmla="*/ 2147483647 h 87"/>
              <a:gd name="T72" fmla="*/ 2147483647 w 87"/>
              <a:gd name="T73" fmla="*/ 2147483647 h 87"/>
              <a:gd name="T74" fmla="*/ 2147483647 w 87"/>
              <a:gd name="T75" fmla="*/ 2147483647 h 87"/>
              <a:gd name="T76" fmla="*/ 2147483647 w 87"/>
              <a:gd name="T77" fmla="*/ 2147483647 h 87"/>
              <a:gd name="T78" fmla="*/ 0 w 87"/>
              <a:gd name="T79" fmla="*/ 2147483647 h 87"/>
              <a:gd name="T80" fmla="*/ 2147483647 w 87"/>
              <a:gd name="T81" fmla="*/ 2147483647 h 87"/>
              <a:gd name="T82" fmla="*/ 2147483647 w 87"/>
              <a:gd name="T83" fmla="*/ 2147483647 h 87"/>
              <a:gd name="T84" fmla="*/ 2147483647 w 87"/>
              <a:gd name="T85" fmla="*/ 2147483647 h 87"/>
              <a:gd name="T86" fmla="*/ 2147483647 w 87"/>
              <a:gd name="T87" fmla="*/ 2147483647 h 87"/>
              <a:gd name="T88" fmla="*/ 2147483647 w 87"/>
              <a:gd name="T89" fmla="*/ 2147483647 h 87"/>
              <a:gd name="T90" fmla="*/ 2147483647 w 87"/>
              <a:gd name="T91" fmla="*/ 2147483647 h 87"/>
              <a:gd name="T92" fmla="*/ 2147483647 w 87"/>
              <a:gd name="T93" fmla="*/ 2147483647 h 87"/>
              <a:gd name="T94" fmla="*/ 2147483647 w 87"/>
              <a:gd name="T95" fmla="*/ 2147483647 h 87"/>
              <a:gd name="T96" fmla="*/ 2147483647 w 87"/>
              <a:gd name="T97" fmla="*/ 2147483647 h 87"/>
              <a:gd name="T98" fmla="*/ 2147483647 w 87"/>
              <a:gd name="T99" fmla="*/ 2147483647 h 87"/>
              <a:gd name="T100" fmla="*/ 2147483647 w 87"/>
              <a:gd name="T101" fmla="*/ 2147483647 h 87"/>
              <a:gd name="T102" fmla="*/ 2147483647 w 87"/>
              <a:gd name="T103" fmla="*/ 2147483647 h 87"/>
              <a:gd name="T104" fmla="*/ 2147483647 w 87"/>
              <a:gd name="T105" fmla="*/ 2147483647 h 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BC842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/>
      <p:bldP spid="4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Shape"/>
          <p:cNvSpPr/>
          <p:nvPr/>
        </p:nvSpPr>
        <p:spPr bwMode="auto">
          <a:xfrm>
            <a:off x="3919538" y="1569648"/>
            <a:ext cx="3192462" cy="4048906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68705" y="3961765"/>
            <a:ext cx="2040922" cy="1189355"/>
            <a:chOff x="11884" y="3191"/>
            <a:chExt cx="1465" cy="1873"/>
          </a:xfrm>
        </p:grpSpPr>
        <p:sp>
          <p:nvSpPr>
            <p:cNvPr id="41" name="文本框 40"/>
            <p:cNvSpPr txBox="1"/>
            <p:nvPr/>
          </p:nvSpPr>
          <p:spPr>
            <a:xfrm>
              <a:off x="11884" y="3744"/>
              <a:ext cx="1381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TextBox 76"/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001635" y="2521585"/>
            <a:ext cx="2040922" cy="1189355"/>
            <a:chOff x="11884" y="3191"/>
            <a:chExt cx="1465" cy="1873"/>
          </a:xfrm>
        </p:grpSpPr>
        <p:sp>
          <p:nvSpPr>
            <p:cNvPr id="4" name="文本框 3"/>
            <p:cNvSpPr txBox="1"/>
            <p:nvPr/>
          </p:nvSpPr>
          <p:spPr>
            <a:xfrm>
              <a:off x="11884" y="3744"/>
              <a:ext cx="1381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TextBox 76"/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92110" y="3961765"/>
            <a:ext cx="2040922" cy="1189355"/>
            <a:chOff x="11884" y="3191"/>
            <a:chExt cx="1465" cy="1873"/>
          </a:xfrm>
        </p:grpSpPr>
        <p:sp>
          <p:nvSpPr>
            <p:cNvPr id="8" name="文本框 7"/>
            <p:cNvSpPr txBox="1"/>
            <p:nvPr/>
          </p:nvSpPr>
          <p:spPr>
            <a:xfrm>
              <a:off x="11884" y="3744"/>
              <a:ext cx="1381" cy="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TextBox 76"/>
            <p:cNvSpPr txBox="1"/>
            <p:nvPr/>
          </p:nvSpPr>
          <p:spPr>
            <a:xfrm>
              <a:off x="11884" y="3191"/>
              <a:ext cx="14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5" y="2463800"/>
            <a:ext cx="12200890" cy="2859405"/>
          </a:xfrm>
          <a:prstGeom prst="rect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189470" y="1701800"/>
            <a:ext cx="3495040" cy="4256405"/>
            <a:chOff x="7722" y="4635"/>
            <a:chExt cx="3754" cy="4572"/>
          </a:xfrm>
        </p:grpSpPr>
        <p:pic>
          <p:nvPicPr>
            <p:cNvPr id="3" name="Picture 3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6"/>
            <a:stretch>
              <a:fillRect/>
            </a:stretch>
          </p:blipFill>
          <p:spPr bwMode="auto">
            <a:xfrm>
              <a:off x="7722" y="4635"/>
              <a:ext cx="3754" cy="4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38"/>
            <p:cNvSpPr/>
            <p:nvPr/>
          </p:nvSpPr>
          <p:spPr bwMode="auto">
            <a:xfrm>
              <a:off x="8296" y="5187"/>
              <a:ext cx="2656" cy="342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-50000" r="-1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altLang="zh-CN">
                <a:solidFill>
                  <a:srgbClr val="74B657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642745" y="3359150"/>
            <a:ext cx="47498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设计炒道塞的抵抗，力按时吃什么都。看到了肯定点开始抵扣可</a:t>
            </a:r>
          </a:p>
        </p:txBody>
      </p:sp>
      <p:sp>
        <p:nvSpPr>
          <p:cNvPr id="53" name="TextBox 76"/>
          <p:cNvSpPr txBox="1"/>
          <p:nvPr/>
        </p:nvSpPr>
        <p:spPr>
          <a:xfrm>
            <a:off x="1642745" y="2650490"/>
            <a:ext cx="4749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3B36776-8AF0-4BFD-A31D-1F2D5F014B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DDADB401-1E6C-4E7E-AAC3-6315BC9A8453}"/>
              </a:ext>
            </a:extLst>
          </p:cNvPr>
          <p:cNvSpPr/>
          <p:nvPr/>
        </p:nvSpPr>
        <p:spPr>
          <a:xfrm rot="2700000">
            <a:off x="-1605498" y="-1005964"/>
            <a:ext cx="8925090" cy="8869927"/>
          </a:xfrm>
          <a:custGeom>
            <a:avLst/>
            <a:gdLst>
              <a:gd name="connsiteX0" fmla="*/ 0 w 8854529"/>
              <a:gd name="connsiteY0" fmla="*/ 4012892 h 8846832"/>
              <a:gd name="connsiteX1" fmla="*/ 4012891 w 8854529"/>
              <a:gd name="connsiteY1" fmla="*/ 0 h 8846832"/>
              <a:gd name="connsiteX2" fmla="*/ 4020585 w 8854529"/>
              <a:gd name="connsiteY2" fmla="*/ 7694 h 8846832"/>
              <a:gd name="connsiteX3" fmla="*/ 8854529 w 8854529"/>
              <a:gd name="connsiteY3" fmla="*/ 7694 h 8846832"/>
              <a:gd name="connsiteX4" fmla="*/ 8854529 w 8854529"/>
              <a:gd name="connsiteY4" fmla="*/ 4841638 h 8846832"/>
              <a:gd name="connsiteX5" fmla="*/ 8846832 w 8854529"/>
              <a:gd name="connsiteY5" fmla="*/ 4833941 h 8846832"/>
              <a:gd name="connsiteX6" fmla="*/ 4833940 w 8854529"/>
              <a:gd name="connsiteY6" fmla="*/ 8846832 h 884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54529" h="8846832">
                <a:moveTo>
                  <a:pt x="0" y="4012892"/>
                </a:moveTo>
                <a:lnTo>
                  <a:pt x="4012891" y="0"/>
                </a:lnTo>
                <a:lnTo>
                  <a:pt x="4020585" y="7694"/>
                </a:lnTo>
                <a:lnTo>
                  <a:pt x="8854529" y="7694"/>
                </a:lnTo>
                <a:lnTo>
                  <a:pt x="8854529" y="4841638"/>
                </a:lnTo>
                <a:lnTo>
                  <a:pt x="8846832" y="4833941"/>
                </a:lnTo>
                <a:lnTo>
                  <a:pt x="4833940" y="8846832"/>
                </a:lnTo>
                <a:close/>
              </a:path>
            </a:pathLst>
          </a:custGeom>
          <a:solidFill>
            <a:srgbClr val="FFC00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6780" y="2553879"/>
            <a:ext cx="6583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pc="600" dirty="0"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0" y="3868329"/>
            <a:ext cx="80200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82880" y="4049304"/>
            <a:ext cx="6998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适用于</a:t>
            </a:r>
            <a:r>
              <a:rPr lang="en-US" altLang="zh-CN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工作汇报 </a:t>
            </a:r>
            <a:r>
              <a:rPr lang="en-US" altLang="zh-CN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】【</a:t>
            </a:r>
            <a:r>
              <a:rPr lang="zh-CN" altLang="en-US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 商务计划 </a:t>
            </a:r>
            <a:r>
              <a:rPr lang="en-US" altLang="zh-CN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】【</a:t>
            </a:r>
            <a:r>
              <a:rPr lang="zh-CN" altLang="en-US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 总结计划 </a:t>
            </a:r>
            <a:r>
              <a:rPr lang="en-US" altLang="zh-CN" sz="2000" dirty="0">
                <a:effectLst/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000" dirty="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7082FD7A-B20B-4653-A283-035F129D9F03}"/>
              </a:ext>
            </a:extLst>
          </p:cNvPr>
          <p:cNvSpPr txBox="1"/>
          <p:nvPr/>
        </p:nvSpPr>
        <p:spPr>
          <a:xfrm>
            <a:off x="609600" y="820964"/>
            <a:ext cx="39243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/>
              <a:t>2019</a:t>
            </a:r>
            <a:endParaRPr lang="zh-CN" altLang="en-US" sz="11500" b="1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051A4C6-E6B4-4ED0-B4F6-7883BEB28A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8" t="1556" r="25109" b="15665"/>
          <a:stretch/>
        </p:blipFill>
        <p:spPr>
          <a:xfrm>
            <a:off x="960665" y="4743645"/>
            <a:ext cx="952500" cy="952500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5935EBFD-D7FE-4D82-AE03-E518E9DE0740}"/>
              </a:ext>
            </a:extLst>
          </p:cNvPr>
          <p:cNvSpPr/>
          <p:nvPr/>
        </p:nvSpPr>
        <p:spPr>
          <a:xfrm>
            <a:off x="874251" y="4657984"/>
            <a:ext cx="1123822" cy="1123822"/>
          </a:xfrm>
          <a:prstGeom prst="ellipse">
            <a:avLst/>
          </a:prstGeom>
          <a:noFill/>
          <a:ln w="6350">
            <a:solidFill>
              <a:schemeClr val="bg1">
                <a:alpha val="49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560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A568064-CEE9-4569-9DE3-EABCA44B1DD9}"/>
              </a:ext>
            </a:extLst>
          </p:cNvPr>
          <p:cNvSpPr/>
          <p:nvPr/>
        </p:nvSpPr>
        <p:spPr>
          <a:xfrm>
            <a:off x="2642170" y="4095779"/>
            <a:ext cx="690766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获取分类整理好的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7CC88B2-3326-4FDA-99F0-B85CD80BA8C3}"/>
              </a:ext>
            </a:extLst>
          </p:cNvPr>
          <p:cNvSpPr/>
          <p:nvPr/>
        </p:nvSpPr>
        <p:spPr>
          <a:xfrm>
            <a:off x="4696578" y="452611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8D67E13-B75A-49AD-BBF2-AC6E04B0C863}"/>
              </a:ext>
            </a:extLst>
          </p:cNvPr>
          <p:cNvSpPr/>
          <p:nvPr/>
        </p:nvSpPr>
        <p:spPr>
          <a:xfrm>
            <a:off x="3057962" y="5090458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0C095B3-1DD4-426D-A30E-E36B0D409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27" y="1367431"/>
            <a:ext cx="2728348" cy="27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31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0" y="3547872"/>
            <a:ext cx="47555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美仑设计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592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C68E04E-2089-495D-9F7A-5B606B28A0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905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DBDB5AD-E855-4100-9651-B203EE5FA05A}"/>
              </a:ext>
            </a:extLst>
          </p:cNvPr>
          <p:cNvGrpSpPr/>
          <p:nvPr/>
        </p:nvGrpSpPr>
        <p:grpSpPr>
          <a:xfrm>
            <a:off x="-19050" y="1857375"/>
            <a:ext cx="12211050" cy="3143250"/>
            <a:chOff x="-19050" y="1638300"/>
            <a:chExt cx="12211050" cy="31432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762CC26-AA2D-4CA8-85B5-41A939BCC16D}"/>
                </a:ext>
              </a:extLst>
            </p:cNvPr>
            <p:cNvSpPr/>
            <p:nvPr/>
          </p:nvSpPr>
          <p:spPr>
            <a:xfrm>
              <a:off x="3695700" y="1638300"/>
              <a:ext cx="8496300" cy="3143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18280" y="2097560"/>
              <a:ext cx="78797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Part  01</a:t>
              </a:r>
              <a:endParaRPr lang="zh-CN" altLang="en-US" sz="6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32580" y="3330174"/>
              <a:ext cx="787971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rgbClr val="1F2125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请在此添加标题</a:t>
              </a:r>
            </a:p>
          </p:txBody>
        </p:sp>
        <p:cxnSp>
          <p:nvCxnSpPr>
            <p:cNvPr id="7" name="直接连接符 6"/>
            <p:cNvCxnSpPr>
              <a:cxnSpLocks/>
              <a:stCxn id="6" idx="1"/>
              <a:endCxn id="6" idx="3"/>
            </p:cNvCxnSpPr>
            <p:nvPr/>
          </p:nvCxnSpPr>
          <p:spPr>
            <a:xfrm>
              <a:off x="3695700" y="3209925"/>
              <a:ext cx="84963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41D83C1-5E30-4E90-AF90-51960851DB18}"/>
                </a:ext>
              </a:extLst>
            </p:cNvPr>
            <p:cNvSpPr/>
            <p:nvPr/>
          </p:nvSpPr>
          <p:spPr>
            <a:xfrm>
              <a:off x="-19050" y="1638300"/>
              <a:ext cx="2514600" cy="3143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59422B1-DDF3-4A53-B6D4-4392F6E64C85}"/>
                </a:ext>
              </a:extLst>
            </p:cNvPr>
            <p:cNvGrpSpPr/>
            <p:nvPr/>
          </p:nvGrpSpPr>
          <p:grpSpPr>
            <a:xfrm>
              <a:off x="506729" y="2545787"/>
              <a:ext cx="1380128" cy="1380128"/>
              <a:chOff x="784043" y="2823101"/>
              <a:chExt cx="825500" cy="82550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DB52B693-01B4-497B-B97B-74D5BACBA832}"/>
                  </a:ext>
                </a:extLst>
              </p:cNvPr>
              <p:cNvSpPr/>
              <p:nvPr/>
            </p:nvSpPr>
            <p:spPr>
              <a:xfrm>
                <a:off x="784043" y="2823101"/>
                <a:ext cx="825500" cy="8255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132">
                <a:extLst>
                  <a:ext uri="{FF2B5EF4-FFF2-40B4-BE49-F238E27FC236}">
                    <a16:creationId xmlns:a16="http://schemas.microsoft.com/office/drawing/2014/main" xmlns="" id="{E30C8FB7-8718-43FB-8BC8-E035ADBFF65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972017" y="2994921"/>
                <a:ext cx="449554" cy="430008"/>
              </a:xfrm>
              <a:custGeom>
                <a:avLst/>
                <a:gdLst/>
                <a:ahLst/>
                <a:cxnLst>
                  <a:cxn ang="0">
                    <a:pos x="62" y="31"/>
                  </a:cxn>
                  <a:cxn ang="0">
                    <a:pos x="62" y="31"/>
                  </a:cxn>
                  <a:cxn ang="0">
                    <a:pos x="54" y="27"/>
                  </a:cxn>
                  <a:cxn ang="0">
                    <a:pos x="45" y="33"/>
                  </a:cxn>
                  <a:cxn ang="0">
                    <a:pos x="44" y="35"/>
                  </a:cxn>
                  <a:cxn ang="0">
                    <a:pos x="43" y="35"/>
                  </a:cxn>
                  <a:cxn ang="0">
                    <a:pos x="42" y="35"/>
                  </a:cxn>
                  <a:cxn ang="0">
                    <a:pos x="41" y="33"/>
                  </a:cxn>
                  <a:cxn ang="0">
                    <a:pos x="32" y="27"/>
                  </a:cxn>
                  <a:cxn ang="0">
                    <a:pos x="23" y="33"/>
                  </a:cxn>
                  <a:cxn ang="0">
                    <a:pos x="22" y="35"/>
                  </a:cxn>
                  <a:cxn ang="0">
                    <a:pos x="21" y="35"/>
                  </a:cxn>
                  <a:cxn ang="0">
                    <a:pos x="20" y="35"/>
                  </a:cxn>
                  <a:cxn ang="0">
                    <a:pos x="19" y="33"/>
                  </a:cxn>
                  <a:cxn ang="0">
                    <a:pos x="10" y="27"/>
                  </a:cxn>
                  <a:cxn ang="0">
                    <a:pos x="3" y="31"/>
                  </a:cxn>
                  <a:cxn ang="0">
                    <a:pos x="2" y="31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32" y="7"/>
                  </a:cxn>
                  <a:cxn ang="0">
                    <a:pos x="64" y="30"/>
                  </a:cxn>
                  <a:cxn ang="0">
                    <a:pos x="64" y="30"/>
                  </a:cxn>
                  <a:cxn ang="0">
                    <a:pos x="62" y="31"/>
                  </a:cxn>
                  <a:cxn ang="0">
                    <a:pos x="34" y="51"/>
                  </a:cxn>
                  <a:cxn ang="0">
                    <a:pos x="25" y="61"/>
                  </a:cxn>
                  <a:cxn ang="0">
                    <a:pos x="15" y="51"/>
                  </a:cxn>
                  <a:cxn ang="0">
                    <a:pos x="17" y="49"/>
                  </a:cxn>
                  <a:cxn ang="0">
                    <a:pos x="20" y="51"/>
                  </a:cxn>
                  <a:cxn ang="0">
                    <a:pos x="25" y="56"/>
                  </a:cxn>
                  <a:cxn ang="0">
                    <a:pos x="30" y="51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4" y="29"/>
                  </a:cxn>
                  <a:cxn ang="0">
                    <a:pos x="34" y="51"/>
                  </a:cxn>
                  <a:cxn ang="0">
                    <a:pos x="34" y="6"/>
                  </a:cxn>
                  <a:cxn ang="0">
                    <a:pos x="32" y="6"/>
                  </a:cxn>
                  <a:cxn ang="0">
                    <a:pos x="30" y="6"/>
                  </a:cxn>
                  <a:cxn ang="0">
                    <a:pos x="30" y="3"/>
                  </a:cxn>
                  <a:cxn ang="0">
                    <a:pos x="32" y="0"/>
                  </a:cxn>
                  <a:cxn ang="0">
                    <a:pos x="34" y="3"/>
                  </a:cxn>
                  <a:cxn ang="0">
                    <a:pos x="34" y="6"/>
                  </a:cxn>
                </a:cxnLst>
                <a:rect l="0" t="0" r="r" b="b"/>
                <a:pathLst>
                  <a:path w="64" h="61">
                    <a:moveTo>
                      <a:pt x="62" y="31"/>
                    </a:moveTo>
                    <a:cubicBezTo>
                      <a:pt x="62" y="31"/>
                      <a:pt x="62" y="31"/>
                      <a:pt x="62" y="31"/>
                    </a:cubicBezTo>
                    <a:cubicBezTo>
                      <a:pt x="59" y="29"/>
                      <a:pt x="57" y="27"/>
                      <a:pt x="54" y="27"/>
                    </a:cubicBezTo>
                    <a:cubicBezTo>
                      <a:pt x="51" y="27"/>
                      <a:pt x="47" y="30"/>
                      <a:pt x="45" y="33"/>
                    </a:cubicBezTo>
                    <a:cubicBezTo>
                      <a:pt x="45" y="33"/>
                      <a:pt x="45" y="34"/>
                      <a:pt x="44" y="35"/>
                    </a:cubicBezTo>
                    <a:cubicBezTo>
                      <a:pt x="44" y="35"/>
                      <a:pt x="44" y="35"/>
                      <a:pt x="43" y="35"/>
                    </a:cubicBezTo>
                    <a:cubicBezTo>
                      <a:pt x="43" y="35"/>
                      <a:pt x="42" y="35"/>
                      <a:pt x="42" y="35"/>
                    </a:cubicBezTo>
                    <a:cubicBezTo>
                      <a:pt x="42" y="34"/>
                      <a:pt x="41" y="33"/>
                      <a:pt x="41" y="33"/>
                    </a:cubicBezTo>
                    <a:cubicBezTo>
                      <a:pt x="39" y="30"/>
                      <a:pt x="36" y="27"/>
                      <a:pt x="32" y="27"/>
                    </a:cubicBezTo>
                    <a:cubicBezTo>
                      <a:pt x="28" y="27"/>
                      <a:pt x="25" y="30"/>
                      <a:pt x="23" y="33"/>
                    </a:cubicBezTo>
                    <a:cubicBezTo>
                      <a:pt x="23" y="33"/>
                      <a:pt x="22" y="34"/>
                      <a:pt x="22" y="35"/>
                    </a:cubicBezTo>
                    <a:cubicBezTo>
                      <a:pt x="22" y="35"/>
                      <a:pt x="22" y="35"/>
                      <a:pt x="21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4"/>
                      <a:pt x="19" y="33"/>
                      <a:pt x="19" y="33"/>
                    </a:cubicBezTo>
                    <a:cubicBezTo>
                      <a:pt x="17" y="30"/>
                      <a:pt x="14" y="27"/>
                      <a:pt x="10" y="27"/>
                    </a:cubicBezTo>
                    <a:cubicBezTo>
                      <a:pt x="7" y="27"/>
                      <a:pt x="5" y="29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16"/>
                      <a:pt x="18" y="7"/>
                      <a:pt x="32" y="7"/>
                    </a:cubicBezTo>
                    <a:cubicBezTo>
                      <a:pt x="46" y="7"/>
                      <a:pt x="60" y="16"/>
                      <a:pt x="64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3" y="31"/>
                      <a:pt x="62" y="31"/>
                    </a:cubicBezTo>
                    <a:close/>
                    <a:moveTo>
                      <a:pt x="34" y="51"/>
                    </a:moveTo>
                    <a:cubicBezTo>
                      <a:pt x="34" y="56"/>
                      <a:pt x="30" y="61"/>
                      <a:pt x="25" y="61"/>
                    </a:cubicBezTo>
                    <a:cubicBezTo>
                      <a:pt x="19" y="61"/>
                      <a:pt x="15" y="56"/>
                      <a:pt x="15" y="51"/>
                    </a:cubicBezTo>
                    <a:cubicBezTo>
                      <a:pt x="15" y="50"/>
                      <a:pt x="16" y="49"/>
                      <a:pt x="17" y="49"/>
                    </a:cubicBezTo>
                    <a:cubicBezTo>
                      <a:pt x="19" y="49"/>
                      <a:pt x="20" y="50"/>
                      <a:pt x="20" y="51"/>
                    </a:cubicBezTo>
                    <a:cubicBezTo>
                      <a:pt x="20" y="54"/>
                      <a:pt x="22" y="56"/>
                      <a:pt x="25" y="56"/>
                    </a:cubicBezTo>
                    <a:cubicBezTo>
                      <a:pt x="27" y="56"/>
                      <a:pt x="30" y="54"/>
                      <a:pt x="30" y="51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29"/>
                      <a:pt x="34" y="29"/>
                      <a:pt x="34" y="29"/>
                    </a:cubicBezTo>
                    <a:lnTo>
                      <a:pt x="34" y="51"/>
                    </a:lnTo>
                    <a:close/>
                    <a:moveTo>
                      <a:pt x="34" y="6"/>
                    </a:moveTo>
                    <a:cubicBezTo>
                      <a:pt x="34" y="6"/>
                      <a:pt x="33" y="6"/>
                      <a:pt x="32" y="6"/>
                    </a:cubicBezTo>
                    <a:cubicBezTo>
                      <a:pt x="31" y="6"/>
                      <a:pt x="30" y="6"/>
                      <a:pt x="30" y="6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1"/>
                      <a:pt x="31" y="0"/>
                      <a:pt x="32" y="0"/>
                    </a:cubicBezTo>
                    <a:cubicBezTo>
                      <a:pt x="33" y="0"/>
                      <a:pt x="34" y="1"/>
                      <a:pt x="34" y="3"/>
                    </a:cubicBezTo>
                    <a:lnTo>
                      <a:pt x="34" y="6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9212580" y="2188845"/>
            <a:ext cx="1889125" cy="1873885"/>
            <a:chOff x="13024" y="3554"/>
            <a:chExt cx="3240" cy="3240"/>
          </a:xfrm>
        </p:grpSpPr>
        <p:sp>
          <p:nvSpPr>
            <p:cNvPr id="2" name="矩形 1"/>
            <p:cNvSpPr/>
            <p:nvPr/>
          </p:nvSpPr>
          <p:spPr>
            <a:xfrm rot="2679308">
              <a:off x="13024" y="3554"/>
              <a:ext cx="3240" cy="3240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4119" y="4496"/>
              <a:ext cx="1051" cy="1388"/>
              <a:chOff x="8147735" y="2908669"/>
              <a:chExt cx="667677" cy="881592"/>
            </a:xfrm>
            <a:solidFill>
              <a:schemeClr val="bg1">
                <a:lumMod val="95000"/>
              </a:schemeClr>
            </a:solidFill>
          </p:grpSpPr>
          <p:sp>
            <p:nvSpPr>
              <p:cNvPr id="9" name="Freeform 13"/>
              <p:cNvSpPr/>
              <p:nvPr/>
            </p:nvSpPr>
            <p:spPr bwMode="auto">
              <a:xfrm>
                <a:off x="8147735" y="2908669"/>
                <a:ext cx="667677" cy="881592"/>
              </a:xfrm>
              <a:custGeom>
                <a:avLst/>
                <a:gdLst>
                  <a:gd name="T0" fmla="*/ 41 w 459"/>
                  <a:gd name="T1" fmla="*/ 556 h 606"/>
                  <a:gd name="T2" fmla="*/ 56 w 459"/>
                  <a:gd name="T3" fmla="*/ 516 h 606"/>
                  <a:gd name="T4" fmla="*/ 151 w 459"/>
                  <a:gd name="T5" fmla="*/ 355 h 606"/>
                  <a:gd name="T6" fmla="*/ 148 w 459"/>
                  <a:gd name="T7" fmla="*/ 344 h 606"/>
                  <a:gd name="T8" fmla="*/ 5 w 459"/>
                  <a:gd name="T9" fmla="*/ 260 h 606"/>
                  <a:gd name="T10" fmla="*/ 6 w 459"/>
                  <a:gd name="T11" fmla="*/ 247 h 606"/>
                  <a:gd name="T12" fmla="*/ 203 w 459"/>
                  <a:gd name="T13" fmla="*/ 171 h 606"/>
                  <a:gd name="T14" fmla="*/ 214 w 459"/>
                  <a:gd name="T15" fmla="*/ 161 h 606"/>
                  <a:gd name="T16" fmla="*/ 268 w 459"/>
                  <a:gd name="T17" fmla="*/ 75 h 606"/>
                  <a:gd name="T18" fmla="*/ 270 w 459"/>
                  <a:gd name="T19" fmla="*/ 53 h 606"/>
                  <a:gd name="T20" fmla="*/ 251 w 459"/>
                  <a:gd name="T21" fmla="*/ 11 h 606"/>
                  <a:gd name="T22" fmla="*/ 259 w 459"/>
                  <a:gd name="T23" fmla="*/ 3 h 606"/>
                  <a:gd name="T24" fmla="*/ 428 w 459"/>
                  <a:gd name="T25" fmla="*/ 101 h 606"/>
                  <a:gd name="T26" fmla="*/ 454 w 459"/>
                  <a:gd name="T27" fmla="*/ 116 h 606"/>
                  <a:gd name="T28" fmla="*/ 451 w 459"/>
                  <a:gd name="T29" fmla="*/ 127 h 606"/>
                  <a:gd name="T30" fmla="*/ 404 w 459"/>
                  <a:gd name="T31" fmla="*/ 131 h 606"/>
                  <a:gd name="T32" fmla="*/ 395 w 459"/>
                  <a:gd name="T33" fmla="*/ 134 h 606"/>
                  <a:gd name="T34" fmla="*/ 385 w 459"/>
                  <a:gd name="T35" fmla="*/ 143 h 606"/>
                  <a:gd name="T36" fmla="*/ 385 w 459"/>
                  <a:gd name="T37" fmla="*/ 143 h 606"/>
                  <a:gd name="T38" fmla="*/ 336 w 459"/>
                  <a:gd name="T39" fmla="*/ 232 h 606"/>
                  <a:gd name="T40" fmla="*/ 333 w 459"/>
                  <a:gd name="T41" fmla="*/ 246 h 606"/>
                  <a:gd name="T42" fmla="*/ 362 w 459"/>
                  <a:gd name="T43" fmla="*/ 453 h 606"/>
                  <a:gd name="T44" fmla="*/ 350 w 459"/>
                  <a:gd name="T45" fmla="*/ 459 h 606"/>
                  <a:gd name="T46" fmla="*/ 207 w 459"/>
                  <a:gd name="T47" fmla="*/ 377 h 606"/>
                  <a:gd name="T48" fmla="*/ 197 w 459"/>
                  <a:gd name="T49" fmla="*/ 380 h 606"/>
                  <a:gd name="T50" fmla="*/ 99 w 459"/>
                  <a:gd name="T51" fmla="*/ 543 h 606"/>
                  <a:gd name="T52" fmla="*/ 69 w 459"/>
                  <a:gd name="T53" fmla="*/ 574 h 606"/>
                  <a:gd name="T54" fmla="*/ 41 w 459"/>
                  <a:gd name="T55" fmla="*/ 556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9" h="606">
                    <a:moveTo>
                      <a:pt x="41" y="556"/>
                    </a:moveTo>
                    <a:cubicBezTo>
                      <a:pt x="45" y="543"/>
                      <a:pt x="50" y="527"/>
                      <a:pt x="56" y="516"/>
                    </a:cubicBezTo>
                    <a:cubicBezTo>
                      <a:pt x="87" y="462"/>
                      <a:pt x="120" y="409"/>
                      <a:pt x="151" y="355"/>
                    </a:cubicBezTo>
                    <a:cubicBezTo>
                      <a:pt x="153" y="351"/>
                      <a:pt x="152" y="347"/>
                      <a:pt x="148" y="344"/>
                    </a:cubicBezTo>
                    <a:cubicBezTo>
                      <a:pt x="102" y="318"/>
                      <a:pt x="52" y="287"/>
                      <a:pt x="5" y="260"/>
                    </a:cubicBezTo>
                    <a:cubicBezTo>
                      <a:pt x="0" y="257"/>
                      <a:pt x="0" y="250"/>
                      <a:pt x="6" y="247"/>
                    </a:cubicBezTo>
                    <a:cubicBezTo>
                      <a:pt x="65" y="209"/>
                      <a:pt x="127" y="178"/>
                      <a:pt x="203" y="171"/>
                    </a:cubicBezTo>
                    <a:cubicBezTo>
                      <a:pt x="208" y="170"/>
                      <a:pt x="211" y="166"/>
                      <a:pt x="214" y="161"/>
                    </a:cubicBezTo>
                    <a:cubicBezTo>
                      <a:pt x="232" y="133"/>
                      <a:pt x="250" y="104"/>
                      <a:pt x="268" y="75"/>
                    </a:cubicBezTo>
                    <a:cubicBezTo>
                      <a:pt x="272" y="68"/>
                      <a:pt x="273" y="60"/>
                      <a:pt x="270" y="53"/>
                    </a:cubicBezTo>
                    <a:cubicBezTo>
                      <a:pt x="263" y="39"/>
                      <a:pt x="257" y="25"/>
                      <a:pt x="251" y="11"/>
                    </a:cubicBezTo>
                    <a:cubicBezTo>
                      <a:pt x="248" y="6"/>
                      <a:pt x="254" y="0"/>
                      <a:pt x="259" y="3"/>
                    </a:cubicBezTo>
                    <a:cubicBezTo>
                      <a:pt x="428" y="101"/>
                      <a:pt x="428" y="101"/>
                      <a:pt x="428" y="101"/>
                    </a:cubicBezTo>
                    <a:cubicBezTo>
                      <a:pt x="454" y="116"/>
                      <a:pt x="454" y="116"/>
                      <a:pt x="454" y="116"/>
                    </a:cubicBezTo>
                    <a:cubicBezTo>
                      <a:pt x="459" y="119"/>
                      <a:pt x="457" y="126"/>
                      <a:pt x="451" y="127"/>
                    </a:cubicBezTo>
                    <a:cubicBezTo>
                      <a:pt x="435" y="128"/>
                      <a:pt x="420" y="130"/>
                      <a:pt x="404" y="131"/>
                    </a:cubicBezTo>
                    <a:cubicBezTo>
                      <a:pt x="401" y="131"/>
                      <a:pt x="398" y="132"/>
                      <a:pt x="395" y="134"/>
                    </a:cubicBezTo>
                    <a:cubicBezTo>
                      <a:pt x="391" y="136"/>
                      <a:pt x="387" y="139"/>
                      <a:pt x="385" y="143"/>
                    </a:cubicBezTo>
                    <a:cubicBezTo>
                      <a:pt x="385" y="143"/>
                      <a:pt x="385" y="143"/>
                      <a:pt x="385" y="143"/>
                    </a:cubicBezTo>
                    <a:cubicBezTo>
                      <a:pt x="336" y="232"/>
                      <a:pt x="336" y="232"/>
                      <a:pt x="336" y="232"/>
                    </a:cubicBezTo>
                    <a:cubicBezTo>
                      <a:pt x="333" y="236"/>
                      <a:pt x="331" y="241"/>
                      <a:pt x="333" y="246"/>
                    </a:cubicBezTo>
                    <a:cubicBezTo>
                      <a:pt x="362" y="319"/>
                      <a:pt x="368" y="387"/>
                      <a:pt x="362" y="453"/>
                    </a:cubicBezTo>
                    <a:cubicBezTo>
                      <a:pt x="362" y="459"/>
                      <a:pt x="356" y="462"/>
                      <a:pt x="350" y="459"/>
                    </a:cubicBezTo>
                    <a:cubicBezTo>
                      <a:pt x="304" y="432"/>
                      <a:pt x="254" y="403"/>
                      <a:pt x="207" y="377"/>
                    </a:cubicBezTo>
                    <a:cubicBezTo>
                      <a:pt x="204" y="375"/>
                      <a:pt x="199" y="376"/>
                      <a:pt x="197" y="380"/>
                    </a:cubicBezTo>
                    <a:cubicBezTo>
                      <a:pt x="164" y="434"/>
                      <a:pt x="132" y="489"/>
                      <a:pt x="99" y="543"/>
                    </a:cubicBezTo>
                    <a:cubicBezTo>
                      <a:pt x="93" y="554"/>
                      <a:pt x="81" y="564"/>
                      <a:pt x="69" y="574"/>
                    </a:cubicBezTo>
                    <a:cubicBezTo>
                      <a:pt x="32" y="606"/>
                      <a:pt x="28" y="605"/>
                      <a:pt x="41" y="5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9"/>
              <p:cNvSpPr/>
              <p:nvPr/>
            </p:nvSpPr>
            <p:spPr bwMode="auto">
              <a:xfrm>
                <a:off x="8147735" y="2908669"/>
                <a:ext cx="667677" cy="881592"/>
              </a:xfrm>
              <a:custGeom>
                <a:avLst/>
                <a:gdLst>
                  <a:gd name="T0" fmla="*/ 41 w 459"/>
                  <a:gd name="T1" fmla="*/ 556 h 606"/>
                  <a:gd name="T2" fmla="*/ 56 w 459"/>
                  <a:gd name="T3" fmla="*/ 516 h 606"/>
                  <a:gd name="T4" fmla="*/ 151 w 459"/>
                  <a:gd name="T5" fmla="*/ 355 h 606"/>
                  <a:gd name="T6" fmla="*/ 148 w 459"/>
                  <a:gd name="T7" fmla="*/ 344 h 606"/>
                  <a:gd name="T8" fmla="*/ 5 w 459"/>
                  <a:gd name="T9" fmla="*/ 260 h 606"/>
                  <a:gd name="T10" fmla="*/ 6 w 459"/>
                  <a:gd name="T11" fmla="*/ 247 h 606"/>
                  <a:gd name="T12" fmla="*/ 203 w 459"/>
                  <a:gd name="T13" fmla="*/ 171 h 606"/>
                  <a:gd name="T14" fmla="*/ 214 w 459"/>
                  <a:gd name="T15" fmla="*/ 161 h 606"/>
                  <a:gd name="T16" fmla="*/ 268 w 459"/>
                  <a:gd name="T17" fmla="*/ 75 h 606"/>
                  <a:gd name="T18" fmla="*/ 270 w 459"/>
                  <a:gd name="T19" fmla="*/ 53 h 606"/>
                  <a:gd name="T20" fmla="*/ 251 w 459"/>
                  <a:gd name="T21" fmla="*/ 11 h 606"/>
                  <a:gd name="T22" fmla="*/ 259 w 459"/>
                  <a:gd name="T23" fmla="*/ 3 h 606"/>
                  <a:gd name="T24" fmla="*/ 428 w 459"/>
                  <a:gd name="T25" fmla="*/ 101 h 606"/>
                  <a:gd name="T26" fmla="*/ 454 w 459"/>
                  <a:gd name="T27" fmla="*/ 116 h 606"/>
                  <a:gd name="T28" fmla="*/ 451 w 459"/>
                  <a:gd name="T29" fmla="*/ 127 h 606"/>
                  <a:gd name="T30" fmla="*/ 404 w 459"/>
                  <a:gd name="T31" fmla="*/ 131 h 606"/>
                  <a:gd name="T32" fmla="*/ 395 w 459"/>
                  <a:gd name="T33" fmla="*/ 134 h 606"/>
                  <a:gd name="T34" fmla="*/ 385 w 459"/>
                  <a:gd name="T35" fmla="*/ 143 h 606"/>
                  <a:gd name="T36" fmla="*/ 385 w 459"/>
                  <a:gd name="T37" fmla="*/ 143 h 606"/>
                  <a:gd name="T38" fmla="*/ 336 w 459"/>
                  <a:gd name="T39" fmla="*/ 232 h 606"/>
                  <a:gd name="T40" fmla="*/ 333 w 459"/>
                  <a:gd name="T41" fmla="*/ 246 h 606"/>
                  <a:gd name="T42" fmla="*/ 362 w 459"/>
                  <a:gd name="T43" fmla="*/ 453 h 606"/>
                  <a:gd name="T44" fmla="*/ 350 w 459"/>
                  <a:gd name="T45" fmla="*/ 459 h 606"/>
                  <a:gd name="T46" fmla="*/ 207 w 459"/>
                  <a:gd name="T47" fmla="*/ 377 h 606"/>
                  <a:gd name="T48" fmla="*/ 197 w 459"/>
                  <a:gd name="T49" fmla="*/ 380 h 606"/>
                  <a:gd name="T50" fmla="*/ 99 w 459"/>
                  <a:gd name="T51" fmla="*/ 543 h 606"/>
                  <a:gd name="T52" fmla="*/ 69 w 459"/>
                  <a:gd name="T53" fmla="*/ 574 h 606"/>
                  <a:gd name="T54" fmla="*/ 41 w 459"/>
                  <a:gd name="T55" fmla="*/ 556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9" h="606">
                    <a:moveTo>
                      <a:pt x="41" y="556"/>
                    </a:moveTo>
                    <a:cubicBezTo>
                      <a:pt x="45" y="543"/>
                      <a:pt x="50" y="527"/>
                      <a:pt x="56" y="516"/>
                    </a:cubicBezTo>
                    <a:cubicBezTo>
                      <a:pt x="87" y="462"/>
                      <a:pt x="120" y="409"/>
                      <a:pt x="151" y="355"/>
                    </a:cubicBezTo>
                    <a:cubicBezTo>
                      <a:pt x="153" y="351"/>
                      <a:pt x="152" y="347"/>
                      <a:pt x="148" y="344"/>
                    </a:cubicBezTo>
                    <a:cubicBezTo>
                      <a:pt x="102" y="318"/>
                      <a:pt x="52" y="287"/>
                      <a:pt x="5" y="260"/>
                    </a:cubicBezTo>
                    <a:cubicBezTo>
                      <a:pt x="0" y="257"/>
                      <a:pt x="0" y="250"/>
                      <a:pt x="6" y="247"/>
                    </a:cubicBezTo>
                    <a:cubicBezTo>
                      <a:pt x="65" y="209"/>
                      <a:pt x="127" y="178"/>
                      <a:pt x="203" y="171"/>
                    </a:cubicBezTo>
                    <a:cubicBezTo>
                      <a:pt x="208" y="170"/>
                      <a:pt x="211" y="166"/>
                      <a:pt x="214" y="161"/>
                    </a:cubicBezTo>
                    <a:cubicBezTo>
                      <a:pt x="232" y="133"/>
                      <a:pt x="250" y="104"/>
                      <a:pt x="268" y="75"/>
                    </a:cubicBezTo>
                    <a:cubicBezTo>
                      <a:pt x="272" y="68"/>
                      <a:pt x="273" y="60"/>
                      <a:pt x="270" y="53"/>
                    </a:cubicBezTo>
                    <a:cubicBezTo>
                      <a:pt x="263" y="39"/>
                      <a:pt x="257" y="25"/>
                      <a:pt x="251" y="11"/>
                    </a:cubicBezTo>
                    <a:cubicBezTo>
                      <a:pt x="248" y="6"/>
                      <a:pt x="254" y="0"/>
                      <a:pt x="259" y="3"/>
                    </a:cubicBezTo>
                    <a:cubicBezTo>
                      <a:pt x="428" y="101"/>
                      <a:pt x="428" y="101"/>
                      <a:pt x="428" y="101"/>
                    </a:cubicBezTo>
                    <a:cubicBezTo>
                      <a:pt x="454" y="116"/>
                      <a:pt x="454" y="116"/>
                      <a:pt x="454" y="116"/>
                    </a:cubicBezTo>
                    <a:cubicBezTo>
                      <a:pt x="459" y="119"/>
                      <a:pt x="457" y="126"/>
                      <a:pt x="451" y="127"/>
                    </a:cubicBezTo>
                    <a:cubicBezTo>
                      <a:pt x="435" y="128"/>
                      <a:pt x="420" y="130"/>
                      <a:pt x="404" y="131"/>
                    </a:cubicBezTo>
                    <a:cubicBezTo>
                      <a:pt x="401" y="131"/>
                      <a:pt x="398" y="132"/>
                      <a:pt x="395" y="134"/>
                    </a:cubicBezTo>
                    <a:cubicBezTo>
                      <a:pt x="391" y="136"/>
                      <a:pt x="387" y="139"/>
                      <a:pt x="385" y="143"/>
                    </a:cubicBezTo>
                    <a:cubicBezTo>
                      <a:pt x="385" y="143"/>
                      <a:pt x="385" y="143"/>
                      <a:pt x="385" y="143"/>
                    </a:cubicBezTo>
                    <a:cubicBezTo>
                      <a:pt x="336" y="232"/>
                      <a:pt x="336" y="232"/>
                      <a:pt x="336" y="232"/>
                    </a:cubicBezTo>
                    <a:cubicBezTo>
                      <a:pt x="333" y="236"/>
                      <a:pt x="331" y="241"/>
                      <a:pt x="333" y="246"/>
                    </a:cubicBezTo>
                    <a:cubicBezTo>
                      <a:pt x="362" y="319"/>
                      <a:pt x="368" y="387"/>
                      <a:pt x="362" y="453"/>
                    </a:cubicBezTo>
                    <a:cubicBezTo>
                      <a:pt x="362" y="459"/>
                      <a:pt x="356" y="462"/>
                      <a:pt x="350" y="459"/>
                    </a:cubicBezTo>
                    <a:cubicBezTo>
                      <a:pt x="304" y="432"/>
                      <a:pt x="254" y="403"/>
                      <a:pt x="207" y="377"/>
                    </a:cubicBezTo>
                    <a:cubicBezTo>
                      <a:pt x="204" y="375"/>
                      <a:pt x="199" y="376"/>
                      <a:pt x="197" y="380"/>
                    </a:cubicBezTo>
                    <a:cubicBezTo>
                      <a:pt x="164" y="434"/>
                      <a:pt x="132" y="489"/>
                      <a:pt x="99" y="543"/>
                    </a:cubicBezTo>
                    <a:cubicBezTo>
                      <a:pt x="93" y="554"/>
                      <a:pt x="81" y="564"/>
                      <a:pt x="69" y="574"/>
                    </a:cubicBezTo>
                    <a:cubicBezTo>
                      <a:pt x="32" y="606"/>
                      <a:pt x="28" y="605"/>
                      <a:pt x="41" y="5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551930" y="2198370"/>
            <a:ext cx="1889125" cy="1873885"/>
            <a:chOff x="9566" y="3554"/>
            <a:chExt cx="3240" cy="3240"/>
          </a:xfrm>
        </p:grpSpPr>
        <p:sp>
          <p:nvSpPr>
            <p:cNvPr id="19" name="矩形 18"/>
            <p:cNvSpPr/>
            <p:nvPr/>
          </p:nvSpPr>
          <p:spPr>
            <a:xfrm rot="2679308">
              <a:off x="9566" y="3554"/>
              <a:ext cx="3240" cy="3240"/>
            </a:xfrm>
            <a:prstGeom prst="rect">
              <a:avLst/>
            </a:prstGeom>
            <a:noFill/>
            <a:ln>
              <a:solidFill>
                <a:schemeClr val="accent4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0754" y="4496"/>
              <a:ext cx="839" cy="1368"/>
              <a:chOff x="6422123" y="2904172"/>
              <a:chExt cx="532845" cy="868627"/>
            </a:xfrm>
            <a:solidFill>
              <a:schemeClr val="bg1">
                <a:lumMod val="95000"/>
              </a:schemeClr>
            </a:solidFill>
          </p:grpSpPr>
          <p:sp>
            <p:nvSpPr>
              <p:cNvPr id="23" name="Freeform 18"/>
              <p:cNvSpPr>
                <a:spLocks noEditPoints="1"/>
              </p:cNvSpPr>
              <p:nvPr/>
            </p:nvSpPr>
            <p:spPr bwMode="auto">
              <a:xfrm>
                <a:off x="6422123" y="2904172"/>
                <a:ext cx="532845" cy="868627"/>
              </a:xfrm>
              <a:custGeom>
                <a:avLst/>
                <a:gdLst>
                  <a:gd name="T0" fmla="*/ 23 w 366"/>
                  <a:gd name="T1" fmla="*/ 156 h 597"/>
                  <a:gd name="T2" fmla="*/ 100 w 366"/>
                  <a:gd name="T3" fmla="*/ 252 h 597"/>
                  <a:gd name="T4" fmla="*/ 42 w 366"/>
                  <a:gd name="T5" fmla="*/ 255 h 597"/>
                  <a:gd name="T6" fmla="*/ 356 w 366"/>
                  <a:gd name="T7" fmla="*/ 46 h 597"/>
                  <a:gd name="T8" fmla="*/ 347 w 366"/>
                  <a:gd name="T9" fmla="*/ 87 h 597"/>
                  <a:gd name="T10" fmla="*/ 290 w 366"/>
                  <a:gd name="T11" fmla="*/ 80 h 597"/>
                  <a:gd name="T12" fmla="*/ 340 w 366"/>
                  <a:gd name="T13" fmla="*/ 113 h 597"/>
                  <a:gd name="T14" fmla="*/ 346 w 366"/>
                  <a:gd name="T15" fmla="*/ 114 h 597"/>
                  <a:gd name="T16" fmla="*/ 342 w 366"/>
                  <a:gd name="T17" fmla="*/ 232 h 597"/>
                  <a:gd name="T18" fmla="*/ 270 w 366"/>
                  <a:gd name="T19" fmla="*/ 253 h 597"/>
                  <a:gd name="T20" fmla="*/ 319 w 366"/>
                  <a:gd name="T21" fmla="*/ 260 h 597"/>
                  <a:gd name="T22" fmla="*/ 338 w 366"/>
                  <a:gd name="T23" fmla="*/ 116 h 597"/>
                  <a:gd name="T24" fmla="*/ 270 w 366"/>
                  <a:gd name="T25" fmla="*/ 253 h 597"/>
                  <a:gd name="T26" fmla="*/ 78 w 366"/>
                  <a:gd name="T27" fmla="*/ 578 h 597"/>
                  <a:gd name="T28" fmla="*/ 309 w 366"/>
                  <a:gd name="T29" fmla="*/ 575 h 597"/>
                  <a:gd name="T30" fmla="*/ 40 w 366"/>
                  <a:gd name="T31" fmla="*/ 264 h 597"/>
                  <a:gd name="T32" fmla="*/ 221 w 366"/>
                  <a:gd name="T33" fmla="*/ 100 h 597"/>
                  <a:gd name="T34" fmla="*/ 239 w 366"/>
                  <a:gd name="T35" fmla="*/ 39 h 597"/>
                  <a:gd name="T36" fmla="*/ 196 w 366"/>
                  <a:gd name="T37" fmla="*/ 69 h 597"/>
                  <a:gd name="T38" fmla="*/ 205 w 366"/>
                  <a:gd name="T39" fmla="*/ 253 h 597"/>
                  <a:gd name="T40" fmla="*/ 209 w 366"/>
                  <a:gd name="T41" fmla="*/ 128 h 597"/>
                  <a:gd name="T42" fmla="*/ 263 w 366"/>
                  <a:gd name="T43" fmla="*/ 136 h 597"/>
                  <a:gd name="T44" fmla="*/ 263 w 366"/>
                  <a:gd name="T45" fmla="*/ 104 h 597"/>
                  <a:gd name="T46" fmla="*/ 209 w 366"/>
                  <a:gd name="T47" fmla="*/ 111 h 597"/>
                  <a:gd name="T48" fmla="*/ 206 w 366"/>
                  <a:gd name="T49" fmla="*/ 67 h 597"/>
                  <a:gd name="T50" fmla="*/ 163 w 366"/>
                  <a:gd name="T51" fmla="*/ 90 h 597"/>
                  <a:gd name="T52" fmla="*/ 175 w 366"/>
                  <a:gd name="T53" fmla="*/ 252 h 597"/>
                  <a:gd name="T54" fmla="*/ 126 w 366"/>
                  <a:gd name="T55" fmla="*/ 260 h 597"/>
                  <a:gd name="T56" fmla="*/ 137 w 366"/>
                  <a:gd name="T57" fmla="*/ 37 h 597"/>
                  <a:gd name="T58" fmla="*/ 186 w 366"/>
                  <a:gd name="T59" fmla="*/ 254 h 597"/>
                  <a:gd name="T60" fmla="*/ 57 w 366"/>
                  <a:gd name="T61" fmla="*/ 105 h 597"/>
                  <a:gd name="T62" fmla="*/ 14 w 366"/>
                  <a:gd name="T63" fmla="*/ 115 h 597"/>
                  <a:gd name="T64" fmla="*/ 68 w 366"/>
                  <a:gd name="T65" fmla="*/ 72 h 597"/>
                  <a:gd name="T66" fmla="*/ 112 w 366"/>
                  <a:gd name="T67" fmla="*/ 253 h 597"/>
                  <a:gd name="T68" fmla="*/ 74 w 366"/>
                  <a:gd name="T69" fmla="*/ 136 h 597"/>
                  <a:gd name="T70" fmla="*/ 22 w 366"/>
                  <a:gd name="T71" fmla="*/ 154 h 597"/>
                  <a:gd name="T72" fmla="*/ 14 w 366"/>
                  <a:gd name="T73" fmla="*/ 124 h 597"/>
                  <a:gd name="T74" fmla="*/ 68 w 366"/>
                  <a:gd name="T75" fmla="*/ 114 h 597"/>
                  <a:gd name="T76" fmla="*/ 326 w 366"/>
                  <a:gd name="T77" fmla="*/ 15 h 597"/>
                  <a:gd name="T78" fmla="*/ 301 w 366"/>
                  <a:gd name="T79" fmla="*/ 73 h 597"/>
                  <a:gd name="T80" fmla="*/ 209 w 366"/>
                  <a:gd name="T81" fmla="*/ 250 h 597"/>
                  <a:gd name="T82" fmla="*/ 262 w 366"/>
                  <a:gd name="T83" fmla="*/ 139 h 597"/>
                  <a:gd name="T84" fmla="*/ 260 w 366"/>
                  <a:gd name="T85" fmla="*/ 26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6" h="597">
                    <a:moveTo>
                      <a:pt x="42" y="255"/>
                    </a:moveTo>
                    <a:cubicBezTo>
                      <a:pt x="19" y="162"/>
                      <a:pt x="19" y="162"/>
                      <a:pt x="19" y="162"/>
                    </a:cubicBezTo>
                    <a:cubicBezTo>
                      <a:pt x="18" y="159"/>
                      <a:pt x="19" y="158"/>
                      <a:pt x="23" y="156"/>
                    </a:cubicBezTo>
                    <a:cubicBezTo>
                      <a:pt x="38" y="152"/>
                      <a:pt x="53" y="149"/>
                      <a:pt x="69" y="145"/>
                    </a:cubicBezTo>
                    <a:cubicBezTo>
                      <a:pt x="72" y="144"/>
                      <a:pt x="74" y="145"/>
                      <a:pt x="75" y="149"/>
                    </a:cubicBezTo>
                    <a:cubicBezTo>
                      <a:pt x="100" y="252"/>
                      <a:pt x="100" y="252"/>
                      <a:pt x="100" y="252"/>
                    </a:cubicBezTo>
                    <a:cubicBezTo>
                      <a:pt x="101" y="256"/>
                      <a:pt x="98" y="260"/>
                      <a:pt x="94" y="260"/>
                    </a:cubicBezTo>
                    <a:cubicBezTo>
                      <a:pt x="49" y="260"/>
                      <a:pt x="49" y="260"/>
                      <a:pt x="49" y="260"/>
                    </a:cubicBezTo>
                    <a:cubicBezTo>
                      <a:pt x="45" y="260"/>
                      <a:pt x="43" y="258"/>
                      <a:pt x="42" y="255"/>
                    </a:cubicBezTo>
                    <a:close/>
                    <a:moveTo>
                      <a:pt x="365" y="49"/>
                    </a:moveTo>
                    <a:cubicBezTo>
                      <a:pt x="366" y="48"/>
                      <a:pt x="365" y="47"/>
                      <a:pt x="363" y="47"/>
                    </a:cubicBezTo>
                    <a:cubicBezTo>
                      <a:pt x="361" y="47"/>
                      <a:pt x="358" y="46"/>
                      <a:pt x="356" y="46"/>
                    </a:cubicBezTo>
                    <a:cubicBezTo>
                      <a:pt x="354" y="46"/>
                      <a:pt x="354" y="46"/>
                      <a:pt x="354" y="48"/>
                    </a:cubicBezTo>
                    <a:cubicBezTo>
                      <a:pt x="352" y="61"/>
                      <a:pt x="350" y="74"/>
                      <a:pt x="349" y="87"/>
                    </a:cubicBezTo>
                    <a:cubicBezTo>
                      <a:pt x="348" y="91"/>
                      <a:pt x="347" y="92"/>
                      <a:pt x="347" y="87"/>
                    </a:cubicBezTo>
                    <a:cubicBezTo>
                      <a:pt x="347" y="83"/>
                      <a:pt x="347" y="83"/>
                      <a:pt x="344" y="83"/>
                    </a:cubicBezTo>
                    <a:cubicBezTo>
                      <a:pt x="328" y="81"/>
                      <a:pt x="311" y="79"/>
                      <a:pt x="295" y="77"/>
                    </a:cubicBezTo>
                    <a:cubicBezTo>
                      <a:pt x="291" y="76"/>
                      <a:pt x="291" y="76"/>
                      <a:pt x="290" y="80"/>
                    </a:cubicBezTo>
                    <a:cubicBezTo>
                      <a:pt x="290" y="87"/>
                      <a:pt x="289" y="95"/>
                      <a:pt x="288" y="102"/>
                    </a:cubicBezTo>
                    <a:cubicBezTo>
                      <a:pt x="287" y="107"/>
                      <a:pt x="288" y="107"/>
                      <a:pt x="291" y="108"/>
                    </a:cubicBezTo>
                    <a:cubicBezTo>
                      <a:pt x="308" y="110"/>
                      <a:pt x="324" y="111"/>
                      <a:pt x="340" y="113"/>
                    </a:cubicBezTo>
                    <a:cubicBezTo>
                      <a:pt x="343" y="114"/>
                      <a:pt x="344" y="113"/>
                      <a:pt x="344" y="109"/>
                    </a:cubicBezTo>
                    <a:cubicBezTo>
                      <a:pt x="345" y="105"/>
                      <a:pt x="347" y="106"/>
                      <a:pt x="346" y="110"/>
                    </a:cubicBezTo>
                    <a:cubicBezTo>
                      <a:pt x="346" y="114"/>
                      <a:pt x="346" y="114"/>
                      <a:pt x="346" y="114"/>
                    </a:cubicBezTo>
                    <a:cubicBezTo>
                      <a:pt x="341" y="152"/>
                      <a:pt x="337" y="189"/>
                      <a:pt x="333" y="227"/>
                    </a:cubicBezTo>
                    <a:cubicBezTo>
                      <a:pt x="332" y="230"/>
                      <a:pt x="332" y="231"/>
                      <a:pt x="334" y="231"/>
                    </a:cubicBezTo>
                    <a:cubicBezTo>
                      <a:pt x="337" y="231"/>
                      <a:pt x="339" y="232"/>
                      <a:pt x="342" y="232"/>
                    </a:cubicBezTo>
                    <a:cubicBezTo>
                      <a:pt x="344" y="232"/>
                      <a:pt x="344" y="232"/>
                      <a:pt x="344" y="230"/>
                    </a:cubicBezTo>
                    <a:cubicBezTo>
                      <a:pt x="351" y="169"/>
                      <a:pt x="358" y="110"/>
                      <a:pt x="365" y="49"/>
                    </a:cubicBezTo>
                    <a:close/>
                    <a:moveTo>
                      <a:pt x="270" y="253"/>
                    </a:moveTo>
                    <a:cubicBezTo>
                      <a:pt x="270" y="254"/>
                      <a:pt x="270" y="256"/>
                      <a:pt x="272" y="258"/>
                    </a:cubicBezTo>
                    <a:cubicBezTo>
                      <a:pt x="273" y="259"/>
                      <a:pt x="275" y="260"/>
                      <a:pt x="277" y="260"/>
                    </a:cubicBezTo>
                    <a:cubicBezTo>
                      <a:pt x="319" y="260"/>
                      <a:pt x="319" y="260"/>
                      <a:pt x="319" y="260"/>
                    </a:cubicBezTo>
                    <a:cubicBezTo>
                      <a:pt x="327" y="260"/>
                      <a:pt x="327" y="259"/>
                      <a:pt x="328" y="251"/>
                    </a:cubicBezTo>
                    <a:cubicBezTo>
                      <a:pt x="343" y="121"/>
                      <a:pt x="343" y="121"/>
                      <a:pt x="343" y="121"/>
                    </a:cubicBezTo>
                    <a:cubicBezTo>
                      <a:pt x="343" y="117"/>
                      <a:pt x="342" y="116"/>
                      <a:pt x="338" y="116"/>
                    </a:cubicBezTo>
                    <a:cubicBezTo>
                      <a:pt x="323" y="114"/>
                      <a:pt x="308" y="112"/>
                      <a:pt x="292" y="111"/>
                    </a:cubicBezTo>
                    <a:cubicBezTo>
                      <a:pt x="287" y="110"/>
                      <a:pt x="287" y="111"/>
                      <a:pt x="286" y="115"/>
                    </a:cubicBezTo>
                    <a:lnTo>
                      <a:pt x="270" y="253"/>
                    </a:lnTo>
                    <a:close/>
                    <a:moveTo>
                      <a:pt x="40" y="264"/>
                    </a:moveTo>
                    <a:cubicBezTo>
                      <a:pt x="29" y="266"/>
                      <a:pt x="28" y="271"/>
                      <a:pt x="31" y="286"/>
                    </a:cubicBezTo>
                    <a:cubicBezTo>
                      <a:pt x="47" y="383"/>
                      <a:pt x="62" y="481"/>
                      <a:pt x="78" y="578"/>
                    </a:cubicBezTo>
                    <a:cubicBezTo>
                      <a:pt x="81" y="595"/>
                      <a:pt x="87" y="597"/>
                      <a:pt x="108" y="597"/>
                    </a:cubicBezTo>
                    <a:cubicBezTo>
                      <a:pt x="165" y="597"/>
                      <a:pt x="223" y="597"/>
                      <a:pt x="280" y="597"/>
                    </a:cubicBezTo>
                    <a:cubicBezTo>
                      <a:pt x="302" y="597"/>
                      <a:pt x="306" y="594"/>
                      <a:pt x="309" y="575"/>
                    </a:cubicBezTo>
                    <a:cubicBezTo>
                      <a:pt x="321" y="478"/>
                      <a:pt x="333" y="382"/>
                      <a:pt x="346" y="285"/>
                    </a:cubicBezTo>
                    <a:cubicBezTo>
                      <a:pt x="348" y="271"/>
                      <a:pt x="344" y="266"/>
                      <a:pt x="331" y="264"/>
                    </a:cubicBezTo>
                    <a:lnTo>
                      <a:pt x="40" y="264"/>
                    </a:lnTo>
                    <a:close/>
                    <a:moveTo>
                      <a:pt x="239" y="39"/>
                    </a:moveTo>
                    <a:cubicBezTo>
                      <a:pt x="216" y="39"/>
                      <a:pt x="216" y="76"/>
                      <a:pt x="216" y="96"/>
                    </a:cubicBezTo>
                    <a:cubicBezTo>
                      <a:pt x="216" y="100"/>
                      <a:pt x="217" y="100"/>
                      <a:pt x="221" y="100"/>
                    </a:cubicBezTo>
                    <a:cubicBezTo>
                      <a:pt x="233" y="100"/>
                      <a:pt x="245" y="100"/>
                      <a:pt x="257" y="101"/>
                    </a:cubicBezTo>
                    <a:cubicBezTo>
                      <a:pt x="261" y="101"/>
                      <a:pt x="261" y="100"/>
                      <a:pt x="261" y="96"/>
                    </a:cubicBezTo>
                    <a:cubicBezTo>
                      <a:pt x="261" y="75"/>
                      <a:pt x="262" y="39"/>
                      <a:pt x="239" y="39"/>
                    </a:cubicBezTo>
                    <a:close/>
                    <a:moveTo>
                      <a:pt x="206" y="67"/>
                    </a:moveTo>
                    <a:cubicBezTo>
                      <a:pt x="204" y="67"/>
                      <a:pt x="201" y="67"/>
                      <a:pt x="198" y="67"/>
                    </a:cubicBezTo>
                    <a:cubicBezTo>
                      <a:pt x="197" y="67"/>
                      <a:pt x="196" y="67"/>
                      <a:pt x="196" y="69"/>
                    </a:cubicBezTo>
                    <a:cubicBezTo>
                      <a:pt x="196" y="129"/>
                      <a:pt x="195" y="190"/>
                      <a:pt x="195" y="250"/>
                    </a:cubicBezTo>
                    <a:cubicBezTo>
                      <a:pt x="195" y="253"/>
                      <a:pt x="195" y="253"/>
                      <a:pt x="197" y="253"/>
                    </a:cubicBezTo>
                    <a:cubicBezTo>
                      <a:pt x="200" y="253"/>
                      <a:pt x="203" y="253"/>
                      <a:pt x="205" y="253"/>
                    </a:cubicBezTo>
                    <a:cubicBezTo>
                      <a:pt x="207" y="253"/>
                      <a:pt x="207" y="253"/>
                      <a:pt x="207" y="249"/>
                    </a:cubicBezTo>
                    <a:cubicBezTo>
                      <a:pt x="207" y="210"/>
                      <a:pt x="208" y="170"/>
                      <a:pt x="208" y="130"/>
                    </a:cubicBezTo>
                    <a:cubicBezTo>
                      <a:pt x="208" y="129"/>
                      <a:pt x="208" y="128"/>
                      <a:pt x="209" y="128"/>
                    </a:cubicBezTo>
                    <a:cubicBezTo>
                      <a:pt x="210" y="128"/>
                      <a:pt x="210" y="129"/>
                      <a:pt x="210" y="131"/>
                    </a:cubicBezTo>
                    <a:cubicBezTo>
                      <a:pt x="210" y="135"/>
                      <a:pt x="210" y="135"/>
                      <a:pt x="214" y="135"/>
                    </a:cubicBezTo>
                    <a:cubicBezTo>
                      <a:pt x="230" y="136"/>
                      <a:pt x="246" y="136"/>
                      <a:pt x="263" y="136"/>
                    </a:cubicBezTo>
                    <a:cubicBezTo>
                      <a:pt x="266" y="136"/>
                      <a:pt x="267" y="135"/>
                      <a:pt x="267" y="131"/>
                    </a:cubicBezTo>
                    <a:cubicBezTo>
                      <a:pt x="267" y="123"/>
                      <a:pt x="267" y="116"/>
                      <a:pt x="267" y="108"/>
                    </a:cubicBezTo>
                    <a:cubicBezTo>
                      <a:pt x="267" y="105"/>
                      <a:pt x="266" y="104"/>
                      <a:pt x="263" y="104"/>
                    </a:cubicBezTo>
                    <a:cubicBezTo>
                      <a:pt x="246" y="104"/>
                      <a:pt x="230" y="104"/>
                      <a:pt x="214" y="104"/>
                    </a:cubicBezTo>
                    <a:cubicBezTo>
                      <a:pt x="210" y="104"/>
                      <a:pt x="210" y="105"/>
                      <a:pt x="210" y="108"/>
                    </a:cubicBezTo>
                    <a:cubicBezTo>
                      <a:pt x="210" y="110"/>
                      <a:pt x="210" y="111"/>
                      <a:pt x="209" y="111"/>
                    </a:cubicBezTo>
                    <a:cubicBezTo>
                      <a:pt x="208" y="111"/>
                      <a:pt x="208" y="110"/>
                      <a:pt x="208" y="108"/>
                    </a:cubicBezTo>
                    <a:cubicBezTo>
                      <a:pt x="208" y="95"/>
                      <a:pt x="208" y="82"/>
                      <a:pt x="208" y="69"/>
                    </a:cubicBezTo>
                    <a:cubicBezTo>
                      <a:pt x="208" y="67"/>
                      <a:pt x="208" y="67"/>
                      <a:pt x="206" y="67"/>
                    </a:cubicBezTo>
                    <a:close/>
                    <a:moveTo>
                      <a:pt x="182" y="255"/>
                    </a:moveTo>
                    <a:cubicBezTo>
                      <a:pt x="181" y="252"/>
                      <a:pt x="182" y="250"/>
                      <a:pt x="182" y="244"/>
                    </a:cubicBezTo>
                    <a:cubicBezTo>
                      <a:pt x="188" y="208"/>
                      <a:pt x="180" y="113"/>
                      <a:pt x="163" y="90"/>
                    </a:cubicBezTo>
                    <a:cubicBezTo>
                      <a:pt x="157" y="82"/>
                      <a:pt x="155" y="78"/>
                      <a:pt x="157" y="87"/>
                    </a:cubicBezTo>
                    <a:cubicBezTo>
                      <a:pt x="158" y="94"/>
                      <a:pt x="158" y="97"/>
                      <a:pt x="157" y="102"/>
                    </a:cubicBezTo>
                    <a:cubicBezTo>
                      <a:pt x="151" y="133"/>
                      <a:pt x="168" y="219"/>
                      <a:pt x="175" y="252"/>
                    </a:cubicBezTo>
                    <a:cubicBezTo>
                      <a:pt x="175" y="254"/>
                      <a:pt x="175" y="256"/>
                      <a:pt x="173" y="257"/>
                    </a:cubicBezTo>
                    <a:cubicBezTo>
                      <a:pt x="172" y="259"/>
                      <a:pt x="170" y="260"/>
                      <a:pt x="168" y="260"/>
                    </a:cubicBezTo>
                    <a:cubicBezTo>
                      <a:pt x="126" y="260"/>
                      <a:pt x="126" y="260"/>
                      <a:pt x="126" y="260"/>
                    </a:cubicBezTo>
                    <a:cubicBezTo>
                      <a:pt x="123" y="260"/>
                      <a:pt x="121" y="258"/>
                      <a:pt x="120" y="255"/>
                    </a:cubicBezTo>
                    <a:cubicBezTo>
                      <a:pt x="90" y="142"/>
                      <a:pt x="64" y="12"/>
                      <a:pt x="99" y="4"/>
                    </a:cubicBezTo>
                    <a:cubicBezTo>
                      <a:pt x="115" y="0"/>
                      <a:pt x="131" y="27"/>
                      <a:pt x="137" y="37"/>
                    </a:cubicBezTo>
                    <a:cubicBezTo>
                      <a:pt x="149" y="57"/>
                      <a:pt x="157" y="68"/>
                      <a:pt x="167" y="86"/>
                    </a:cubicBezTo>
                    <a:cubicBezTo>
                      <a:pt x="181" y="114"/>
                      <a:pt x="193" y="210"/>
                      <a:pt x="185" y="245"/>
                    </a:cubicBezTo>
                    <a:cubicBezTo>
                      <a:pt x="185" y="249"/>
                      <a:pt x="185" y="251"/>
                      <a:pt x="186" y="254"/>
                    </a:cubicBezTo>
                    <a:cubicBezTo>
                      <a:pt x="187" y="256"/>
                      <a:pt x="183" y="258"/>
                      <a:pt x="182" y="255"/>
                    </a:cubicBezTo>
                    <a:close/>
                    <a:moveTo>
                      <a:pt x="22" y="54"/>
                    </a:moveTo>
                    <a:cubicBezTo>
                      <a:pt x="45" y="49"/>
                      <a:pt x="53" y="89"/>
                      <a:pt x="57" y="105"/>
                    </a:cubicBezTo>
                    <a:cubicBezTo>
                      <a:pt x="58" y="108"/>
                      <a:pt x="58" y="109"/>
                      <a:pt x="54" y="110"/>
                    </a:cubicBezTo>
                    <a:cubicBezTo>
                      <a:pt x="42" y="112"/>
                      <a:pt x="31" y="115"/>
                      <a:pt x="19" y="118"/>
                    </a:cubicBezTo>
                    <a:cubicBezTo>
                      <a:pt x="15" y="119"/>
                      <a:pt x="15" y="119"/>
                      <a:pt x="14" y="115"/>
                    </a:cubicBezTo>
                    <a:cubicBezTo>
                      <a:pt x="9" y="95"/>
                      <a:pt x="0" y="60"/>
                      <a:pt x="22" y="54"/>
                    </a:cubicBezTo>
                    <a:close/>
                    <a:moveTo>
                      <a:pt x="61" y="74"/>
                    </a:moveTo>
                    <a:cubicBezTo>
                      <a:pt x="63" y="73"/>
                      <a:pt x="65" y="73"/>
                      <a:pt x="68" y="72"/>
                    </a:cubicBezTo>
                    <a:cubicBezTo>
                      <a:pt x="70" y="71"/>
                      <a:pt x="70" y="72"/>
                      <a:pt x="71" y="73"/>
                    </a:cubicBezTo>
                    <a:cubicBezTo>
                      <a:pt x="85" y="132"/>
                      <a:pt x="99" y="191"/>
                      <a:pt x="114" y="249"/>
                    </a:cubicBezTo>
                    <a:cubicBezTo>
                      <a:pt x="115" y="252"/>
                      <a:pt x="115" y="252"/>
                      <a:pt x="112" y="253"/>
                    </a:cubicBezTo>
                    <a:cubicBezTo>
                      <a:pt x="110" y="253"/>
                      <a:pt x="108" y="254"/>
                      <a:pt x="105" y="254"/>
                    </a:cubicBezTo>
                    <a:cubicBezTo>
                      <a:pt x="103" y="255"/>
                      <a:pt x="103" y="254"/>
                      <a:pt x="102" y="252"/>
                    </a:cubicBezTo>
                    <a:cubicBezTo>
                      <a:pt x="93" y="213"/>
                      <a:pt x="83" y="175"/>
                      <a:pt x="74" y="136"/>
                    </a:cubicBezTo>
                    <a:cubicBezTo>
                      <a:pt x="73" y="133"/>
                      <a:pt x="71" y="133"/>
                      <a:pt x="72" y="137"/>
                    </a:cubicBezTo>
                    <a:cubicBezTo>
                      <a:pt x="73" y="141"/>
                      <a:pt x="72" y="141"/>
                      <a:pt x="69" y="142"/>
                    </a:cubicBezTo>
                    <a:cubicBezTo>
                      <a:pt x="53" y="146"/>
                      <a:pt x="37" y="150"/>
                      <a:pt x="22" y="154"/>
                    </a:cubicBezTo>
                    <a:cubicBezTo>
                      <a:pt x="18" y="155"/>
                      <a:pt x="17" y="155"/>
                      <a:pt x="16" y="150"/>
                    </a:cubicBezTo>
                    <a:cubicBezTo>
                      <a:pt x="14" y="143"/>
                      <a:pt x="13" y="136"/>
                      <a:pt x="11" y="128"/>
                    </a:cubicBezTo>
                    <a:cubicBezTo>
                      <a:pt x="10" y="125"/>
                      <a:pt x="11" y="125"/>
                      <a:pt x="14" y="124"/>
                    </a:cubicBezTo>
                    <a:cubicBezTo>
                      <a:pt x="30" y="120"/>
                      <a:pt x="46" y="116"/>
                      <a:pt x="62" y="112"/>
                    </a:cubicBezTo>
                    <a:cubicBezTo>
                      <a:pt x="65" y="111"/>
                      <a:pt x="65" y="111"/>
                      <a:pt x="66" y="115"/>
                    </a:cubicBezTo>
                    <a:cubicBezTo>
                      <a:pt x="67" y="119"/>
                      <a:pt x="69" y="118"/>
                      <a:pt x="68" y="114"/>
                    </a:cubicBezTo>
                    <a:cubicBezTo>
                      <a:pt x="65" y="101"/>
                      <a:pt x="62" y="89"/>
                      <a:pt x="59" y="76"/>
                    </a:cubicBezTo>
                    <a:cubicBezTo>
                      <a:pt x="59" y="75"/>
                      <a:pt x="59" y="74"/>
                      <a:pt x="61" y="74"/>
                    </a:cubicBezTo>
                    <a:close/>
                    <a:moveTo>
                      <a:pt x="326" y="15"/>
                    </a:moveTo>
                    <a:cubicBezTo>
                      <a:pt x="351" y="17"/>
                      <a:pt x="344" y="58"/>
                      <a:pt x="342" y="74"/>
                    </a:cubicBezTo>
                    <a:cubicBezTo>
                      <a:pt x="342" y="78"/>
                      <a:pt x="341" y="78"/>
                      <a:pt x="337" y="78"/>
                    </a:cubicBezTo>
                    <a:cubicBezTo>
                      <a:pt x="325" y="76"/>
                      <a:pt x="313" y="75"/>
                      <a:pt x="301" y="73"/>
                    </a:cubicBezTo>
                    <a:cubicBezTo>
                      <a:pt x="298" y="73"/>
                      <a:pt x="297" y="73"/>
                      <a:pt x="298" y="69"/>
                    </a:cubicBezTo>
                    <a:cubicBezTo>
                      <a:pt x="300" y="48"/>
                      <a:pt x="304" y="12"/>
                      <a:pt x="326" y="15"/>
                    </a:cubicBezTo>
                    <a:close/>
                    <a:moveTo>
                      <a:pt x="209" y="250"/>
                    </a:moveTo>
                    <a:cubicBezTo>
                      <a:pt x="210" y="143"/>
                      <a:pt x="210" y="143"/>
                      <a:pt x="210" y="143"/>
                    </a:cubicBezTo>
                    <a:cubicBezTo>
                      <a:pt x="210" y="139"/>
                      <a:pt x="211" y="138"/>
                      <a:pt x="215" y="138"/>
                    </a:cubicBezTo>
                    <a:cubicBezTo>
                      <a:pt x="231" y="138"/>
                      <a:pt x="246" y="138"/>
                      <a:pt x="262" y="139"/>
                    </a:cubicBezTo>
                    <a:cubicBezTo>
                      <a:pt x="266" y="139"/>
                      <a:pt x="267" y="139"/>
                      <a:pt x="267" y="143"/>
                    </a:cubicBezTo>
                    <a:cubicBezTo>
                      <a:pt x="266" y="253"/>
                      <a:pt x="266" y="253"/>
                      <a:pt x="266" y="253"/>
                    </a:cubicBezTo>
                    <a:cubicBezTo>
                      <a:pt x="266" y="257"/>
                      <a:pt x="263" y="260"/>
                      <a:pt x="260" y="260"/>
                    </a:cubicBezTo>
                    <a:cubicBezTo>
                      <a:pt x="216" y="260"/>
                      <a:pt x="216" y="260"/>
                      <a:pt x="216" y="260"/>
                    </a:cubicBezTo>
                    <a:cubicBezTo>
                      <a:pt x="210" y="260"/>
                      <a:pt x="209" y="255"/>
                      <a:pt x="209" y="2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34"/>
              <p:cNvSpPr>
                <a:spLocks noEditPoints="1"/>
              </p:cNvSpPr>
              <p:nvPr/>
            </p:nvSpPr>
            <p:spPr bwMode="auto">
              <a:xfrm>
                <a:off x="6422123" y="2904172"/>
                <a:ext cx="532845" cy="868627"/>
              </a:xfrm>
              <a:custGeom>
                <a:avLst/>
                <a:gdLst>
                  <a:gd name="T0" fmla="*/ 23 w 366"/>
                  <a:gd name="T1" fmla="*/ 156 h 597"/>
                  <a:gd name="T2" fmla="*/ 100 w 366"/>
                  <a:gd name="T3" fmla="*/ 252 h 597"/>
                  <a:gd name="T4" fmla="*/ 42 w 366"/>
                  <a:gd name="T5" fmla="*/ 255 h 597"/>
                  <a:gd name="T6" fmla="*/ 356 w 366"/>
                  <a:gd name="T7" fmla="*/ 46 h 597"/>
                  <a:gd name="T8" fmla="*/ 347 w 366"/>
                  <a:gd name="T9" fmla="*/ 87 h 597"/>
                  <a:gd name="T10" fmla="*/ 290 w 366"/>
                  <a:gd name="T11" fmla="*/ 80 h 597"/>
                  <a:gd name="T12" fmla="*/ 340 w 366"/>
                  <a:gd name="T13" fmla="*/ 113 h 597"/>
                  <a:gd name="T14" fmla="*/ 346 w 366"/>
                  <a:gd name="T15" fmla="*/ 114 h 597"/>
                  <a:gd name="T16" fmla="*/ 342 w 366"/>
                  <a:gd name="T17" fmla="*/ 232 h 597"/>
                  <a:gd name="T18" fmla="*/ 270 w 366"/>
                  <a:gd name="T19" fmla="*/ 253 h 597"/>
                  <a:gd name="T20" fmla="*/ 319 w 366"/>
                  <a:gd name="T21" fmla="*/ 260 h 597"/>
                  <a:gd name="T22" fmla="*/ 338 w 366"/>
                  <a:gd name="T23" fmla="*/ 116 h 597"/>
                  <a:gd name="T24" fmla="*/ 270 w 366"/>
                  <a:gd name="T25" fmla="*/ 253 h 597"/>
                  <a:gd name="T26" fmla="*/ 78 w 366"/>
                  <a:gd name="T27" fmla="*/ 578 h 597"/>
                  <a:gd name="T28" fmla="*/ 309 w 366"/>
                  <a:gd name="T29" fmla="*/ 575 h 597"/>
                  <a:gd name="T30" fmla="*/ 40 w 366"/>
                  <a:gd name="T31" fmla="*/ 264 h 597"/>
                  <a:gd name="T32" fmla="*/ 221 w 366"/>
                  <a:gd name="T33" fmla="*/ 100 h 597"/>
                  <a:gd name="T34" fmla="*/ 239 w 366"/>
                  <a:gd name="T35" fmla="*/ 39 h 597"/>
                  <a:gd name="T36" fmla="*/ 196 w 366"/>
                  <a:gd name="T37" fmla="*/ 69 h 597"/>
                  <a:gd name="T38" fmla="*/ 205 w 366"/>
                  <a:gd name="T39" fmla="*/ 253 h 597"/>
                  <a:gd name="T40" fmla="*/ 209 w 366"/>
                  <a:gd name="T41" fmla="*/ 128 h 597"/>
                  <a:gd name="T42" fmla="*/ 263 w 366"/>
                  <a:gd name="T43" fmla="*/ 136 h 597"/>
                  <a:gd name="T44" fmla="*/ 263 w 366"/>
                  <a:gd name="T45" fmla="*/ 104 h 597"/>
                  <a:gd name="T46" fmla="*/ 209 w 366"/>
                  <a:gd name="T47" fmla="*/ 111 h 597"/>
                  <a:gd name="T48" fmla="*/ 206 w 366"/>
                  <a:gd name="T49" fmla="*/ 67 h 597"/>
                  <a:gd name="T50" fmla="*/ 163 w 366"/>
                  <a:gd name="T51" fmla="*/ 90 h 597"/>
                  <a:gd name="T52" fmla="*/ 175 w 366"/>
                  <a:gd name="T53" fmla="*/ 252 h 597"/>
                  <a:gd name="T54" fmla="*/ 126 w 366"/>
                  <a:gd name="T55" fmla="*/ 260 h 597"/>
                  <a:gd name="T56" fmla="*/ 137 w 366"/>
                  <a:gd name="T57" fmla="*/ 37 h 597"/>
                  <a:gd name="T58" fmla="*/ 186 w 366"/>
                  <a:gd name="T59" fmla="*/ 254 h 597"/>
                  <a:gd name="T60" fmla="*/ 57 w 366"/>
                  <a:gd name="T61" fmla="*/ 105 h 597"/>
                  <a:gd name="T62" fmla="*/ 14 w 366"/>
                  <a:gd name="T63" fmla="*/ 115 h 597"/>
                  <a:gd name="T64" fmla="*/ 68 w 366"/>
                  <a:gd name="T65" fmla="*/ 72 h 597"/>
                  <a:gd name="T66" fmla="*/ 112 w 366"/>
                  <a:gd name="T67" fmla="*/ 253 h 597"/>
                  <a:gd name="T68" fmla="*/ 74 w 366"/>
                  <a:gd name="T69" fmla="*/ 136 h 597"/>
                  <a:gd name="T70" fmla="*/ 22 w 366"/>
                  <a:gd name="T71" fmla="*/ 154 h 597"/>
                  <a:gd name="T72" fmla="*/ 14 w 366"/>
                  <a:gd name="T73" fmla="*/ 124 h 597"/>
                  <a:gd name="T74" fmla="*/ 68 w 366"/>
                  <a:gd name="T75" fmla="*/ 114 h 597"/>
                  <a:gd name="T76" fmla="*/ 326 w 366"/>
                  <a:gd name="T77" fmla="*/ 15 h 597"/>
                  <a:gd name="T78" fmla="*/ 301 w 366"/>
                  <a:gd name="T79" fmla="*/ 73 h 597"/>
                  <a:gd name="T80" fmla="*/ 209 w 366"/>
                  <a:gd name="T81" fmla="*/ 250 h 597"/>
                  <a:gd name="T82" fmla="*/ 262 w 366"/>
                  <a:gd name="T83" fmla="*/ 139 h 597"/>
                  <a:gd name="T84" fmla="*/ 260 w 366"/>
                  <a:gd name="T85" fmla="*/ 26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6" h="597">
                    <a:moveTo>
                      <a:pt x="42" y="255"/>
                    </a:moveTo>
                    <a:cubicBezTo>
                      <a:pt x="19" y="162"/>
                      <a:pt x="19" y="162"/>
                      <a:pt x="19" y="162"/>
                    </a:cubicBezTo>
                    <a:cubicBezTo>
                      <a:pt x="18" y="159"/>
                      <a:pt x="19" y="158"/>
                      <a:pt x="23" y="156"/>
                    </a:cubicBezTo>
                    <a:cubicBezTo>
                      <a:pt x="38" y="152"/>
                      <a:pt x="53" y="149"/>
                      <a:pt x="69" y="145"/>
                    </a:cubicBezTo>
                    <a:cubicBezTo>
                      <a:pt x="72" y="144"/>
                      <a:pt x="74" y="145"/>
                      <a:pt x="75" y="149"/>
                    </a:cubicBezTo>
                    <a:cubicBezTo>
                      <a:pt x="100" y="252"/>
                      <a:pt x="100" y="252"/>
                      <a:pt x="100" y="252"/>
                    </a:cubicBezTo>
                    <a:cubicBezTo>
                      <a:pt x="101" y="256"/>
                      <a:pt x="98" y="260"/>
                      <a:pt x="94" y="260"/>
                    </a:cubicBezTo>
                    <a:cubicBezTo>
                      <a:pt x="49" y="260"/>
                      <a:pt x="49" y="260"/>
                      <a:pt x="49" y="260"/>
                    </a:cubicBezTo>
                    <a:cubicBezTo>
                      <a:pt x="45" y="260"/>
                      <a:pt x="43" y="258"/>
                      <a:pt x="42" y="255"/>
                    </a:cubicBezTo>
                    <a:close/>
                    <a:moveTo>
                      <a:pt x="365" y="49"/>
                    </a:moveTo>
                    <a:cubicBezTo>
                      <a:pt x="366" y="48"/>
                      <a:pt x="365" y="47"/>
                      <a:pt x="363" y="47"/>
                    </a:cubicBezTo>
                    <a:cubicBezTo>
                      <a:pt x="361" y="47"/>
                      <a:pt x="358" y="46"/>
                      <a:pt x="356" y="46"/>
                    </a:cubicBezTo>
                    <a:cubicBezTo>
                      <a:pt x="354" y="46"/>
                      <a:pt x="354" y="46"/>
                      <a:pt x="354" y="48"/>
                    </a:cubicBezTo>
                    <a:cubicBezTo>
                      <a:pt x="352" y="61"/>
                      <a:pt x="350" y="74"/>
                      <a:pt x="349" y="87"/>
                    </a:cubicBezTo>
                    <a:cubicBezTo>
                      <a:pt x="348" y="91"/>
                      <a:pt x="347" y="92"/>
                      <a:pt x="347" y="87"/>
                    </a:cubicBezTo>
                    <a:cubicBezTo>
                      <a:pt x="347" y="83"/>
                      <a:pt x="347" y="83"/>
                      <a:pt x="344" y="83"/>
                    </a:cubicBezTo>
                    <a:cubicBezTo>
                      <a:pt x="328" y="81"/>
                      <a:pt x="311" y="79"/>
                      <a:pt x="295" y="77"/>
                    </a:cubicBezTo>
                    <a:cubicBezTo>
                      <a:pt x="291" y="76"/>
                      <a:pt x="291" y="76"/>
                      <a:pt x="290" y="80"/>
                    </a:cubicBezTo>
                    <a:cubicBezTo>
                      <a:pt x="290" y="87"/>
                      <a:pt x="289" y="95"/>
                      <a:pt x="288" y="102"/>
                    </a:cubicBezTo>
                    <a:cubicBezTo>
                      <a:pt x="287" y="107"/>
                      <a:pt x="288" y="107"/>
                      <a:pt x="291" y="108"/>
                    </a:cubicBezTo>
                    <a:cubicBezTo>
                      <a:pt x="308" y="110"/>
                      <a:pt x="324" y="111"/>
                      <a:pt x="340" y="113"/>
                    </a:cubicBezTo>
                    <a:cubicBezTo>
                      <a:pt x="343" y="114"/>
                      <a:pt x="344" y="113"/>
                      <a:pt x="344" y="109"/>
                    </a:cubicBezTo>
                    <a:cubicBezTo>
                      <a:pt x="345" y="105"/>
                      <a:pt x="347" y="106"/>
                      <a:pt x="346" y="110"/>
                    </a:cubicBezTo>
                    <a:cubicBezTo>
                      <a:pt x="346" y="114"/>
                      <a:pt x="346" y="114"/>
                      <a:pt x="346" y="114"/>
                    </a:cubicBezTo>
                    <a:cubicBezTo>
                      <a:pt x="341" y="152"/>
                      <a:pt x="337" y="189"/>
                      <a:pt x="333" y="227"/>
                    </a:cubicBezTo>
                    <a:cubicBezTo>
                      <a:pt x="332" y="230"/>
                      <a:pt x="332" y="231"/>
                      <a:pt x="334" y="231"/>
                    </a:cubicBezTo>
                    <a:cubicBezTo>
                      <a:pt x="337" y="231"/>
                      <a:pt x="339" y="232"/>
                      <a:pt x="342" y="232"/>
                    </a:cubicBezTo>
                    <a:cubicBezTo>
                      <a:pt x="344" y="232"/>
                      <a:pt x="344" y="232"/>
                      <a:pt x="344" y="230"/>
                    </a:cubicBezTo>
                    <a:cubicBezTo>
                      <a:pt x="351" y="169"/>
                      <a:pt x="358" y="110"/>
                      <a:pt x="365" y="49"/>
                    </a:cubicBezTo>
                    <a:close/>
                    <a:moveTo>
                      <a:pt x="270" y="253"/>
                    </a:moveTo>
                    <a:cubicBezTo>
                      <a:pt x="270" y="254"/>
                      <a:pt x="270" y="256"/>
                      <a:pt x="272" y="258"/>
                    </a:cubicBezTo>
                    <a:cubicBezTo>
                      <a:pt x="273" y="259"/>
                      <a:pt x="275" y="260"/>
                      <a:pt x="277" y="260"/>
                    </a:cubicBezTo>
                    <a:cubicBezTo>
                      <a:pt x="319" y="260"/>
                      <a:pt x="319" y="260"/>
                      <a:pt x="319" y="260"/>
                    </a:cubicBezTo>
                    <a:cubicBezTo>
                      <a:pt x="327" y="260"/>
                      <a:pt x="327" y="259"/>
                      <a:pt x="328" y="251"/>
                    </a:cubicBezTo>
                    <a:cubicBezTo>
                      <a:pt x="343" y="121"/>
                      <a:pt x="343" y="121"/>
                      <a:pt x="343" y="121"/>
                    </a:cubicBezTo>
                    <a:cubicBezTo>
                      <a:pt x="343" y="117"/>
                      <a:pt x="342" y="116"/>
                      <a:pt x="338" y="116"/>
                    </a:cubicBezTo>
                    <a:cubicBezTo>
                      <a:pt x="323" y="114"/>
                      <a:pt x="308" y="112"/>
                      <a:pt x="292" y="111"/>
                    </a:cubicBezTo>
                    <a:cubicBezTo>
                      <a:pt x="287" y="110"/>
                      <a:pt x="287" y="111"/>
                      <a:pt x="286" y="115"/>
                    </a:cubicBezTo>
                    <a:lnTo>
                      <a:pt x="270" y="253"/>
                    </a:lnTo>
                    <a:close/>
                    <a:moveTo>
                      <a:pt x="40" y="264"/>
                    </a:moveTo>
                    <a:cubicBezTo>
                      <a:pt x="29" y="266"/>
                      <a:pt x="28" y="271"/>
                      <a:pt x="31" y="286"/>
                    </a:cubicBezTo>
                    <a:cubicBezTo>
                      <a:pt x="47" y="383"/>
                      <a:pt x="62" y="481"/>
                      <a:pt x="78" y="578"/>
                    </a:cubicBezTo>
                    <a:cubicBezTo>
                      <a:pt x="81" y="595"/>
                      <a:pt x="87" y="597"/>
                      <a:pt x="108" y="597"/>
                    </a:cubicBezTo>
                    <a:cubicBezTo>
                      <a:pt x="165" y="597"/>
                      <a:pt x="223" y="597"/>
                      <a:pt x="280" y="597"/>
                    </a:cubicBezTo>
                    <a:cubicBezTo>
                      <a:pt x="302" y="597"/>
                      <a:pt x="306" y="594"/>
                      <a:pt x="309" y="575"/>
                    </a:cubicBezTo>
                    <a:cubicBezTo>
                      <a:pt x="321" y="478"/>
                      <a:pt x="333" y="382"/>
                      <a:pt x="346" y="285"/>
                    </a:cubicBezTo>
                    <a:cubicBezTo>
                      <a:pt x="348" y="271"/>
                      <a:pt x="344" y="266"/>
                      <a:pt x="331" y="264"/>
                    </a:cubicBezTo>
                    <a:lnTo>
                      <a:pt x="40" y="264"/>
                    </a:lnTo>
                    <a:close/>
                    <a:moveTo>
                      <a:pt x="239" y="39"/>
                    </a:moveTo>
                    <a:cubicBezTo>
                      <a:pt x="216" y="39"/>
                      <a:pt x="216" y="76"/>
                      <a:pt x="216" y="96"/>
                    </a:cubicBezTo>
                    <a:cubicBezTo>
                      <a:pt x="216" y="100"/>
                      <a:pt x="217" y="100"/>
                      <a:pt x="221" y="100"/>
                    </a:cubicBezTo>
                    <a:cubicBezTo>
                      <a:pt x="233" y="100"/>
                      <a:pt x="245" y="100"/>
                      <a:pt x="257" y="101"/>
                    </a:cubicBezTo>
                    <a:cubicBezTo>
                      <a:pt x="261" y="101"/>
                      <a:pt x="261" y="100"/>
                      <a:pt x="261" y="96"/>
                    </a:cubicBezTo>
                    <a:cubicBezTo>
                      <a:pt x="261" y="75"/>
                      <a:pt x="262" y="39"/>
                      <a:pt x="239" y="39"/>
                    </a:cubicBezTo>
                    <a:close/>
                    <a:moveTo>
                      <a:pt x="206" y="67"/>
                    </a:moveTo>
                    <a:cubicBezTo>
                      <a:pt x="204" y="67"/>
                      <a:pt x="201" y="67"/>
                      <a:pt x="198" y="67"/>
                    </a:cubicBezTo>
                    <a:cubicBezTo>
                      <a:pt x="197" y="67"/>
                      <a:pt x="196" y="67"/>
                      <a:pt x="196" y="69"/>
                    </a:cubicBezTo>
                    <a:cubicBezTo>
                      <a:pt x="196" y="129"/>
                      <a:pt x="195" y="190"/>
                      <a:pt x="195" y="250"/>
                    </a:cubicBezTo>
                    <a:cubicBezTo>
                      <a:pt x="195" y="253"/>
                      <a:pt x="195" y="253"/>
                      <a:pt x="197" y="253"/>
                    </a:cubicBezTo>
                    <a:cubicBezTo>
                      <a:pt x="200" y="253"/>
                      <a:pt x="203" y="253"/>
                      <a:pt x="205" y="253"/>
                    </a:cubicBezTo>
                    <a:cubicBezTo>
                      <a:pt x="207" y="253"/>
                      <a:pt x="207" y="253"/>
                      <a:pt x="207" y="249"/>
                    </a:cubicBezTo>
                    <a:cubicBezTo>
                      <a:pt x="207" y="210"/>
                      <a:pt x="208" y="170"/>
                      <a:pt x="208" y="130"/>
                    </a:cubicBezTo>
                    <a:cubicBezTo>
                      <a:pt x="208" y="129"/>
                      <a:pt x="208" y="128"/>
                      <a:pt x="209" y="128"/>
                    </a:cubicBezTo>
                    <a:cubicBezTo>
                      <a:pt x="210" y="128"/>
                      <a:pt x="210" y="129"/>
                      <a:pt x="210" y="131"/>
                    </a:cubicBezTo>
                    <a:cubicBezTo>
                      <a:pt x="210" y="135"/>
                      <a:pt x="210" y="135"/>
                      <a:pt x="214" y="135"/>
                    </a:cubicBezTo>
                    <a:cubicBezTo>
                      <a:pt x="230" y="136"/>
                      <a:pt x="246" y="136"/>
                      <a:pt x="263" y="136"/>
                    </a:cubicBezTo>
                    <a:cubicBezTo>
                      <a:pt x="266" y="136"/>
                      <a:pt x="267" y="135"/>
                      <a:pt x="267" y="131"/>
                    </a:cubicBezTo>
                    <a:cubicBezTo>
                      <a:pt x="267" y="123"/>
                      <a:pt x="267" y="116"/>
                      <a:pt x="267" y="108"/>
                    </a:cubicBezTo>
                    <a:cubicBezTo>
                      <a:pt x="267" y="105"/>
                      <a:pt x="266" y="104"/>
                      <a:pt x="263" y="104"/>
                    </a:cubicBezTo>
                    <a:cubicBezTo>
                      <a:pt x="246" y="104"/>
                      <a:pt x="230" y="104"/>
                      <a:pt x="214" y="104"/>
                    </a:cubicBezTo>
                    <a:cubicBezTo>
                      <a:pt x="210" y="104"/>
                      <a:pt x="210" y="105"/>
                      <a:pt x="210" y="108"/>
                    </a:cubicBezTo>
                    <a:cubicBezTo>
                      <a:pt x="210" y="110"/>
                      <a:pt x="210" y="111"/>
                      <a:pt x="209" y="111"/>
                    </a:cubicBezTo>
                    <a:cubicBezTo>
                      <a:pt x="208" y="111"/>
                      <a:pt x="208" y="110"/>
                      <a:pt x="208" y="108"/>
                    </a:cubicBezTo>
                    <a:cubicBezTo>
                      <a:pt x="208" y="95"/>
                      <a:pt x="208" y="82"/>
                      <a:pt x="208" y="69"/>
                    </a:cubicBezTo>
                    <a:cubicBezTo>
                      <a:pt x="208" y="67"/>
                      <a:pt x="208" y="67"/>
                      <a:pt x="206" y="67"/>
                    </a:cubicBezTo>
                    <a:close/>
                    <a:moveTo>
                      <a:pt x="182" y="255"/>
                    </a:moveTo>
                    <a:cubicBezTo>
                      <a:pt x="181" y="252"/>
                      <a:pt x="182" y="250"/>
                      <a:pt x="182" y="244"/>
                    </a:cubicBezTo>
                    <a:cubicBezTo>
                      <a:pt x="188" y="208"/>
                      <a:pt x="180" y="113"/>
                      <a:pt x="163" y="90"/>
                    </a:cubicBezTo>
                    <a:cubicBezTo>
                      <a:pt x="157" y="82"/>
                      <a:pt x="155" y="78"/>
                      <a:pt x="157" y="87"/>
                    </a:cubicBezTo>
                    <a:cubicBezTo>
                      <a:pt x="158" y="94"/>
                      <a:pt x="158" y="97"/>
                      <a:pt x="157" y="102"/>
                    </a:cubicBezTo>
                    <a:cubicBezTo>
                      <a:pt x="151" y="133"/>
                      <a:pt x="168" y="219"/>
                      <a:pt x="175" y="252"/>
                    </a:cubicBezTo>
                    <a:cubicBezTo>
                      <a:pt x="175" y="254"/>
                      <a:pt x="175" y="256"/>
                      <a:pt x="173" y="257"/>
                    </a:cubicBezTo>
                    <a:cubicBezTo>
                      <a:pt x="172" y="259"/>
                      <a:pt x="170" y="260"/>
                      <a:pt x="168" y="260"/>
                    </a:cubicBezTo>
                    <a:cubicBezTo>
                      <a:pt x="126" y="260"/>
                      <a:pt x="126" y="260"/>
                      <a:pt x="126" y="260"/>
                    </a:cubicBezTo>
                    <a:cubicBezTo>
                      <a:pt x="123" y="260"/>
                      <a:pt x="121" y="258"/>
                      <a:pt x="120" y="255"/>
                    </a:cubicBezTo>
                    <a:cubicBezTo>
                      <a:pt x="90" y="142"/>
                      <a:pt x="64" y="12"/>
                      <a:pt x="99" y="4"/>
                    </a:cubicBezTo>
                    <a:cubicBezTo>
                      <a:pt x="115" y="0"/>
                      <a:pt x="131" y="27"/>
                      <a:pt x="137" y="37"/>
                    </a:cubicBezTo>
                    <a:cubicBezTo>
                      <a:pt x="149" y="57"/>
                      <a:pt x="157" y="68"/>
                      <a:pt x="167" y="86"/>
                    </a:cubicBezTo>
                    <a:cubicBezTo>
                      <a:pt x="181" y="114"/>
                      <a:pt x="193" y="210"/>
                      <a:pt x="185" y="245"/>
                    </a:cubicBezTo>
                    <a:cubicBezTo>
                      <a:pt x="185" y="249"/>
                      <a:pt x="185" y="251"/>
                      <a:pt x="186" y="254"/>
                    </a:cubicBezTo>
                    <a:cubicBezTo>
                      <a:pt x="187" y="256"/>
                      <a:pt x="183" y="258"/>
                      <a:pt x="182" y="255"/>
                    </a:cubicBezTo>
                    <a:close/>
                    <a:moveTo>
                      <a:pt x="22" y="54"/>
                    </a:moveTo>
                    <a:cubicBezTo>
                      <a:pt x="45" y="49"/>
                      <a:pt x="53" y="89"/>
                      <a:pt x="57" y="105"/>
                    </a:cubicBezTo>
                    <a:cubicBezTo>
                      <a:pt x="58" y="108"/>
                      <a:pt x="58" y="109"/>
                      <a:pt x="54" y="110"/>
                    </a:cubicBezTo>
                    <a:cubicBezTo>
                      <a:pt x="42" y="112"/>
                      <a:pt x="31" y="115"/>
                      <a:pt x="19" y="118"/>
                    </a:cubicBezTo>
                    <a:cubicBezTo>
                      <a:pt x="15" y="119"/>
                      <a:pt x="15" y="119"/>
                      <a:pt x="14" y="115"/>
                    </a:cubicBezTo>
                    <a:cubicBezTo>
                      <a:pt x="9" y="95"/>
                      <a:pt x="0" y="60"/>
                      <a:pt x="22" y="54"/>
                    </a:cubicBezTo>
                    <a:close/>
                    <a:moveTo>
                      <a:pt x="61" y="74"/>
                    </a:moveTo>
                    <a:cubicBezTo>
                      <a:pt x="63" y="73"/>
                      <a:pt x="65" y="73"/>
                      <a:pt x="68" y="72"/>
                    </a:cubicBezTo>
                    <a:cubicBezTo>
                      <a:pt x="70" y="71"/>
                      <a:pt x="70" y="72"/>
                      <a:pt x="71" y="73"/>
                    </a:cubicBezTo>
                    <a:cubicBezTo>
                      <a:pt x="85" y="132"/>
                      <a:pt x="99" y="191"/>
                      <a:pt x="114" y="249"/>
                    </a:cubicBezTo>
                    <a:cubicBezTo>
                      <a:pt x="115" y="252"/>
                      <a:pt x="115" y="252"/>
                      <a:pt x="112" y="253"/>
                    </a:cubicBezTo>
                    <a:cubicBezTo>
                      <a:pt x="110" y="253"/>
                      <a:pt x="108" y="254"/>
                      <a:pt x="105" y="254"/>
                    </a:cubicBezTo>
                    <a:cubicBezTo>
                      <a:pt x="103" y="255"/>
                      <a:pt x="103" y="254"/>
                      <a:pt x="102" y="252"/>
                    </a:cubicBezTo>
                    <a:cubicBezTo>
                      <a:pt x="93" y="213"/>
                      <a:pt x="83" y="175"/>
                      <a:pt x="74" y="136"/>
                    </a:cubicBezTo>
                    <a:cubicBezTo>
                      <a:pt x="73" y="133"/>
                      <a:pt x="71" y="133"/>
                      <a:pt x="72" y="137"/>
                    </a:cubicBezTo>
                    <a:cubicBezTo>
                      <a:pt x="73" y="141"/>
                      <a:pt x="72" y="141"/>
                      <a:pt x="69" y="142"/>
                    </a:cubicBezTo>
                    <a:cubicBezTo>
                      <a:pt x="53" y="146"/>
                      <a:pt x="37" y="150"/>
                      <a:pt x="22" y="154"/>
                    </a:cubicBezTo>
                    <a:cubicBezTo>
                      <a:pt x="18" y="155"/>
                      <a:pt x="17" y="155"/>
                      <a:pt x="16" y="150"/>
                    </a:cubicBezTo>
                    <a:cubicBezTo>
                      <a:pt x="14" y="143"/>
                      <a:pt x="13" y="136"/>
                      <a:pt x="11" y="128"/>
                    </a:cubicBezTo>
                    <a:cubicBezTo>
                      <a:pt x="10" y="125"/>
                      <a:pt x="11" y="125"/>
                      <a:pt x="14" y="124"/>
                    </a:cubicBezTo>
                    <a:cubicBezTo>
                      <a:pt x="30" y="120"/>
                      <a:pt x="46" y="116"/>
                      <a:pt x="62" y="112"/>
                    </a:cubicBezTo>
                    <a:cubicBezTo>
                      <a:pt x="65" y="111"/>
                      <a:pt x="65" y="111"/>
                      <a:pt x="66" y="115"/>
                    </a:cubicBezTo>
                    <a:cubicBezTo>
                      <a:pt x="67" y="119"/>
                      <a:pt x="69" y="118"/>
                      <a:pt x="68" y="114"/>
                    </a:cubicBezTo>
                    <a:cubicBezTo>
                      <a:pt x="65" y="101"/>
                      <a:pt x="62" y="89"/>
                      <a:pt x="59" y="76"/>
                    </a:cubicBezTo>
                    <a:cubicBezTo>
                      <a:pt x="59" y="75"/>
                      <a:pt x="59" y="74"/>
                      <a:pt x="61" y="74"/>
                    </a:cubicBezTo>
                    <a:close/>
                    <a:moveTo>
                      <a:pt x="326" y="15"/>
                    </a:moveTo>
                    <a:cubicBezTo>
                      <a:pt x="351" y="17"/>
                      <a:pt x="344" y="58"/>
                      <a:pt x="342" y="74"/>
                    </a:cubicBezTo>
                    <a:cubicBezTo>
                      <a:pt x="342" y="78"/>
                      <a:pt x="341" y="78"/>
                      <a:pt x="337" y="78"/>
                    </a:cubicBezTo>
                    <a:cubicBezTo>
                      <a:pt x="325" y="76"/>
                      <a:pt x="313" y="75"/>
                      <a:pt x="301" y="73"/>
                    </a:cubicBezTo>
                    <a:cubicBezTo>
                      <a:pt x="298" y="73"/>
                      <a:pt x="297" y="73"/>
                      <a:pt x="298" y="69"/>
                    </a:cubicBezTo>
                    <a:cubicBezTo>
                      <a:pt x="300" y="48"/>
                      <a:pt x="304" y="12"/>
                      <a:pt x="326" y="15"/>
                    </a:cubicBezTo>
                    <a:close/>
                    <a:moveTo>
                      <a:pt x="209" y="250"/>
                    </a:moveTo>
                    <a:cubicBezTo>
                      <a:pt x="210" y="143"/>
                      <a:pt x="210" y="143"/>
                      <a:pt x="210" y="143"/>
                    </a:cubicBezTo>
                    <a:cubicBezTo>
                      <a:pt x="210" y="139"/>
                      <a:pt x="211" y="138"/>
                      <a:pt x="215" y="138"/>
                    </a:cubicBezTo>
                    <a:cubicBezTo>
                      <a:pt x="231" y="138"/>
                      <a:pt x="246" y="138"/>
                      <a:pt x="262" y="139"/>
                    </a:cubicBezTo>
                    <a:cubicBezTo>
                      <a:pt x="266" y="139"/>
                      <a:pt x="267" y="139"/>
                      <a:pt x="267" y="143"/>
                    </a:cubicBezTo>
                    <a:cubicBezTo>
                      <a:pt x="266" y="253"/>
                      <a:pt x="266" y="253"/>
                      <a:pt x="266" y="253"/>
                    </a:cubicBezTo>
                    <a:cubicBezTo>
                      <a:pt x="266" y="257"/>
                      <a:pt x="263" y="260"/>
                      <a:pt x="260" y="260"/>
                    </a:cubicBezTo>
                    <a:cubicBezTo>
                      <a:pt x="216" y="260"/>
                      <a:pt x="216" y="260"/>
                      <a:pt x="216" y="260"/>
                    </a:cubicBezTo>
                    <a:cubicBezTo>
                      <a:pt x="210" y="260"/>
                      <a:pt x="209" y="255"/>
                      <a:pt x="209" y="25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3926840" y="2188845"/>
            <a:ext cx="1889125" cy="1873885"/>
            <a:chOff x="6172" y="3554"/>
            <a:chExt cx="3240" cy="3240"/>
          </a:xfrm>
        </p:grpSpPr>
        <p:sp>
          <p:nvSpPr>
            <p:cNvPr id="11" name="矩形 10"/>
            <p:cNvSpPr/>
            <p:nvPr/>
          </p:nvSpPr>
          <p:spPr>
            <a:xfrm rot="2679308">
              <a:off x="6172" y="3554"/>
              <a:ext cx="3240" cy="3240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254" y="4432"/>
              <a:ext cx="1366" cy="1360"/>
              <a:chOff x="4420285" y="2909357"/>
              <a:chExt cx="867332" cy="863442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17"/>
              <p:cNvSpPr>
                <a:spLocks noEditPoints="1"/>
              </p:cNvSpPr>
              <p:nvPr/>
            </p:nvSpPr>
            <p:spPr bwMode="auto">
              <a:xfrm>
                <a:off x="4420285" y="2909357"/>
                <a:ext cx="867332" cy="863442"/>
              </a:xfrm>
              <a:custGeom>
                <a:avLst/>
                <a:gdLst>
                  <a:gd name="T0" fmla="*/ 269 w 596"/>
                  <a:gd name="T1" fmla="*/ 88 h 593"/>
                  <a:gd name="T2" fmla="*/ 280 w 596"/>
                  <a:gd name="T3" fmla="*/ 507 h 593"/>
                  <a:gd name="T4" fmla="*/ 201 w 596"/>
                  <a:gd name="T5" fmla="*/ 517 h 593"/>
                  <a:gd name="T6" fmla="*/ 190 w 596"/>
                  <a:gd name="T7" fmla="*/ 97 h 593"/>
                  <a:gd name="T8" fmla="*/ 429 w 596"/>
                  <a:gd name="T9" fmla="*/ 367 h 593"/>
                  <a:gd name="T10" fmla="*/ 487 w 596"/>
                  <a:gd name="T11" fmla="*/ 367 h 593"/>
                  <a:gd name="T12" fmla="*/ 504 w 596"/>
                  <a:gd name="T13" fmla="*/ 506 h 593"/>
                  <a:gd name="T14" fmla="*/ 425 w 596"/>
                  <a:gd name="T15" fmla="*/ 518 h 593"/>
                  <a:gd name="T16" fmla="*/ 414 w 596"/>
                  <a:gd name="T17" fmla="*/ 382 h 593"/>
                  <a:gd name="T18" fmla="*/ 23 w 596"/>
                  <a:gd name="T19" fmla="*/ 0 h 593"/>
                  <a:gd name="T20" fmla="*/ 22 w 596"/>
                  <a:gd name="T21" fmla="*/ 0 h 593"/>
                  <a:gd name="T22" fmla="*/ 2 w 596"/>
                  <a:gd name="T23" fmla="*/ 38 h 593"/>
                  <a:gd name="T24" fmla="*/ 12 w 596"/>
                  <a:gd name="T25" fmla="*/ 43 h 593"/>
                  <a:gd name="T26" fmla="*/ 14 w 596"/>
                  <a:gd name="T27" fmla="*/ 569 h 593"/>
                  <a:gd name="T28" fmla="*/ 548 w 596"/>
                  <a:gd name="T29" fmla="*/ 578 h 593"/>
                  <a:gd name="T30" fmla="*/ 551 w 596"/>
                  <a:gd name="T31" fmla="*/ 587 h 593"/>
                  <a:gd name="T32" fmla="*/ 591 w 596"/>
                  <a:gd name="T33" fmla="*/ 574 h 593"/>
                  <a:gd name="T34" fmla="*/ 557 w 596"/>
                  <a:gd name="T35" fmla="*/ 550 h 593"/>
                  <a:gd name="T36" fmla="*/ 551 w 596"/>
                  <a:gd name="T37" fmla="*/ 558 h 593"/>
                  <a:gd name="T38" fmla="*/ 42 w 596"/>
                  <a:gd name="T39" fmla="*/ 561 h 593"/>
                  <a:gd name="T40" fmla="*/ 31 w 596"/>
                  <a:gd name="T41" fmla="*/ 46 h 593"/>
                  <a:gd name="T42" fmla="*/ 39 w 596"/>
                  <a:gd name="T43" fmla="*/ 43 h 593"/>
                  <a:gd name="T44" fmla="*/ 25 w 596"/>
                  <a:gd name="T45" fmla="*/ 4 h 593"/>
                  <a:gd name="T46" fmla="*/ 309 w 596"/>
                  <a:gd name="T47" fmla="*/ 194 h 593"/>
                  <a:gd name="T48" fmla="*/ 380 w 596"/>
                  <a:gd name="T49" fmla="*/ 194 h 593"/>
                  <a:gd name="T50" fmla="*/ 390 w 596"/>
                  <a:gd name="T51" fmla="*/ 509 h 593"/>
                  <a:gd name="T52" fmla="*/ 310 w 596"/>
                  <a:gd name="T53" fmla="*/ 517 h 593"/>
                  <a:gd name="T54" fmla="*/ 300 w 596"/>
                  <a:gd name="T55" fmla="*/ 202 h 593"/>
                  <a:gd name="T56" fmla="*/ 89 w 596"/>
                  <a:gd name="T57" fmla="*/ 302 h 593"/>
                  <a:gd name="T58" fmla="*/ 159 w 596"/>
                  <a:gd name="T59" fmla="*/ 302 h 593"/>
                  <a:gd name="T60" fmla="*/ 169 w 596"/>
                  <a:gd name="T61" fmla="*/ 507 h 593"/>
                  <a:gd name="T62" fmla="*/ 90 w 596"/>
                  <a:gd name="T63" fmla="*/ 517 h 593"/>
                  <a:gd name="T64" fmla="*/ 79 w 596"/>
                  <a:gd name="T65" fmla="*/ 311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6" h="593">
                    <a:moveTo>
                      <a:pt x="199" y="88"/>
                    </a:moveTo>
                    <a:cubicBezTo>
                      <a:pt x="223" y="88"/>
                      <a:pt x="246" y="88"/>
                      <a:pt x="269" y="88"/>
                    </a:cubicBezTo>
                    <a:cubicBezTo>
                      <a:pt x="279" y="88"/>
                      <a:pt x="280" y="89"/>
                      <a:pt x="280" y="97"/>
                    </a:cubicBezTo>
                    <a:cubicBezTo>
                      <a:pt x="280" y="234"/>
                      <a:pt x="280" y="370"/>
                      <a:pt x="280" y="507"/>
                    </a:cubicBezTo>
                    <a:cubicBezTo>
                      <a:pt x="280" y="516"/>
                      <a:pt x="279" y="517"/>
                      <a:pt x="270" y="517"/>
                    </a:cubicBezTo>
                    <a:cubicBezTo>
                      <a:pt x="247" y="517"/>
                      <a:pt x="224" y="517"/>
                      <a:pt x="201" y="517"/>
                    </a:cubicBezTo>
                    <a:cubicBezTo>
                      <a:pt x="192" y="517"/>
                      <a:pt x="190" y="516"/>
                      <a:pt x="190" y="507"/>
                    </a:cubicBezTo>
                    <a:cubicBezTo>
                      <a:pt x="190" y="371"/>
                      <a:pt x="190" y="234"/>
                      <a:pt x="190" y="97"/>
                    </a:cubicBezTo>
                    <a:cubicBezTo>
                      <a:pt x="190" y="89"/>
                      <a:pt x="191" y="88"/>
                      <a:pt x="199" y="88"/>
                    </a:cubicBezTo>
                    <a:close/>
                    <a:moveTo>
                      <a:pt x="429" y="367"/>
                    </a:moveTo>
                    <a:cubicBezTo>
                      <a:pt x="429" y="367"/>
                      <a:pt x="429" y="367"/>
                      <a:pt x="429" y="367"/>
                    </a:cubicBezTo>
                    <a:cubicBezTo>
                      <a:pt x="448" y="367"/>
                      <a:pt x="468" y="367"/>
                      <a:pt x="487" y="367"/>
                    </a:cubicBezTo>
                    <a:cubicBezTo>
                      <a:pt x="502" y="367"/>
                      <a:pt x="504" y="368"/>
                      <a:pt x="504" y="382"/>
                    </a:cubicBezTo>
                    <a:cubicBezTo>
                      <a:pt x="504" y="423"/>
                      <a:pt x="504" y="465"/>
                      <a:pt x="504" y="506"/>
                    </a:cubicBezTo>
                    <a:cubicBezTo>
                      <a:pt x="504" y="516"/>
                      <a:pt x="503" y="518"/>
                      <a:pt x="494" y="518"/>
                    </a:cubicBezTo>
                    <a:cubicBezTo>
                      <a:pt x="471" y="518"/>
                      <a:pt x="448" y="518"/>
                      <a:pt x="425" y="518"/>
                    </a:cubicBezTo>
                    <a:cubicBezTo>
                      <a:pt x="415" y="518"/>
                      <a:pt x="414" y="517"/>
                      <a:pt x="414" y="506"/>
                    </a:cubicBezTo>
                    <a:cubicBezTo>
                      <a:pt x="414" y="464"/>
                      <a:pt x="414" y="423"/>
                      <a:pt x="414" y="382"/>
                    </a:cubicBezTo>
                    <a:cubicBezTo>
                      <a:pt x="414" y="368"/>
                      <a:pt x="416" y="367"/>
                      <a:pt x="429" y="367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1"/>
                      <a:pt x="21" y="2"/>
                      <a:pt x="20" y="4"/>
                    </a:cubicBezTo>
                    <a:cubicBezTo>
                      <a:pt x="14" y="15"/>
                      <a:pt x="8" y="27"/>
                      <a:pt x="2" y="38"/>
                    </a:cubicBezTo>
                    <a:cubicBezTo>
                      <a:pt x="0" y="42"/>
                      <a:pt x="1" y="43"/>
                      <a:pt x="6" y="43"/>
                    </a:cubicBezTo>
                    <a:cubicBezTo>
                      <a:pt x="8" y="43"/>
                      <a:pt x="10" y="43"/>
                      <a:pt x="12" y="43"/>
                    </a:cubicBezTo>
                    <a:cubicBezTo>
                      <a:pt x="14" y="43"/>
                      <a:pt x="14" y="44"/>
                      <a:pt x="14" y="46"/>
                    </a:cubicBezTo>
                    <a:cubicBezTo>
                      <a:pt x="14" y="220"/>
                      <a:pt x="14" y="395"/>
                      <a:pt x="14" y="569"/>
                    </a:cubicBezTo>
                    <a:cubicBezTo>
                      <a:pt x="14" y="576"/>
                      <a:pt x="16" y="578"/>
                      <a:pt x="25" y="578"/>
                    </a:cubicBezTo>
                    <a:cubicBezTo>
                      <a:pt x="200" y="578"/>
                      <a:pt x="374" y="578"/>
                      <a:pt x="548" y="578"/>
                    </a:cubicBezTo>
                    <a:cubicBezTo>
                      <a:pt x="551" y="578"/>
                      <a:pt x="551" y="579"/>
                      <a:pt x="551" y="581"/>
                    </a:cubicBezTo>
                    <a:cubicBezTo>
                      <a:pt x="551" y="583"/>
                      <a:pt x="551" y="585"/>
                      <a:pt x="551" y="587"/>
                    </a:cubicBezTo>
                    <a:cubicBezTo>
                      <a:pt x="551" y="592"/>
                      <a:pt x="553" y="593"/>
                      <a:pt x="556" y="591"/>
                    </a:cubicBezTo>
                    <a:cubicBezTo>
                      <a:pt x="568" y="585"/>
                      <a:pt x="579" y="580"/>
                      <a:pt x="591" y="574"/>
                    </a:cubicBezTo>
                    <a:cubicBezTo>
                      <a:pt x="596" y="571"/>
                      <a:pt x="595" y="570"/>
                      <a:pt x="591" y="568"/>
                    </a:cubicBezTo>
                    <a:cubicBezTo>
                      <a:pt x="579" y="562"/>
                      <a:pt x="568" y="556"/>
                      <a:pt x="557" y="550"/>
                    </a:cubicBezTo>
                    <a:cubicBezTo>
                      <a:pt x="552" y="548"/>
                      <a:pt x="551" y="548"/>
                      <a:pt x="551" y="554"/>
                    </a:cubicBezTo>
                    <a:cubicBezTo>
                      <a:pt x="551" y="556"/>
                      <a:pt x="551" y="557"/>
                      <a:pt x="551" y="558"/>
                    </a:cubicBezTo>
                    <a:cubicBezTo>
                      <a:pt x="551" y="561"/>
                      <a:pt x="551" y="561"/>
                      <a:pt x="548" y="561"/>
                    </a:cubicBezTo>
                    <a:cubicBezTo>
                      <a:pt x="379" y="561"/>
                      <a:pt x="210" y="561"/>
                      <a:pt x="42" y="561"/>
                    </a:cubicBezTo>
                    <a:cubicBezTo>
                      <a:pt x="34" y="561"/>
                      <a:pt x="31" y="560"/>
                      <a:pt x="31" y="552"/>
                    </a:cubicBezTo>
                    <a:cubicBezTo>
                      <a:pt x="31" y="383"/>
                      <a:pt x="31" y="215"/>
                      <a:pt x="31" y="46"/>
                    </a:cubicBezTo>
                    <a:cubicBezTo>
                      <a:pt x="31" y="43"/>
                      <a:pt x="32" y="43"/>
                      <a:pt x="35" y="43"/>
                    </a:cubicBezTo>
                    <a:cubicBezTo>
                      <a:pt x="36" y="43"/>
                      <a:pt x="38" y="43"/>
                      <a:pt x="39" y="43"/>
                    </a:cubicBezTo>
                    <a:cubicBezTo>
                      <a:pt x="45" y="43"/>
                      <a:pt x="45" y="42"/>
                      <a:pt x="43" y="37"/>
                    </a:cubicBezTo>
                    <a:cubicBezTo>
                      <a:pt x="37" y="26"/>
                      <a:pt x="31" y="15"/>
                      <a:pt x="25" y="4"/>
                    </a:cubicBezTo>
                    <a:cubicBezTo>
                      <a:pt x="24" y="2"/>
                      <a:pt x="24" y="1"/>
                      <a:pt x="23" y="0"/>
                    </a:cubicBezTo>
                    <a:close/>
                    <a:moveTo>
                      <a:pt x="309" y="194"/>
                    </a:moveTo>
                    <a:cubicBezTo>
                      <a:pt x="309" y="194"/>
                      <a:pt x="309" y="194"/>
                      <a:pt x="309" y="194"/>
                    </a:cubicBezTo>
                    <a:cubicBezTo>
                      <a:pt x="332" y="194"/>
                      <a:pt x="356" y="194"/>
                      <a:pt x="380" y="194"/>
                    </a:cubicBezTo>
                    <a:cubicBezTo>
                      <a:pt x="389" y="194"/>
                      <a:pt x="390" y="195"/>
                      <a:pt x="390" y="201"/>
                    </a:cubicBezTo>
                    <a:cubicBezTo>
                      <a:pt x="390" y="304"/>
                      <a:pt x="390" y="406"/>
                      <a:pt x="390" y="509"/>
                    </a:cubicBezTo>
                    <a:cubicBezTo>
                      <a:pt x="390" y="516"/>
                      <a:pt x="387" y="517"/>
                      <a:pt x="379" y="517"/>
                    </a:cubicBezTo>
                    <a:cubicBezTo>
                      <a:pt x="356" y="517"/>
                      <a:pt x="333" y="517"/>
                      <a:pt x="310" y="517"/>
                    </a:cubicBezTo>
                    <a:cubicBezTo>
                      <a:pt x="300" y="517"/>
                      <a:pt x="300" y="516"/>
                      <a:pt x="300" y="508"/>
                    </a:cubicBezTo>
                    <a:cubicBezTo>
                      <a:pt x="300" y="406"/>
                      <a:pt x="300" y="304"/>
                      <a:pt x="300" y="202"/>
                    </a:cubicBezTo>
                    <a:cubicBezTo>
                      <a:pt x="300" y="194"/>
                      <a:pt x="300" y="194"/>
                      <a:pt x="309" y="194"/>
                    </a:cubicBezTo>
                    <a:close/>
                    <a:moveTo>
                      <a:pt x="89" y="302"/>
                    </a:moveTo>
                    <a:cubicBezTo>
                      <a:pt x="89" y="302"/>
                      <a:pt x="89" y="302"/>
                      <a:pt x="89" y="302"/>
                    </a:cubicBezTo>
                    <a:cubicBezTo>
                      <a:pt x="112" y="302"/>
                      <a:pt x="136" y="302"/>
                      <a:pt x="159" y="302"/>
                    </a:cubicBezTo>
                    <a:cubicBezTo>
                      <a:pt x="168" y="302"/>
                      <a:pt x="169" y="302"/>
                      <a:pt x="169" y="311"/>
                    </a:cubicBezTo>
                    <a:cubicBezTo>
                      <a:pt x="169" y="377"/>
                      <a:pt x="169" y="442"/>
                      <a:pt x="169" y="507"/>
                    </a:cubicBezTo>
                    <a:cubicBezTo>
                      <a:pt x="169" y="516"/>
                      <a:pt x="168" y="517"/>
                      <a:pt x="160" y="517"/>
                    </a:cubicBezTo>
                    <a:cubicBezTo>
                      <a:pt x="137" y="517"/>
                      <a:pt x="113" y="517"/>
                      <a:pt x="90" y="517"/>
                    </a:cubicBezTo>
                    <a:cubicBezTo>
                      <a:pt x="81" y="517"/>
                      <a:pt x="79" y="516"/>
                      <a:pt x="79" y="507"/>
                    </a:cubicBezTo>
                    <a:cubicBezTo>
                      <a:pt x="79" y="442"/>
                      <a:pt x="79" y="376"/>
                      <a:pt x="79" y="311"/>
                    </a:cubicBezTo>
                    <a:cubicBezTo>
                      <a:pt x="79" y="302"/>
                      <a:pt x="80" y="302"/>
                      <a:pt x="89" y="3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33"/>
              <p:cNvSpPr>
                <a:spLocks noEditPoints="1"/>
              </p:cNvSpPr>
              <p:nvPr/>
            </p:nvSpPr>
            <p:spPr bwMode="auto">
              <a:xfrm>
                <a:off x="4420285" y="2909357"/>
                <a:ext cx="867332" cy="863442"/>
              </a:xfrm>
              <a:custGeom>
                <a:avLst/>
                <a:gdLst>
                  <a:gd name="T0" fmla="*/ 269 w 596"/>
                  <a:gd name="T1" fmla="*/ 88 h 593"/>
                  <a:gd name="T2" fmla="*/ 280 w 596"/>
                  <a:gd name="T3" fmla="*/ 507 h 593"/>
                  <a:gd name="T4" fmla="*/ 201 w 596"/>
                  <a:gd name="T5" fmla="*/ 517 h 593"/>
                  <a:gd name="T6" fmla="*/ 190 w 596"/>
                  <a:gd name="T7" fmla="*/ 97 h 593"/>
                  <a:gd name="T8" fmla="*/ 429 w 596"/>
                  <a:gd name="T9" fmla="*/ 367 h 593"/>
                  <a:gd name="T10" fmla="*/ 487 w 596"/>
                  <a:gd name="T11" fmla="*/ 367 h 593"/>
                  <a:gd name="T12" fmla="*/ 504 w 596"/>
                  <a:gd name="T13" fmla="*/ 506 h 593"/>
                  <a:gd name="T14" fmla="*/ 425 w 596"/>
                  <a:gd name="T15" fmla="*/ 518 h 593"/>
                  <a:gd name="T16" fmla="*/ 414 w 596"/>
                  <a:gd name="T17" fmla="*/ 382 h 593"/>
                  <a:gd name="T18" fmla="*/ 23 w 596"/>
                  <a:gd name="T19" fmla="*/ 0 h 593"/>
                  <a:gd name="T20" fmla="*/ 22 w 596"/>
                  <a:gd name="T21" fmla="*/ 0 h 593"/>
                  <a:gd name="T22" fmla="*/ 2 w 596"/>
                  <a:gd name="T23" fmla="*/ 38 h 593"/>
                  <a:gd name="T24" fmla="*/ 12 w 596"/>
                  <a:gd name="T25" fmla="*/ 43 h 593"/>
                  <a:gd name="T26" fmla="*/ 14 w 596"/>
                  <a:gd name="T27" fmla="*/ 569 h 593"/>
                  <a:gd name="T28" fmla="*/ 548 w 596"/>
                  <a:gd name="T29" fmla="*/ 578 h 593"/>
                  <a:gd name="T30" fmla="*/ 551 w 596"/>
                  <a:gd name="T31" fmla="*/ 587 h 593"/>
                  <a:gd name="T32" fmla="*/ 591 w 596"/>
                  <a:gd name="T33" fmla="*/ 574 h 593"/>
                  <a:gd name="T34" fmla="*/ 557 w 596"/>
                  <a:gd name="T35" fmla="*/ 550 h 593"/>
                  <a:gd name="T36" fmla="*/ 551 w 596"/>
                  <a:gd name="T37" fmla="*/ 558 h 593"/>
                  <a:gd name="T38" fmla="*/ 42 w 596"/>
                  <a:gd name="T39" fmla="*/ 561 h 593"/>
                  <a:gd name="T40" fmla="*/ 31 w 596"/>
                  <a:gd name="T41" fmla="*/ 46 h 593"/>
                  <a:gd name="T42" fmla="*/ 39 w 596"/>
                  <a:gd name="T43" fmla="*/ 43 h 593"/>
                  <a:gd name="T44" fmla="*/ 25 w 596"/>
                  <a:gd name="T45" fmla="*/ 4 h 593"/>
                  <a:gd name="T46" fmla="*/ 309 w 596"/>
                  <a:gd name="T47" fmla="*/ 194 h 593"/>
                  <a:gd name="T48" fmla="*/ 380 w 596"/>
                  <a:gd name="T49" fmla="*/ 194 h 593"/>
                  <a:gd name="T50" fmla="*/ 390 w 596"/>
                  <a:gd name="T51" fmla="*/ 509 h 593"/>
                  <a:gd name="T52" fmla="*/ 310 w 596"/>
                  <a:gd name="T53" fmla="*/ 517 h 593"/>
                  <a:gd name="T54" fmla="*/ 300 w 596"/>
                  <a:gd name="T55" fmla="*/ 202 h 593"/>
                  <a:gd name="T56" fmla="*/ 89 w 596"/>
                  <a:gd name="T57" fmla="*/ 302 h 593"/>
                  <a:gd name="T58" fmla="*/ 159 w 596"/>
                  <a:gd name="T59" fmla="*/ 302 h 593"/>
                  <a:gd name="T60" fmla="*/ 169 w 596"/>
                  <a:gd name="T61" fmla="*/ 507 h 593"/>
                  <a:gd name="T62" fmla="*/ 90 w 596"/>
                  <a:gd name="T63" fmla="*/ 517 h 593"/>
                  <a:gd name="T64" fmla="*/ 79 w 596"/>
                  <a:gd name="T65" fmla="*/ 311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6" h="593">
                    <a:moveTo>
                      <a:pt x="199" y="88"/>
                    </a:moveTo>
                    <a:cubicBezTo>
                      <a:pt x="223" y="88"/>
                      <a:pt x="246" y="88"/>
                      <a:pt x="269" y="88"/>
                    </a:cubicBezTo>
                    <a:cubicBezTo>
                      <a:pt x="279" y="88"/>
                      <a:pt x="280" y="89"/>
                      <a:pt x="280" y="97"/>
                    </a:cubicBezTo>
                    <a:cubicBezTo>
                      <a:pt x="280" y="234"/>
                      <a:pt x="280" y="370"/>
                      <a:pt x="280" y="507"/>
                    </a:cubicBezTo>
                    <a:cubicBezTo>
                      <a:pt x="280" y="516"/>
                      <a:pt x="279" y="517"/>
                      <a:pt x="270" y="517"/>
                    </a:cubicBezTo>
                    <a:cubicBezTo>
                      <a:pt x="247" y="517"/>
                      <a:pt x="224" y="517"/>
                      <a:pt x="201" y="517"/>
                    </a:cubicBezTo>
                    <a:cubicBezTo>
                      <a:pt x="192" y="517"/>
                      <a:pt x="190" y="516"/>
                      <a:pt x="190" y="507"/>
                    </a:cubicBezTo>
                    <a:cubicBezTo>
                      <a:pt x="190" y="371"/>
                      <a:pt x="190" y="234"/>
                      <a:pt x="190" y="97"/>
                    </a:cubicBezTo>
                    <a:cubicBezTo>
                      <a:pt x="190" y="89"/>
                      <a:pt x="191" y="88"/>
                      <a:pt x="199" y="88"/>
                    </a:cubicBezTo>
                    <a:close/>
                    <a:moveTo>
                      <a:pt x="429" y="367"/>
                    </a:moveTo>
                    <a:cubicBezTo>
                      <a:pt x="429" y="367"/>
                      <a:pt x="429" y="367"/>
                      <a:pt x="429" y="367"/>
                    </a:cubicBezTo>
                    <a:cubicBezTo>
                      <a:pt x="448" y="367"/>
                      <a:pt x="468" y="367"/>
                      <a:pt x="487" y="367"/>
                    </a:cubicBezTo>
                    <a:cubicBezTo>
                      <a:pt x="502" y="367"/>
                      <a:pt x="504" y="368"/>
                      <a:pt x="504" y="382"/>
                    </a:cubicBezTo>
                    <a:cubicBezTo>
                      <a:pt x="504" y="423"/>
                      <a:pt x="504" y="465"/>
                      <a:pt x="504" y="506"/>
                    </a:cubicBezTo>
                    <a:cubicBezTo>
                      <a:pt x="504" y="516"/>
                      <a:pt x="503" y="518"/>
                      <a:pt x="494" y="518"/>
                    </a:cubicBezTo>
                    <a:cubicBezTo>
                      <a:pt x="471" y="518"/>
                      <a:pt x="448" y="518"/>
                      <a:pt x="425" y="518"/>
                    </a:cubicBezTo>
                    <a:cubicBezTo>
                      <a:pt x="415" y="518"/>
                      <a:pt x="414" y="517"/>
                      <a:pt x="414" y="506"/>
                    </a:cubicBezTo>
                    <a:cubicBezTo>
                      <a:pt x="414" y="464"/>
                      <a:pt x="414" y="423"/>
                      <a:pt x="414" y="382"/>
                    </a:cubicBezTo>
                    <a:cubicBezTo>
                      <a:pt x="414" y="368"/>
                      <a:pt x="416" y="367"/>
                      <a:pt x="429" y="367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1"/>
                      <a:pt x="21" y="2"/>
                      <a:pt x="20" y="4"/>
                    </a:cubicBezTo>
                    <a:cubicBezTo>
                      <a:pt x="14" y="15"/>
                      <a:pt x="8" y="27"/>
                      <a:pt x="2" y="38"/>
                    </a:cubicBezTo>
                    <a:cubicBezTo>
                      <a:pt x="0" y="42"/>
                      <a:pt x="1" y="43"/>
                      <a:pt x="6" y="43"/>
                    </a:cubicBezTo>
                    <a:cubicBezTo>
                      <a:pt x="8" y="43"/>
                      <a:pt x="10" y="43"/>
                      <a:pt x="12" y="43"/>
                    </a:cubicBezTo>
                    <a:cubicBezTo>
                      <a:pt x="14" y="43"/>
                      <a:pt x="14" y="44"/>
                      <a:pt x="14" y="46"/>
                    </a:cubicBezTo>
                    <a:cubicBezTo>
                      <a:pt x="14" y="220"/>
                      <a:pt x="14" y="395"/>
                      <a:pt x="14" y="569"/>
                    </a:cubicBezTo>
                    <a:cubicBezTo>
                      <a:pt x="14" y="576"/>
                      <a:pt x="16" y="578"/>
                      <a:pt x="25" y="578"/>
                    </a:cubicBezTo>
                    <a:cubicBezTo>
                      <a:pt x="200" y="578"/>
                      <a:pt x="374" y="578"/>
                      <a:pt x="548" y="578"/>
                    </a:cubicBezTo>
                    <a:cubicBezTo>
                      <a:pt x="551" y="578"/>
                      <a:pt x="551" y="579"/>
                      <a:pt x="551" y="581"/>
                    </a:cubicBezTo>
                    <a:cubicBezTo>
                      <a:pt x="551" y="583"/>
                      <a:pt x="551" y="585"/>
                      <a:pt x="551" y="587"/>
                    </a:cubicBezTo>
                    <a:cubicBezTo>
                      <a:pt x="551" y="592"/>
                      <a:pt x="553" y="593"/>
                      <a:pt x="556" y="591"/>
                    </a:cubicBezTo>
                    <a:cubicBezTo>
                      <a:pt x="568" y="585"/>
                      <a:pt x="579" y="580"/>
                      <a:pt x="591" y="574"/>
                    </a:cubicBezTo>
                    <a:cubicBezTo>
                      <a:pt x="596" y="571"/>
                      <a:pt x="595" y="570"/>
                      <a:pt x="591" y="568"/>
                    </a:cubicBezTo>
                    <a:cubicBezTo>
                      <a:pt x="579" y="562"/>
                      <a:pt x="568" y="556"/>
                      <a:pt x="557" y="550"/>
                    </a:cubicBezTo>
                    <a:cubicBezTo>
                      <a:pt x="552" y="548"/>
                      <a:pt x="551" y="548"/>
                      <a:pt x="551" y="554"/>
                    </a:cubicBezTo>
                    <a:cubicBezTo>
                      <a:pt x="551" y="556"/>
                      <a:pt x="551" y="557"/>
                      <a:pt x="551" y="558"/>
                    </a:cubicBezTo>
                    <a:cubicBezTo>
                      <a:pt x="551" y="561"/>
                      <a:pt x="551" y="561"/>
                      <a:pt x="548" y="561"/>
                    </a:cubicBezTo>
                    <a:cubicBezTo>
                      <a:pt x="379" y="561"/>
                      <a:pt x="210" y="561"/>
                      <a:pt x="42" y="561"/>
                    </a:cubicBezTo>
                    <a:cubicBezTo>
                      <a:pt x="34" y="561"/>
                      <a:pt x="31" y="560"/>
                      <a:pt x="31" y="552"/>
                    </a:cubicBezTo>
                    <a:cubicBezTo>
                      <a:pt x="31" y="383"/>
                      <a:pt x="31" y="215"/>
                      <a:pt x="31" y="46"/>
                    </a:cubicBezTo>
                    <a:cubicBezTo>
                      <a:pt x="31" y="43"/>
                      <a:pt x="32" y="43"/>
                      <a:pt x="35" y="43"/>
                    </a:cubicBezTo>
                    <a:cubicBezTo>
                      <a:pt x="36" y="43"/>
                      <a:pt x="38" y="43"/>
                      <a:pt x="39" y="43"/>
                    </a:cubicBezTo>
                    <a:cubicBezTo>
                      <a:pt x="45" y="43"/>
                      <a:pt x="45" y="42"/>
                      <a:pt x="43" y="37"/>
                    </a:cubicBezTo>
                    <a:cubicBezTo>
                      <a:pt x="37" y="26"/>
                      <a:pt x="31" y="15"/>
                      <a:pt x="25" y="4"/>
                    </a:cubicBezTo>
                    <a:cubicBezTo>
                      <a:pt x="24" y="2"/>
                      <a:pt x="24" y="1"/>
                      <a:pt x="23" y="0"/>
                    </a:cubicBezTo>
                    <a:close/>
                    <a:moveTo>
                      <a:pt x="309" y="194"/>
                    </a:moveTo>
                    <a:cubicBezTo>
                      <a:pt x="309" y="194"/>
                      <a:pt x="309" y="194"/>
                      <a:pt x="309" y="194"/>
                    </a:cubicBezTo>
                    <a:cubicBezTo>
                      <a:pt x="332" y="194"/>
                      <a:pt x="356" y="194"/>
                      <a:pt x="380" y="194"/>
                    </a:cubicBezTo>
                    <a:cubicBezTo>
                      <a:pt x="389" y="194"/>
                      <a:pt x="390" y="195"/>
                      <a:pt x="390" y="201"/>
                    </a:cubicBezTo>
                    <a:cubicBezTo>
                      <a:pt x="390" y="304"/>
                      <a:pt x="390" y="406"/>
                      <a:pt x="390" y="509"/>
                    </a:cubicBezTo>
                    <a:cubicBezTo>
                      <a:pt x="390" y="516"/>
                      <a:pt x="387" y="517"/>
                      <a:pt x="379" y="517"/>
                    </a:cubicBezTo>
                    <a:cubicBezTo>
                      <a:pt x="356" y="517"/>
                      <a:pt x="333" y="517"/>
                      <a:pt x="310" y="517"/>
                    </a:cubicBezTo>
                    <a:cubicBezTo>
                      <a:pt x="300" y="517"/>
                      <a:pt x="300" y="516"/>
                      <a:pt x="300" y="508"/>
                    </a:cubicBezTo>
                    <a:cubicBezTo>
                      <a:pt x="300" y="406"/>
                      <a:pt x="300" y="304"/>
                      <a:pt x="300" y="202"/>
                    </a:cubicBezTo>
                    <a:cubicBezTo>
                      <a:pt x="300" y="194"/>
                      <a:pt x="300" y="194"/>
                      <a:pt x="309" y="194"/>
                    </a:cubicBezTo>
                    <a:close/>
                    <a:moveTo>
                      <a:pt x="89" y="302"/>
                    </a:moveTo>
                    <a:cubicBezTo>
                      <a:pt x="89" y="302"/>
                      <a:pt x="89" y="302"/>
                      <a:pt x="89" y="302"/>
                    </a:cubicBezTo>
                    <a:cubicBezTo>
                      <a:pt x="112" y="302"/>
                      <a:pt x="136" y="302"/>
                      <a:pt x="159" y="302"/>
                    </a:cubicBezTo>
                    <a:cubicBezTo>
                      <a:pt x="168" y="302"/>
                      <a:pt x="169" y="302"/>
                      <a:pt x="169" y="311"/>
                    </a:cubicBezTo>
                    <a:cubicBezTo>
                      <a:pt x="169" y="377"/>
                      <a:pt x="169" y="442"/>
                      <a:pt x="169" y="507"/>
                    </a:cubicBezTo>
                    <a:cubicBezTo>
                      <a:pt x="169" y="516"/>
                      <a:pt x="168" y="517"/>
                      <a:pt x="160" y="517"/>
                    </a:cubicBezTo>
                    <a:cubicBezTo>
                      <a:pt x="137" y="517"/>
                      <a:pt x="113" y="517"/>
                      <a:pt x="90" y="517"/>
                    </a:cubicBezTo>
                    <a:cubicBezTo>
                      <a:pt x="81" y="517"/>
                      <a:pt x="79" y="516"/>
                      <a:pt x="79" y="507"/>
                    </a:cubicBezTo>
                    <a:cubicBezTo>
                      <a:pt x="79" y="442"/>
                      <a:pt x="79" y="376"/>
                      <a:pt x="79" y="311"/>
                    </a:cubicBezTo>
                    <a:cubicBezTo>
                      <a:pt x="79" y="302"/>
                      <a:pt x="80" y="302"/>
                      <a:pt x="89" y="30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266190" y="2188845"/>
            <a:ext cx="1889125" cy="1873885"/>
            <a:chOff x="2917" y="3554"/>
            <a:chExt cx="3240" cy="3240"/>
          </a:xfrm>
        </p:grpSpPr>
        <p:sp>
          <p:nvSpPr>
            <p:cNvPr id="4" name="矩形 3"/>
            <p:cNvSpPr/>
            <p:nvPr/>
          </p:nvSpPr>
          <p:spPr>
            <a:xfrm rot="2679308">
              <a:off x="2917" y="3554"/>
              <a:ext cx="3240" cy="3240"/>
            </a:xfrm>
            <a:prstGeom prst="rect">
              <a:avLst/>
            </a:prstGeom>
            <a:noFill/>
            <a:ln>
              <a:solidFill>
                <a:schemeClr val="accent4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939" y="4360"/>
              <a:ext cx="947" cy="1505"/>
              <a:chOff x="2793098" y="2817307"/>
              <a:chExt cx="601557" cy="955491"/>
            </a:xfrm>
            <a:solidFill>
              <a:schemeClr val="bg1">
                <a:lumMod val="95000"/>
              </a:schemeClr>
            </a:solidFill>
          </p:grpSpPr>
          <p:sp>
            <p:nvSpPr>
              <p:cNvPr id="7" name="Freeform 10"/>
              <p:cNvSpPr>
                <a:spLocks noEditPoints="1"/>
              </p:cNvSpPr>
              <p:nvPr/>
            </p:nvSpPr>
            <p:spPr bwMode="auto">
              <a:xfrm>
                <a:off x="2793098" y="2817307"/>
                <a:ext cx="601557" cy="955491"/>
              </a:xfrm>
              <a:custGeom>
                <a:avLst/>
                <a:gdLst>
                  <a:gd name="T0" fmla="*/ 294 w 413"/>
                  <a:gd name="T1" fmla="*/ 535 h 657"/>
                  <a:gd name="T2" fmla="*/ 305 w 413"/>
                  <a:gd name="T3" fmla="*/ 561 h 657"/>
                  <a:gd name="T4" fmla="*/ 119 w 413"/>
                  <a:gd name="T5" fmla="*/ 569 h 657"/>
                  <a:gd name="T6" fmla="*/ 108 w 413"/>
                  <a:gd name="T7" fmla="*/ 543 h 657"/>
                  <a:gd name="T8" fmla="*/ 237 w 413"/>
                  <a:gd name="T9" fmla="*/ 171 h 657"/>
                  <a:gd name="T10" fmla="*/ 268 w 413"/>
                  <a:gd name="T11" fmla="*/ 182 h 657"/>
                  <a:gd name="T12" fmla="*/ 299 w 413"/>
                  <a:gd name="T13" fmla="*/ 167 h 657"/>
                  <a:gd name="T14" fmla="*/ 323 w 413"/>
                  <a:gd name="T15" fmla="*/ 204 h 657"/>
                  <a:gd name="T16" fmla="*/ 308 w 413"/>
                  <a:gd name="T17" fmla="*/ 226 h 657"/>
                  <a:gd name="T18" fmla="*/ 322 w 413"/>
                  <a:gd name="T19" fmla="*/ 255 h 657"/>
                  <a:gd name="T20" fmla="*/ 355 w 413"/>
                  <a:gd name="T21" fmla="*/ 266 h 657"/>
                  <a:gd name="T22" fmla="*/ 345 w 413"/>
                  <a:gd name="T23" fmla="*/ 309 h 657"/>
                  <a:gd name="T24" fmla="*/ 319 w 413"/>
                  <a:gd name="T25" fmla="*/ 314 h 657"/>
                  <a:gd name="T26" fmla="*/ 308 w 413"/>
                  <a:gd name="T27" fmla="*/ 344 h 657"/>
                  <a:gd name="T28" fmla="*/ 323 w 413"/>
                  <a:gd name="T29" fmla="*/ 376 h 657"/>
                  <a:gd name="T30" fmla="*/ 286 w 413"/>
                  <a:gd name="T31" fmla="*/ 399 h 657"/>
                  <a:gd name="T32" fmla="*/ 264 w 413"/>
                  <a:gd name="T33" fmla="*/ 384 h 657"/>
                  <a:gd name="T34" fmla="*/ 235 w 413"/>
                  <a:gd name="T35" fmla="*/ 398 h 657"/>
                  <a:gd name="T36" fmla="*/ 224 w 413"/>
                  <a:gd name="T37" fmla="*/ 431 h 657"/>
                  <a:gd name="T38" fmla="*/ 181 w 413"/>
                  <a:gd name="T39" fmla="*/ 421 h 657"/>
                  <a:gd name="T40" fmla="*/ 176 w 413"/>
                  <a:gd name="T41" fmla="*/ 395 h 657"/>
                  <a:gd name="T42" fmla="*/ 146 w 413"/>
                  <a:gd name="T43" fmla="*/ 385 h 657"/>
                  <a:gd name="T44" fmla="*/ 114 w 413"/>
                  <a:gd name="T45" fmla="*/ 400 h 657"/>
                  <a:gd name="T46" fmla="*/ 90 w 413"/>
                  <a:gd name="T47" fmla="*/ 363 h 657"/>
                  <a:gd name="T48" fmla="*/ 106 w 413"/>
                  <a:gd name="T49" fmla="*/ 341 h 657"/>
                  <a:gd name="T50" fmla="*/ 92 w 413"/>
                  <a:gd name="T51" fmla="*/ 312 h 657"/>
                  <a:gd name="T52" fmla="*/ 59 w 413"/>
                  <a:gd name="T53" fmla="*/ 300 h 657"/>
                  <a:gd name="T54" fmla="*/ 69 w 413"/>
                  <a:gd name="T55" fmla="*/ 257 h 657"/>
                  <a:gd name="T56" fmla="*/ 94 w 413"/>
                  <a:gd name="T57" fmla="*/ 253 h 657"/>
                  <a:gd name="T58" fmla="*/ 105 w 413"/>
                  <a:gd name="T59" fmla="*/ 222 h 657"/>
                  <a:gd name="T60" fmla="*/ 90 w 413"/>
                  <a:gd name="T61" fmla="*/ 191 h 657"/>
                  <a:gd name="T62" fmla="*/ 127 w 413"/>
                  <a:gd name="T63" fmla="*/ 167 h 657"/>
                  <a:gd name="T64" fmla="*/ 149 w 413"/>
                  <a:gd name="T65" fmla="*/ 182 h 657"/>
                  <a:gd name="T66" fmla="*/ 178 w 413"/>
                  <a:gd name="T67" fmla="*/ 168 h 657"/>
                  <a:gd name="T68" fmla="*/ 190 w 413"/>
                  <a:gd name="T69" fmla="*/ 135 h 657"/>
                  <a:gd name="T70" fmla="*/ 233 w 413"/>
                  <a:gd name="T71" fmla="*/ 145 h 657"/>
                  <a:gd name="T72" fmla="*/ 237 w 413"/>
                  <a:gd name="T73" fmla="*/ 171 h 657"/>
                  <a:gd name="T74" fmla="*/ 278 w 413"/>
                  <a:gd name="T75" fmla="*/ 283 h 657"/>
                  <a:gd name="T76" fmla="*/ 135 w 413"/>
                  <a:gd name="T77" fmla="*/ 283 h 657"/>
                  <a:gd name="T78" fmla="*/ 299 w 413"/>
                  <a:gd name="T79" fmla="*/ 511 h 657"/>
                  <a:gd name="T80" fmla="*/ 127 w 413"/>
                  <a:gd name="T81" fmla="*/ 524 h 657"/>
                  <a:gd name="T82" fmla="*/ 0 w 413"/>
                  <a:gd name="T83" fmla="*/ 255 h 657"/>
                  <a:gd name="T84" fmla="*/ 299 w 413"/>
                  <a:gd name="T85" fmla="*/ 511 h 657"/>
                  <a:gd name="T86" fmla="*/ 277 w 413"/>
                  <a:gd name="T87" fmla="*/ 622 h 657"/>
                  <a:gd name="T88" fmla="*/ 288 w 413"/>
                  <a:gd name="T89" fmla="*/ 648 h 657"/>
                  <a:gd name="T90" fmla="*/ 136 w 413"/>
                  <a:gd name="T91" fmla="*/ 657 h 657"/>
                  <a:gd name="T92" fmla="*/ 125 w 413"/>
                  <a:gd name="T93" fmla="*/ 631 h 657"/>
                  <a:gd name="T94" fmla="*/ 125 w 413"/>
                  <a:gd name="T95" fmla="*/ 578 h 657"/>
                  <a:gd name="T96" fmla="*/ 299 w 413"/>
                  <a:gd name="T97" fmla="*/ 586 h 657"/>
                  <a:gd name="T98" fmla="*/ 288 w 413"/>
                  <a:gd name="T99" fmla="*/ 613 h 657"/>
                  <a:gd name="T100" fmla="*/ 115 w 413"/>
                  <a:gd name="T101" fmla="*/ 604 h 657"/>
                  <a:gd name="T102" fmla="*/ 125 w 413"/>
                  <a:gd name="T103" fmla="*/ 578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13" h="657">
                    <a:moveTo>
                      <a:pt x="119" y="535"/>
                    </a:moveTo>
                    <a:cubicBezTo>
                      <a:pt x="178" y="535"/>
                      <a:pt x="236" y="535"/>
                      <a:pt x="294" y="535"/>
                    </a:cubicBezTo>
                    <a:cubicBezTo>
                      <a:pt x="300" y="535"/>
                      <a:pt x="305" y="539"/>
                      <a:pt x="305" y="543"/>
                    </a:cubicBezTo>
                    <a:cubicBezTo>
                      <a:pt x="305" y="561"/>
                      <a:pt x="305" y="561"/>
                      <a:pt x="305" y="561"/>
                    </a:cubicBezTo>
                    <a:cubicBezTo>
                      <a:pt x="305" y="565"/>
                      <a:pt x="300" y="569"/>
                      <a:pt x="294" y="569"/>
                    </a:cubicBezTo>
                    <a:cubicBezTo>
                      <a:pt x="236" y="569"/>
                      <a:pt x="178" y="569"/>
                      <a:pt x="119" y="569"/>
                    </a:cubicBezTo>
                    <a:cubicBezTo>
                      <a:pt x="113" y="569"/>
                      <a:pt x="108" y="565"/>
                      <a:pt x="108" y="561"/>
                    </a:cubicBezTo>
                    <a:cubicBezTo>
                      <a:pt x="108" y="555"/>
                      <a:pt x="108" y="549"/>
                      <a:pt x="108" y="543"/>
                    </a:cubicBezTo>
                    <a:cubicBezTo>
                      <a:pt x="108" y="539"/>
                      <a:pt x="113" y="535"/>
                      <a:pt x="119" y="535"/>
                    </a:cubicBezTo>
                    <a:close/>
                    <a:moveTo>
                      <a:pt x="237" y="171"/>
                    </a:moveTo>
                    <a:cubicBezTo>
                      <a:pt x="247" y="174"/>
                      <a:pt x="256" y="178"/>
                      <a:pt x="264" y="182"/>
                    </a:cubicBezTo>
                    <a:cubicBezTo>
                      <a:pt x="265" y="183"/>
                      <a:pt x="267" y="182"/>
                      <a:pt x="268" y="182"/>
                    </a:cubicBezTo>
                    <a:cubicBezTo>
                      <a:pt x="274" y="177"/>
                      <a:pt x="280" y="172"/>
                      <a:pt x="286" y="167"/>
                    </a:cubicBezTo>
                    <a:cubicBezTo>
                      <a:pt x="290" y="164"/>
                      <a:pt x="296" y="163"/>
                      <a:pt x="299" y="167"/>
                    </a:cubicBezTo>
                    <a:cubicBezTo>
                      <a:pt x="307" y="175"/>
                      <a:pt x="315" y="182"/>
                      <a:pt x="323" y="191"/>
                    </a:cubicBezTo>
                    <a:cubicBezTo>
                      <a:pt x="327" y="194"/>
                      <a:pt x="326" y="200"/>
                      <a:pt x="323" y="204"/>
                    </a:cubicBezTo>
                    <a:cubicBezTo>
                      <a:pt x="318" y="210"/>
                      <a:pt x="313" y="216"/>
                      <a:pt x="308" y="222"/>
                    </a:cubicBezTo>
                    <a:cubicBezTo>
                      <a:pt x="307" y="223"/>
                      <a:pt x="307" y="225"/>
                      <a:pt x="308" y="226"/>
                    </a:cubicBezTo>
                    <a:cubicBezTo>
                      <a:pt x="312" y="234"/>
                      <a:pt x="316" y="243"/>
                      <a:pt x="319" y="253"/>
                    </a:cubicBezTo>
                    <a:cubicBezTo>
                      <a:pt x="319" y="254"/>
                      <a:pt x="320" y="254"/>
                      <a:pt x="322" y="255"/>
                    </a:cubicBezTo>
                    <a:cubicBezTo>
                      <a:pt x="329" y="255"/>
                      <a:pt x="337" y="256"/>
                      <a:pt x="345" y="257"/>
                    </a:cubicBezTo>
                    <a:cubicBezTo>
                      <a:pt x="350" y="258"/>
                      <a:pt x="355" y="261"/>
                      <a:pt x="355" y="266"/>
                    </a:cubicBezTo>
                    <a:cubicBezTo>
                      <a:pt x="355" y="278"/>
                      <a:pt x="355" y="289"/>
                      <a:pt x="355" y="300"/>
                    </a:cubicBezTo>
                    <a:cubicBezTo>
                      <a:pt x="355" y="305"/>
                      <a:pt x="350" y="308"/>
                      <a:pt x="345" y="309"/>
                    </a:cubicBezTo>
                    <a:cubicBezTo>
                      <a:pt x="337" y="310"/>
                      <a:pt x="329" y="311"/>
                      <a:pt x="322" y="312"/>
                    </a:cubicBezTo>
                    <a:cubicBezTo>
                      <a:pt x="320" y="312"/>
                      <a:pt x="319" y="313"/>
                      <a:pt x="319" y="314"/>
                    </a:cubicBezTo>
                    <a:cubicBezTo>
                      <a:pt x="316" y="323"/>
                      <a:pt x="312" y="333"/>
                      <a:pt x="308" y="341"/>
                    </a:cubicBezTo>
                    <a:cubicBezTo>
                      <a:pt x="307" y="342"/>
                      <a:pt x="307" y="343"/>
                      <a:pt x="308" y="344"/>
                    </a:cubicBezTo>
                    <a:cubicBezTo>
                      <a:pt x="313" y="350"/>
                      <a:pt x="318" y="356"/>
                      <a:pt x="323" y="363"/>
                    </a:cubicBezTo>
                    <a:cubicBezTo>
                      <a:pt x="326" y="367"/>
                      <a:pt x="327" y="372"/>
                      <a:pt x="323" y="376"/>
                    </a:cubicBezTo>
                    <a:cubicBezTo>
                      <a:pt x="315" y="384"/>
                      <a:pt x="307" y="392"/>
                      <a:pt x="299" y="400"/>
                    </a:cubicBezTo>
                    <a:cubicBezTo>
                      <a:pt x="296" y="403"/>
                      <a:pt x="290" y="403"/>
                      <a:pt x="286" y="399"/>
                    </a:cubicBezTo>
                    <a:cubicBezTo>
                      <a:pt x="280" y="395"/>
                      <a:pt x="274" y="390"/>
                      <a:pt x="268" y="385"/>
                    </a:cubicBezTo>
                    <a:cubicBezTo>
                      <a:pt x="267" y="384"/>
                      <a:pt x="265" y="384"/>
                      <a:pt x="264" y="384"/>
                    </a:cubicBezTo>
                    <a:cubicBezTo>
                      <a:pt x="256" y="389"/>
                      <a:pt x="247" y="393"/>
                      <a:pt x="237" y="395"/>
                    </a:cubicBezTo>
                    <a:cubicBezTo>
                      <a:pt x="236" y="396"/>
                      <a:pt x="236" y="397"/>
                      <a:pt x="235" y="398"/>
                    </a:cubicBezTo>
                    <a:cubicBezTo>
                      <a:pt x="235" y="406"/>
                      <a:pt x="233" y="414"/>
                      <a:pt x="233" y="421"/>
                    </a:cubicBezTo>
                    <a:cubicBezTo>
                      <a:pt x="232" y="427"/>
                      <a:pt x="228" y="431"/>
                      <a:pt x="224" y="431"/>
                    </a:cubicBezTo>
                    <a:cubicBezTo>
                      <a:pt x="212" y="431"/>
                      <a:pt x="201" y="431"/>
                      <a:pt x="190" y="431"/>
                    </a:cubicBezTo>
                    <a:cubicBezTo>
                      <a:pt x="185" y="431"/>
                      <a:pt x="181" y="427"/>
                      <a:pt x="181" y="421"/>
                    </a:cubicBezTo>
                    <a:cubicBezTo>
                      <a:pt x="180" y="414"/>
                      <a:pt x="179" y="406"/>
                      <a:pt x="178" y="398"/>
                    </a:cubicBezTo>
                    <a:cubicBezTo>
                      <a:pt x="178" y="397"/>
                      <a:pt x="177" y="396"/>
                      <a:pt x="176" y="395"/>
                    </a:cubicBezTo>
                    <a:cubicBezTo>
                      <a:pt x="167" y="393"/>
                      <a:pt x="157" y="389"/>
                      <a:pt x="149" y="384"/>
                    </a:cubicBezTo>
                    <a:cubicBezTo>
                      <a:pt x="148" y="384"/>
                      <a:pt x="147" y="384"/>
                      <a:pt x="146" y="385"/>
                    </a:cubicBezTo>
                    <a:cubicBezTo>
                      <a:pt x="140" y="390"/>
                      <a:pt x="134" y="395"/>
                      <a:pt x="127" y="399"/>
                    </a:cubicBezTo>
                    <a:cubicBezTo>
                      <a:pt x="123" y="403"/>
                      <a:pt x="118" y="403"/>
                      <a:pt x="114" y="400"/>
                    </a:cubicBezTo>
                    <a:cubicBezTo>
                      <a:pt x="106" y="392"/>
                      <a:pt x="98" y="384"/>
                      <a:pt x="90" y="376"/>
                    </a:cubicBezTo>
                    <a:cubicBezTo>
                      <a:pt x="87" y="372"/>
                      <a:pt x="87" y="367"/>
                      <a:pt x="90" y="363"/>
                    </a:cubicBezTo>
                    <a:cubicBezTo>
                      <a:pt x="95" y="356"/>
                      <a:pt x="100" y="350"/>
                      <a:pt x="105" y="344"/>
                    </a:cubicBezTo>
                    <a:cubicBezTo>
                      <a:pt x="106" y="343"/>
                      <a:pt x="106" y="342"/>
                      <a:pt x="106" y="341"/>
                    </a:cubicBezTo>
                    <a:cubicBezTo>
                      <a:pt x="101" y="333"/>
                      <a:pt x="97" y="323"/>
                      <a:pt x="94" y="314"/>
                    </a:cubicBezTo>
                    <a:cubicBezTo>
                      <a:pt x="94" y="313"/>
                      <a:pt x="93" y="312"/>
                      <a:pt x="92" y="312"/>
                    </a:cubicBezTo>
                    <a:cubicBezTo>
                      <a:pt x="84" y="311"/>
                      <a:pt x="76" y="310"/>
                      <a:pt x="69" y="309"/>
                    </a:cubicBezTo>
                    <a:cubicBezTo>
                      <a:pt x="63" y="308"/>
                      <a:pt x="59" y="305"/>
                      <a:pt x="59" y="300"/>
                    </a:cubicBezTo>
                    <a:cubicBezTo>
                      <a:pt x="59" y="289"/>
                      <a:pt x="59" y="278"/>
                      <a:pt x="59" y="266"/>
                    </a:cubicBezTo>
                    <a:cubicBezTo>
                      <a:pt x="59" y="261"/>
                      <a:pt x="63" y="258"/>
                      <a:pt x="69" y="257"/>
                    </a:cubicBezTo>
                    <a:cubicBezTo>
                      <a:pt x="76" y="256"/>
                      <a:pt x="84" y="255"/>
                      <a:pt x="92" y="255"/>
                    </a:cubicBezTo>
                    <a:cubicBezTo>
                      <a:pt x="93" y="254"/>
                      <a:pt x="94" y="254"/>
                      <a:pt x="94" y="253"/>
                    </a:cubicBezTo>
                    <a:cubicBezTo>
                      <a:pt x="97" y="243"/>
                      <a:pt x="101" y="234"/>
                      <a:pt x="106" y="226"/>
                    </a:cubicBezTo>
                    <a:cubicBezTo>
                      <a:pt x="106" y="225"/>
                      <a:pt x="106" y="223"/>
                      <a:pt x="105" y="222"/>
                    </a:cubicBezTo>
                    <a:cubicBezTo>
                      <a:pt x="100" y="216"/>
                      <a:pt x="95" y="210"/>
                      <a:pt x="90" y="204"/>
                    </a:cubicBezTo>
                    <a:cubicBezTo>
                      <a:pt x="87" y="200"/>
                      <a:pt x="87" y="194"/>
                      <a:pt x="90" y="191"/>
                    </a:cubicBezTo>
                    <a:cubicBezTo>
                      <a:pt x="98" y="182"/>
                      <a:pt x="106" y="175"/>
                      <a:pt x="114" y="167"/>
                    </a:cubicBezTo>
                    <a:cubicBezTo>
                      <a:pt x="118" y="163"/>
                      <a:pt x="123" y="164"/>
                      <a:pt x="127" y="167"/>
                    </a:cubicBezTo>
                    <a:cubicBezTo>
                      <a:pt x="134" y="172"/>
                      <a:pt x="140" y="177"/>
                      <a:pt x="146" y="182"/>
                    </a:cubicBezTo>
                    <a:cubicBezTo>
                      <a:pt x="147" y="182"/>
                      <a:pt x="148" y="183"/>
                      <a:pt x="149" y="182"/>
                    </a:cubicBezTo>
                    <a:cubicBezTo>
                      <a:pt x="157" y="178"/>
                      <a:pt x="167" y="174"/>
                      <a:pt x="176" y="171"/>
                    </a:cubicBezTo>
                    <a:cubicBezTo>
                      <a:pt x="177" y="171"/>
                      <a:pt x="178" y="170"/>
                      <a:pt x="178" y="168"/>
                    </a:cubicBezTo>
                    <a:cubicBezTo>
                      <a:pt x="179" y="161"/>
                      <a:pt x="180" y="153"/>
                      <a:pt x="181" y="145"/>
                    </a:cubicBezTo>
                    <a:cubicBezTo>
                      <a:pt x="181" y="140"/>
                      <a:pt x="185" y="135"/>
                      <a:pt x="190" y="135"/>
                    </a:cubicBezTo>
                    <a:cubicBezTo>
                      <a:pt x="201" y="135"/>
                      <a:pt x="212" y="135"/>
                      <a:pt x="224" y="135"/>
                    </a:cubicBezTo>
                    <a:cubicBezTo>
                      <a:pt x="228" y="135"/>
                      <a:pt x="232" y="140"/>
                      <a:pt x="233" y="145"/>
                    </a:cubicBezTo>
                    <a:cubicBezTo>
                      <a:pt x="233" y="153"/>
                      <a:pt x="235" y="161"/>
                      <a:pt x="235" y="168"/>
                    </a:cubicBezTo>
                    <a:cubicBezTo>
                      <a:pt x="236" y="170"/>
                      <a:pt x="236" y="171"/>
                      <a:pt x="237" y="171"/>
                    </a:cubicBezTo>
                    <a:close/>
                    <a:moveTo>
                      <a:pt x="207" y="212"/>
                    </a:moveTo>
                    <a:cubicBezTo>
                      <a:pt x="246" y="212"/>
                      <a:pt x="278" y="244"/>
                      <a:pt x="278" y="283"/>
                    </a:cubicBezTo>
                    <a:cubicBezTo>
                      <a:pt x="278" y="323"/>
                      <a:pt x="246" y="355"/>
                      <a:pt x="207" y="355"/>
                    </a:cubicBezTo>
                    <a:cubicBezTo>
                      <a:pt x="167" y="355"/>
                      <a:pt x="135" y="323"/>
                      <a:pt x="135" y="283"/>
                    </a:cubicBezTo>
                    <a:cubicBezTo>
                      <a:pt x="135" y="244"/>
                      <a:pt x="167" y="212"/>
                      <a:pt x="207" y="212"/>
                    </a:cubicBezTo>
                    <a:close/>
                    <a:moveTo>
                      <a:pt x="299" y="511"/>
                    </a:moveTo>
                    <a:cubicBezTo>
                      <a:pt x="299" y="518"/>
                      <a:pt x="294" y="524"/>
                      <a:pt x="287" y="524"/>
                    </a:cubicBezTo>
                    <a:cubicBezTo>
                      <a:pt x="233" y="524"/>
                      <a:pt x="180" y="524"/>
                      <a:pt x="127" y="524"/>
                    </a:cubicBezTo>
                    <a:cubicBezTo>
                      <a:pt x="120" y="524"/>
                      <a:pt x="114" y="518"/>
                      <a:pt x="114" y="511"/>
                    </a:cubicBezTo>
                    <a:cubicBezTo>
                      <a:pt x="114" y="429"/>
                      <a:pt x="0" y="365"/>
                      <a:pt x="0" y="255"/>
                    </a:cubicBezTo>
                    <a:cubicBezTo>
                      <a:pt x="0" y="0"/>
                      <a:pt x="413" y="0"/>
                      <a:pt x="413" y="255"/>
                    </a:cubicBezTo>
                    <a:cubicBezTo>
                      <a:pt x="413" y="366"/>
                      <a:pt x="299" y="419"/>
                      <a:pt x="299" y="511"/>
                    </a:cubicBezTo>
                    <a:close/>
                    <a:moveTo>
                      <a:pt x="136" y="622"/>
                    </a:moveTo>
                    <a:cubicBezTo>
                      <a:pt x="183" y="622"/>
                      <a:pt x="230" y="622"/>
                      <a:pt x="277" y="622"/>
                    </a:cubicBezTo>
                    <a:cubicBezTo>
                      <a:pt x="283" y="622"/>
                      <a:pt x="288" y="626"/>
                      <a:pt x="288" y="631"/>
                    </a:cubicBezTo>
                    <a:cubicBezTo>
                      <a:pt x="288" y="637"/>
                      <a:pt x="288" y="643"/>
                      <a:pt x="288" y="648"/>
                    </a:cubicBezTo>
                    <a:cubicBezTo>
                      <a:pt x="288" y="653"/>
                      <a:pt x="283" y="657"/>
                      <a:pt x="277" y="657"/>
                    </a:cubicBezTo>
                    <a:cubicBezTo>
                      <a:pt x="230" y="657"/>
                      <a:pt x="183" y="657"/>
                      <a:pt x="136" y="657"/>
                    </a:cubicBezTo>
                    <a:cubicBezTo>
                      <a:pt x="130" y="657"/>
                      <a:pt x="125" y="653"/>
                      <a:pt x="125" y="648"/>
                    </a:cubicBezTo>
                    <a:cubicBezTo>
                      <a:pt x="125" y="643"/>
                      <a:pt x="125" y="637"/>
                      <a:pt x="125" y="631"/>
                    </a:cubicBezTo>
                    <a:cubicBezTo>
                      <a:pt x="125" y="626"/>
                      <a:pt x="130" y="622"/>
                      <a:pt x="136" y="622"/>
                    </a:cubicBezTo>
                    <a:close/>
                    <a:moveTo>
                      <a:pt x="125" y="578"/>
                    </a:moveTo>
                    <a:cubicBezTo>
                      <a:pt x="180" y="578"/>
                      <a:pt x="234" y="578"/>
                      <a:pt x="288" y="578"/>
                    </a:cubicBezTo>
                    <a:cubicBezTo>
                      <a:pt x="294" y="578"/>
                      <a:pt x="299" y="582"/>
                      <a:pt x="299" y="586"/>
                    </a:cubicBezTo>
                    <a:cubicBezTo>
                      <a:pt x="299" y="592"/>
                      <a:pt x="299" y="598"/>
                      <a:pt x="299" y="604"/>
                    </a:cubicBezTo>
                    <a:cubicBezTo>
                      <a:pt x="299" y="609"/>
                      <a:pt x="294" y="613"/>
                      <a:pt x="288" y="613"/>
                    </a:cubicBezTo>
                    <a:cubicBezTo>
                      <a:pt x="234" y="613"/>
                      <a:pt x="180" y="613"/>
                      <a:pt x="125" y="613"/>
                    </a:cubicBezTo>
                    <a:cubicBezTo>
                      <a:pt x="119" y="613"/>
                      <a:pt x="115" y="609"/>
                      <a:pt x="115" y="604"/>
                    </a:cubicBezTo>
                    <a:cubicBezTo>
                      <a:pt x="115" y="598"/>
                      <a:pt x="115" y="592"/>
                      <a:pt x="115" y="586"/>
                    </a:cubicBezTo>
                    <a:cubicBezTo>
                      <a:pt x="115" y="582"/>
                      <a:pt x="119" y="578"/>
                      <a:pt x="125" y="5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>
                <a:spLocks noEditPoints="1"/>
              </p:cNvSpPr>
              <p:nvPr/>
            </p:nvSpPr>
            <p:spPr bwMode="auto">
              <a:xfrm>
                <a:off x="2793098" y="2817307"/>
                <a:ext cx="601557" cy="955491"/>
              </a:xfrm>
              <a:custGeom>
                <a:avLst/>
                <a:gdLst>
                  <a:gd name="T0" fmla="*/ 294 w 413"/>
                  <a:gd name="T1" fmla="*/ 535 h 657"/>
                  <a:gd name="T2" fmla="*/ 305 w 413"/>
                  <a:gd name="T3" fmla="*/ 561 h 657"/>
                  <a:gd name="T4" fmla="*/ 119 w 413"/>
                  <a:gd name="T5" fmla="*/ 569 h 657"/>
                  <a:gd name="T6" fmla="*/ 108 w 413"/>
                  <a:gd name="T7" fmla="*/ 543 h 657"/>
                  <a:gd name="T8" fmla="*/ 237 w 413"/>
                  <a:gd name="T9" fmla="*/ 171 h 657"/>
                  <a:gd name="T10" fmla="*/ 268 w 413"/>
                  <a:gd name="T11" fmla="*/ 182 h 657"/>
                  <a:gd name="T12" fmla="*/ 299 w 413"/>
                  <a:gd name="T13" fmla="*/ 167 h 657"/>
                  <a:gd name="T14" fmla="*/ 323 w 413"/>
                  <a:gd name="T15" fmla="*/ 204 h 657"/>
                  <a:gd name="T16" fmla="*/ 308 w 413"/>
                  <a:gd name="T17" fmla="*/ 226 h 657"/>
                  <a:gd name="T18" fmla="*/ 322 w 413"/>
                  <a:gd name="T19" fmla="*/ 255 h 657"/>
                  <a:gd name="T20" fmla="*/ 355 w 413"/>
                  <a:gd name="T21" fmla="*/ 266 h 657"/>
                  <a:gd name="T22" fmla="*/ 345 w 413"/>
                  <a:gd name="T23" fmla="*/ 309 h 657"/>
                  <a:gd name="T24" fmla="*/ 319 w 413"/>
                  <a:gd name="T25" fmla="*/ 314 h 657"/>
                  <a:gd name="T26" fmla="*/ 308 w 413"/>
                  <a:gd name="T27" fmla="*/ 344 h 657"/>
                  <a:gd name="T28" fmla="*/ 323 w 413"/>
                  <a:gd name="T29" fmla="*/ 376 h 657"/>
                  <a:gd name="T30" fmla="*/ 286 w 413"/>
                  <a:gd name="T31" fmla="*/ 399 h 657"/>
                  <a:gd name="T32" fmla="*/ 264 w 413"/>
                  <a:gd name="T33" fmla="*/ 384 h 657"/>
                  <a:gd name="T34" fmla="*/ 235 w 413"/>
                  <a:gd name="T35" fmla="*/ 398 h 657"/>
                  <a:gd name="T36" fmla="*/ 224 w 413"/>
                  <a:gd name="T37" fmla="*/ 431 h 657"/>
                  <a:gd name="T38" fmla="*/ 181 w 413"/>
                  <a:gd name="T39" fmla="*/ 421 h 657"/>
                  <a:gd name="T40" fmla="*/ 176 w 413"/>
                  <a:gd name="T41" fmla="*/ 395 h 657"/>
                  <a:gd name="T42" fmla="*/ 146 w 413"/>
                  <a:gd name="T43" fmla="*/ 385 h 657"/>
                  <a:gd name="T44" fmla="*/ 114 w 413"/>
                  <a:gd name="T45" fmla="*/ 400 h 657"/>
                  <a:gd name="T46" fmla="*/ 90 w 413"/>
                  <a:gd name="T47" fmla="*/ 363 h 657"/>
                  <a:gd name="T48" fmla="*/ 106 w 413"/>
                  <a:gd name="T49" fmla="*/ 341 h 657"/>
                  <a:gd name="T50" fmla="*/ 92 w 413"/>
                  <a:gd name="T51" fmla="*/ 312 h 657"/>
                  <a:gd name="T52" fmla="*/ 59 w 413"/>
                  <a:gd name="T53" fmla="*/ 300 h 657"/>
                  <a:gd name="T54" fmla="*/ 69 w 413"/>
                  <a:gd name="T55" fmla="*/ 257 h 657"/>
                  <a:gd name="T56" fmla="*/ 94 w 413"/>
                  <a:gd name="T57" fmla="*/ 253 h 657"/>
                  <a:gd name="T58" fmla="*/ 105 w 413"/>
                  <a:gd name="T59" fmla="*/ 222 h 657"/>
                  <a:gd name="T60" fmla="*/ 90 w 413"/>
                  <a:gd name="T61" fmla="*/ 191 h 657"/>
                  <a:gd name="T62" fmla="*/ 127 w 413"/>
                  <a:gd name="T63" fmla="*/ 167 h 657"/>
                  <a:gd name="T64" fmla="*/ 149 w 413"/>
                  <a:gd name="T65" fmla="*/ 182 h 657"/>
                  <a:gd name="T66" fmla="*/ 178 w 413"/>
                  <a:gd name="T67" fmla="*/ 168 h 657"/>
                  <a:gd name="T68" fmla="*/ 190 w 413"/>
                  <a:gd name="T69" fmla="*/ 135 h 657"/>
                  <a:gd name="T70" fmla="*/ 233 w 413"/>
                  <a:gd name="T71" fmla="*/ 145 h 657"/>
                  <a:gd name="T72" fmla="*/ 237 w 413"/>
                  <a:gd name="T73" fmla="*/ 171 h 657"/>
                  <a:gd name="T74" fmla="*/ 278 w 413"/>
                  <a:gd name="T75" fmla="*/ 283 h 657"/>
                  <a:gd name="T76" fmla="*/ 135 w 413"/>
                  <a:gd name="T77" fmla="*/ 283 h 657"/>
                  <a:gd name="T78" fmla="*/ 299 w 413"/>
                  <a:gd name="T79" fmla="*/ 511 h 657"/>
                  <a:gd name="T80" fmla="*/ 127 w 413"/>
                  <a:gd name="T81" fmla="*/ 524 h 657"/>
                  <a:gd name="T82" fmla="*/ 0 w 413"/>
                  <a:gd name="T83" fmla="*/ 255 h 657"/>
                  <a:gd name="T84" fmla="*/ 299 w 413"/>
                  <a:gd name="T85" fmla="*/ 511 h 657"/>
                  <a:gd name="T86" fmla="*/ 277 w 413"/>
                  <a:gd name="T87" fmla="*/ 622 h 657"/>
                  <a:gd name="T88" fmla="*/ 288 w 413"/>
                  <a:gd name="T89" fmla="*/ 648 h 657"/>
                  <a:gd name="T90" fmla="*/ 136 w 413"/>
                  <a:gd name="T91" fmla="*/ 657 h 657"/>
                  <a:gd name="T92" fmla="*/ 125 w 413"/>
                  <a:gd name="T93" fmla="*/ 631 h 657"/>
                  <a:gd name="T94" fmla="*/ 125 w 413"/>
                  <a:gd name="T95" fmla="*/ 578 h 657"/>
                  <a:gd name="T96" fmla="*/ 299 w 413"/>
                  <a:gd name="T97" fmla="*/ 586 h 657"/>
                  <a:gd name="T98" fmla="*/ 288 w 413"/>
                  <a:gd name="T99" fmla="*/ 613 h 657"/>
                  <a:gd name="T100" fmla="*/ 115 w 413"/>
                  <a:gd name="T101" fmla="*/ 604 h 657"/>
                  <a:gd name="T102" fmla="*/ 125 w 413"/>
                  <a:gd name="T103" fmla="*/ 578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13" h="657">
                    <a:moveTo>
                      <a:pt x="119" y="535"/>
                    </a:moveTo>
                    <a:cubicBezTo>
                      <a:pt x="178" y="535"/>
                      <a:pt x="236" y="535"/>
                      <a:pt x="294" y="535"/>
                    </a:cubicBezTo>
                    <a:cubicBezTo>
                      <a:pt x="300" y="535"/>
                      <a:pt x="305" y="539"/>
                      <a:pt x="305" y="543"/>
                    </a:cubicBezTo>
                    <a:cubicBezTo>
                      <a:pt x="305" y="561"/>
                      <a:pt x="305" y="561"/>
                      <a:pt x="305" y="561"/>
                    </a:cubicBezTo>
                    <a:cubicBezTo>
                      <a:pt x="305" y="565"/>
                      <a:pt x="300" y="569"/>
                      <a:pt x="294" y="569"/>
                    </a:cubicBezTo>
                    <a:cubicBezTo>
                      <a:pt x="236" y="569"/>
                      <a:pt x="178" y="569"/>
                      <a:pt x="119" y="569"/>
                    </a:cubicBezTo>
                    <a:cubicBezTo>
                      <a:pt x="113" y="569"/>
                      <a:pt x="108" y="565"/>
                      <a:pt x="108" y="561"/>
                    </a:cubicBezTo>
                    <a:cubicBezTo>
                      <a:pt x="108" y="555"/>
                      <a:pt x="108" y="549"/>
                      <a:pt x="108" y="543"/>
                    </a:cubicBezTo>
                    <a:cubicBezTo>
                      <a:pt x="108" y="539"/>
                      <a:pt x="113" y="535"/>
                      <a:pt x="119" y="535"/>
                    </a:cubicBezTo>
                    <a:close/>
                    <a:moveTo>
                      <a:pt x="237" y="171"/>
                    </a:moveTo>
                    <a:cubicBezTo>
                      <a:pt x="247" y="174"/>
                      <a:pt x="256" y="178"/>
                      <a:pt x="264" y="182"/>
                    </a:cubicBezTo>
                    <a:cubicBezTo>
                      <a:pt x="265" y="183"/>
                      <a:pt x="267" y="182"/>
                      <a:pt x="268" y="182"/>
                    </a:cubicBezTo>
                    <a:cubicBezTo>
                      <a:pt x="274" y="177"/>
                      <a:pt x="280" y="172"/>
                      <a:pt x="286" y="167"/>
                    </a:cubicBezTo>
                    <a:cubicBezTo>
                      <a:pt x="290" y="164"/>
                      <a:pt x="296" y="163"/>
                      <a:pt x="299" y="167"/>
                    </a:cubicBezTo>
                    <a:cubicBezTo>
                      <a:pt x="307" y="175"/>
                      <a:pt x="315" y="182"/>
                      <a:pt x="323" y="191"/>
                    </a:cubicBezTo>
                    <a:cubicBezTo>
                      <a:pt x="327" y="194"/>
                      <a:pt x="326" y="200"/>
                      <a:pt x="323" y="204"/>
                    </a:cubicBezTo>
                    <a:cubicBezTo>
                      <a:pt x="318" y="210"/>
                      <a:pt x="313" y="216"/>
                      <a:pt x="308" y="222"/>
                    </a:cubicBezTo>
                    <a:cubicBezTo>
                      <a:pt x="307" y="223"/>
                      <a:pt x="307" y="225"/>
                      <a:pt x="308" y="226"/>
                    </a:cubicBezTo>
                    <a:cubicBezTo>
                      <a:pt x="312" y="234"/>
                      <a:pt x="316" y="243"/>
                      <a:pt x="319" y="253"/>
                    </a:cubicBezTo>
                    <a:cubicBezTo>
                      <a:pt x="319" y="254"/>
                      <a:pt x="320" y="254"/>
                      <a:pt x="322" y="255"/>
                    </a:cubicBezTo>
                    <a:cubicBezTo>
                      <a:pt x="329" y="255"/>
                      <a:pt x="337" y="256"/>
                      <a:pt x="345" y="257"/>
                    </a:cubicBezTo>
                    <a:cubicBezTo>
                      <a:pt x="350" y="258"/>
                      <a:pt x="355" y="261"/>
                      <a:pt x="355" y="266"/>
                    </a:cubicBezTo>
                    <a:cubicBezTo>
                      <a:pt x="355" y="278"/>
                      <a:pt x="355" y="289"/>
                      <a:pt x="355" y="300"/>
                    </a:cubicBezTo>
                    <a:cubicBezTo>
                      <a:pt x="355" y="305"/>
                      <a:pt x="350" y="308"/>
                      <a:pt x="345" y="309"/>
                    </a:cubicBezTo>
                    <a:cubicBezTo>
                      <a:pt x="337" y="310"/>
                      <a:pt x="329" y="311"/>
                      <a:pt x="322" y="312"/>
                    </a:cubicBezTo>
                    <a:cubicBezTo>
                      <a:pt x="320" y="312"/>
                      <a:pt x="319" y="313"/>
                      <a:pt x="319" y="314"/>
                    </a:cubicBezTo>
                    <a:cubicBezTo>
                      <a:pt x="316" y="323"/>
                      <a:pt x="312" y="333"/>
                      <a:pt x="308" y="341"/>
                    </a:cubicBezTo>
                    <a:cubicBezTo>
                      <a:pt x="307" y="342"/>
                      <a:pt x="307" y="343"/>
                      <a:pt x="308" y="344"/>
                    </a:cubicBezTo>
                    <a:cubicBezTo>
                      <a:pt x="313" y="350"/>
                      <a:pt x="318" y="356"/>
                      <a:pt x="323" y="363"/>
                    </a:cubicBezTo>
                    <a:cubicBezTo>
                      <a:pt x="326" y="367"/>
                      <a:pt x="327" y="372"/>
                      <a:pt x="323" y="376"/>
                    </a:cubicBezTo>
                    <a:cubicBezTo>
                      <a:pt x="315" y="384"/>
                      <a:pt x="307" y="392"/>
                      <a:pt x="299" y="400"/>
                    </a:cubicBezTo>
                    <a:cubicBezTo>
                      <a:pt x="296" y="403"/>
                      <a:pt x="290" y="403"/>
                      <a:pt x="286" y="399"/>
                    </a:cubicBezTo>
                    <a:cubicBezTo>
                      <a:pt x="280" y="395"/>
                      <a:pt x="274" y="390"/>
                      <a:pt x="268" y="385"/>
                    </a:cubicBezTo>
                    <a:cubicBezTo>
                      <a:pt x="267" y="384"/>
                      <a:pt x="265" y="384"/>
                      <a:pt x="264" y="384"/>
                    </a:cubicBezTo>
                    <a:cubicBezTo>
                      <a:pt x="256" y="389"/>
                      <a:pt x="247" y="393"/>
                      <a:pt x="237" y="395"/>
                    </a:cubicBezTo>
                    <a:cubicBezTo>
                      <a:pt x="236" y="396"/>
                      <a:pt x="236" y="397"/>
                      <a:pt x="235" y="398"/>
                    </a:cubicBezTo>
                    <a:cubicBezTo>
                      <a:pt x="235" y="406"/>
                      <a:pt x="233" y="414"/>
                      <a:pt x="233" y="421"/>
                    </a:cubicBezTo>
                    <a:cubicBezTo>
                      <a:pt x="232" y="427"/>
                      <a:pt x="228" y="431"/>
                      <a:pt x="224" y="431"/>
                    </a:cubicBezTo>
                    <a:cubicBezTo>
                      <a:pt x="212" y="431"/>
                      <a:pt x="201" y="431"/>
                      <a:pt x="190" y="431"/>
                    </a:cubicBezTo>
                    <a:cubicBezTo>
                      <a:pt x="185" y="431"/>
                      <a:pt x="181" y="427"/>
                      <a:pt x="181" y="421"/>
                    </a:cubicBezTo>
                    <a:cubicBezTo>
                      <a:pt x="180" y="414"/>
                      <a:pt x="179" y="406"/>
                      <a:pt x="178" y="398"/>
                    </a:cubicBezTo>
                    <a:cubicBezTo>
                      <a:pt x="178" y="397"/>
                      <a:pt x="177" y="396"/>
                      <a:pt x="176" y="395"/>
                    </a:cubicBezTo>
                    <a:cubicBezTo>
                      <a:pt x="167" y="393"/>
                      <a:pt x="157" y="389"/>
                      <a:pt x="149" y="384"/>
                    </a:cubicBezTo>
                    <a:cubicBezTo>
                      <a:pt x="148" y="384"/>
                      <a:pt x="147" y="384"/>
                      <a:pt x="146" y="385"/>
                    </a:cubicBezTo>
                    <a:cubicBezTo>
                      <a:pt x="140" y="390"/>
                      <a:pt x="134" y="395"/>
                      <a:pt x="127" y="399"/>
                    </a:cubicBezTo>
                    <a:cubicBezTo>
                      <a:pt x="123" y="403"/>
                      <a:pt x="118" y="403"/>
                      <a:pt x="114" y="400"/>
                    </a:cubicBezTo>
                    <a:cubicBezTo>
                      <a:pt x="106" y="392"/>
                      <a:pt x="98" y="384"/>
                      <a:pt x="90" y="376"/>
                    </a:cubicBezTo>
                    <a:cubicBezTo>
                      <a:pt x="87" y="372"/>
                      <a:pt x="87" y="367"/>
                      <a:pt x="90" y="363"/>
                    </a:cubicBezTo>
                    <a:cubicBezTo>
                      <a:pt x="95" y="356"/>
                      <a:pt x="100" y="350"/>
                      <a:pt x="105" y="344"/>
                    </a:cubicBezTo>
                    <a:cubicBezTo>
                      <a:pt x="106" y="343"/>
                      <a:pt x="106" y="342"/>
                      <a:pt x="106" y="341"/>
                    </a:cubicBezTo>
                    <a:cubicBezTo>
                      <a:pt x="101" y="333"/>
                      <a:pt x="97" y="323"/>
                      <a:pt x="94" y="314"/>
                    </a:cubicBezTo>
                    <a:cubicBezTo>
                      <a:pt x="94" y="313"/>
                      <a:pt x="93" y="312"/>
                      <a:pt x="92" y="312"/>
                    </a:cubicBezTo>
                    <a:cubicBezTo>
                      <a:pt x="84" y="311"/>
                      <a:pt x="76" y="310"/>
                      <a:pt x="69" y="309"/>
                    </a:cubicBezTo>
                    <a:cubicBezTo>
                      <a:pt x="63" y="308"/>
                      <a:pt x="59" y="305"/>
                      <a:pt x="59" y="300"/>
                    </a:cubicBezTo>
                    <a:cubicBezTo>
                      <a:pt x="59" y="289"/>
                      <a:pt x="59" y="278"/>
                      <a:pt x="59" y="266"/>
                    </a:cubicBezTo>
                    <a:cubicBezTo>
                      <a:pt x="59" y="261"/>
                      <a:pt x="63" y="258"/>
                      <a:pt x="69" y="257"/>
                    </a:cubicBezTo>
                    <a:cubicBezTo>
                      <a:pt x="76" y="256"/>
                      <a:pt x="84" y="255"/>
                      <a:pt x="92" y="255"/>
                    </a:cubicBezTo>
                    <a:cubicBezTo>
                      <a:pt x="93" y="254"/>
                      <a:pt x="94" y="254"/>
                      <a:pt x="94" y="253"/>
                    </a:cubicBezTo>
                    <a:cubicBezTo>
                      <a:pt x="97" y="243"/>
                      <a:pt x="101" y="234"/>
                      <a:pt x="106" y="226"/>
                    </a:cubicBezTo>
                    <a:cubicBezTo>
                      <a:pt x="106" y="225"/>
                      <a:pt x="106" y="223"/>
                      <a:pt x="105" y="222"/>
                    </a:cubicBezTo>
                    <a:cubicBezTo>
                      <a:pt x="100" y="216"/>
                      <a:pt x="95" y="210"/>
                      <a:pt x="90" y="204"/>
                    </a:cubicBezTo>
                    <a:cubicBezTo>
                      <a:pt x="87" y="200"/>
                      <a:pt x="87" y="194"/>
                      <a:pt x="90" y="191"/>
                    </a:cubicBezTo>
                    <a:cubicBezTo>
                      <a:pt x="98" y="182"/>
                      <a:pt x="106" y="175"/>
                      <a:pt x="114" y="167"/>
                    </a:cubicBezTo>
                    <a:cubicBezTo>
                      <a:pt x="118" y="163"/>
                      <a:pt x="123" y="164"/>
                      <a:pt x="127" y="167"/>
                    </a:cubicBezTo>
                    <a:cubicBezTo>
                      <a:pt x="134" y="172"/>
                      <a:pt x="140" y="177"/>
                      <a:pt x="146" y="182"/>
                    </a:cubicBezTo>
                    <a:cubicBezTo>
                      <a:pt x="147" y="182"/>
                      <a:pt x="148" y="183"/>
                      <a:pt x="149" y="182"/>
                    </a:cubicBezTo>
                    <a:cubicBezTo>
                      <a:pt x="157" y="178"/>
                      <a:pt x="167" y="174"/>
                      <a:pt x="176" y="171"/>
                    </a:cubicBezTo>
                    <a:cubicBezTo>
                      <a:pt x="177" y="171"/>
                      <a:pt x="178" y="170"/>
                      <a:pt x="178" y="168"/>
                    </a:cubicBezTo>
                    <a:cubicBezTo>
                      <a:pt x="179" y="161"/>
                      <a:pt x="180" y="153"/>
                      <a:pt x="181" y="145"/>
                    </a:cubicBezTo>
                    <a:cubicBezTo>
                      <a:pt x="181" y="140"/>
                      <a:pt x="185" y="135"/>
                      <a:pt x="190" y="135"/>
                    </a:cubicBezTo>
                    <a:cubicBezTo>
                      <a:pt x="201" y="135"/>
                      <a:pt x="212" y="135"/>
                      <a:pt x="224" y="135"/>
                    </a:cubicBezTo>
                    <a:cubicBezTo>
                      <a:pt x="228" y="135"/>
                      <a:pt x="232" y="140"/>
                      <a:pt x="233" y="145"/>
                    </a:cubicBezTo>
                    <a:cubicBezTo>
                      <a:pt x="233" y="153"/>
                      <a:pt x="235" y="161"/>
                      <a:pt x="235" y="168"/>
                    </a:cubicBezTo>
                    <a:cubicBezTo>
                      <a:pt x="236" y="170"/>
                      <a:pt x="236" y="171"/>
                      <a:pt x="237" y="171"/>
                    </a:cubicBezTo>
                    <a:close/>
                    <a:moveTo>
                      <a:pt x="207" y="212"/>
                    </a:moveTo>
                    <a:cubicBezTo>
                      <a:pt x="246" y="212"/>
                      <a:pt x="278" y="244"/>
                      <a:pt x="278" y="283"/>
                    </a:cubicBezTo>
                    <a:cubicBezTo>
                      <a:pt x="278" y="323"/>
                      <a:pt x="246" y="355"/>
                      <a:pt x="207" y="355"/>
                    </a:cubicBezTo>
                    <a:cubicBezTo>
                      <a:pt x="167" y="355"/>
                      <a:pt x="135" y="323"/>
                      <a:pt x="135" y="283"/>
                    </a:cubicBezTo>
                    <a:cubicBezTo>
                      <a:pt x="135" y="244"/>
                      <a:pt x="167" y="212"/>
                      <a:pt x="207" y="212"/>
                    </a:cubicBezTo>
                    <a:close/>
                    <a:moveTo>
                      <a:pt x="299" y="511"/>
                    </a:moveTo>
                    <a:cubicBezTo>
                      <a:pt x="299" y="518"/>
                      <a:pt x="294" y="524"/>
                      <a:pt x="287" y="524"/>
                    </a:cubicBezTo>
                    <a:cubicBezTo>
                      <a:pt x="233" y="524"/>
                      <a:pt x="180" y="524"/>
                      <a:pt x="127" y="524"/>
                    </a:cubicBezTo>
                    <a:cubicBezTo>
                      <a:pt x="120" y="524"/>
                      <a:pt x="114" y="518"/>
                      <a:pt x="114" y="511"/>
                    </a:cubicBezTo>
                    <a:cubicBezTo>
                      <a:pt x="114" y="429"/>
                      <a:pt x="0" y="365"/>
                      <a:pt x="0" y="255"/>
                    </a:cubicBezTo>
                    <a:cubicBezTo>
                      <a:pt x="0" y="0"/>
                      <a:pt x="413" y="0"/>
                      <a:pt x="413" y="255"/>
                    </a:cubicBezTo>
                    <a:cubicBezTo>
                      <a:pt x="413" y="366"/>
                      <a:pt x="299" y="419"/>
                      <a:pt x="299" y="511"/>
                    </a:cubicBezTo>
                    <a:close/>
                    <a:moveTo>
                      <a:pt x="136" y="622"/>
                    </a:moveTo>
                    <a:cubicBezTo>
                      <a:pt x="183" y="622"/>
                      <a:pt x="230" y="622"/>
                      <a:pt x="277" y="622"/>
                    </a:cubicBezTo>
                    <a:cubicBezTo>
                      <a:pt x="283" y="622"/>
                      <a:pt x="288" y="626"/>
                      <a:pt x="288" y="631"/>
                    </a:cubicBezTo>
                    <a:cubicBezTo>
                      <a:pt x="288" y="637"/>
                      <a:pt x="288" y="643"/>
                      <a:pt x="288" y="648"/>
                    </a:cubicBezTo>
                    <a:cubicBezTo>
                      <a:pt x="288" y="653"/>
                      <a:pt x="283" y="657"/>
                      <a:pt x="277" y="657"/>
                    </a:cubicBezTo>
                    <a:cubicBezTo>
                      <a:pt x="230" y="657"/>
                      <a:pt x="183" y="657"/>
                      <a:pt x="136" y="657"/>
                    </a:cubicBezTo>
                    <a:cubicBezTo>
                      <a:pt x="130" y="657"/>
                      <a:pt x="125" y="653"/>
                      <a:pt x="125" y="648"/>
                    </a:cubicBezTo>
                    <a:cubicBezTo>
                      <a:pt x="125" y="643"/>
                      <a:pt x="125" y="637"/>
                      <a:pt x="125" y="631"/>
                    </a:cubicBezTo>
                    <a:cubicBezTo>
                      <a:pt x="125" y="626"/>
                      <a:pt x="130" y="622"/>
                      <a:pt x="136" y="622"/>
                    </a:cubicBezTo>
                    <a:close/>
                    <a:moveTo>
                      <a:pt x="125" y="578"/>
                    </a:moveTo>
                    <a:cubicBezTo>
                      <a:pt x="180" y="578"/>
                      <a:pt x="234" y="578"/>
                      <a:pt x="288" y="578"/>
                    </a:cubicBezTo>
                    <a:cubicBezTo>
                      <a:pt x="294" y="578"/>
                      <a:pt x="299" y="582"/>
                      <a:pt x="299" y="586"/>
                    </a:cubicBezTo>
                    <a:cubicBezTo>
                      <a:pt x="299" y="592"/>
                      <a:pt x="299" y="598"/>
                      <a:pt x="299" y="604"/>
                    </a:cubicBezTo>
                    <a:cubicBezTo>
                      <a:pt x="299" y="609"/>
                      <a:pt x="294" y="613"/>
                      <a:pt x="288" y="613"/>
                    </a:cubicBezTo>
                    <a:cubicBezTo>
                      <a:pt x="234" y="613"/>
                      <a:pt x="180" y="613"/>
                      <a:pt x="125" y="613"/>
                    </a:cubicBezTo>
                    <a:cubicBezTo>
                      <a:pt x="119" y="613"/>
                      <a:pt x="115" y="609"/>
                      <a:pt x="115" y="604"/>
                    </a:cubicBezTo>
                    <a:cubicBezTo>
                      <a:pt x="115" y="598"/>
                      <a:pt x="115" y="592"/>
                      <a:pt x="115" y="586"/>
                    </a:cubicBezTo>
                    <a:cubicBezTo>
                      <a:pt x="115" y="582"/>
                      <a:pt x="119" y="578"/>
                      <a:pt x="125" y="578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223645" y="4852035"/>
            <a:ext cx="1974850" cy="1315720"/>
            <a:chOff x="11884" y="3191"/>
            <a:chExt cx="3110" cy="2072"/>
          </a:xfrm>
        </p:grpSpPr>
        <p:sp>
          <p:nvSpPr>
            <p:cNvPr id="41" name="文本框 40"/>
            <p:cNvSpPr txBox="1"/>
            <p:nvPr/>
          </p:nvSpPr>
          <p:spPr>
            <a:xfrm>
              <a:off x="11884" y="3744"/>
              <a:ext cx="3110" cy="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设计炒道塞的抵抗，力按时吃什么都。看到了肯定点开始抵扣可</a:t>
              </a:r>
            </a:p>
          </p:txBody>
        </p:sp>
        <p:sp>
          <p:nvSpPr>
            <p:cNvPr id="42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B3C7B7B1-3942-497B-9F13-90DDE6CE1176}"/>
              </a:ext>
            </a:extLst>
          </p:cNvPr>
          <p:cNvGrpSpPr/>
          <p:nvPr/>
        </p:nvGrpSpPr>
        <p:grpSpPr>
          <a:xfrm>
            <a:off x="3850113" y="4852035"/>
            <a:ext cx="1974850" cy="1315720"/>
            <a:chOff x="11884" y="3191"/>
            <a:chExt cx="3110" cy="207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6C77550C-B93C-4701-A9F0-7937479D2145}"/>
                </a:ext>
              </a:extLst>
            </p:cNvPr>
            <p:cNvSpPr txBox="1"/>
            <p:nvPr/>
          </p:nvSpPr>
          <p:spPr>
            <a:xfrm>
              <a:off x="11884" y="3744"/>
              <a:ext cx="3110" cy="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设计炒道塞的抵抗，力按时吃什么都。看到了肯定点开始抵扣可</a:t>
              </a:r>
            </a:p>
          </p:txBody>
        </p:sp>
        <p:sp>
          <p:nvSpPr>
            <p:cNvPr id="40" name="TextBox 76">
              <a:extLst>
                <a:ext uri="{FF2B5EF4-FFF2-40B4-BE49-F238E27FC236}">
                  <a16:creationId xmlns:a16="http://schemas.microsoft.com/office/drawing/2014/main" xmlns="" id="{2F43FADA-AFAC-49A7-A5B5-6A605DDEF9C2}"/>
                </a:ext>
              </a:extLst>
            </p:cNvPr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6E935719-22ED-4D3D-95D0-4F0EA03B9418}"/>
              </a:ext>
            </a:extLst>
          </p:cNvPr>
          <p:cNvGrpSpPr/>
          <p:nvPr/>
        </p:nvGrpSpPr>
        <p:grpSpPr>
          <a:xfrm>
            <a:off x="6496036" y="4852035"/>
            <a:ext cx="1974850" cy="1315720"/>
            <a:chOff x="11884" y="3191"/>
            <a:chExt cx="3110" cy="207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6DC4607E-8FE4-4F8A-A982-5893885F5D3A}"/>
                </a:ext>
              </a:extLst>
            </p:cNvPr>
            <p:cNvSpPr txBox="1"/>
            <p:nvPr/>
          </p:nvSpPr>
          <p:spPr>
            <a:xfrm>
              <a:off x="11884" y="3744"/>
              <a:ext cx="3110" cy="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设计炒道塞的抵抗，力按时吃什么都。看到了肯定点开始抵扣可</a:t>
              </a:r>
            </a:p>
          </p:txBody>
        </p:sp>
        <p:sp>
          <p:nvSpPr>
            <p:cNvPr id="52" name="TextBox 76">
              <a:extLst>
                <a:ext uri="{FF2B5EF4-FFF2-40B4-BE49-F238E27FC236}">
                  <a16:creationId xmlns:a16="http://schemas.microsoft.com/office/drawing/2014/main" xmlns="" id="{210EC019-27D4-4D2C-ADEA-839BCF299451}"/>
                </a:ext>
              </a:extLst>
            </p:cNvPr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56CF2D47-92FF-4894-B277-0FE528092D69}"/>
              </a:ext>
            </a:extLst>
          </p:cNvPr>
          <p:cNvGrpSpPr/>
          <p:nvPr/>
        </p:nvGrpSpPr>
        <p:grpSpPr>
          <a:xfrm>
            <a:off x="9151687" y="4852035"/>
            <a:ext cx="1974850" cy="1315720"/>
            <a:chOff x="11884" y="3191"/>
            <a:chExt cx="3110" cy="207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D705A567-2048-4802-9BAC-A625FDA07A39}"/>
                </a:ext>
              </a:extLst>
            </p:cNvPr>
            <p:cNvSpPr txBox="1"/>
            <p:nvPr/>
          </p:nvSpPr>
          <p:spPr>
            <a:xfrm>
              <a:off x="11884" y="3744"/>
              <a:ext cx="3110" cy="1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设计炒道塞的抵抗，力按时吃什么都。看到了肯定点开始抵扣可</a:t>
              </a:r>
            </a:p>
          </p:txBody>
        </p:sp>
        <p:sp>
          <p:nvSpPr>
            <p:cNvPr id="55" name="TextBox 76">
              <a:extLst>
                <a:ext uri="{FF2B5EF4-FFF2-40B4-BE49-F238E27FC236}">
                  <a16:creationId xmlns:a16="http://schemas.microsoft.com/office/drawing/2014/main" xmlns="" id="{356D675F-1D20-4473-8F4C-75F277AC3A9D}"/>
                </a:ext>
              </a:extLst>
            </p:cNvPr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854075" y="2538730"/>
            <a:ext cx="862330" cy="861695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854075" y="4013200"/>
            <a:ext cx="862013" cy="862013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Oval 12"/>
          <p:cNvSpPr>
            <a:spLocks noChangeArrowheads="1"/>
          </p:cNvSpPr>
          <p:nvPr/>
        </p:nvSpPr>
        <p:spPr bwMode="auto">
          <a:xfrm>
            <a:off x="6463030" y="2538730"/>
            <a:ext cx="860425" cy="861695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Oval 13"/>
          <p:cNvSpPr>
            <a:spLocks noChangeArrowheads="1"/>
          </p:cNvSpPr>
          <p:nvPr/>
        </p:nvSpPr>
        <p:spPr bwMode="auto">
          <a:xfrm>
            <a:off x="6462713" y="4013200"/>
            <a:ext cx="860425" cy="862013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Freeform 25"/>
          <p:cNvSpPr>
            <a:spLocks noChangeArrowheads="1"/>
          </p:cNvSpPr>
          <p:nvPr/>
        </p:nvSpPr>
        <p:spPr bwMode="auto">
          <a:xfrm>
            <a:off x="1158875" y="2747963"/>
            <a:ext cx="247650" cy="346075"/>
          </a:xfrm>
          <a:custGeom>
            <a:avLst/>
            <a:gdLst>
              <a:gd name="T0" fmla="*/ 195 w 346"/>
              <a:gd name="T1" fmla="*/ 0 h 479"/>
              <a:gd name="T2" fmla="*/ 195 w 346"/>
              <a:gd name="T3" fmla="*/ 0 h 479"/>
              <a:gd name="T4" fmla="*/ 160 w 346"/>
              <a:gd name="T5" fmla="*/ 0 h 479"/>
              <a:gd name="T6" fmla="*/ 160 w 346"/>
              <a:gd name="T7" fmla="*/ 328 h 479"/>
              <a:gd name="T8" fmla="*/ 80 w 346"/>
              <a:gd name="T9" fmla="*/ 328 h 479"/>
              <a:gd name="T10" fmla="*/ 10 w 346"/>
              <a:gd name="T11" fmla="*/ 425 h 479"/>
              <a:gd name="T12" fmla="*/ 124 w 346"/>
              <a:gd name="T13" fmla="*/ 461 h 479"/>
              <a:gd name="T14" fmla="*/ 195 w 346"/>
              <a:gd name="T15" fmla="*/ 372 h 479"/>
              <a:gd name="T16" fmla="*/ 195 w 346"/>
              <a:gd name="T17" fmla="*/ 106 h 479"/>
              <a:gd name="T18" fmla="*/ 257 w 346"/>
              <a:gd name="T19" fmla="*/ 230 h 479"/>
              <a:gd name="T20" fmla="*/ 275 w 346"/>
              <a:gd name="T21" fmla="*/ 230 h 479"/>
              <a:gd name="T22" fmla="*/ 195 w 346"/>
              <a:gd name="T23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" name="Freeform 28"/>
          <p:cNvSpPr>
            <a:spLocks noChangeArrowheads="1"/>
          </p:cNvSpPr>
          <p:nvPr/>
        </p:nvSpPr>
        <p:spPr bwMode="auto">
          <a:xfrm>
            <a:off x="1123950" y="4319588"/>
            <a:ext cx="358775" cy="301625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" name="Freeform 101"/>
          <p:cNvSpPr>
            <a:spLocks noChangeArrowheads="1"/>
          </p:cNvSpPr>
          <p:nvPr/>
        </p:nvSpPr>
        <p:spPr bwMode="auto">
          <a:xfrm>
            <a:off x="6713538" y="2755900"/>
            <a:ext cx="358775" cy="27622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" name="Freeform 114"/>
          <p:cNvSpPr>
            <a:spLocks noChangeArrowheads="1"/>
          </p:cNvSpPr>
          <p:nvPr/>
        </p:nvSpPr>
        <p:spPr bwMode="auto">
          <a:xfrm>
            <a:off x="6735763" y="4279900"/>
            <a:ext cx="333375" cy="352425"/>
          </a:xfrm>
          <a:custGeom>
            <a:avLst/>
            <a:gdLst>
              <a:gd name="T0" fmla="*/ 443 w 462"/>
              <a:gd name="T1" fmla="*/ 301 h 488"/>
              <a:gd name="T2" fmla="*/ 443 w 462"/>
              <a:gd name="T3" fmla="*/ 301 h 488"/>
              <a:gd name="T4" fmla="*/ 408 w 462"/>
              <a:gd name="T5" fmla="*/ 266 h 488"/>
              <a:gd name="T6" fmla="*/ 408 w 462"/>
              <a:gd name="T7" fmla="*/ 221 h 488"/>
              <a:gd name="T8" fmla="*/ 443 w 462"/>
              <a:gd name="T9" fmla="*/ 186 h 488"/>
              <a:gd name="T10" fmla="*/ 443 w 462"/>
              <a:gd name="T11" fmla="*/ 160 h 488"/>
              <a:gd name="T12" fmla="*/ 381 w 462"/>
              <a:gd name="T13" fmla="*/ 151 h 488"/>
              <a:gd name="T14" fmla="*/ 364 w 462"/>
              <a:gd name="T15" fmla="*/ 124 h 488"/>
              <a:gd name="T16" fmla="*/ 390 w 462"/>
              <a:gd name="T17" fmla="*/ 36 h 488"/>
              <a:gd name="T18" fmla="*/ 381 w 462"/>
              <a:gd name="T19" fmla="*/ 27 h 488"/>
              <a:gd name="T20" fmla="*/ 311 w 462"/>
              <a:gd name="T21" fmla="*/ 71 h 488"/>
              <a:gd name="T22" fmla="*/ 267 w 462"/>
              <a:gd name="T23" fmla="*/ 53 h 488"/>
              <a:gd name="T24" fmla="*/ 248 w 462"/>
              <a:gd name="T25" fmla="*/ 17 h 488"/>
              <a:gd name="T26" fmla="*/ 213 w 462"/>
              <a:gd name="T27" fmla="*/ 17 h 488"/>
              <a:gd name="T28" fmla="*/ 195 w 462"/>
              <a:gd name="T29" fmla="*/ 53 h 488"/>
              <a:gd name="T30" fmla="*/ 151 w 462"/>
              <a:gd name="T31" fmla="*/ 71 h 488"/>
              <a:gd name="T32" fmla="*/ 116 w 462"/>
              <a:gd name="T33" fmla="*/ 53 h 488"/>
              <a:gd name="T34" fmla="*/ 89 w 462"/>
              <a:gd name="T35" fmla="*/ 71 h 488"/>
              <a:gd name="T36" fmla="*/ 89 w 462"/>
              <a:gd name="T37" fmla="*/ 106 h 488"/>
              <a:gd name="T38" fmla="*/ 63 w 462"/>
              <a:gd name="T39" fmla="*/ 142 h 488"/>
              <a:gd name="T40" fmla="*/ 18 w 462"/>
              <a:gd name="T41" fmla="*/ 160 h 488"/>
              <a:gd name="T42" fmla="*/ 18 w 462"/>
              <a:gd name="T43" fmla="*/ 186 h 488"/>
              <a:gd name="T44" fmla="*/ 63 w 462"/>
              <a:gd name="T45" fmla="*/ 221 h 488"/>
              <a:gd name="T46" fmla="*/ 63 w 462"/>
              <a:gd name="T47" fmla="*/ 266 h 488"/>
              <a:gd name="T48" fmla="*/ 18 w 462"/>
              <a:gd name="T49" fmla="*/ 301 h 488"/>
              <a:gd name="T50" fmla="*/ 27 w 462"/>
              <a:gd name="T51" fmla="*/ 319 h 488"/>
              <a:gd name="T52" fmla="*/ 71 w 462"/>
              <a:gd name="T53" fmla="*/ 328 h 488"/>
              <a:gd name="T54" fmla="*/ 98 w 462"/>
              <a:gd name="T55" fmla="*/ 364 h 488"/>
              <a:gd name="T56" fmla="*/ 71 w 462"/>
              <a:gd name="T57" fmla="*/ 443 h 488"/>
              <a:gd name="T58" fmla="*/ 89 w 462"/>
              <a:gd name="T59" fmla="*/ 461 h 488"/>
              <a:gd name="T60" fmla="*/ 142 w 462"/>
              <a:gd name="T61" fmla="*/ 425 h 488"/>
              <a:gd name="T62" fmla="*/ 186 w 462"/>
              <a:gd name="T63" fmla="*/ 434 h 488"/>
              <a:gd name="T64" fmla="*/ 213 w 462"/>
              <a:gd name="T65" fmla="*/ 470 h 488"/>
              <a:gd name="T66" fmla="*/ 248 w 462"/>
              <a:gd name="T67" fmla="*/ 470 h 488"/>
              <a:gd name="T68" fmla="*/ 267 w 462"/>
              <a:gd name="T69" fmla="*/ 425 h 488"/>
              <a:gd name="T70" fmla="*/ 311 w 462"/>
              <a:gd name="T71" fmla="*/ 408 h 488"/>
              <a:gd name="T72" fmla="*/ 355 w 462"/>
              <a:gd name="T73" fmla="*/ 434 h 488"/>
              <a:gd name="T74" fmla="*/ 373 w 462"/>
              <a:gd name="T75" fmla="*/ 417 h 488"/>
              <a:gd name="T76" fmla="*/ 373 w 462"/>
              <a:gd name="T77" fmla="*/ 372 h 488"/>
              <a:gd name="T78" fmla="*/ 399 w 462"/>
              <a:gd name="T79" fmla="*/ 337 h 488"/>
              <a:gd name="T80" fmla="*/ 443 w 462"/>
              <a:gd name="T81" fmla="*/ 328 h 488"/>
              <a:gd name="T82" fmla="*/ 443 w 462"/>
              <a:gd name="T83" fmla="*/ 301 h 488"/>
              <a:gd name="T84" fmla="*/ 257 w 462"/>
              <a:gd name="T85" fmla="*/ 346 h 488"/>
              <a:gd name="T86" fmla="*/ 257 w 462"/>
              <a:gd name="T87" fmla="*/ 346 h 488"/>
              <a:gd name="T88" fmla="*/ 204 w 462"/>
              <a:gd name="T89" fmla="*/ 346 h 488"/>
              <a:gd name="T90" fmla="*/ 204 w 462"/>
              <a:gd name="T91" fmla="*/ 292 h 488"/>
              <a:gd name="T92" fmla="*/ 257 w 462"/>
              <a:gd name="T93" fmla="*/ 292 h 488"/>
              <a:gd name="T94" fmla="*/ 257 w 462"/>
              <a:gd name="T95" fmla="*/ 346 h 488"/>
              <a:gd name="T96" fmla="*/ 257 w 462"/>
              <a:gd name="T97" fmla="*/ 266 h 488"/>
              <a:gd name="T98" fmla="*/ 257 w 462"/>
              <a:gd name="T99" fmla="*/ 266 h 488"/>
              <a:gd name="T100" fmla="*/ 204 w 462"/>
              <a:gd name="T101" fmla="*/ 266 h 488"/>
              <a:gd name="T102" fmla="*/ 204 w 462"/>
              <a:gd name="T103" fmla="*/ 133 h 488"/>
              <a:gd name="T104" fmla="*/ 257 w 462"/>
              <a:gd name="T105" fmla="*/ 133 h 488"/>
              <a:gd name="T106" fmla="*/ 257 w 462"/>
              <a:gd name="T107" fmla="*/ 26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2" h="488">
                <a:moveTo>
                  <a:pt x="443" y="301"/>
                </a:moveTo>
                <a:lnTo>
                  <a:pt x="443" y="301"/>
                </a:lnTo>
                <a:cubicBezTo>
                  <a:pt x="408" y="266"/>
                  <a:pt x="408" y="266"/>
                  <a:pt x="408" y="266"/>
                </a:cubicBezTo>
                <a:cubicBezTo>
                  <a:pt x="390" y="248"/>
                  <a:pt x="390" y="230"/>
                  <a:pt x="408" y="221"/>
                </a:cubicBezTo>
                <a:cubicBezTo>
                  <a:pt x="443" y="186"/>
                  <a:pt x="443" y="186"/>
                  <a:pt x="443" y="186"/>
                </a:cubicBezTo>
                <a:cubicBezTo>
                  <a:pt x="461" y="168"/>
                  <a:pt x="452" y="160"/>
                  <a:pt x="443" y="160"/>
                </a:cubicBezTo>
                <a:cubicBezTo>
                  <a:pt x="381" y="151"/>
                  <a:pt x="381" y="151"/>
                  <a:pt x="381" y="151"/>
                </a:cubicBezTo>
                <a:cubicBezTo>
                  <a:pt x="364" y="151"/>
                  <a:pt x="355" y="142"/>
                  <a:pt x="364" y="124"/>
                </a:cubicBezTo>
                <a:cubicBezTo>
                  <a:pt x="390" y="36"/>
                  <a:pt x="390" y="36"/>
                  <a:pt x="390" y="36"/>
                </a:cubicBezTo>
                <a:cubicBezTo>
                  <a:pt x="399" y="27"/>
                  <a:pt x="390" y="17"/>
                  <a:pt x="381" y="27"/>
                </a:cubicBezTo>
                <a:cubicBezTo>
                  <a:pt x="311" y="71"/>
                  <a:pt x="311" y="71"/>
                  <a:pt x="311" y="71"/>
                </a:cubicBezTo>
                <a:cubicBezTo>
                  <a:pt x="292" y="80"/>
                  <a:pt x="275" y="71"/>
                  <a:pt x="267" y="53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39" y="0"/>
                  <a:pt x="222" y="0"/>
                  <a:pt x="213" y="17"/>
                </a:cubicBezTo>
                <a:cubicBezTo>
                  <a:pt x="195" y="53"/>
                  <a:pt x="195" y="53"/>
                  <a:pt x="195" y="53"/>
                </a:cubicBezTo>
                <a:cubicBezTo>
                  <a:pt x="186" y="71"/>
                  <a:pt x="169" y="71"/>
                  <a:pt x="151" y="71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98" y="45"/>
                  <a:pt x="80" y="53"/>
                  <a:pt x="89" y="71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9" y="124"/>
                  <a:pt x="80" y="142"/>
                  <a:pt x="63" y="142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9" y="160"/>
                  <a:pt x="0" y="168"/>
                  <a:pt x="18" y="186"/>
                </a:cubicBezTo>
                <a:cubicBezTo>
                  <a:pt x="63" y="221"/>
                  <a:pt x="63" y="221"/>
                  <a:pt x="63" y="221"/>
                </a:cubicBezTo>
                <a:cubicBezTo>
                  <a:pt x="71" y="230"/>
                  <a:pt x="71" y="248"/>
                  <a:pt x="63" y="266"/>
                </a:cubicBezTo>
                <a:cubicBezTo>
                  <a:pt x="18" y="301"/>
                  <a:pt x="18" y="301"/>
                  <a:pt x="18" y="301"/>
                </a:cubicBezTo>
                <a:cubicBezTo>
                  <a:pt x="0" y="311"/>
                  <a:pt x="9" y="319"/>
                  <a:pt x="27" y="319"/>
                </a:cubicBezTo>
                <a:cubicBezTo>
                  <a:pt x="71" y="328"/>
                  <a:pt x="71" y="328"/>
                  <a:pt x="71" y="328"/>
                </a:cubicBezTo>
                <a:cubicBezTo>
                  <a:pt x="89" y="328"/>
                  <a:pt x="98" y="346"/>
                  <a:pt x="98" y="364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63" y="461"/>
                  <a:pt x="71" y="461"/>
                  <a:pt x="89" y="461"/>
                </a:cubicBezTo>
                <a:cubicBezTo>
                  <a:pt x="142" y="425"/>
                  <a:pt x="142" y="425"/>
                  <a:pt x="142" y="425"/>
                </a:cubicBezTo>
                <a:cubicBezTo>
                  <a:pt x="160" y="417"/>
                  <a:pt x="177" y="417"/>
                  <a:pt x="186" y="434"/>
                </a:cubicBezTo>
                <a:cubicBezTo>
                  <a:pt x="213" y="470"/>
                  <a:pt x="213" y="470"/>
                  <a:pt x="213" y="470"/>
                </a:cubicBezTo>
                <a:cubicBezTo>
                  <a:pt x="222" y="487"/>
                  <a:pt x="239" y="478"/>
                  <a:pt x="248" y="470"/>
                </a:cubicBezTo>
                <a:cubicBezTo>
                  <a:pt x="267" y="425"/>
                  <a:pt x="267" y="425"/>
                  <a:pt x="267" y="425"/>
                </a:cubicBezTo>
                <a:cubicBezTo>
                  <a:pt x="275" y="408"/>
                  <a:pt x="292" y="408"/>
                  <a:pt x="311" y="408"/>
                </a:cubicBezTo>
                <a:cubicBezTo>
                  <a:pt x="355" y="434"/>
                  <a:pt x="355" y="434"/>
                  <a:pt x="355" y="434"/>
                </a:cubicBezTo>
                <a:cubicBezTo>
                  <a:pt x="364" y="443"/>
                  <a:pt x="381" y="434"/>
                  <a:pt x="373" y="417"/>
                </a:cubicBezTo>
                <a:cubicBezTo>
                  <a:pt x="373" y="372"/>
                  <a:pt x="373" y="372"/>
                  <a:pt x="373" y="372"/>
                </a:cubicBezTo>
                <a:cubicBezTo>
                  <a:pt x="373" y="364"/>
                  <a:pt x="390" y="346"/>
                  <a:pt x="399" y="337"/>
                </a:cubicBezTo>
                <a:cubicBezTo>
                  <a:pt x="443" y="328"/>
                  <a:pt x="443" y="328"/>
                  <a:pt x="443" y="328"/>
                </a:cubicBezTo>
                <a:cubicBezTo>
                  <a:pt x="452" y="319"/>
                  <a:pt x="461" y="311"/>
                  <a:pt x="443" y="301"/>
                </a:cubicBezTo>
                <a:close/>
                <a:moveTo>
                  <a:pt x="257" y="346"/>
                </a:moveTo>
                <a:lnTo>
                  <a:pt x="257" y="346"/>
                </a:lnTo>
                <a:cubicBezTo>
                  <a:pt x="204" y="346"/>
                  <a:pt x="204" y="346"/>
                  <a:pt x="204" y="346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57" y="292"/>
                  <a:pt x="257" y="292"/>
                  <a:pt x="257" y="292"/>
                </a:cubicBezTo>
                <a:lnTo>
                  <a:pt x="257" y="346"/>
                </a:lnTo>
                <a:close/>
                <a:moveTo>
                  <a:pt x="257" y="266"/>
                </a:moveTo>
                <a:lnTo>
                  <a:pt x="257" y="266"/>
                </a:lnTo>
                <a:cubicBezTo>
                  <a:pt x="204" y="266"/>
                  <a:pt x="204" y="266"/>
                  <a:pt x="204" y="266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57" y="133"/>
                  <a:pt x="257" y="133"/>
                  <a:pt x="257" y="133"/>
                </a:cubicBezTo>
                <a:lnTo>
                  <a:pt x="257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917065" y="2447290"/>
            <a:ext cx="3818890" cy="1011555"/>
            <a:chOff x="11884" y="3191"/>
            <a:chExt cx="6014" cy="1593"/>
          </a:xfrm>
        </p:grpSpPr>
        <p:sp>
          <p:nvSpPr>
            <p:cNvPr id="12" name="文本框 11"/>
            <p:cNvSpPr txBox="1"/>
            <p:nvPr/>
          </p:nvSpPr>
          <p:spPr>
            <a:xfrm>
              <a:off x="11884" y="3744"/>
              <a:ext cx="6014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00B0BC7-B4DF-4130-BC52-1CBE5FDF3BFE}"/>
              </a:ext>
            </a:extLst>
          </p:cNvPr>
          <p:cNvGrpSpPr/>
          <p:nvPr/>
        </p:nvGrpSpPr>
        <p:grpSpPr>
          <a:xfrm>
            <a:off x="1917065" y="3974533"/>
            <a:ext cx="3818890" cy="1011555"/>
            <a:chOff x="11884" y="3191"/>
            <a:chExt cx="6014" cy="159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5C12F075-811D-452B-9D6C-378D6B3CA201}"/>
                </a:ext>
              </a:extLst>
            </p:cNvPr>
            <p:cNvSpPr txBox="1"/>
            <p:nvPr/>
          </p:nvSpPr>
          <p:spPr>
            <a:xfrm>
              <a:off x="11884" y="3744"/>
              <a:ext cx="6014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xmlns="" id="{74ED6558-68E5-4DBB-B5F2-DBF921B90226}"/>
                </a:ext>
              </a:extLst>
            </p:cNvPr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3B0CD33-B7CF-485E-8771-D2913B9F8373}"/>
              </a:ext>
            </a:extLst>
          </p:cNvPr>
          <p:cNvGrpSpPr/>
          <p:nvPr/>
        </p:nvGrpSpPr>
        <p:grpSpPr>
          <a:xfrm>
            <a:off x="7656384" y="2447290"/>
            <a:ext cx="3818890" cy="1011555"/>
            <a:chOff x="11884" y="3191"/>
            <a:chExt cx="6014" cy="159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F6C8399B-66F4-4992-8F87-E908F76E9BF4}"/>
                </a:ext>
              </a:extLst>
            </p:cNvPr>
            <p:cNvSpPr txBox="1"/>
            <p:nvPr/>
          </p:nvSpPr>
          <p:spPr>
            <a:xfrm>
              <a:off x="11884" y="3744"/>
              <a:ext cx="6014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TextBox 76">
              <a:extLst>
                <a:ext uri="{FF2B5EF4-FFF2-40B4-BE49-F238E27FC236}">
                  <a16:creationId xmlns:a16="http://schemas.microsoft.com/office/drawing/2014/main" xmlns="" id="{E977C50F-79F8-41E8-AE45-9EB09DC2355C}"/>
                </a:ext>
              </a:extLst>
            </p:cNvPr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993D9F24-EC49-4A20-8DB5-CD39F9885650}"/>
              </a:ext>
            </a:extLst>
          </p:cNvPr>
          <p:cNvGrpSpPr/>
          <p:nvPr/>
        </p:nvGrpSpPr>
        <p:grpSpPr>
          <a:xfrm>
            <a:off x="7656384" y="3974533"/>
            <a:ext cx="3818890" cy="1011555"/>
            <a:chOff x="11884" y="3191"/>
            <a:chExt cx="6014" cy="159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98D20EB1-20F4-4B07-A092-35F0624AC594}"/>
                </a:ext>
              </a:extLst>
            </p:cNvPr>
            <p:cNvSpPr txBox="1"/>
            <p:nvPr/>
          </p:nvSpPr>
          <p:spPr>
            <a:xfrm>
              <a:off x="11884" y="3744"/>
              <a:ext cx="6014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3" name="TextBox 76">
              <a:extLst>
                <a:ext uri="{FF2B5EF4-FFF2-40B4-BE49-F238E27FC236}">
                  <a16:creationId xmlns:a16="http://schemas.microsoft.com/office/drawing/2014/main" xmlns="" id="{3D64D6FD-BEB7-4DBF-B4A8-A5EA952A51A8}"/>
                </a:ext>
              </a:extLst>
            </p:cNvPr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菱形 3"/>
          <p:cNvSpPr/>
          <p:nvPr/>
        </p:nvSpPr>
        <p:spPr>
          <a:xfrm>
            <a:off x="3056890" y="1858010"/>
            <a:ext cx="1978660" cy="1895475"/>
          </a:xfrm>
          <a:prstGeom prst="diamond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997585" y="1858010"/>
            <a:ext cx="4048125" cy="3857625"/>
            <a:chOff x="1084" y="2927"/>
            <a:chExt cx="6375" cy="6075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2" name="菱形 1"/>
            <p:cNvSpPr/>
            <p:nvPr/>
          </p:nvSpPr>
          <p:spPr>
            <a:xfrm>
              <a:off x="1099" y="2927"/>
              <a:ext cx="3116" cy="2985"/>
            </a:xfrm>
            <a:prstGeom prst="diamond">
              <a:avLst/>
            </a:prstGeom>
            <a:grpFill/>
            <a:ln>
              <a:solidFill>
                <a:schemeClr val="accent4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1084" y="6018"/>
              <a:ext cx="3116" cy="2985"/>
            </a:xfrm>
            <a:prstGeom prst="diamond">
              <a:avLst/>
            </a:prstGeom>
            <a:grpFill/>
            <a:ln>
              <a:solidFill>
                <a:schemeClr val="accent4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>
              <a:off x="4343" y="6018"/>
              <a:ext cx="3116" cy="2985"/>
            </a:xfrm>
            <a:prstGeom prst="diamond">
              <a:avLst/>
            </a:prstGeom>
            <a:grpFill/>
            <a:ln>
              <a:solidFill>
                <a:schemeClr val="accent4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09055" y="2073910"/>
            <a:ext cx="4256405" cy="1011555"/>
            <a:chOff x="11884" y="3191"/>
            <a:chExt cx="6703" cy="1593"/>
          </a:xfrm>
        </p:grpSpPr>
        <p:sp>
          <p:nvSpPr>
            <p:cNvPr id="41" name="文本框 40"/>
            <p:cNvSpPr txBox="1"/>
            <p:nvPr/>
          </p:nvSpPr>
          <p:spPr>
            <a:xfrm>
              <a:off x="11884" y="3744"/>
              <a:ext cx="6703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09055" y="3373120"/>
            <a:ext cx="4256405" cy="1011555"/>
            <a:chOff x="11884" y="3191"/>
            <a:chExt cx="6703" cy="1593"/>
          </a:xfrm>
        </p:grpSpPr>
        <p:sp>
          <p:nvSpPr>
            <p:cNvPr id="30" name="文本框 29"/>
            <p:cNvSpPr txBox="1"/>
            <p:nvPr/>
          </p:nvSpPr>
          <p:spPr>
            <a:xfrm>
              <a:off x="11884" y="3744"/>
              <a:ext cx="6703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09055" y="4672330"/>
            <a:ext cx="4256405" cy="1011555"/>
            <a:chOff x="11884" y="3191"/>
            <a:chExt cx="6703" cy="1593"/>
          </a:xfrm>
        </p:grpSpPr>
        <p:sp>
          <p:nvSpPr>
            <p:cNvPr id="33" name="文本框 32"/>
            <p:cNvSpPr txBox="1"/>
            <p:nvPr/>
          </p:nvSpPr>
          <p:spPr>
            <a:xfrm>
              <a:off x="11884" y="3744"/>
              <a:ext cx="6703" cy="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TextBox 76"/>
            <p:cNvSpPr txBox="1"/>
            <p:nvPr/>
          </p:nvSpPr>
          <p:spPr>
            <a:xfrm>
              <a:off x="11884" y="3191"/>
              <a:ext cx="425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74110" y="2442210"/>
            <a:ext cx="744220" cy="676910"/>
            <a:chOff x="6184901" y="6007101"/>
            <a:chExt cx="176213" cy="139700"/>
          </a:xfrm>
          <a:solidFill>
            <a:srgbClr val="F2F2F1"/>
          </a:solidFill>
        </p:grpSpPr>
        <p:sp>
          <p:nvSpPr>
            <p:cNvPr id="36" name="Freeform 378"/>
            <p:cNvSpPr/>
            <p:nvPr/>
          </p:nvSpPr>
          <p:spPr bwMode="auto">
            <a:xfrm>
              <a:off x="6184901" y="6084888"/>
              <a:ext cx="176213" cy="61913"/>
            </a:xfrm>
            <a:custGeom>
              <a:avLst/>
              <a:gdLst>
                <a:gd name="T0" fmla="*/ 174 w 288"/>
                <a:gd name="T1" fmla="*/ 18 h 101"/>
                <a:gd name="T2" fmla="*/ 174 w 288"/>
                <a:gd name="T3" fmla="*/ 30 h 101"/>
                <a:gd name="T4" fmla="*/ 162 w 288"/>
                <a:gd name="T5" fmla="*/ 30 h 101"/>
                <a:gd name="T6" fmla="*/ 126 w 288"/>
                <a:gd name="T7" fmla="*/ 30 h 101"/>
                <a:gd name="T8" fmla="*/ 114 w 288"/>
                <a:gd name="T9" fmla="*/ 30 h 101"/>
                <a:gd name="T10" fmla="*/ 114 w 288"/>
                <a:gd name="T11" fmla="*/ 18 h 101"/>
                <a:gd name="T12" fmla="*/ 114 w 288"/>
                <a:gd name="T13" fmla="*/ 0 h 101"/>
                <a:gd name="T14" fmla="*/ 0 w 288"/>
                <a:gd name="T15" fmla="*/ 0 h 101"/>
                <a:gd name="T16" fmla="*/ 0 w 288"/>
                <a:gd name="T17" fmla="*/ 86 h 101"/>
                <a:gd name="T18" fmla="*/ 14 w 288"/>
                <a:gd name="T19" fmla="*/ 101 h 101"/>
                <a:gd name="T20" fmla="*/ 274 w 288"/>
                <a:gd name="T21" fmla="*/ 101 h 101"/>
                <a:gd name="T22" fmla="*/ 288 w 288"/>
                <a:gd name="T23" fmla="*/ 86 h 101"/>
                <a:gd name="T24" fmla="*/ 288 w 288"/>
                <a:gd name="T25" fmla="*/ 0 h 101"/>
                <a:gd name="T26" fmla="*/ 174 w 288"/>
                <a:gd name="T27" fmla="*/ 0 h 101"/>
                <a:gd name="T28" fmla="*/ 174 w 288"/>
                <a:gd name="T29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101">
                  <a:moveTo>
                    <a:pt x="174" y="18"/>
                  </a:moveTo>
                  <a:cubicBezTo>
                    <a:pt x="174" y="30"/>
                    <a:pt x="174" y="30"/>
                    <a:pt x="174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4"/>
                    <a:pt x="6" y="101"/>
                    <a:pt x="14" y="101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82" y="101"/>
                    <a:pt x="288" y="94"/>
                    <a:pt x="288" y="86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174" y="0"/>
                    <a:pt x="174" y="0"/>
                    <a:pt x="174" y="0"/>
                  </a:cubicBezTo>
                  <a:lnTo>
                    <a:pt x="17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9"/>
            <p:cNvSpPr>
              <a:spLocks noEditPoints="1"/>
            </p:cNvSpPr>
            <p:nvPr/>
          </p:nvSpPr>
          <p:spPr bwMode="auto">
            <a:xfrm>
              <a:off x="6184901" y="6007101"/>
              <a:ext cx="176213" cy="68263"/>
            </a:xfrm>
            <a:custGeom>
              <a:avLst/>
              <a:gdLst>
                <a:gd name="T0" fmla="*/ 114 w 288"/>
                <a:gd name="T1" fmla="*/ 100 h 110"/>
                <a:gd name="T2" fmla="*/ 114 w 288"/>
                <a:gd name="T3" fmla="*/ 88 h 110"/>
                <a:gd name="T4" fmla="*/ 126 w 288"/>
                <a:gd name="T5" fmla="*/ 88 h 110"/>
                <a:gd name="T6" fmla="*/ 162 w 288"/>
                <a:gd name="T7" fmla="*/ 88 h 110"/>
                <a:gd name="T8" fmla="*/ 174 w 288"/>
                <a:gd name="T9" fmla="*/ 88 h 110"/>
                <a:gd name="T10" fmla="*/ 174 w 288"/>
                <a:gd name="T11" fmla="*/ 100 h 110"/>
                <a:gd name="T12" fmla="*/ 174 w 288"/>
                <a:gd name="T13" fmla="*/ 110 h 110"/>
                <a:gd name="T14" fmla="*/ 288 w 288"/>
                <a:gd name="T15" fmla="*/ 110 h 110"/>
                <a:gd name="T16" fmla="*/ 288 w 288"/>
                <a:gd name="T17" fmla="*/ 62 h 110"/>
                <a:gd name="T18" fmla="*/ 274 w 288"/>
                <a:gd name="T19" fmla="*/ 48 h 110"/>
                <a:gd name="T20" fmla="*/ 198 w 288"/>
                <a:gd name="T21" fmla="*/ 48 h 110"/>
                <a:gd name="T22" fmla="*/ 198 w 288"/>
                <a:gd name="T23" fmla="*/ 14 h 110"/>
                <a:gd name="T24" fmla="*/ 184 w 288"/>
                <a:gd name="T25" fmla="*/ 0 h 110"/>
                <a:gd name="T26" fmla="*/ 104 w 288"/>
                <a:gd name="T27" fmla="*/ 0 h 110"/>
                <a:gd name="T28" fmla="*/ 90 w 288"/>
                <a:gd name="T29" fmla="*/ 14 h 110"/>
                <a:gd name="T30" fmla="*/ 90 w 288"/>
                <a:gd name="T31" fmla="*/ 48 h 110"/>
                <a:gd name="T32" fmla="*/ 14 w 288"/>
                <a:gd name="T33" fmla="*/ 48 h 110"/>
                <a:gd name="T34" fmla="*/ 0 w 288"/>
                <a:gd name="T35" fmla="*/ 62 h 110"/>
                <a:gd name="T36" fmla="*/ 0 w 288"/>
                <a:gd name="T37" fmla="*/ 110 h 110"/>
                <a:gd name="T38" fmla="*/ 114 w 288"/>
                <a:gd name="T39" fmla="*/ 110 h 110"/>
                <a:gd name="T40" fmla="*/ 114 w 288"/>
                <a:gd name="T41" fmla="*/ 100 h 110"/>
                <a:gd name="T42" fmla="*/ 114 w 288"/>
                <a:gd name="T43" fmla="*/ 34 h 110"/>
                <a:gd name="T44" fmla="*/ 128 w 288"/>
                <a:gd name="T45" fmla="*/ 20 h 110"/>
                <a:gd name="T46" fmla="*/ 160 w 288"/>
                <a:gd name="T47" fmla="*/ 20 h 110"/>
                <a:gd name="T48" fmla="*/ 174 w 288"/>
                <a:gd name="T49" fmla="*/ 34 h 110"/>
                <a:gd name="T50" fmla="*/ 174 w 288"/>
                <a:gd name="T51" fmla="*/ 48 h 110"/>
                <a:gd name="T52" fmla="*/ 114 w 288"/>
                <a:gd name="T53" fmla="*/ 48 h 110"/>
                <a:gd name="T54" fmla="*/ 114 w 288"/>
                <a:gd name="T55" fmla="*/ 3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8" h="110">
                  <a:moveTo>
                    <a:pt x="114" y="100"/>
                  </a:moveTo>
                  <a:cubicBezTo>
                    <a:pt x="114" y="88"/>
                    <a:pt x="114" y="88"/>
                    <a:pt x="114" y="88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174" y="110"/>
                    <a:pt x="174" y="110"/>
                    <a:pt x="174" y="110"/>
                  </a:cubicBezTo>
                  <a:cubicBezTo>
                    <a:pt x="288" y="110"/>
                    <a:pt x="288" y="110"/>
                    <a:pt x="288" y="110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54"/>
                    <a:pt x="282" y="48"/>
                    <a:pt x="274" y="48"/>
                  </a:cubicBezTo>
                  <a:cubicBezTo>
                    <a:pt x="198" y="48"/>
                    <a:pt x="198" y="48"/>
                    <a:pt x="198" y="48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6"/>
                    <a:pt x="192" y="0"/>
                    <a:pt x="18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6" y="0"/>
                    <a:pt x="90" y="6"/>
                    <a:pt x="90" y="14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6" y="48"/>
                    <a:pt x="0" y="54"/>
                    <a:pt x="0" y="6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14" y="110"/>
                    <a:pt x="114" y="110"/>
                    <a:pt x="114" y="110"/>
                  </a:cubicBezTo>
                  <a:lnTo>
                    <a:pt x="114" y="100"/>
                  </a:lnTo>
                  <a:close/>
                  <a:moveTo>
                    <a:pt x="114" y="34"/>
                  </a:moveTo>
                  <a:cubicBezTo>
                    <a:pt x="114" y="26"/>
                    <a:pt x="120" y="20"/>
                    <a:pt x="128" y="20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8" y="20"/>
                    <a:pt x="174" y="26"/>
                    <a:pt x="174" y="34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14" y="48"/>
                    <a:pt x="114" y="48"/>
                    <a:pt x="114" y="48"/>
                  </a:cubicBezTo>
                  <a:lnTo>
                    <a:pt x="1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80"/>
            <p:cNvSpPr>
              <a:spLocks noChangeArrowheads="1"/>
            </p:cNvSpPr>
            <p:nvPr/>
          </p:nvSpPr>
          <p:spPr bwMode="auto">
            <a:xfrm>
              <a:off x="6261101" y="6069013"/>
              <a:ext cx="222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2" name="L 形 15"/>
          <p:cNvSpPr/>
          <p:nvPr/>
        </p:nvSpPr>
        <p:spPr>
          <a:xfrm rot="13509573">
            <a:off x="3644900" y="2727325"/>
            <a:ext cx="674688" cy="665163"/>
          </a:xfrm>
          <a:custGeom>
            <a:avLst/>
            <a:gdLst>
              <a:gd name="txL" fmla="*/ 0 w 1062"/>
              <a:gd name="txT" fmla="*/ 0 h 1047"/>
              <a:gd name="txR" fmla="*/ 1062 w 1062"/>
              <a:gd name="txB" fmla="*/ 1047 h 1047"/>
            </a:gdLst>
            <a:ahLst/>
            <a:cxnLst/>
            <a:rect l="txL" t="txT" r="txR" b="txB"/>
            <a:pathLst>
              <a:path w="1062" h="1047">
                <a:moveTo>
                  <a:pt x="0" y="0"/>
                </a:moveTo>
                <a:lnTo>
                  <a:pt x="316" y="0"/>
                </a:lnTo>
                <a:lnTo>
                  <a:pt x="316" y="698"/>
                </a:lnTo>
                <a:lnTo>
                  <a:pt x="1062" y="698"/>
                </a:lnTo>
                <a:lnTo>
                  <a:pt x="1062" y="1047"/>
                </a:lnTo>
                <a:lnTo>
                  <a:pt x="0" y="1047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3" name="L 形 16"/>
          <p:cNvSpPr/>
          <p:nvPr/>
        </p:nvSpPr>
        <p:spPr>
          <a:xfrm rot="13509573">
            <a:off x="7721600" y="2727325"/>
            <a:ext cx="674688" cy="665163"/>
          </a:xfrm>
          <a:custGeom>
            <a:avLst/>
            <a:gdLst>
              <a:gd name="txL" fmla="*/ 0 w 1062"/>
              <a:gd name="txT" fmla="*/ 0 h 1047"/>
              <a:gd name="txR" fmla="*/ 1062 w 1062"/>
              <a:gd name="txB" fmla="*/ 1047 h 1047"/>
            </a:gdLst>
            <a:ahLst/>
            <a:cxnLst/>
            <a:rect l="txL" t="txT" r="txR" b="txB"/>
            <a:pathLst>
              <a:path w="1062" h="1047">
                <a:moveTo>
                  <a:pt x="0" y="0"/>
                </a:moveTo>
                <a:lnTo>
                  <a:pt x="316" y="0"/>
                </a:lnTo>
                <a:lnTo>
                  <a:pt x="316" y="698"/>
                </a:lnTo>
                <a:lnTo>
                  <a:pt x="1062" y="698"/>
                </a:lnTo>
                <a:lnTo>
                  <a:pt x="1062" y="1047"/>
                </a:lnTo>
                <a:lnTo>
                  <a:pt x="0" y="1047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4" name="六边形 18"/>
          <p:cNvSpPr/>
          <p:nvPr/>
        </p:nvSpPr>
        <p:spPr>
          <a:xfrm>
            <a:off x="1028700" y="2076450"/>
            <a:ext cx="2282825" cy="1968500"/>
          </a:xfrm>
          <a:prstGeom prst="hexagon">
            <a:avLst>
              <a:gd name="adj" fmla="val 25013"/>
              <a:gd name="vf" fmla="val 115470"/>
            </a:avLst>
          </a:prstGeom>
          <a:solidFill>
            <a:schemeClr val="accent4">
              <a:lumMod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5" name="KSO_Shape"/>
          <p:cNvSpPr/>
          <p:nvPr/>
        </p:nvSpPr>
        <p:spPr>
          <a:xfrm>
            <a:off x="1709738" y="2247900"/>
            <a:ext cx="906462" cy="1012825"/>
          </a:xfrm>
          <a:custGeom>
            <a:avLst/>
            <a:gdLst>
              <a:gd name="txL" fmla="*/ 0 w 2960688"/>
              <a:gd name="txT" fmla="*/ 0 h 3298826"/>
              <a:gd name="txR" fmla="*/ 2960688 w 2960688"/>
              <a:gd name="txB" fmla="*/ 3298826 h 3298826"/>
            </a:gdLst>
            <a:ahLst/>
            <a:cxnLst>
              <a:cxn ang="0">
                <a:pos x="527033" y="1877159"/>
              </a:cxn>
              <a:cxn ang="0">
                <a:pos x="409443" y="2000501"/>
              </a:cxn>
              <a:cxn ang="0">
                <a:pos x="411355" y="2233197"/>
              </a:cxn>
              <a:cxn ang="0">
                <a:pos x="351125" y="2312034"/>
              </a:cxn>
              <a:cxn ang="0">
                <a:pos x="273369" y="2124161"/>
              </a:cxn>
              <a:cxn ang="0">
                <a:pos x="346027" y="1891464"/>
              </a:cxn>
              <a:cxn ang="0">
                <a:pos x="896304" y="1785321"/>
              </a:cxn>
              <a:cxn ang="0">
                <a:pos x="1068706" y="2016555"/>
              </a:cxn>
              <a:cxn ang="0">
                <a:pos x="1068071" y="2228732"/>
              </a:cxn>
              <a:cxn ang="0">
                <a:pos x="959169" y="2409781"/>
              </a:cxn>
              <a:cxn ang="0">
                <a:pos x="713741" y="2518728"/>
              </a:cxn>
              <a:cxn ang="0">
                <a:pos x="693421" y="1957476"/>
              </a:cxn>
              <a:cxn ang="0">
                <a:pos x="640080" y="1634173"/>
              </a:cxn>
              <a:cxn ang="0">
                <a:pos x="392430" y="1729423"/>
              </a:cxn>
              <a:cxn ang="0">
                <a:pos x="232092" y="1935163"/>
              </a:cxn>
              <a:cxn ang="0">
                <a:pos x="200025" y="2188846"/>
              </a:cxn>
              <a:cxn ang="0">
                <a:pos x="307658" y="2432368"/>
              </a:cxn>
              <a:cxn ang="0">
                <a:pos x="520065" y="2581276"/>
              </a:cxn>
              <a:cxn ang="0">
                <a:pos x="775335" y="2601279"/>
              </a:cxn>
              <a:cxn ang="0">
                <a:pos x="1014095" y="2481581"/>
              </a:cxn>
              <a:cxn ang="0">
                <a:pos x="1151890" y="2263141"/>
              </a:cxn>
              <a:cxn ang="0">
                <a:pos x="1159510" y="2006283"/>
              </a:cxn>
              <a:cxn ang="0">
                <a:pos x="1027748" y="1773556"/>
              </a:cxn>
              <a:cxn ang="0">
                <a:pos x="803275" y="1647190"/>
              </a:cxn>
              <a:cxn ang="0">
                <a:pos x="1574800" y="2092842"/>
              </a:cxn>
              <a:cxn ang="0">
                <a:pos x="2153920" y="1496357"/>
              </a:cxn>
              <a:cxn ang="0">
                <a:pos x="2773363" y="1705761"/>
              </a:cxn>
              <a:cxn ang="0">
                <a:pos x="2930208" y="2034463"/>
              </a:cxn>
              <a:cxn ang="0">
                <a:pos x="2534285" y="2333022"/>
              </a:cxn>
              <a:cxn ang="0">
                <a:pos x="2062798" y="2832102"/>
              </a:cxn>
              <a:cxn ang="0">
                <a:pos x="1393825" y="2435503"/>
              </a:cxn>
              <a:cxn ang="0">
                <a:pos x="1449705" y="1990995"/>
              </a:cxn>
              <a:cxn ang="0">
                <a:pos x="1293813" y="1642623"/>
              </a:cxn>
              <a:cxn ang="0">
                <a:pos x="818833" y="1450340"/>
              </a:cxn>
              <a:cxn ang="0">
                <a:pos x="1141095" y="1611630"/>
              </a:cxn>
              <a:cxn ang="0">
                <a:pos x="1340803" y="1927861"/>
              </a:cxn>
              <a:cxn ang="0">
                <a:pos x="1348423" y="2284731"/>
              </a:cxn>
              <a:cxn ang="0">
                <a:pos x="1223010" y="2541906"/>
              </a:cxn>
              <a:cxn ang="0">
                <a:pos x="1473200" y="3188336"/>
              </a:cxn>
              <a:cxn ang="0">
                <a:pos x="1409700" y="3287079"/>
              </a:cxn>
              <a:cxn ang="0">
                <a:pos x="1293813" y="3278189"/>
              </a:cxn>
              <a:cxn ang="0">
                <a:pos x="780415" y="2798129"/>
              </a:cxn>
              <a:cxn ang="0">
                <a:pos x="485775" y="2775904"/>
              </a:cxn>
              <a:cxn ang="0">
                <a:pos x="179387" y="2582863"/>
              </a:cxn>
              <a:cxn ang="0">
                <a:pos x="11747" y="2248853"/>
              </a:cxn>
              <a:cxn ang="0">
                <a:pos x="39687" y="1891666"/>
              </a:cxn>
              <a:cxn ang="0">
                <a:pos x="248285" y="1593533"/>
              </a:cxn>
              <a:cxn ang="0">
                <a:pos x="589598" y="1443356"/>
              </a:cxn>
              <a:cxn ang="0">
                <a:pos x="2009571" y="44471"/>
              </a:cxn>
              <a:cxn ang="0">
                <a:pos x="2211293" y="227752"/>
              </a:cxn>
              <a:cxn ang="0">
                <a:pos x="2308501" y="511410"/>
              </a:cxn>
              <a:cxn ang="0">
                <a:pos x="2385695" y="681985"/>
              </a:cxn>
              <a:cxn ang="0">
                <a:pos x="2326608" y="854149"/>
              </a:cxn>
              <a:cxn ang="0">
                <a:pos x="2142358" y="1198477"/>
              </a:cxn>
              <a:cxn ang="0">
                <a:pos x="1940000" y="1360477"/>
              </a:cxn>
              <a:cxn ang="0">
                <a:pos x="1698569" y="1367782"/>
              </a:cxn>
              <a:cxn ang="0">
                <a:pos x="1505106" y="1235642"/>
              </a:cxn>
              <a:cxn ang="0">
                <a:pos x="1298619" y="873208"/>
              </a:cxn>
              <a:cxn ang="0">
                <a:pos x="1219200" y="700409"/>
              </a:cxn>
              <a:cxn ang="0">
                <a:pos x="1306560" y="536504"/>
              </a:cxn>
              <a:cxn ang="0">
                <a:pos x="1394873" y="248081"/>
              </a:cxn>
              <a:cxn ang="0">
                <a:pos x="1587383" y="54953"/>
              </a:cxn>
            </a:cxnLst>
            <a:rect l="txL" t="txT" r="txR" b="tx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lvl="0"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5606" name="矩形 25"/>
          <p:cNvSpPr/>
          <p:nvPr/>
        </p:nvSpPr>
        <p:spPr>
          <a:xfrm>
            <a:off x="1409700" y="3370263"/>
            <a:ext cx="153828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5607" name="六边形 22"/>
          <p:cNvSpPr/>
          <p:nvPr/>
        </p:nvSpPr>
        <p:spPr>
          <a:xfrm>
            <a:off x="4954588" y="2076450"/>
            <a:ext cx="2282825" cy="1968500"/>
          </a:xfrm>
          <a:prstGeom prst="hexagon">
            <a:avLst>
              <a:gd name="adj" fmla="val 25013"/>
              <a:gd name="vf" fmla="val 115470"/>
            </a:avLst>
          </a:prstGeom>
          <a:solidFill>
            <a:schemeClr val="accent4">
              <a:lumMod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8" name="KSO_Shape"/>
          <p:cNvSpPr/>
          <p:nvPr/>
        </p:nvSpPr>
        <p:spPr>
          <a:xfrm>
            <a:off x="5589588" y="2282825"/>
            <a:ext cx="1009650" cy="942975"/>
          </a:xfrm>
          <a:custGeom>
            <a:avLst/>
            <a:gdLst>
              <a:gd name="txL" fmla="*/ 0 w 2063750"/>
              <a:gd name="txT" fmla="*/ 0 h 1925638"/>
              <a:gd name="txR" fmla="*/ 2063750 w 2063750"/>
              <a:gd name="txB" fmla="*/ 1925638 h 1925638"/>
            </a:gdLst>
            <a:ahLst/>
            <a:cxnLst>
              <a:cxn ang="0">
                <a:pos x="1264650" y="933236"/>
              </a:cxn>
              <a:cxn ang="0">
                <a:pos x="1205010" y="981200"/>
              </a:cxn>
              <a:cxn ang="0">
                <a:pos x="1169637" y="913641"/>
              </a:cxn>
              <a:cxn ang="0">
                <a:pos x="1863628" y="619424"/>
              </a:cxn>
              <a:cxn ang="0">
                <a:pos x="1873035" y="667280"/>
              </a:cxn>
              <a:cxn ang="0">
                <a:pos x="1691374" y="669322"/>
              </a:cxn>
              <a:cxn ang="0">
                <a:pos x="1696077" y="621175"/>
              </a:cxn>
              <a:cxn ang="0">
                <a:pos x="742063" y="629637"/>
              </a:cxn>
              <a:cxn ang="0">
                <a:pos x="727975" y="676034"/>
              </a:cxn>
              <a:cxn ang="0">
                <a:pos x="550987" y="656483"/>
              </a:cxn>
              <a:cxn ang="0">
                <a:pos x="577990" y="615922"/>
              </a:cxn>
              <a:cxn ang="0">
                <a:pos x="1273128" y="560052"/>
              </a:cxn>
              <a:cxn ang="0">
                <a:pos x="1196826" y="846374"/>
              </a:cxn>
              <a:cxn ang="0">
                <a:pos x="1157651" y="551279"/>
              </a:cxn>
              <a:cxn ang="0">
                <a:pos x="1196634" y="394965"/>
              </a:cxn>
              <a:cxn ang="0">
                <a:pos x="1004375" y="453667"/>
              </a:cxn>
              <a:cxn ang="0">
                <a:pos x="916159" y="617446"/>
              </a:cxn>
              <a:cxn ang="0">
                <a:pos x="942243" y="775648"/>
              </a:cxn>
              <a:cxn ang="0">
                <a:pos x="1065042" y="952636"/>
              </a:cxn>
              <a:cxn ang="0">
                <a:pos x="1352258" y="1009577"/>
              </a:cxn>
              <a:cxn ang="0">
                <a:pos x="1456007" y="831122"/>
              </a:cxn>
              <a:cxn ang="0">
                <a:pos x="1514915" y="694346"/>
              </a:cxn>
              <a:cxn ang="0">
                <a:pos x="1484729" y="506499"/>
              </a:cxn>
              <a:cxn ang="0">
                <a:pos x="1323829" y="407879"/>
              </a:cxn>
              <a:cxn ang="0">
                <a:pos x="1277230" y="330686"/>
              </a:cxn>
              <a:cxn ang="0">
                <a:pos x="1483556" y="408467"/>
              </a:cxn>
              <a:cxn ang="0">
                <a:pos x="1585840" y="598074"/>
              </a:cxn>
              <a:cxn ang="0">
                <a:pos x="1556532" y="799717"/>
              </a:cxn>
              <a:cxn ang="0">
                <a:pos x="1444577" y="953809"/>
              </a:cxn>
              <a:cxn ang="0">
                <a:pos x="1379514" y="1234993"/>
              </a:cxn>
              <a:cxn ang="0">
                <a:pos x="1224769" y="1299859"/>
              </a:cxn>
              <a:cxn ang="0">
                <a:pos x="973458" y="1301550"/>
              </a:cxn>
              <a:cxn ang="0">
                <a:pos x="884643" y="1352828"/>
              </a:cxn>
              <a:cxn ang="0">
                <a:pos x="1171315" y="1381250"/>
              </a:cxn>
              <a:cxn ang="0">
                <a:pos x="1609826" y="1205732"/>
              </a:cxn>
              <a:cxn ang="0">
                <a:pos x="1769285" y="1202215"/>
              </a:cxn>
              <a:cxn ang="0">
                <a:pos x="1698033" y="1343539"/>
              </a:cxn>
              <a:cxn ang="0">
                <a:pos x="1830840" y="1309461"/>
              </a:cxn>
              <a:cxn ang="0">
                <a:pos x="1902362" y="1344330"/>
              </a:cxn>
              <a:cxn ang="0">
                <a:pos x="1805632" y="1426962"/>
              </a:cxn>
              <a:cxn ang="0">
                <a:pos x="1115916" y="1759833"/>
              </a:cxn>
              <a:cxn ang="0">
                <a:pos x="544327" y="1713829"/>
              </a:cxn>
              <a:cxn ang="0">
                <a:pos x="50124" y="1388576"/>
              </a:cxn>
              <a:cxn ang="0">
                <a:pos x="277587" y="1364841"/>
              </a:cxn>
              <a:cxn ang="0">
                <a:pos x="557812" y="1209541"/>
              </a:cxn>
              <a:cxn ang="0">
                <a:pos x="1023426" y="1057126"/>
              </a:cxn>
              <a:cxn ang="0">
                <a:pos x="919090" y="864876"/>
              </a:cxn>
              <a:cxn ang="0">
                <a:pos x="854320" y="707847"/>
              </a:cxn>
              <a:cxn ang="0">
                <a:pos x="887730" y="478909"/>
              </a:cxn>
              <a:cxn ang="0">
                <a:pos x="1065042" y="350938"/>
              </a:cxn>
              <a:cxn ang="0">
                <a:pos x="1690144" y="203159"/>
              </a:cxn>
              <a:cxn ang="0">
                <a:pos x="1700127" y="250943"/>
              </a:cxn>
              <a:cxn ang="0">
                <a:pos x="1558014" y="348271"/>
              </a:cxn>
              <a:cxn ang="0">
                <a:pos x="1655497" y="206383"/>
              </a:cxn>
              <a:cxn ang="0">
                <a:pos x="904489" y="306056"/>
              </a:cxn>
              <a:cxn ang="0">
                <a:pos x="895180" y="353841"/>
              </a:cxn>
              <a:cxn ang="0">
                <a:pos x="757001" y="243028"/>
              </a:cxn>
              <a:cxn ang="0">
                <a:pos x="779982" y="199933"/>
              </a:cxn>
              <a:cxn ang="0">
                <a:pos x="1248509" y="28478"/>
              </a:cxn>
              <a:cxn ang="0">
                <a:pos x="1217149" y="197882"/>
              </a:cxn>
              <a:cxn ang="0">
                <a:pos x="1185497" y="28478"/>
              </a:cxn>
            </a:cxnLst>
            <a:rect l="txL" t="txT" r="txR" b="txB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lvl="0"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5609" name="矩形 26"/>
          <p:cNvSpPr/>
          <p:nvPr/>
        </p:nvSpPr>
        <p:spPr>
          <a:xfrm>
            <a:off x="5327650" y="3370263"/>
            <a:ext cx="153828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5610" name="六边形 26"/>
          <p:cNvSpPr/>
          <p:nvPr/>
        </p:nvSpPr>
        <p:spPr>
          <a:xfrm>
            <a:off x="8880475" y="2076450"/>
            <a:ext cx="2282825" cy="1968500"/>
          </a:xfrm>
          <a:prstGeom prst="hexagon">
            <a:avLst>
              <a:gd name="adj" fmla="val 25013"/>
              <a:gd name="vf" fmla="val 115470"/>
            </a:avLst>
          </a:prstGeom>
          <a:solidFill>
            <a:schemeClr val="accent4">
              <a:lumMod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1" name="KSO_Shape"/>
          <p:cNvSpPr/>
          <p:nvPr/>
        </p:nvSpPr>
        <p:spPr>
          <a:xfrm>
            <a:off x="9542463" y="2400300"/>
            <a:ext cx="1009650" cy="708025"/>
          </a:xfrm>
          <a:custGeom>
            <a:avLst/>
            <a:gdLst>
              <a:gd name="txL" fmla="*/ 0 w 2074863"/>
              <a:gd name="txT" fmla="*/ 0 h 1449388"/>
              <a:gd name="txR" fmla="*/ 2074863 w 2074863"/>
              <a:gd name="txB" fmla="*/ 1449388 h 1449388"/>
            </a:gdLst>
            <a:ahLst/>
            <a:cxnLst>
              <a:cxn ang="0">
                <a:pos x="1733867" y="579834"/>
              </a:cxn>
              <a:cxn ang="0">
                <a:pos x="1791884" y="600246"/>
              </a:cxn>
              <a:cxn ang="0">
                <a:pos x="1794804" y="538648"/>
              </a:cxn>
              <a:cxn ang="0">
                <a:pos x="510830" y="162256"/>
              </a:cxn>
              <a:cxn ang="0">
                <a:pos x="492893" y="222976"/>
              </a:cxn>
              <a:cxn ang="0">
                <a:pos x="438718" y="188484"/>
              </a:cxn>
              <a:cxn ang="0">
                <a:pos x="1598128" y="142089"/>
              </a:cxn>
              <a:cxn ang="0">
                <a:pos x="1885296" y="549583"/>
              </a:cxn>
              <a:cxn ang="0">
                <a:pos x="1586087" y="450078"/>
              </a:cxn>
              <a:cxn ang="0">
                <a:pos x="486453" y="72185"/>
              </a:cxn>
              <a:cxn ang="0">
                <a:pos x="151219" y="357281"/>
              </a:cxn>
              <a:cxn ang="0">
                <a:pos x="295879" y="407592"/>
              </a:cxn>
              <a:cxn ang="0">
                <a:pos x="486453" y="72185"/>
              </a:cxn>
              <a:cxn ang="0">
                <a:pos x="681762" y="209994"/>
              </a:cxn>
              <a:cxn ang="0">
                <a:pos x="910960" y="275617"/>
              </a:cxn>
              <a:cxn ang="0">
                <a:pos x="1184248" y="351448"/>
              </a:cxn>
              <a:cxn ang="0">
                <a:pos x="1396319" y="332855"/>
              </a:cxn>
              <a:cxn ang="0">
                <a:pos x="1606205" y="562536"/>
              </a:cxn>
              <a:cxn ang="0">
                <a:pos x="1640821" y="739718"/>
              </a:cxn>
              <a:cxn ang="0">
                <a:pos x="1379558" y="843985"/>
              </a:cxn>
              <a:cxn ang="0">
                <a:pos x="1124853" y="641283"/>
              </a:cxn>
              <a:cxn ang="0">
                <a:pos x="720387" y="519516"/>
              </a:cxn>
              <a:cxn ang="0">
                <a:pos x="653705" y="311345"/>
              </a:cxn>
              <a:cxn ang="0">
                <a:pos x="325395" y="480871"/>
              </a:cxn>
              <a:cxn ang="0">
                <a:pos x="435438" y="683574"/>
              </a:cxn>
              <a:cxn ang="0">
                <a:pos x="530543" y="794768"/>
              </a:cxn>
              <a:cxn ang="0">
                <a:pos x="611436" y="890286"/>
              </a:cxn>
              <a:cxn ang="0">
                <a:pos x="688686" y="1001480"/>
              </a:cxn>
              <a:cxn ang="0">
                <a:pos x="800188" y="1230068"/>
              </a:cxn>
              <a:cxn ang="0">
                <a:pos x="913511" y="1255588"/>
              </a:cxn>
              <a:cxn ang="0">
                <a:pos x="768486" y="1063458"/>
              </a:cxn>
              <a:cxn ang="0">
                <a:pos x="798730" y="1022261"/>
              </a:cxn>
              <a:cxn ang="0">
                <a:pos x="1047604" y="1245015"/>
              </a:cxn>
              <a:cxn ang="0">
                <a:pos x="1112465" y="1184496"/>
              </a:cxn>
              <a:cxn ang="0">
                <a:pos x="841727" y="896119"/>
              </a:cxn>
              <a:cxn ang="0">
                <a:pos x="886182" y="868047"/>
              </a:cxn>
              <a:cxn ang="0">
                <a:pos x="1205383" y="1138195"/>
              </a:cxn>
              <a:cxn ang="0">
                <a:pos x="1202468" y="1026636"/>
              </a:cxn>
              <a:cxn ang="0">
                <a:pos x="955779" y="749197"/>
              </a:cxn>
              <a:cxn ang="0">
                <a:pos x="1006793" y="736437"/>
              </a:cxn>
              <a:cxn ang="0">
                <a:pos x="1311053" y="1001480"/>
              </a:cxn>
              <a:cxn ang="0">
                <a:pos x="1303037" y="890286"/>
              </a:cxn>
              <a:cxn ang="0">
                <a:pos x="1310325" y="838516"/>
              </a:cxn>
              <a:cxn ang="0">
                <a:pos x="1409802" y="919087"/>
              </a:cxn>
              <a:cxn ang="0">
                <a:pos x="1378829" y="1028094"/>
              </a:cxn>
              <a:cxn ang="0">
                <a:pos x="1306317" y="1123248"/>
              </a:cxn>
              <a:cxn ang="0">
                <a:pos x="1210119" y="1205641"/>
              </a:cxn>
              <a:cxn ang="0">
                <a:pos x="1113922" y="1290222"/>
              </a:cxn>
              <a:cxn ang="0">
                <a:pos x="1016631" y="1300795"/>
              </a:cxn>
              <a:cxn ang="0">
                <a:pos x="897478" y="1327044"/>
              </a:cxn>
              <a:cxn ang="0">
                <a:pos x="625648" y="1160798"/>
              </a:cxn>
              <a:cxn ang="0">
                <a:pos x="491918" y="1202360"/>
              </a:cxn>
              <a:cxn ang="0">
                <a:pos x="458760" y="1134550"/>
              </a:cxn>
              <a:cxn ang="0">
                <a:pos x="365477" y="1057260"/>
              </a:cxn>
              <a:cxn ang="0">
                <a:pos x="317378" y="969763"/>
              </a:cxn>
              <a:cxn ang="0">
                <a:pos x="233206" y="865131"/>
              </a:cxn>
              <a:cxn ang="0">
                <a:pos x="268916" y="733520"/>
              </a:cxn>
              <a:cxn ang="0">
                <a:pos x="186565" y="647845"/>
              </a:cxn>
              <a:cxn ang="0">
                <a:pos x="1822" y="438580"/>
              </a:cxn>
              <a:cxn ang="0">
                <a:pos x="272923" y="139996"/>
              </a:cxn>
            </a:cxnLst>
            <a:rect l="txL" t="txT" r="txR" b="tx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lvl="0"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5612" name="矩形 27"/>
          <p:cNvSpPr/>
          <p:nvPr/>
        </p:nvSpPr>
        <p:spPr>
          <a:xfrm>
            <a:off x="9285288" y="3370263"/>
            <a:ext cx="153828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191895" y="4726305"/>
            <a:ext cx="1974850" cy="1313180"/>
            <a:chOff x="11884" y="3191"/>
            <a:chExt cx="3110" cy="2068"/>
          </a:xfrm>
        </p:grpSpPr>
        <p:sp>
          <p:nvSpPr>
            <p:cNvPr id="41" name="文本框 40"/>
            <p:cNvSpPr txBox="1"/>
            <p:nvPr/>
          </p:nvSpPr>
          <p:spPr>
            <a:xfrm>
              <a:off x="11884" y="3744"/>
              <a:ext cx="3110" cy="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07305" y="4726305"/>
            <a:ext cx="1974850" cy="1313180"/>
            <a:chOff x="11884" y="3191"/>
            <a:chExt cx="3110" cy="2068"/>
          </a:xfrm>
        </p:grpSpPr>
        <p:sp>
          <p:nvSpPr>
            <p:cNvPr id="3" name="文本框 2"/>
            <p:cNvSpPr txBox="1"/>
            <p:nvPr/>
          </p:nvSpPr>
          <p:spPr>
            <a:xfrm>
              <a:off x="11884" y="3744"/>
              <a:ext cx="3110" cy="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34145" y="4726305"/>
            <a:ext cx="1974850" cy="1313180"/>
            <a:chOff x="11884" y="3191"/>
            <a:chExt cx="3110" cy="2068"/>
          </a:xfrm>
        </p:grpSpPr>
        <p:sp>
          <p:nvSpPr>
            <p:cNvPr id="7" name="文本框 6"/>
            <p:cNvSpPr txBox="1"/>
            <p:nvPr/>
          </p:nvSpPr>
          <p:spPr>
            <a:xfrm>
              <a:off x="11884" y="3744"/>
              <a:ext cx="3110" cy="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C68E04E-2089-495D-9F7A-5B606B28A0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9050" y="0"/>
            <a:ext cx="12192000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DBDB5AD-E855-4100-9651-B203EE5FA05A}"/>
              </a:ext>
            </a:extLst>
          </p:cNvPr>
          <p:cNvGrpSpPr/>
          <p:nvPr/>
        </p:nvGrpSpPr>
        <p:grpSpPr>
          <a:xfrm>
            <a:off x="-19050" y="1857375"/>
            <a:ext cx="12211050" cy="3143250"/>
            <a:chOff x="-19050" y="1638300"/>
            <a:chExt cx="12211050" cy="31432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762CC26-AA2D-4CA8-85B5-41A939BCC16D}"/>
                </a:ext>
              </a:extLst>
            </p:cNvPr>
            <p:cNvSpPr/>
            <p:nvPr/>
          </p:nvSpPr>
          <p:spPr>
            <a:xfrm>
              <a:off x="3695700" y="1638300"/>
              <a:ext cx="8496300" cy="3143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18280" y="2097560"/>
              <a:ext cx="78797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Part  02</a:t>
              </a:r>
              <a:endParaRPr lang="zh-CN" altLang="en-US" sz="6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32580" y="3330174"/>
              <a:ext cx="787971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rgbClr val="1F2125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请在此添加标题</a:t>
              </a:r>
            </a:p>
          </p:txBody>
        </p:sp>
        <p:cxnSp>
          <p:nvCxnSpPr>
            <p:cNvPr id="7" name="直接连接符 6"/>
            <p:cNvCxnSpPr>
              <a:cxnSpLocks/>
              <a:stCxn id="6" idx="1"/>
              <a:endCxn id="6" idx="3"/>
            </p:cNvCxnSpPr>
            <p:nvPr/>
          </p:nvCxnSpPr>
          <p:spPr>
            <a:xfrm>
              <a:off x="3695700" y="3209925"/>
              <a:ext cx="84963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41D83C1-5E30-4E90-AF90-51960851DB18}"/>
                </a:ext>
              </a:extLst>
            </p:cNvPr>
            <p:cNvSpPr/>
            <p:nvPr/>
          </p:nvSpPr>
          <p:spPr>
            <a:xfrm>
              <a:off x="-19050" y="1638300"/>
              <a:ext cx="2514600" cy="3143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59422B1-DDF3-4A53-B6D4-4392F6E64C85}"/>
                </a:ext>
              </a:extLst>
            </p:cNvPr>
            <p:cNvGrpSpPr/>
            <p:nvPr/>
          </p:nvGrpSpPr>
          <p:grpSpPr>
            <a:xfrm>
              <a:off x="506729" y="2545787"/>
              <a:ext cx="1380128" cy="1380128"/>
              <a:chOff x="784043" y="2823101"/>
              <a:chExt cx="825500" cy="82550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DB52B693-01B4-497B-B97B-74D5BACBA832}"/>
                  </a:ext>
                </a:extLst>
              </p:cNvPr>
              <p:cNvSpPr/>
              <p:nvPr/>
            </p:nvSpPr>
            <p:spPr>
              <a:xfrm>
                <a:off x="784043" y="2823101"/>
                <a:ext cx="825500" cy="8255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132">
                <a:extLst>
                  <a:ext uri="{FF2B5EF4-FFF2-40B4-BE49-F238E27FC236}">
                    <a16:creationId xmlns:a16="http://schemas.microsoft.com/office/drawing/2014/main" xmlns="" id="{E30C8FB7-8718-43FB-8BC8-E035ADBFF65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972017" y="2994921"/>
                <a:ext cx="449554" cy="430008"/>
              </a:xfrm>
              <a:custGeom>
                <a:avLst/>
                <a:gdLst/>
                <a:ahLst/>
                <a:cxnLst>
                  <a:cxn ang="0">
                    <a:pos x="62" y="31"/>
                  </a:cxn>
                  <a:cxn ang="0">
                    <a:pos x="62" y="31"/>
                  </a:cxn>
                  <a:cxn ang="0">
                    <a:pos x="54" y="27"/>
                  </a:cxn>
                  <a:cxn ang="0">
                    <a:pos x="45" y="33"/>
                  </a:cxn>
                  <a:cxn ang="0">
                    <a:pos x="44" y="35"/>
                  </a:cxn>
                  <a:cxn ang="0">
                    <a:pos x="43" y="35"/>
                  </a:cxn>
                  <a:cxn ang="0">
                    <a:pos x="42" y="35"/>
                  </a:cxn>
                  <a:cxn ang="0">
                    <a:pos x="41" y="33"/>
                  </a:cxn>
                  <a:cxn ang="0">
                    <a:pos x="32" y="27"/>
                  </a:cxn>
                  <a:cxn ang="0">
                    <a:pos x="23" y="33"/>
                  </a:cxn>
                  <a:cxn ang="0">
                    <a:pos x="22" y="35"/>
                  </a:cxn>
                  <a:cxn ang="0">
                    <a:pos x="21" y="35"/>
                  </a:cxn>
                  <a:cxn ang="0">
                    <a:pos x="20" y="35"/>
                  </a:cxn>
                  <a:cxn ang="0">
                    <a:pos x="19" y="33"/>
                  </a:cxn>
                  <a:cxn ang="0">
                    <a:pos x="10" y="27"/>
                  </a:cxn>
                  <a:cxn ang="0">
                    <a:pos x="3" y="31"/>
                  </a:cxn>
                  <a:cxn ang="0">
                    <a:pos x="2" y="31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32" y="7"/>
                  </a:cxn>
                  <a:cxn ang="0">
                    <a:pos x="64" y="30"/>
                  </a:cxn>
                  <a:cxn ang="0">
                    <a:pos x="64" y="30"/>
                  </a:cxn>
                  <a:cxn ang="0">
                    <a:pos x="62" y="31"/>
                  </a:cxn>
                  <a:cxn ang="0">
                    <a:pos x="34" y="51"/>
                  </a:cxn>
                  <a:cxn ang="0">
                    <a:pos x="25" y="61"/>
                  </a:cxn>
                  <a:cxn ang="0">
                    <a:pos x="15" y="51"/>
                  </a:cxn>
                  <a:cxn ang="0">
                    <a:pos x="17" y="49"/>
                  </a:cxn>
                  <a:cxn ang="0">
                    <a:pos x="20" y="51"/>
                  </a:cxn>
                  <a:cxn ang="0">
                    <a:pos x="25" y="56"/>
                  </a:cxn>
                  <a:cxn ang="0">
                    <a:pos x="30" y="51"/>
                  </a:cxn>
                  <a:cxn ang="0">
                    <a:pos x="30" y="29"/>
                  </a:cxn>
                  <a:cxn ang="0">
                    <a:pos x="32" y="29"/>
                  </a:cxn>
                  <a:cxn ang="0">
                    <a:pos x="34" y="29"/>
                  </a:cxn>
                  <a:cxn ang="0">
                    <a:pos x="34" y="51"/>
                  </a:cxn>
                  <a:cxn ang="0">
                    <a:pos x="34" y="6"/>
                  </a:cxn>
                  <a:cxn ang="0">
                    <a:pos x="32" y="6"/>
                  </a:cxn>
                  <a:cxn ang="0">
                    <a:pos x="30" y="6"/>
                  </a:cxn>
                  <a:cxn ang="0">
                    <a:pos x="30" y="3"/>
                  </a:cxn>
                  <a:cxn ang="0">
                    <a:pos x="32" y="0"/>
                  </a:cxn>
                  <a:cxn ang="0">
                    <a:pos x="34" y="3"/>
                  </a:cxn>
                  <a:cxn ang="0">
                    <a:pos x="34" y="6"/>
                  </a:cxn>
                </a:cxnLst>
                <a:rect l="0" t="0" r="r" b="b"/>
                <a:pathLst>
                  <a:path w="64" h="61">
                    <a:moveTo>
                      <a:pt x="62" y="31"/>
                    </a:moveTo>
                    <a:cubicBezTo>
                      <a:pt x="62" y="31"/>
                      <a:pt x="62" y="31"/>
                      <a:pt x="62" y="31"/>
                    </a:cubicBezTo>
                    <a:cubicBezTo>
                      <a:pt x="59" y="29"/>
                      <a:pt x="57" y="27"/>
                      <a:pt x="54" y="27"/>
                    </a:cubicBezTo>
                    <a:cubicBezTo>
                      <a:pt x="51" y="27"/>
                      <a:pt x="47" y="30"/>
                      <a:pt x="45" y="33"/>
                    </a:cubicBezTo>
                    <a:cubicBezTo>
                      <a:pt x="45" y="33"/>
                      <a:pt x="45" y="34"/>
                      <a:pt x="44" y="35"/>
                    </a:cubicBezTo>
                    <a:cubicBezTo>
                      <a:pt x="44" y="35"/>
                      <a:pt x="44" y="35"/>
                      <a:pt x="43" y="35"/>
                    </a:cubicBezTo>
                    <a:cubicBezTo>
                      <a:pt x="43" y="35"/>
                      <a:pt x="42" y="35"/>
                      <a:pt x="42" y="35"/>
                    </a:cubicBezTo>
                    <a:cubicBezTo>
                      <a:pt x="42" y="34"/>
                      <a:pt x="41" y="33"/>
                      <a:pt x="41" y="33"/>
                    </a:cubicBezTo>
                    <a:cubicBezTo>
                      <a:pt x="39" y="30"/>
                      <a:pt x="36" y="27"/>
                      <a:pt x="32" y="27"/>
                    </a:cubicBezTo>
                    <a:cubicBezTo>
                      <a:pt x="28" y="27"/>
                      <a:pt x="25" y="30"/>
                      <a:pt x="23" y="33"/>
                    </a:cubicBezTo>
                    <a:cubicBezTo>
                      <a:pt x="23" y="33"/>
                      <a:pt x="22" y="34"/>
                      <a:pt x="22" y="35"/>
                    </a:cubicBezTo>
                    <a:cubicBezTo>
                      <a:pt x="22" y="35"/>
                      <a:pt x="22" y="35"/>
                      <a:pt x="21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4"/>
                      <a:pt x="19" y="33"/>
                      <a:pt x="19" y="33"/>
                    </a:cubicBezTo>
                    <a:cubicBezTo>
                      <a:pt x="17" y="30"/>
                      <a:pt x="14" y="27"/>
                      <a:pt x="10" y="27"/>
                    </a:cubicBezTo>
                    <a:cubicBezTo>
                      <a:pt x="7" y="27"/>
                      <a:pt x="5" y="29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16"/>
                      <a:pt x="18" y="7"/>
                      <a:pt x="32" y="7"/>
                    </a:cubicBezTo>
                    <a:cubicBezTo>
                      <a:pt x="46" y="7"/>
                      <a:pt x="60" y="16"/>
                      <a:pt x="64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3" y="31"/>
                      <a:pt x="62" y="31"/>
                    </a:cubicBezTo>
                    <a:close/>
                    <a:moveTo>
                      <a:pt x="34" y="51"/>
                    </a:moveTo>
                    <a:cubicBezTo>
                      <a:pt x="34" y="56"/>
                      <a:pt x="30" y="61"/>
                      <a:pt x="25" y="61"/>
                    </a:cubicBezTo>
                    <a:cubicBezTo>
                      <a:pt x="19" y="61"/>
                      <a:pt x="15" y="56"/>
                      <a:pt x="15" y="51"/>
                    </a:cubicBezTo>
                    <a:cubicBezTo>
                      <a:pt x="15" y="50"/>
                      <a:pt x="16" y="49"/>
                      <a:pt x="17" y="49"/>
                    </a:cubicBezTo>
                    <a:cubicBezTo>
                      <a:pt x="19" y="49"/>
                      <a:pt x="20" y="50"/>
                      <a:pt x="20" y="51"/>
                    </a:cubicBezTo>
                    <a:cubicBezTo>
                      <a:pt x="20" y="54"/>
                      <a:pt x="22" y="56"/>
                      <a:pt x="25" y="56"/>
                    </a:cubicBezTo>
                    <a:cubicBezTo>
                      <a:pt x="27" y="56"/>
                      <a:pt x="30" y="54"/>
                      <a:pt x="30" y="51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29"/>
                      <a:pt x="34" y="29"/>
                      <a:pt x="34" y="29"/>
                    </a:cubicBezTo>
                    <a:lnTo>
                      <a:pt x="34" y="51"/>
                    </a:lnTo>
                    <a:close/>
                    <a:moveTo>
                      <a:pt x="34" y="6"/>
                    </a:moveTo>
                    <a:cubicBezTo>
                      <a:pt x="34" y="6"/>
                      <a:pt x="33" y="6"/>
                      <a:pt x="32" y="6"/>
                    </a:cubicBezTo>
                    <a:cubicBezTo>
                      <a:pt x="31" y="6"/>
                      <a:pt x="30" y="6"/>
                      <a:pt x="30" y="6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1"/>
                      <a:pt x="31" y="0"/>
                      <a:pt x="32" y="0"/>
                    </a:cubicBezTo>
                    <a:cubicBezTo>
                      <a:pt x="33" y="0"/>
                      <a:pt x="34" y="1"/>
                      <a:pt x="34" y="3"/>
                    </a:cubicBezTo>
                    <a:lnTo>
                      <a:pt x="34" y="6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262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67225" y="258445"/>
            <a:ext cx="3256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 在 此 处 添 加 标 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568751" y="72972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6381750"/>
            <a:ext cx="12201525" cy="0"/>
          </a:xfrm>
          <a:prstGeom prst="line">
            <a:avLst/>
          </a:prstGeom>
          <a:ln w="41275"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21"/>
          <p:cNvSpPr/>
          <p:nvPr/>
        </p:nvSpPr>
        <p:spPr>
          <a:xfrm>
            <a:off x="1429891" y="1909305"/>
            <a:ext cx="1932614" cy="193261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F16D63"/>
              </a:solidFill>
              <a:latin typeface="+mn-ea"/>
            </a:endParaRPr>
          </a:p>
        </p:txBody>
      </p:sp>
      <p:sp>
        <p:nvSpPr>
          <p:cNvPr id="25" name="Oval 21"/>
          <p:cNvSpPr/>
          <p:nvPr/>
        </p:nvSpPr>
        <p:spPr>
          <a:xfrm>
            <a:off x="3786609" y="1909305"/>
            <a:ext cx="1932614" cy="193261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F16D63"/>
              </a:solidFill>
              <a:latin typeface="+mn-ea"/>
            </a:endParaRPr>
          </a:p>
        </p:txBody>
      </p:sp>
      <p:sp>
        <p:nvSpPr>
          <p:cNvPr id="42" name="Oval 21"/>
          <p:cNvSpPr/>
          <p:nvPr/>
        </p:nvSpPr>
        <p:spPr>
          <a:xfrm>
            <a:off x="6143327" y="1909305"/>
            <a:ext cx="1932614" cy="193261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F16D63"/>
              </a:solidFill>
              <a:latin typeface="+mn-ea"/>
            </a:endParaRPr>
          </a:p>
        </p:txBody>
      </p:sp>
      <p:sp>
        <p:nvSpPr>
          <p:cNvPr id="59" name="Oval 21"/>
          <p:cNvSpPr/>
          <p:nvPr/>
        </p:nvSpPr>
        <p:spPr>
          <a:xfrm>
            <a:off x="8466633" y="1897726"/>
            <a:ext cx="1932614" cy="1932614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F16D63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135" y="2055495"/>
            <a:ext cx="8632825" cy="1628140"/>
            <a:chOff x="2501" y="3237"/>
            <a:chExt cx="13595" cy="2564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9" name="椭圆 8"/>
            <p:cNvSpPr/>
            <p:nvPr/>
          </p:nvSpPr>
          <p:spPr>
            <a:xfrm>
              <a:off x="2501" y="3255"/>
              <a:ext cx="2545" cy="2547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椭圆 25"/>
            <p:cNvSpPr/>
            <p:nvPr/>
          </p:nvSpPr>
          <p:spPr>
            <a:xfrm>
              <a:off x="6212" y="3255"/>
              <a:ext cx="2545" cy="2547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椭圆 42"/>
            <p:cNvSpPr/>
            <p:nvPr/>
          </p:nvSpPr>
          <p:spPr>
            <a:xfrm>
              <a:off x="9924" y="3255"/>
              <a:ext cx="2545" cy="2547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" name="椭圆 59"/>
            <p:cNvSpPr/>
            <p:nvPr/>
          </p:nvSpPr>
          <p:spPr>
            <a:xfrm>
              <a:off x="13552" y="3237"/>
              <a:ext cx="2545" cy="2547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" name="组合 2"/>
          <p:cNvGrpSpPr/>
          <p:nvPr/>
        </p:nvGrpSpPr>
        <p:grpSpPr>
          <a:xfrm>
            <a:off x="1408430" y="4233545"/>
            <a:ext cx="1974850" cy="1313180"/>
            <a:chOff x="11884" y="3191"/>
            <a:chExt cx="3110" cy="2068"/>
          </a:xfrm>
        </p:grpSpPr>
        <p:sp>
          <p:nvSpPr>
            <p:cNvPr id="41" name="文本框 40"/>
            <p:cNvSpPr txBox="1"/>
            <p:nvPr/>
          </p:nvSpPr>
          <p:spPr>
            <a:xfrm>
              <a:off x="11884" y="3744"/>
              <a:ext cx="3110" cy="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65550" y="4233545"/>
            <a:ext cx="1974850" cy="1313180"/>
            <a:chOff x="11884" y="3191"/>
            <a:chExt cx="3110" cy="2068"/>
          </a:xfrm>
        </p:grpSpPr>
        <p:sp>
          <p:nvSpPr>
            <p:cNvPr id="7" name="文本框 6"/>
            <p:cNvSpPr txBox="1"/>
            <p:nvPr/>
          </p:nvSpPr>
          <p:spPr>
            <a:xfrm>
              <a:off x="11884" y="3744"/>
              <a:ext cx="3110" cy="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22670" y="4233545"/>
            <a:ext cx="1974850" cy="1313180"/>
            <a:chOff x="11884" y="3191"/>
            <a:chExt cx="3110" cy="2068"/>
          </a:xfrm>
        </p:grpSpPr>
        <p:sp>
          <p:nvSpPr>
            <p:cNvPr id="12" name="文本框 11"/>
            <p:cNvSpPr txBox="1"/>
            <p:nvPr/>
          </p:nvSpPr>
          <p:spPr>
            <a:xfrm>
              <a:off x="11884" y="3744"/>
              <a:ext cx="3110" cy="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45500" y="4233545"/>
            <a:ext cx="1974850" cy="1313180"/>
            <a:chOff x="11884" y="3191"/>
            <a:chExt cx="3110" cy="2068"/>
          </a:xfrm>
        </p:grpSpPr>
        <p:sp>
          <p:nvSpPr>
            <p:cNvPr id="15" name="文本框 14"/>
            <p:cNvSpPr txBox="1"/>
            <p:nvPr/>
          </p:nvSpPr>
          <p:spPr>
            <a:xfrm>
              <a:off x="11884" y="3744"/>
              <a:ext cx="3110" cy="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cs typeface="+mn-ea"/>
                  <a:sym typeface="+mn-lt"/>
                </a:rPr>
                <a:t>设计炒道塞的抵抗，力按时吃什么都。看到了肯定点开始抵扣可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TextBox 76"/>
            <p:cNvSpPr txBox="1"/>
            <p:nvPr/>
          </p:nvSpPr>
          <p:spPr>
            <a:xfrm>
              <a:off x="11884" y="3191"/>
              <a:ext cx="310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5" grpId="0" bldLvl="0" animBg="1"/>
      <p:bldP spid="42" grpId="0" bldLvl="0" animBg="1"/>
      <p:bldP spid="5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FB7EBF6-08FD-4E8F-9087-B876077CFC9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轰母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2411</Words>
  <Application>Microsoft Office PowerPoint</Application>
  <PresentationFormat>宽屏</PresentationFormat>
  <Paragraphs>209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맑은 고딕</vt:lpstr>
      <vt:lpstr>Open Sans Light</vt:lpstr>
      <vt:lpstr>新細明體</vt:lpstr>
      <vt:lpstr>等线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杂志风</dc:title>
  <dc:creator>美仑设计</dc:creator>
  <cp:keywords>51PPT模板网</cp:keywords>
  <cp:lastModifiedBy>阳光 男孩</cp:lastModifiedBy>
  <cp:revision>27</cp:revision>
  <dcterms:created xsi:type="dcterms:W3CDTF">2017-06-27T00:28:00Z</dcterms:created>
  <dcterms:modified xsi:type="dcterms:W3CDTF">2019-05-26T13:56:56Z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