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1.xml" ContentType="application/vnd.openxmlformats-officedocument.presentationml.notesSlide+xml"/>
  <Override PartName="/ppt/tags/tag18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7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41.xml" ContentType="application/vnd.openxmlformats-officedocument.presentationml.tags+xml"/>
  <Override PartName="/ppt/notesSlides/notesSlide20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21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22.xml" ContentType="application/vnd.openxmlformats-officedocument.presentationml.notesSlid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28"/>
  </p:notesMasterIdLst>
  <p:sldIdLst>
    <p:sldId id="280" r:id="rId2"/>
    <p:sldId id="283" r:id="rId3"/>
    <p:sldId id="284" r:id="rId4"/>
    <p:sldId id="277" r:id="rId5"/>
    <p:sldId id="278" r:id="rId6"/>
    <p:sldId id="261" r:id="rId7"/>
    <p:sldId id="263" r:id="rId8"/>
    <p:sldId id="295" r:id="rId9"/>
    <p:sldId id="266" r:id="rId10"/>
    <p:sldId id="264" r:id="rId11"/>
    <p:sldId id="260" r:id="rId12"/>
    <p:sldId id="262" r:id="rId13"/>
    <p:sldId id="296" r:id="rId14"/>
    <p:sldId id="289" r:id="rId15"/>
    <p:sldId id="279" r:id="rId16"/>
    <p:sldId id="288" r:id="rId17"/>
    <p:sldId id="268" r:id="rId18"/>
    <p:sldId id="267" r:id="rId19"/>
    <p:sldId id="297" r:id="rId20"/>
    <p:sldId id="271" r:id="rId21"/>
    <p:sldId id="273" r:id="rId22"/>
    <p:sldId id="272" r:id="rId23"/>
    <p:sldId id="276" r:id="rId24"/>
    <p:sldId id="299" r:id="rId25"/>
    <p:sldId id="300" r:id="rId26"/>
    <p:sldId id="301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6437"/>
    <a:srgbClr val="FFFFFF"/>
    <a:srgbClr val="383C57"/>
    <a:srgbClr val="2B2E37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38" autoAdjust="0"/>
    <p:restoredTop sz="94660"/>
  </p:normalViewPr>
  <p:slideViewPr>
    <p:cSldViewPr snapToGrid="0">
      <p:cViewPr varScale="1">
        <p:scale>
          <a:sx n="86" d="100"/>
          <a:sy n="86" d="100"/>
        </p:scale>
        <p:origin x="108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2CE40C-DACD-4639-AE98-E5CC3B77C7FB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97AD44-E698-4438-9D99-831EBFCCE1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63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7AD44-E698-4438-9D99-831EBFCCE18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6987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7AD44-E698-4438-9D99-831EBFCCE18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8858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7AD44-E698-4438-9D99-831EBFCCE18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9773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7AD44-E698-4438-9D99-831EBFCCE18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0528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884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415F7-1616-46C2-BE59-8D44ABDDE9E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3563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7AD44-E698-4438-9D99-831EBFCCE18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7352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5415F7-1616-46C2-BE59-8D44ABDDE9E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0156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7AD44-E698-4438-9D99-831EBFCCE18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5456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7AD44-E698-4438-9D99-831EBFCCE18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2158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630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8109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7AD44-E698-4438-9D99-831EBFCCE18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9424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7AD44-E698-4438-9D99-831EBFCCE18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8569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7AD44-E698-4438-9D99-831EBFCCE18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5467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7AD44-E698-4438-9D99-831EBFCCE18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5567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7AD44-E698-4438-9D99-831EBFCCE18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2201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581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7AD44-E698-4438-9D99-831EBFCCE18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130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7AD44-E698-4438-9D99-831EBFCCE18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1842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7AD44-E698-4438-9D99-831EBFCCE18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8284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7AD44-E698-4438-9D99-831EBFCCE18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5346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378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7AD44-E698-4438-9D99-831EBFCCE18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526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14F3A-8E20-4B8E-A338-539B638766D3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E4FD-7C75-49C1-9D51-0436BD8BB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785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14F3A-8E20-4B8E-A338-539B638766D3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E4FD-7C75-49C1-9D51-0436BD8BB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250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14F3A-8E20-4B8E-A338-539B638766D3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E4FD-7C75-49C1-9D51-0436BD8BB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48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13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860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14F3A-8E20-4B8E-A338-539B638766D3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E4FD-7C75-49C1-9D51-0436BD8BB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967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14F3A-8E20-4B8E-A338-539B638766D3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E4FD-7C75-49C1-9D51-0436BD8BB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594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14F3A-8E20-4B8E-A338-539B638766D3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E4FD-7C75-49C1-9D51-0436BD8BB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309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14F3A-8E20-4B8E-A338-539B638766D3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E4FD-7C75-49C1-9D51-0436BD8BB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40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14F3A-8E20-4B8E-A338-539B638766D3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E4FD-7C75-49C1-9D51-0436BD8BB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455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14F3A-8E20-4B8E-A338-539B638766D3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E4FD-7C75-49C1-9D51-0436BD8BB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504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14F3A-8E20-4B8E-A338-539B638766D3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E4FD-7C75-49C1-9D51-0436BD8BB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501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14F3A-8E20-4B8E-A338-539B638766D3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E4FD-7C75-49C1-9D51-0436BD8BB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316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14F3A-8E20-4B8E-A338-539B638766D3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7BE4FD-7C75-49C1-9D51-0436BD8BB2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263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7" r:id="rId12"/>
    <p:sldLayoutId id="214748367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tags" Target="../tags/tag31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tags" Target="../tags/tag30.xml"/><Relationship Id="rId2" Type="http://schemas.openxmlformats.org/officeDocument/2006/relationships/tags" Target="../tags/tag20.xml"/><Relationship Id="rId16" Type="http://schemas.openxmlformats.org/officeDocument/2006/relationships/notesSlide" Target="../notesSlides/notesSlide15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tags" Target="../tags/tag29.xml"/><Relationship Id="rId5" Type="http://schemas.openxmlformats.org/officeDocument/2006/relationships/tags" Target="../tags/tag23.xml"/><Relationship Id="rId15" Type="http://schemas.openxmlformats.org/officeDocument/2006/relationships/slideLayout" Target="../slideLayouts/slideLayout12.xml"/><Relationship Id="rId10" Type="http://schemas.openxmlformats.org/officeDocument/2006/relationships/tags" Target="../tags/tag28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tags" Target="../tags/tag3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37.xml"/><Relationship Id="rId4" Type="http://schemas.openxmlformats.org/officeDocument/2006/relationships/tags" Target="../tags/tag3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10" Type="http://schemas.openxmlformats.org/officeDocument/2006/relationships/notesSlide" Target="../notesSlides/notesSlide21.xml"/><Relationship Id="rId4" Type="http://schemas.openxmlformats.org/officeDocument/2006/relationships/tags" Target="../tags/tag45.xml"/><Relationship Id="rId9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10" Type="http://schemas.openxmlformats.org/officeDocument/2006/relationships/notesSlide" Target="../notesSlides/notesSlide22.xml"/><Relationship Id="rId4" Type="http://schemas.openxmlformats.org/officeDocument/2006/relationships/tags" Target="../tags/tag53.xml"/><Relationship Id="rId9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D6B3750-FD67-44BE-913A-4D546697D6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8" b="14382"/>
          <a:stretch/>
        </p:blipFill>
        <p:spPr>
          <a:xfrm>
            <a:off x="0" y="0"/>
            <a:ext cx="12192000" cy="4520074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2632202-397D-42D4-964B-5AB10FCDBC40}"/>
              </a:ext>
            </a:extLst>
          </p:cNvPr>
          <p:cNvSpPr/>
          <p:nvPr/>
        </p:nvSpPr>
        <p:spPr>
          <a:xfrm>
            <a:off x="667657" y="3013633"/>
            <a:ext cx="10885234" cy="2342138"/>
          </a:xfrm>
          <a:prstGeom prst="rect">
            <a:avLst/>
          </a:prstGeom>
          <a:solidFill>
            <a:srgbClr val="2E6437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EF6452C-BB59-4B6E-80BE-53BBEED68CD6}"/>
              </a:ext>
            </a:extLst>
          </p:cNvPr>
          <p:cNvSpPr/>
          <p:nvPr/>
        </p:nvSpPr>
        <p:spPr>
          <a:xfrm>
            <a:off x="1651499" y="3117023"/>
            <a:ext cx="8614619" cy="13092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品牌营销</a:t>
            </a:r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88DA7EE5-27C2-4B96-A97F-A0353507D7E1}"/>
              </a:ext>
            </a:extLst>
          </p:cNvPr>
          <p:cNvCxnSpPr/>
          <p:nvPr/>
        </p:nvCxnSpPr>
        <p:spPr>
          <a:xfrm>
            <a:off x="1651499" y="4426292"/>
            <a:ext cx="861461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C3B045A-3D48-4056-8374-2F0205DDA4A1}"/>
              </a:ext>
            </a:extLst>
          </p:cNvPr>
          <p:cNvSpPr txBox="1"/>
          <p:nvPr/>
        </p:nvSpPr>
        <p:spPr>
          <a:xfrm>
            <a:off x="1788690" y="4627335"/>
            <a:ext cx="8614619" cy="3834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美仑设计是集</a:t>
            </a:r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模板开发、</a:t>
            </a:r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设计定制、</a:t>
            </a:r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培训于一体的专业</a:t>
            </a:r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服务提供商</a:t>
            </a:r>
          </a:p>
        </p:txBody>
      </p:sp>
      <p:grpSp>
        <p:nvGrpSpPr>
          <p:cNvPr id="13" name="Group 3">
            <a:extLst>
              <a:ext uri="{FF2B5EF4-FFF2-40B4-BE49-F238E27FC236}">
                <a16:creationId xmlns:a16="http://schemas.microsoft.com/office/drawing/2014/main" xmlns="" id="{13A84431-9495-49E1-87BA-8B7920B79EFD}"/>
              </a:ext>
            </a:extLst>
          </p:cNvPr>
          <p:cNvGrpSpPr/>
          <p:nvPr/>
        </p:nvGrpSpPr>
        <p:grpSpPr>
          <a:xfrm>
            <a:off x="5809350" y="5829343"/>
            <a:ext cx="573299" cy="573299"/>
            <a:chOff x="8975475" y="3781434"/>
            <a:chExt cx="573299" cy="573299"/>
          </a:xfrm>
        </p:grpSpPr>
        <p:sp>
          <p:nvSpPr>
            <p:cNvPr id="14" name="Oval 40">
              <a:extLst>
                <a:ext uri="{FF2B5EF4-FFF2-40B4-BE49-F238E27FC236}">
                  <a16:creationId xmlns:a16="http://schemas.microsoft.com/office/drawing/2014/main" xmlns="" id="{2F0F0B95-2CE5-4DA4-ADF3-3EA62FEA7723}"/>
                </a:ext>
              </a:extLst>
            </p:cNvPr>
            <p:cNvSpPr/>
            <p:nvPr/>
          </p:nvSpPr>
          <p:spPr>
            <a:xfrm>
              <a:off x="8975475" y="3781434"/>
              <a:ext cx="573299" cy="573299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41">
              <a:extLst>
                <a:ext uri="{FF2B5EF4-FFF2-40B4-BE49-F238E27FC236}">
                  <a16:creationId xmlns:a16="http://schemas.microsoft.com/office/drawing/2014/main" xmlns="" id="{B1EE3EC0-0406-4C72-BD1D-CB3CB9E5B7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8645" y="3915985"/>
              <a:ext cx="326959" cy="304196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46330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设计师MC：ID 29795607库_组合 1">
            <a:extLst>
              <a:ext uri="{FF2B5EF4-FFF2-40B4-BE49-F238E27FC236}">
                <a16:creationId xmlns:a16="http://schemas.microsoft.com/office/drawing/2014/main" xmlns="" id="{E62857DB-3FC6-4ED0-BEAA-A35927AFEC4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771964" y="1268760"/>
            <a:ext cx="5236820" cy="4757817"/>
            <a:chOff x="5771964" y="1268760"/>
            <a:chExt cx="5236820" cy="4757817"/>
          </a:xfrm>
        </p:grpSpPr>
        <p:sp>
          <p:nvSpPr>
            <p:cNvPr id="4" name="Oval 36">
              <a:extLst>
                <a:ext uri="{FF2B5EF4-FFF2-40B4-BE49-F238E27FC236}">
                  <a16:creationId xmlns:a16="http://schemas.microsoft.com/office/drawing/2014/main" xmlns="" id="{36EAFEE5-FBE8-44D2-BD92-4971A75C9AA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40842" y="1268760"/>
              <a:ext cx="1538805" cy="1517131"/>
            </a:xfrm>
            <a:prstGeom prst="ellipse">
              <a:avLst/>
            </a:prstGeom>
            <a:solidFill>
              <a:schemeClr val="accent6"/>
            </a:solidFill>
            <a:ln w="317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3">
              <a:schemeClr val="dk1"/>
            </a:fillRef>
            <a:effectRef idx="0">
              <a:scrgbClr r="0" g="0" b="0"/>
            </a:effectRef>
            <a:fontRef idx="major"/>
          </p:style>
          <p:txBody>
            <a:bodyPr wrap="none" anchor="b" anchorCtr="1">
              <a:normAutofit/>
            </a:bodyPr>
            <a:lstStyle/>
            <a:p>
              <a:pPr lvl="0" algn="ctr" defTabSz="609443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</a:t>
              </a:r>
              <a:br>
                <a:rPr lang="zh-CN" altLang="en-US" sz="1600" b="1">
                  <a:solidFill>
                    <a:schemeClr val="bg1"/>
                  </a:solidFill>
                </a:rPr>
              </a:br>
              <a:r>
                <a:rPr lang="zh-CN" altLang="en-US" sz="1600" b="1">
                  <a:solidFill>
                    <a:schemeClr val="bg1"/>
                  </a:solidFill>
                </a:rPr>
                <a:t>预设 </a:t>
              </a:r>
            </a:p>
          </p:txBody>
        </p:sp>
        <p:sp>
          <p:nvSpPr>
            <p:cNvPr id="5" name="Oval 38">
              <a:extLst>
                <a:ext uri="{FF2B5EF4-FFF2-40B4-BE49-F238E27FC236}">
                  <a16:creationId xmlns:a16="http://schemas.microsoft.com/office/drawing/2014/main" xmlns="" id="{814F6BE3-1F65-468F-B596-526E4161C81E}"/>
                </a:ext>
              </a:extLst>
            </p:cNvPr>
            <p:cNvSpPr/>
            <p:nvPr/>
          </p:nvSpPr>
          <p:spPr bwMode="auto">
            <a:xfrm rot="20341008">
              <a:off x="7818478" y="2526361"/>
              <a:ext cx="275365" cy="207608"/>
            </a:xfrm>
            <a:prstGeom prst="ellipse">
              <a:avLst/>
            </a:prstGeom>
            <a:solidFill>
              <a:srgbClr val="404040">
                <a:alpha val="4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Rectangle: Rounded Corners 39">
              <a:extLst>
                <a:ext uri="{FF2B5EF4-FFF2-40B4-BE49-F238E27FC236}">
                  <a16:creationId xmlns:a16="http://schemas.microsoft.com/office/drawing/2014/main" xmlns="" id="{BA719DC5-11A2-4F98-AD94-4195FCDED405}"/>
                </a:ext>
              </a:extLst>
            </p:cNvPr>
            <p:cNvSpPr/>
            <p:nvPr/>
          </p:nvSpPr>
          <p:spPr bwMode="auto">
            <a:xfrm rot="20167376">
              <a:off x="7941857" y="2541944"/>
              <a:ext cx="214368" cy="601396"/>
            </a:xfrm>
            <a:prstGeom prst="roundRect">
              <a:avLst>
                <a:gd name="adj" fmla="val 38849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40">
              <a:extLst>
                <a:ext uri="{FF2B5EF4-FFF2-40B4-BE49-F238E27FC236}">
                  <a16:creationId xmlns:a16="http://schemas.microsoft.com/office/drawing/2014/main" xmlns="" id="{4A68A5FE-D924-4DCB-AB71-B739C2FF66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505" y="1550679"/>
              <a:ext cx="382389" cy="382830"/>
            </a:xfrm>
            <a:custGeom>
              <a:avLst/>
              <a:gdLst>
                <a:gd name="T0" fmla="*/ 89 w 368"/>
                <a:gd name="T1" fmla="*/ 122 h 368"/>
                <a:gd name="T2" fmla="*/ 101 w 368"/>
                <a:gd name="T3" fmla="*/ 124 h 368"/>
                <a:gd name="T4" fmla="*/ 146 w 368"/>
                <a:gd name="T5" fmla="*/ 82 h 368"/>
                <a:gd name="T6" fmla="*/ 145 w 368"/>
                <a:gd name="T7" fmla="*/ 73 h 368"/>
                <a:gd name="T8" fmla="*/ 147 w 368"/>
                <a:gd name="T9" fmla="*/ 60 h 368"/>
                <a:gd name="T10" fmla="*/ 87 w 368"/>
                <a:gd name="T11" fmla="*/ 27 h 368"/>
                <a:gd name="T12" fmla="*/ 36 w 368"/>
                <a:gd name="T13" fmla="*/ 75 h 368"/>
                <a:gd name="T14" fmla="*/ 72 w 368"/>
                <a:gd name="T15" fmla="*/ 126 h 368"/>
                <a:gd name="T16" fmla="*/ 89 w 368"/>
                <a:gd name="T17" fmla="*/ 122 h 368"/>
                <a:gd name="T18" fmla="*/ 50 w 368"/>
                <a:gd name="T19" fmla="*/ 161 h 368"/>
                <a:gd name="T20" fmla="*/ 53 w 368"/>
                <a:gd name="T21" fmla="*/ 146 h 368"/>
                <a:gd name="T22" fmla="*/ 19 w 368"/>
                <a:gd name="T23" fmla="*/ 101 h 368"/>
                <a:gd name="T24" fmla="*/ 0 w 368"/>
                <a:gd name="T25" fmla="*/ 184 h 368"/>
                <a:gd name="T26" fmla="*/ 26 w 368"/>
                <a:gd name="T27" fmla="*/ 278 h 368"/>
                <a:gd name="T28" fmla="*/ 58 w 368"/>
                <a:gd name="T29" fmla="*/ 185 h 368"/>
                <a:gd name="T30" fmla="*/ 50 w 368"/>
                <a:gd name="T31" fmla="*/ 161 h 368"/>
                <a:gd name="T32" fmla="*/ 184 w 368"/>
                <a:gd name="T33" fmla="*/ 34 h 368"/>
                <a:gd name="T34" fmla="*/ 211 w 368"/>
                <a:gd name="T35" fmla="*/ 44 h 368"/>
                <a:gd name="T36" fmla="*/ 275 w 368"/>
                <a:gd name="T37" fmla="*/ 24 h 368"/>
                <a:gd name="T38" fmla="*/ 184 w 368"/>
                <a:gd name="T39" fmla="*/ 0 h 368"/>
                <a:gd name="T40" fmla="*/ 119 w 368"/>
                <a:gd name="T41" fmla="*/ 12 h 368"/>
                <a:gd name="T42" fmla="*/ 165 w 368"/>
                <a:gd name="T43" fmla="*/ 39 h 368"/>
                <a:gd name="T44" fmla="*/ 184 w 368"/>
                <a:gd name="T45" fmla="*/ 34 h 368"/>
                <a:gd name="T46" fmla="*/ 243 w 368"/>
                <a:gd name="T47" fmla="*/ 218 h 368"/>
                <a:gd name="T48" fmla="*/ 253 w 368"/>
                <a:gd name="T49" fmla="*/ 205 h 368"/>
                <a:gd name="T50" fmla="*/ 200 w 368"/>
                <a:gd name="T51" fmla="*/ 109 h 368"/>
                <a:gd name="T52" fmla="*/ 184 w 368"/>
                <a:gd name="T53" fmla="*/ 112 h 368"/>
                <a:gd name="T54" fmla="*/ 162 w 368"/>
                <a:gd name="T55" fmla="*/ 105 h 368"/>
                <a:gd name="T56" fmla="*/ 122 w 368"/>
                <a:gd name="T57" fmla="*/ 141 h 368"/>
                <a:gd name="T58" fmla="*/ 128 w 368"/>
                <a:gd name="T59" fmla="*/ 161 h 368"/>
                <a:gd name="T60" fmla="*/ 127 w 368"/>
                <a:gd name="T61" fmla="*/ 173 h 368"/>
                <a:gd name="T62" fmla="*/ 243 w 368"/>
                <a:gd name="T63" fmla="*/ 218 h 368"/>
                <a:gd name="T64" fmla="*/ 294 w 368"/>
                <a:gd name="T65" fmla="*/ 271 h 368"/>
                <a:gd name="T66" fmla="*/ 295 w 368"/>
                <a:gd name="T67" fmla="*/ 293 h 368"/>
                <a:gd name="T68" fmla="*/ 292 w 368"/>
                <a:gd name="T69" fmla="*/ 333 h 368"/>
                <a:gd name="T70" fmla="*/ 359 w 368"/>
                <a:gd name="T71" fmla="*/ 240 h 368"/>
                <a:gd name="T72" fmla="*/ 315 w 368"/>
                <a:gd name="T73" fmla="*/ 247 h 368"/>
                <a:gd name="T74" fmla="*/ 294 w 368"/>
                <a:gd name="T75" fmla="*/ 271 h 368"/>
                <a:gd name="T76" fmla="*/ 234 w 368"/>
                <a:gd name="T77" fmla="*/ 244 h 368"/>
                <a:gd name="T78" fmla="*/ 110 w 368"/>
                <a:gd name="T79" fmla="*/ 195 h 368"/>
                <a:gd name="T80" fmla="*/ 89 w 368"/>
                <a:gd name="T81" fmla="*/ 200 h 368"/>
                <a:gd name="T82" fmla="*/ 81 w 368"/>
                <a:gd name="T83" fmla="*/ 200 h 368"/>
                <a:gd name="T84" fmla="*/ 49 w 368"/>
                <a:gd name="T85" fmla="*/ 309 h 368"/>
                <a:gd name="T86" fmla="*/ 112 w 368"/>
                <a:gd name="T87" fmla="*/ 353 h 368"/>
                <a:gd name="T88" fmla="*/ 234 w 368"/>
                <a:gd name="T89" fmla="*/ 244 h 368"/>
                <a:gd name="T90" fmla="*/ 307 w 368"/>
                <a:gd name="T91" fmla="*/ 48 h 368"/>
                <a:gd name="T92" fmla="*/ 223 w 368"/>
                <a:gd name="T93" fmla="*/ 69 h 368"/>
                <a:gd name="T94" fmla="*/ 224 w 368"/>
                <a:gd name="T95" fmla="*/ 73 h 368"/>
                <a:gd name="T96" fmla="*/ 220 w 368"/>
                <a:gd name="T97" fmla="*/ 90 h 368"/>
                <a:gd name="T98" fmla="*/ 279 w 368"/>
                <a:gd name="T99" fmla="*/ 196 h 368"/>
                <a:gd name="T100" fmla="*/ 314 w 368"/>
                <a:gd name="T101" fmla="*/ 220 h 368"/>
                <a:gd name="T102" fmla="*/ 366 w 368"/>
                <a:gd name="T103" fmla="*/ 210 h 368"/>
                <a:gd name="T104" fmla="*/ 368 w 368"/>
                <a:gd name="T105" fmla="*/ 184 h 368"/>
                <a:gd name="T106" fmla="*/ 307 w 368"/>
                <a:gd name="T107" fmla="*/ 48 h 368"/>
                <a:gd name="T108" fmla="*/ 254 w 368"/>
                <a:gd name="T109" fmla="*/ 265 h 368"/>
                <a:gd name="T110" fmla="*/ 139 w 368"/>
                <a:gd name="T111" fmla="*/ 362 h 368"/>
                <a:gd name="T112" fmla="*/ 184 w 368"/>
                <a:gd name="T113" fmla="*/ 368 h 368"/>
                <a:gd name="T114" fmla="*/ 261 w 368"/>
                <a:gd name="T115" fmla="*/ 351 h 368"/>
                <a:gd name="T116" fmla="*/ 267 w 368"/>
                <a:gd name="T117" fmla="*/ 293 h 368"/>
                <a:gd name="T118" fmla="*/ 266 w 368"/>
                <a:gd name="T119" fmla="*/ 272 h 368"/>
                <a:gd name="T120" fmla="*/ 254 w 368"/>
                <a:gd name="T121" fmla="*/ 2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8" h="368">
                  <a:moveTo>
                    <a:pt x="89" y="122"/>
                  </a:moveTo>
                  <a:cubicBezTo>
                    <a:pt x="93" y="122"/>
                    <a:pt x="97" y="123"/>
                    <a:pt x="101" y="124"/>
                  </a:cubicBezTo>
                  <a:cubicBezTo>
                    <a:pt x="115" y="108"/>
                    <a:pt x="130" y="94"/>
                    <a:pt x="146" y="82"/>
                  </a:cubicBezTo>
                  <a:cubicBezTo>
                    <a:pt x="146" y="79"/>
                    <a:pt x="145" y="76"/>
                    <a:pt x="145" y="73"/>
                  </a:cubicBezTo>
                  <a:cubicBezTo>
                    <a:pt x="145" y="68"/>
                    <a:pt x="146" y="64"/>
                    <a:pt x="147" y="60"/>
                  </a:cubicBezTo>
                  <a:cubicBezTo>
                    <a:pt x="129" y="47"/>
                    <a:pt x="109" y="36"/>
                    <a:pt x="87" y="27"/>
                  </a:cubicBezTo>
                  <a:cubicBezTo>
                    <a:pt x="67" y="40"/>
                    <a:pt x="50" y="56"/>
                    <a:pt x="36" y="75"/>
                  </a:cubicBezTo>
                  <a:cubicBezTo>
                    <a:pt x="46" y="93"/>
                    <a:pt x="58" y="110"/>
                    <a:pt x="72" y="126"/>
                  </a:cubicBezTo>
                  <a:cubicBezTo>
                    <a:pt x="77" y="124"/>
                    <a:pt x="83" y="122"/>
                    <a:pt x="89" y="122"/>
                  </a:cubicBezTo>
                  <a:close/>
                  <a:moveTo>
                    <a:pt x="50" y="161"/>
                  </a:moveTo>
                  <a:cubicBezTo>
                    <a:pt x="50" y="156"/>
                    <a:pt x="51" y="151"/>
                    <a:pt x="53" y="146"/>
                  </a:cubicBezTo>
                  <a:cubicBezTo>
                    <a:pt x="41" y="132"/>
                    <a:pt x="29" y="117"/>
                    <a:pt x="19" y="101"/>
                  </a:cubicBezTo>
                  <a:cubicBezTo>
                    <a:pt x="7" y="126"/>
                    <a:pt x="0" y="154"/>
                    <a:pt x="0" y="184"/>
                  </a:cubicBezTo>
                  <a:cubicBezTo>
                    <a:pt x="0" y="218"/>
                    <a:pt x="9" y="250"/>
                    <a:pt x="26" y="278"/>
                  </a:cubicBezTo>
                  <a:cubicBezTo>
                    <a:pt x="32" y="245"/>
                    <a:pt x="43" y="214"/>
                    <a:pt x="58" y="185"/>
                  </a:cubicBezTo>
                  <a:cubicBezTo>
                    <a:pt x="53" y="178"/>
                    <a:pt x="50" y="170"/>
                    <a:pt x="50" y="161"/>
                  </a:cubicBezTo>
                  <a:close/>
                  <a:moveTo>
                    <a:pt x="184" y="34"/>
                  </a:moveTo>
                  <a:cubicBezTo>
                    <a:pt x="195" y="34"/>
                    <a:pt x="204" y="38"/>
                    <a:pt x="211" y="44"/>
                  </a:cubicBezTo>
                  <a:cubicBezTo>
                    <a:pt x="232" y="35"/>
                    <a:pt x="253" y="29"/>
                    <a:pt x="275" y="24"/>
                  </a:cubicBezTo>
                  <a:cubicBezTo>
                    <a:pt x="248" y="9"/>
                    <a:pt x="217" y="0"/>
                    <a:pt x="184" y="0"/>
                  </a:cubicBezTo>
                  <a:cubicBezTo>
                    <a:pt x="161" y="0"/>
                    <a:pt x="139" y="4"/>
                    <a:pt x="119" y="12"/>
                  </a:cubicBezTo>
                  <a:cubicBezTo>
                    <a:pt x="135" y="20"/>
                    <a:pt x="150" y="29"/>
                    <a:pt x="165" y="39"/>
                  </a:cubicBezTo>
                  <a:cubicBezTo>
                    <a:pt x="170" y="36"/>
                    <a:pt x="177" y="34"/>
                    <a:pt x="184" y="34"/>
                  </a:cubicBezTo>
                  <a:close/>
                  <a:moveTo>
                    <a:pt x="243" y="218"/>
                  </a:moveTo>
                  <a:cubicBezTo>
                    <a:pt x="245" y="213"/>
                    <a:pt x="249" y="208"/>
                    <a:pt x="253" y="205"/>
                  </a:cubicBezTo>
                  <a:cubicBezTo>
                    <a:pt x="242" y="169"/>
                    <a:pt x="223" y="137"/>
                    <a:pt x="200" y="109"/>
                  </a:cubicBezTo>
                  <a:cubicBezTo>
                    <a:pt x="195" y="111"/>
                    <a:pt x="190" y="112"/>
                    <a:pt x="184" y="112"/>
                  </a:cubicBezTo>
                  <a:cubicBezTo>
                    <a:pt x="176" y="112"/>
                    <a:pt x="168" y="109"/>
                    <a:pt x="162" y="105"/>
                  </a:cubicBezTo>
                  <a:cubicBezTo>
                    <a:pt x="148" y="115"/>
                    <a:pt x="134" y="128"/>
                    <a:pt x="122" y="141"/>
                  </a:cubicBezTo>
                  <a:cubicBezTo>
                    <a:pt x="126" y="147"/>
                    <a:pt x="128" y="154"/>
                    <a:pt x="128" y="161"/>
                  </a:cubicBezTo>
                  <a:cubicBezTo>
                    <a:pt x="128" y="165"/>
                    <a:pt x="128" y="169"/>
                    <a:pt x="127" y="173"/>
                  </a:cubicBezTo>
                  <a:cubicBezTo>
                    <a:pt x="161" y="196"/>
                    <a:pt x="200" y="212"/>
                    <a:pt x="243" y="218"/>
                  </a:cubicBezTo>
                  <a:close/>
                  <a:moveTo>
                    <a:pt x="294" y="271"/>
                  </a:moveTo>
                  <a:cubicBezTo>
                    <a:pt x="294" y="278"/>
                    <a:pt x="295" y="286"/>
                    <a:pt x="295" y="293"/>
                  </a:cubicBezTo>
                  <a:cubicBezTo>
                    <a:pt x="295" y="307"/>
                    <a:pt x="294" y="320"/>
                    <a:pt x="292" y="333"/>
                  </a:cubicBezTo>
                  <a:cubicBezTo>
                    <a:pt x="323" y="310"/>
                    <a:pt x="347" y="277"/>
                    <a:pt x="359" y="240"/>
                  </a:cubicBezTo>
                  <a:cubicBezTo>
                    <a:pt x="345" y="243"/>
                    <a:pt x="330" y="246"/>
                    <a:pt x="315" y="247"/>
                  </a:cubicBezTo>
                  <a:cubicBezTo>
                    <a:pt x="312" y="258"/>
                    <a:pt x="304" y="266"/>
                    <a:pt x="294" y="271"/>
                  </a:cubicBezTo>
                  <a:close/>
                  <a:moveTo>
                    <a:pt x="234" y="244"/>
                  </a:moveTo>
                  <a:cubicBezTo>
                    <a:pt x="188" y="237"/>
                    <a:pt x="146" y="220"/>
                    <a:pt x="110" y="195"/>
                  </a:cubicBezTo>
                  <a:cubicBezTo>
                    <a:pt x="104" y="198"/>
                    <a:pt x="97" y="200"/>
                    <a:pt x="89" y="200"/>
                  </a:cubicBezTo>
                  <a:cubicBezTo>
                    <a:pt x="86" y="200"/>
                    <a:pt x="84" y="200"/>
                    <a:pt x="81" y="200"/>
                  </a:cubicBezTo>
                  <a:cubicBezTo>
                    <a:pt x="64" y="233"/>
                    <a:pt x="52" y="270"/>
                    <a:pt x="49" y="309"/>
                  </a:cubicBezTo>
                  <a:cubicBezTo>
                    <a:pt x="67" y="328"/>
                    <a:pt x="88" y="343"/>
                    <a:pt x="112" y="353"/>
                  </a:cubicBezTo>
                  <a:cubicBezTo>
                    <a:pt x="142" y="308"/>
                    <a:pt x="184" y="270"/>
                    <a:pt x="234" y="244"/>
                  </a:cubicBezTo>
                  <a:close/>
                  <a:moveTo>
                    <a:pt x="307" y="48"/>
                  </a:moveTo>
                  <a:cubicBezTo>
                    <a:pt x="278" y="50"/>
                    <a:pt x="250" y="58"/>
                    <a:pt x="223" y="69"/>
                  </a:cubicBezTo>
                  <a:cubicBezTo>
                    <a:pt x="224" y="70"/>
                    <a:pt x="224" y="71"/>
                    <a:pt x="224" y="73"/>
                  </a:cubicBezTo>
                  <a:cubicBezTo>
                    <a:pt x="224" y="79"/>
                    <a:pt x="222" y="85"/>
                    <a:pt x="220" y="90"/>
                  </a:cubicBezTo>
                  <a:cubicBezTo>
                    <a:pt x="246" y="121"/>
                    <a:pt x="266" y="157"/>
                    <a:pt x="279" y="196"/>
                  </a:cubicBezTo>
                  <a:cubicBezTo>
                    <a:pt x="295" y="196"/>
                    <a:pt x="309" y="206"/>
                    <a:pt x="314" y="220"/>
                  </a:cubicBezTo>
                  <a:cubicBezTo>
                    <a:pt x="332" y="218"/>
                    <a:pt x="349" y="215"/>
                    <a:pt x="366" y="210"/>
                  </a:cubicBezTo>
                  <a:cubicBezTo>
                    <a:pt x="367" y="201"/>
                    <a:pt x="368" y="193"/>
                    <a:pt x="368" y="184"/>
                  </a:cubicBezTo>
                  <a:cubicBezTo>
                    <a:pt x="368" y="130"/>
                    <a:pt x="344" y="81"/>
                    <a:pt x="307" y="48"/>
                  </a:cubicBezTo>
                  <a:close/>
                  <a:moveTo>
                    <a:pt x="254" y="265"/>
                  </a:moveTo>
                  <a:cubicBezTo>
                    <a:pt x="207" y="287"/>
                    <a:pt x="167" y="321"/>
                    <a:pt x="139" y="362"/>
                  </a:cubicBezTo>
                  <a:cubicBezTo>
                    <a:pt x="153" y="366"/>
                    <a:pt x="168" y="368"/>
                    <a:pt x="184" y="368"/>
                  </a:cubicBezTo>
                  <a:cubicBezTo>
                    <a:pt x="212" y="368"/>
                    <a:pt x="238" y="362"/>
                    <a:pt x="261" y="351"/>
                  </a:cubicBezTo>
                  <a:cubicBezTo>
                    <a:pt x="265" y="332"/>
                    <a:pt x="267" y="313"/>
                    <a:pt x="267" y="293"/>
                  </a:cubicBezTo>
                  <a:cubicBezTo>
                    <a:pt x="267" y="286"/>
                    <a:pt x="267" y="279"/>
                    <a:pt x="266" y="272"/>
                  </a:cubicBezTo>
                  <a:cubicBezTo>
                    <a:pt x="262" y="271"/>
                    <a:pt x="257" y="268"/>
                    <a:pt x="254" y="2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31">
              <a:extLst>
                <a:ext uri="{FF2B5EF4-FFF2-40B4-BE49-F238E27FC236}">
                  <a16:creationId xmlns:a16="http://schemas.microsoft.com/office/drawing/2014/main" xmlns="" id="{AFDAFA19-2A79-42A2-A989-DA2BB1C95E3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771964" y="2851135"/>
              <a:ext cx="1538805" cy="1517131"/>
            </a:xfrm>
            <a:prstGeom prst="ellipse">
              <a:avLst/>
            </a:prstGeom>
            <a:solidFill>
              <a:schemeClr val="accent5"/>
            </a:solidFill>
            <a:ln w="317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3">
              <a:schemeClr val="dk1"/>
            </a:fillRef>
            <a:effectRef idx="0">
              <a:scrgbClr r="0" g="0" b="0"/>
            </a:effectRef>
            <a:fontRef idx="major"/>
          </p:style>
          <p:txBody>
            <a:bodyPr wrap="none" anchor="b" anchorCtr="1">
              <a:normAutofit/>
            </a:bodyPr>
            <a:lstStyle/>
            <a:p>
              <a:pPr lvl="0" algn="ctr" defTabSz="609443">
                <a:spcBef>
                  <a:spcPct val="0"/>
                </a:spcBef>
                <a:defRPr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</a:t>
              </a:r>
              <a:br>
                <a:rPr lang="zh-CN" altLang="en-US" sz="1400" b="1">
                  <a:solidFill>
                    <a:schemeClr val="bg1"/>
                  </a:solidFill>
                </a:rPr>
              </a:br>
              <a:r>
                <a:rPr lang="zh-CN" altLang="en-US" sz="1400" b="1">
                  <a:solidFill>
                    <a:schemeClr val="bg1"/>
                  </a:solidFill>
                </a:rPr>
                <a:t>预设 </a:t>
              </a:r>
            </a:p>
          </p:txBody>
        </p:sp>
        <p:sp>
          <p:nvSpPr>
            <p:cNvPr id="9" name="Oval 33">
              <a:extLst>
                <a:ext uri="{FF2B5EF4-FFF2-40B4-BE49-F238E27FC236}">
                  <a16:creationId xmlns:a16="http://schemas.microsoft.com/office/drawing/2014/main" xmlns="" id="{C4730E64-79B3-4CC8-90B4-9C90692AF38C}"/>
                </a:ext>
              </a:extLst>
            </p:cNvPr>
            <p:cNvSpPr/>
            <p:nvPr/>
          </p:nvSpPr>
          <p:spPr bwMode="auto">
            <a:xfrm rot="16200000">
              <a:off x="6982911" y="3503704"/>
              <a:ext cx="271487" cy="210573"/>
            </a:xfrm>
            <a:prstGeom prst="ellipse">
              <a:avLst/>
            </a:prstGeom>
            <a:solidFill>
              <a:srgbClr val="404040">
                <a:alpha val="5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: Rounded Corners 34">
              <a:extLst>
                <a:ext uri="{FF2B5EF4-FFF2-40B4-BE49-F238E27FC236}">
                  <a16:creationId xmlns:a16="http://schemas.microsoft.com/office/drawing/2014/main" xmlns="" id="{FE92F452-1277-420D-AC6B-1F8E48449E14}"/>
                </a:ext>
              </a:extLst>
            </p:cNvPr>
            <p:cNvSpPr/>
            <p:nvPr/>
          </p:nvSpPr>
          <p:spPr bwMode="auto">
            <a:xfrm rot="16200000">
              <a:off x="7298235" y="3252728"/>
              <a:ext cx="211349" cy="712749"/>
            </a:xfrm>
            <a:prstGeom prst="roundRect">
              <a:avLst>
                <a:gd name="adj" fmla="val 38849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35">
              <a:extLst>
                <a:ext uri="{FF2B5EF4-FFF2-40B4-BE49-F238E27FC236}">
                  <a16:creationId xmlns:a16="http://schemas.microsoft.com/office/drawing/2014/main" xmlns="" id="{963C548B-053F-40A4-B34F-F38E948F36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2045" y="3287269"/>
              <a:ext cx="411549" cy="328890"/>
            </a:xfrm>
            <a:custGeom>
              <a:avLst/>
              <a:gdLst>
                <a:gd name="T0" fmla="*/ 200 w 400"/>
                <a:gd name="T1" fmla="*/ 120 h 320"/>
                <a:gd name="T2" fmla="*/ 140 w 400"/>
                <a:gd name="T3" fmla="*/ 180 h 320"/>
                <a:gd name="T4" fmla="*/ 200 w 400"/>
                <a:gd name="T5" fmla="*/ 240 h 320"/>
                <a:gd name="T6" fmla="*/ 260 w 400"/>
                <a:gd name="T7" fmla="*/ 180 h 320"/>
                <a:gd name="T8" fmla="*/ 200 w 400"/>
                <a:gd name="T9" fmla="*/ 120 h 320"/>
                <a:gd name="T10" fmla="*/ 360 w 400"/>
                <a:gd name="T11" fmla="*/ 60 h 320"/>
                <a:gd name="T12" fmla="*/ 312 w 400"/>
                <a:gd name="T13" fmla="*/ 60 h 320"/>
                <a:gd name="T14" fmla="*/ 296 w 400"/>
                <a:gd name="T15" fmla="*/ 49 h 320"/>
                <a:gd name="T16" fmla="*/ 284 w 400"/>
                <a:gd name="T17" fmla="*/ 11 h 320"/>
                <a:gd name="T18" fmla="*/ 268 w 400"/>
                <a:gd name="T19" fmla="*/ 0 h 320"/>
                <a:gd name="T20" fmla="*/ 132 w 400"/>
                <a:gd name="T21" fmla="*/ 0 h 320"/>
                <a:gd name="T22" fmla="*/ 116 w 400"/>
                <a:gd name="T23" fmla="*/ 11 h 320"/>
                <a:gd name="T24" fmla="*/ 104 w 400"/>
                <a:gd name="T25" fmla="*/ 49 h 320"/>
                <a:gd name="T26" fmla="*/ 88 w 400"/>
                <a:gd name="T27" fmla="*/ 60 h 320"/>
                <a:gd name="T28" fmla="*/ 40 w 400"/>
                <a:gd name="T29" fmla="*/ 60 h 320"/>
                <a:gd name="T30" fmla="*/ 0 w 400"/>
                <a:gd name="T31" fmla="*/ 100 h 320"/>
                <a:gd name="T32" fmla="*/ 0 w 400"/>
                <a:gd name="T33" fmla="*/ 280 h 320"/>
                <a:gd name="T34" fmla="*/ 40 w 400"/>
                <a:gd name="T35" fmla="*/ 320 h 320"/>
                <a:gd name="T36" fmla="*/ 360 w 400"/>
                <a:gd name="T37" fmla="*/ 320 h 320"/>
                <a:gd name="T38" fmla="*/ 400 w 400"/>
                <a:gd name="T39" fmla="*/ 280 h 320"/>
                <a:gd name="T40" fmla="*/ 400 w 400"/>
                <a:gd name="T41" fmla="*/ 100 h 320"/>
                <a:gd name="T42" fmla="*/ 360 w 400"/>
                <a:gd name="T43" fmla="*/ 60 h 320"/>
                <a:gd name="T44" fmla="*/ 200 w 400"/>
                <a:gd name="T45" fmla="*/ 280 h 320"/>
                <a:gd name="T46" fmla="*/ 100 w 400"/>
                <a:gd name="T47" fmla="*/ 180 h 320"/>
                <a:gd name="T48" fmla="*/ 200 w 400"/>
                <a:gd name="T49" fmla="*/ 80 h 320"/>
                <a:gd name="T50" fmla="*/ 300 w 400"/>
                <a:gd name="T51" fmla="*/ 180 h 320"/>
                <a:gd name="T52" fmla="*/ 200 w 400"/>
                <a:gd name="T53" fmla="*/ 280 h 320"/>
                <a:gd name="T54" fmla="*/ 346 w 400"/>
                <a:gd name="T55" fmla="*/ 128 h 320"/>
                <a:gd name="T56" fmla="*/ 332 w 400"/>
                <a:gd name="T57" fmla="*/ 114 h 320"/>
                <a:gd name="T58" fmla="*/ 346 w 400"/>
                <a:gd name="T59" fmla="*/ 100 h 320"/>
                <a:gd name="T60" fmla="*/ 360 w 400"/>
                <a:gd name="T61" fmla="*/ 114 h 320"/>
                <a:gd name="T62" fmla="*/ 346 w 400"/>
                <a:gd name="T63" fmla="*/ 12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320">
                  <a:moveTo>
                    <a:pt x="200" y="120"/>
                  </a:moveTo>
                  <a:cubicBezTo>
                    <a:pt x="167" y="120"/>
                    <a:pt x="140" y="147"/>
                    <a:pt x="140" y="180"/>
                  </a:cubicBezTo>
                  <a:cubicBezTo>
                    <a:pt x="140" y="213"/>
                    <a:pt x="167" y="240"/>
                    <a:pt x="200" y="240"/>
                  </a:cubicBezTo>
                  <a:cubicBezTo>
                    <a:pt x="233" y="240"/>
                    <a:pt x="260" y="213"/>
                    <a:pt x="260" y="180"/>
                  </a:cubicBezTo>
                  <a:cubicBezTo>
                    <a:pt x="260" y="147"/>
                    <a:pt x="233" y="120"/>
                    <a:pt x="200" y="120"/>
                  </a:cubicBezTo>
                  <a:close/>
                  <a:moveTo>
                    <a:pt x="360" y="60"/>
                  </a:moveTo>
                  <a:cubicBezTo>
                    <a:pt x="312" y="60"/>
                    <a:pt x="312" y="60"/>
                    <a:pt x="312" y="60"/>
                  </a:cubicBezTo>
                  <a:cubicBezTo>
                    <a:pt x="305" y="60"/>
                    <a:pt x="298" y="55"/>
                    <a:pt x="296" y="49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1" y="5"/>
                    <a:pt x="274" y="0"/>
                    <a:pt x="26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5" y="0"/>
                    <a:pt x="118" y="5"/>
                    <a:pt x="116" y="11"/>
                  </a:cubicBezTo>
                  <a:cubicBezTo>
                    <a:pt x="104" y="49"/>
                    <a:pt x="104" y="49"/>
                    <a:pt x="104" y="49"/>
                  </a:cubicBezTo>
                  <a:cubicBezTo>
                    <a:pt x="101" y="55"/>
                    <a:pt x="94" y="60"/>
                    <a:pt x="88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18" y="60"/>
                    <a:pt x="0" y="78"/>
                    <a:pt x="0" y="100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302"/>
                    <a:pt x="18" y="320"/>
                    <a:pt x="40" y="320"/>
                  </a:cubicBezTo>
                  <a:cubicBezTo>
                    <a:pt x="360" y="320"/>
                    <a:pt x="360" y="320"/>
                    <a:pt x="360" y="320"/>
                  </a:cubicBezTo>
                  <a:cubicBezTo>
                    <a:pt x="382" y="320"/>
                    <a:pt x="400" y="302"/>
                    <a:pt x="400" y="280"/>
                  </a:cubicBezTo>
                  <a:cubicBezTo>
                    <a:pt x="400" y="100"/>
                    <a:pt x="400" y="100"/>
                    <a:pt x="400" y="100"/>
                  </a:cubicBezTo>
                  <a:cubicBezTo>
                    <a:pt x="400" y="78"/>
                    <a:pt x="382" y="60"/>
                    <a:pt x="360" y="60"/>
                  </a:cubicBezTo>
                  <a:close/>
                  <a:moveTo>
                    <a:pt x="200" y="280"/>
                  </a:moveTo>
                  <a:cubicBezTo>
                    <a:pt x="145" y="280"/>
                    <a:pt x="100" y="235"/>
                    <a:pt x="100" y="180"/>
                  </a:cubicBezTo>
                  <a:cubicBezTo>
                    <a:pt x="100" y="125"/>
                    <a:pt x="145" y="80"/>
                    <a:pt x="200" y="80"/>
                  </a:cubicBezTo>
                  <a:cubicBezTo>
                    <a:pt x="255" y="80"/>
                    <a:pt x="300" y="125"/>
                    <a:pt x="300" y="180"/>
                  </a:cubicBezTo>
                  <a:cubicBezTo>
                    <a:pt x="300" y="235"/>
                    <a:pt x="255" y="280"/>
                    <a:pt x="200" y="280"/>
                  </a:cubicBezTo>
                  <a:close/>
                  <a:moveTo>
                    <a:pt x="346" y="128"/>
                  </a:moveTo>
                  <a:cubicBezTo>
                    <a:pt x="338" y="128"/>
                    <a:pt x="332" y="122"/>
                    <a:pt x="332" y="114"/>
                  </a:cubicBezTo>
                  <a:cubicBezTo>
                    <a:pt x="332" y="106"/>
                    <a:pt x="338" y="100"/>
                    <a:pt x="346" y="100"/>
                  </a:cubicBezTo>
                  <a:cubicBezTo>
                    <a:pt x="354" y="100"/>
                    <a:pt x="360" y="106"/>
                    <a:pt x="360" y="114"/>
                  </a:cubicBezTo>
                  <a:cubicBezTo>
                    <a:pt x="360" y="122"/>
                    <a:pt x="354" y="128"/>
                    <a:pt x="346" y="1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26">
              <a:extLst>
                <a:ext uri="{FF2B5EF4-FFF2-40B4-BE49-F238E27FC236}">
                  <a16:creationId xmlns:a16="http://schemas.microsoft.com/office/drawing/2014/main" xmlns="" id="{C9F35C97-AA19-4F3F-B33C-48051047DD4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69980" y="4509446"/>
              <a:ext cx="1538805" cy="1517131"/>
            </a:xfrm>
            <a:prstGeom prst="ellipse">
              <a:avLst/>
            </a:prstGeom>
            <a:solidFill>
              <a:schemeClr val="accent4"/>
            </a:solidFill>
            <a:ln w="317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3">
              <a:schemeClr val="dk1"/>
            </a:fillRef>
            <a:effectRef idx="0">
              <a:scrgbClr r="0" g="0" b="0"/>
            </a:effectRef>
            <a:fontRef idx="major"/>
          </p:style>
          <p:txBody>
            <a:bodyPr wrap="none" anchor="b" anchorCtr="1">
              <a:normAutofit/>
            </a:bodyPr>
            <a:lstStyle/>
            <a:p>
              <a:pPr lvl="0" algn="ctr" defTabSz="609443">
                <a:spcBef>
                  <a:spcPct val="0"/>
                </a:spcBef>
                <a:defRPr/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标题文本</a:t>
              </a:r>
              <a:br>
                <a:rPr lang="zh-CN" altLang="en-US" sz="1400" b="1" dirty="0">
                  <a:solidFill>
                    <a:schemeClr val="bg1"/>
                  </a:solidFill>
                </a:rPr>
              </a:br>
              <a:r>
                <a:rPr lang="zh-CN" altLang="en-US" sz="1400" b="1" dirty="0">
                  <a:solidFill>
                    <a:schemeClr val="bg1"/>
                  </a:solidFill>
                </a:rPr>
                <a:t>预设 </a:t>
              </a:r>
            </a:p>
          </p:txBody>
        </p:sp>
        <p:sp>
          <p:nvSpPr>
            <p:cNvPr id="13" name="Oval 28">
              <a:extLst>
                <a:ext uri="{FF2B5EF4-FFF2-40B4-BE49-F238E27FC236}">
                  <a16:creationId xmlns:a16="http://schemas.microsoft.com/office/drawing/2014/main" xmlns="" id="{834ED57B-0A58-4843-BFD1-6B3ADA44DE22}"/>
                </a:ext>
              </a:extLst>
            </p:cNvPr>
            <p:cNvSpPr/>
            <p:nvPr/>
          </p:nvSpPr>
          <p:spPr bwMode="auto">
            <a:xfrm rot="12554325">
              <a:off x="7753838" y="4576568"/>
              <a:ext cx="275365" cy="207608"/>
            </a:xfrm>
            <a:prstGeom prst="ellipse">
              <a:avLst/>
            </a:prstGeom>
            <a:solidFill>
              <a:srgbClr val="40404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Rectangle: Rounded Corners 29">
              <a:extLst>
                <a:ext uri="{FF2B5EF4-FFF2-40B4-BE49-F238E27FC236}">
                  <a16:creationId xmlns:a16="http://schemas.microsoft.com/office/drawing/2014/main" xmlns="" id="{A3A6B402-6765-44EE-806F-FF9F9C1DB340}"/>
                </a:ext>
              </a:extLst>
            </p:cNvPr>
            <p:cNvSpPr/>
            <p:nvPr/>
          </p:nvSpPr>
          <p:spPr bwMode="auto">
            <a:xfrm rot="12531757">
              <a:off x="7876836" y="4259495"/>
              <a:ext cx="214368" cy="512575"/>
            </a:xfrm>
            <a:prstGeom prst="roundRect">
              <a:avLst>
                <a:gd name="adj" fmla="val 38849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30">
              <a:extLst>
                <a:ext uri="{FF2B5EF4-FFF2-40B4-BE49-F238E27FC236}">
                  <a16:creationId xmlns:a16="http://schemas.microsoft.com/office/drawing/2014/main" xmlns="" id="{502CB760-7F2A-4A21-9C89-E2EA2982DF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0682" y="4814343"/>
              <a:ext cx="396012" cy="282987"/>
            </a:xfrm>
            <a:custGeom>
              <a:avLst/>
              <a:gdLst>
                <a:gd name="T0" fmla="*/ 392 w 392"/>
                <a:gd name="T1" fmla="*/ 40 h 280"/>
                <a:gd name="T2" fmla="*/ 392 w 392"/>
                <a:gd name="T3" fmla="*/ 16 h 280"/>
                <a:gd name="T4" fmla="*/ 376 w 392"/>
                <a:gd name="T5" fmla="*/ 0 h 280"/>
                <a:gd name="T6" fmla="*/ 16 w 392"/>
                <a:gd name="T7" fmla="*/ 0 h 280"/>
                <a:gd name="T8" fmla="*/ 0 w 392"/>
                <a:gd name="T9" fmla="*/ 16 h 280"/>
                <a:gd name="T10" fmla="*/ 0 w 392"/>
                <a:gd name="T11" fmla="*/ 40 h 280"/>
                <a:gd name="T12" fmla="*/ 40 w 392"/>
                <a:gd name="T13" fmla="*/ 40 h 280"/>
                <a:gd name="T14" fmla="*/ 40 w 392"/>
                <a:gd name="T15" fmla="*/ 80 h 280"/>
                <a:gd name="T16" fmla="*/ 0 w 392"/>
                <a:gd name="T17" fmla="*/ 80 h 280"/>
                <a:gd name="T18" fmla="*/ 0 w 392"/>
                <a:gd name="T19" fmla="*/ 120 h 280"/>
                <a:gd name="T20" fmla="*/ 40 w 392"/>
                <a:gd name="T21" fmla="*/ 120 h 280"/>
                <a:gd name="T22" fmla="*/ 40 w 392"/>
                <a:gd name="T23" fmla="*/ 160 h 280"/>
                <a:gd name="T24" fmla="*/ 0 w 392"/>
                <a:gd name="T25" fmla="*/ 160 h 280"/>
                <a:gd name="T26" fmla="*/ 0 w 392"/>
                <a:gd name="T27" fmla="*/ 200 h 280"/>
                <a:gd name="T28" fmla="*/ 40 w 392"/>
                <a:gd name="T29" fmla="*/ 200 h 280"/>
                <a:gd name="T30" fmla="*/ 40 w 392"/>
                <a:gd name="T31" fmla="*/ 240 h 280"/>
                <a:gd name="T32" fmla="*/ 0 w 392"/>
                <a:gd name="T33" fmla="*/ 240 h 280"/>
                <a:gd name="T34" fmla="*/ 0 w 392"/>
                <a:gd name="T35" fmla="*/ 264 h 280"/>
                <a:gd name="T36" fmla="*/ 16 w 392"/>
                <a:gd name="T37" fmla="*/ 280 h 280"/>
                <a:gd name="T38" fmla="*/ 376 w 392"/>
                <a:gd name="T39" fmla="*/ 280 h 280"/>
                <a:gd name="T40" fmla="*/ 392 w 392"/>
                <a:gd name="T41" fmla="*/ 264 h 280"/>
                <a:gd name="T42" fmla="*/ 392 w 392"/>
                <a:gd name="T43" fmla="*/ 240 h 280"/>
                <a:gd name="T44" fmla="*/ 352 w 392"/>
                <a:gd name="T45" fmla="*/ 240 h 280"/>
                <a:gd name="T46" fmla="*/ 352 w 392"/>
                <a:gd name="T47" fmla="*/ 200 h 280"/>
                <a:gd name="T48" fmla="*/ 392 w 392"/>
                <a:gd name="T49" fmla="*/ 200 h 280"/>
                <a:gd name="T50" fmla="*/ 392 w 392"/>
                <a:gd name="T51" fmla="*/ 160 h 280"/>
                <a:gd name="T52" fmla="*/ 352 w 392"/>
                <a:gd name="T53" fmla="*/ 160 h 280"/>
                <a:gd name="T54" fmla="*/ 352 w 392"/>
                <a:gd name="T55" fmla="*/ 120 h 280"/>
                <a:gd name="T56" fmla="*/ 392 w 392"/>
                <a:gd name="T57" fmla="*/ 120 h 280"/>
                <a:gd name="T58" fmla="*/ 392 w 392"/>
                <a:gd name="T59" fmla="*/ 80 h 280"/>
                <a:gd name="T60" fmla="*/ 352 w 392"/>
                <a:gd name="T61" fmla="*/ 80 h 280"/>
                <a:gd name="T62" fmla="*/ 352 w 392"/>
                <a:gd name="T63" fmla="*/ 40 h 280"/>
                <a:gd name="T64" fmla="*/ 392 w 392"/>
                <a:gd name="T65" fmla="*/ 40 h 280"/>
                <a:gd name="T66" fmla="*/ 152 w 392"/>
                <a:gd name="T67" fmla="*/ 200 h 280"/>
                <a:gd name="T68" fmla="*/ 152 w 392"/>
                <a:gd name="T69" fmla="*/ 80 h 280"/>
                <a:gd name="T70" fmla="*/ 252 w 392"/>
                <a:gd name="T71" fmla="*/ 140 h 280"/>
                <a:gd name="T72" fmla="*/ 152 w 392"/>
                <a:gd name="T73" fmla="*/ 20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2" h="280">
                  <a:moveTo>
                    <a:pt x="392" y="40"/>
                  </a:moveTo>
                  <a:cubicBezTo>
                    <a:pt x="392" y="16"/>
                    <a:pt x="392" y="16"/>
                    <a:pt x="392" y="16"/>
                  </a:cubicBezTo>
                  <a:cubicBezTo>
                    <a:pt x="392" y="7"/>
                    <a:pt x="385" y="0"/>
                    <a:pt x="3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40" y="200"/>
                    <a:pt x="40" y="200"/>
                    <a:pt x="40" y="200"/>
                  </a:cubicBezTo>
                  <a:cubicBezTo>
                    <a:pt x="40" y="240"/>
                    <a:pt x="40" y="240"/>
                    <a:pt x="40" y="24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73"/>
                    <a:pt x="7" y="280"/>
                    <a:pt x="16" y="280"/>
                  </a:cubicBezTo>
                  <a:cubicBezTo>
                    <a:pt x="376" y="280"/>
                    <a:pt x="376" y="280"/>
                    <a:pt x="376" y="280"/>
                  </a:cubicBezTo>
                  <a:cubicBezTo>
                    <a:pt x="385" y="280"/>
                    <a:pt x="392" y="273"/>
                    <a:pt x="392" y="264"/>
                  </a:cubicBezTo>
                  <a:cubicBezTo>
                    <a:pt x="392" y="240"/>
                    <a:pt x="392" y="240"/>
                    <a:pt x="392" y="240"/>
                  </a:cubicBezTo>
                  <a:cubicBezTo>
                    <a:pt x="352" y="240"/>
                    <a:pt x="352" y="240"/>
                    <a:pt x="352" y="240"/>
                  </a:cubicBezTo>
                  <a:cubicBezTo>
                    <a:pt x="352" y="200"/>
                    <a:pt x="352" y="200"/>
                    <a:pt x="352" y="200"/>
                  </a:cubicBezTo>
                  <a:cubicBezTo>
                    <a:pt x="392" y="200"/>
                    <a:pt x="392" y="200"/>
                    <a:pt x="392" y="200"/>
                  </a:cubicBezTo>
                  <a:cubicBezTo>
                    <a:pt x="392" y="160"/>
                    <a:pt x="392" y="160"/>
                    <a:pt x="392" y="160"/>
                  </a:cubicBezTo>
                  <a:cubicBezTo>
                    <a:pt x="352" y="160"/>
                    <a:pt x="352" y="160"/>
                    <a:pt x="352" y="160"/>
                  </a:cubicBezTo>
                  <a:cubicBezTo>
                    <a:pt x="352" y="120"/>
                    <a:pt x="352" y="120"/>
                    <a:pt x="352" y="120"/>
                  </a:cubicBezTo>
                  <a:cubicBezTo>
                    <a:pt x="392" y="120"/>
                    <a:pt x="392" y="120"/>
                    <a:pt x="392" y="120"/>
                  </a:cubicBezTo>
                  <a:cubicBezTo>
                    <a:pt x="392" y="80"/>
                    <a:pt x="392" y="80"/>
                    <a:pt x="39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2" y="40"/>
                    <a:pt x="352" y="40"/>
                    <a:pt x="352" y="40"/>
                  </a:cubicBezTo>
                  <a:lnTo>
                    <a:pt x="392" y="40"/>
                  </a:lnTo>
                  <a:close/>
                  <a:moveTo>
                    <a:pt x="152" y="200"/>
                  </a:moveTo>
                  <a:cubicBezTo>
                    <a:pt x="152" y="80"/>
                    <a:pt x="152" y="80"/>
                    <a:pt x="152" y="80"/>
                  </a:cubicBezTo>
                  <a:cubicBezTo>
                    <a:pt x="252" y="140"/>
                    <a:pt x="252" y="140"/>
                    <a:pt x="252" y="140"/>
                  </a:cubicBezTo>
                  <a:lnTo>
                    <a:pt x="152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Oval 24">
              <a:extLst>
                <a:ext uri="{FF2B5EF4-FFF2-40B4-BE49-F238E27FC236}">
                  <a16:creationId xmlns:a16="http://schemas.microsoft.com/office/drawing/2014/main" xmlns="" id="{829EFD53-AC16-4CFF-A2ED-2B2DCB576A6C}"/>
                </a:ext>
              </a:extLst>
            </p:cNvPr>
            <p:cNvSpPr/>
            <p:nvPr/>
          </p:nvSpPr>
          <p:spPr bwMode="auto">
            <a:xfrm>
              <a:off x="7495371" y="2748203"/>
              <a:ext cx="1786404" cy="1761243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3">
              <a:schemeClr val="dk1"/>
            </a:fillRef>
            <a:effectRef idx="0">
              <a:scrgbClr r="0" g="0" b="0"/>
            </a:effectRef>
            <a:fontRef idx="major"/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zh-CN" altLang="en-US" b="1">
                  <a:solidFill>
                    <a:prstClr val="white"/>
                  </a:solidFill>
                </a:rPr>
                <a:t>标题文本</a:t>
              </a:r>
              <a:br>
                <a:rPr lang="zh-CN" altLang="en-US" b="1">
                  <a:solidFill>
                    <a:prstClr val="white"/>
                  </a:solidFill>
                </a:rPr>
              </a:br>
              <a:r>
                <a:rPr lang="zh-CN" altLang="en-US" b="1">
                  <a:solidFill>
                    <a:prstClr val="white"/>
                  </a:solidFill>
                </a:rPr>
                <a:t>预设 </a:t>
              </a:r>
            </a:p>
          </p:txBody>
        </p:sp>
        <p:sp>
          <p:nvSpPr>
            <p:cNvPr id="17" name="Oval 19">
              <a:extLst>
                <a:ext uri="{FF2B5EF4-FFF2-40B4-BE49-F238E27FC236}">
                  <a16:creationId xmlns:a16="http://schemas.microsoft.com/office/drawing/2014/main" xmlns="" id="{1E080E38-CEDC-470B-B29F-E50C3266776B}"/>
                </a:ext>
              </a:extLst>
            </p:cNvPr>
            <p:cNvSpPr/>
            <p:nvPr/>
          </p:nvSpPr>
          <p:spPr bwMode="auto">
            <a:xfrm rot="13657398">
              <a:off x="8758278" y="2857850"/>
              <a:ext cx="271487" cy="151030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Rectangle: Rounded Corners 20">
              <a:extLst>
                <a:ext uri="{FF2B5EF4-FFF2-40B4-BE49-F238E27FC236}">
                  <a16:creationId xmlns:a16="http://schemas.microsoft.com/office/drawing/2014/main" xmlns="" id="{869CF362-B263-48F2-839F-B100B0C52984}"/>
                </a:ext>
              </a:extLst>
            </p:cNvPr>
            <p:cNvSpPr/>
            <p:nvPr/>
          </p:nvSpPr>
          <p:spPr bwMode="auto">
            <a:xfrm rot="2446143">
              <a:off x="9012213" y="2292052"/>
              <a:ext cx="214368" cy="774947"/>
            </a:xfrm>
            <a:prstGeom prst="roundRect">
              <a:avLst>
                <a:gd name="adj" fmla="val 38849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Oval 21">
              <a:extLst>
                <a:ext uri="{FF2B5EF4-FFF2-40B4-BE49-F238E27FC236}">
                  <a16:creationId xmlns:a16="http://schemas.microsoft.com/office/drawing/2014/main" xmlns="" id="{174D5259-EDA2-4E03-8087-F3A73D2FB41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878718" y="1398048"/>
              <a:ext cx="1538805" cy="1517131"/>
            </a:xfrm>
            <a:prstGeom prst="ellipse">
              <a:avLst/>
            </a:prstGeom>
            <a:solidFill>
              <a:schemeClr val="accent1"/>
            </a:solidFill>
            <a:ln w="317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3">
              <a:schemeClr val="dk1"/>
            </a:fillRef>
            <a:effectRef idx="0">
              <a:scrgbClr r="0" g="0" b="0"/>
            </a:effectRef>
            <a:fontRef idx="major"/>
          </p:style>
          <p:txBody>
            <a:bodyPr wrap="none" anchor="b" anchorCtr="1">
              <a:normAutofit/>
            </a:bodyPr>
            <a:lstStyle/>
            <a:p>
              <a:pPr lvl="0" algn="ctr" defTabSz="609443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</a:t>
              </a:r>
              <a:br>
                <a:rPr lang="zh-CN" altLang="en-US" sz="1600" b="1">
                  <a:solidFill>
                    <a:schemeClr val="bg1"/>
                  </a:solidFill>
                </a:rPr>
              </a:br>
              <a:r>
                <a:rPr lang="zh-CN" altLang="en-US" sz="1600" b="1">
                  <a:solidFill>
                    <a:schemeClr val="bg1"/>
                  </a:solidFill>
                </a:rPr>
                <a:t>预设 </a:t>
              </a:r>
            </a:p>
          </p:txBody>
        </p:sp>
        <p:sp>
          <p:nvSpPr>
            <p:cNvPr id="20" name="Freeform: Shape 23">
              <a:extLst>
                <a:ext uri="{FF2B5EF4-FFF2-40B4-BE49-F238E27FC236}">
                  <a16:creationId xmlns:a16="http://schemas.microsoft.com/office/drawing/2014/main" xmlns="" id="{88304B50-C071-4295-A9CB-D132DBD4A08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5876" y="1877879"/>
              <a:ext cx="489849" cy="298891"/>
            </a:xfrm>
            <a:custGeom>
              <a:avLst/>
              <a:gdLst>
                <a:gd name="T0" fmla="*/ 152 w 400"/>
                <a:gd name="T1" fmla="*/ 7 h 244"/>
                <a:gd name="T2" fmla="*/ 127 w 400"/>
                <a:gd name="T3" fmla="*/ 7 h 244"/>
                <a:gd name="T4" fmla="*/ 0 w 400"/>
                <a:gd name="T5" fmla="*/ 122 h 244"/>
                <a:gd name="T6" fmla="*/ 127 w 400"/>
                <a:gd name="T7" fmla="*/ 237 h 244"/>
                <a:gd name="T8" fmla="*/ 152 w 400"/>
                <a:gd name="T9" fmla="*/ 237 h 244"/>
                <a:gd name="T10" fmla="*/ 152 w 400"/>
                <a:gd name="T11" fmla="*/ 212 h 244"/>
                <a:gd name="T12" fmla="*/ 53 w 400"/>
                <a:gd name="T13" fmla="*/ 122 h 244"/>
                <a:gd name="T14" fmla="*/ 152 w 400"/>
                <a:gd name="T15" fmla="*/ 32 h 244"/>
                <a:gd name="T16" fmla="*/ 152 w 400"/>
                <a:gd name="T17" fmla="*/ 7 h 244"/>
                <a:gd name="T18" fmla="*/ 272 w 400"/>
                <a:gd name="T19" fmla="*/ 7 h 244"/>
                <a:gd name="T20" fmla="*/ 248 w 400"/>
                <a:gd name="T21" fmla="*/ 7 h 244"/>
                <a:gd name="T22" fmla="*/ 248 w 400"/>
                <a:gd name="T23" fmla="*/ 32 h 244"/>
                <a:gd name="T24" fmla="*/ 347 w 400"/>
                <a:gd name="T25" fmla="*/ 122 h 244"/>
                <a:gd name="T26" fmla="*/ 248 w 400"/>
                <a:gd name="T27" fmla="*/ 212 h 244"/>
                <a:gd name="T28" fmla="*/ 248 w 400"/>
                <a:gd name="T29" fmla="*/ 237 h 244"/>
                <a:gd name="T30" fmla="*/ 272 w 400"/>
                <a:gd name="T31" fmla="*/ 237 h 244"/>
                <a:gd name="T32" fmla="*/ 400 w 400"/>
                <a:gd name="T33" fmla="*/ 122 h 244"/>
                <a:gd name="T34" fmla="*/ 272 w 400"/>
                <a:gd name="T35" fmla="*/ 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244">
                  <a:moveTo>
                    <a:pt x="152" y="7"/>
                  </a:moveTo>
                  <a:cubicBezTo>
                    <a:pt x="145" y="0"/>
                    <a:pt x="135" y="0"/>
                    <a:pt x="127" y="7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27" y="237"/>
                    <a:pt x="127" y="237"/>
                    <a:pt x="127" y="237"/>
                  </a:cubicBezTo>
                  <a:cubicBezTo>
                    <a:pt x="135" y="244"/>
                    <a:pt x="145" y="244"/>
                    <a:pt x="152" y="237"/>
                  </a:cubicBezTo>
                  <a:cubicBezTo>
                    <a:pt x="159" y="230"/>
                    <a:pt x="159" y="219"/>
                    <a:pt x="152" y="21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9" y="25"/>
                    <a:pt x="159" y="14"/>
                    <a:pt x="152" y="7"/>
                  </a:cubicBezTo>
                  <a:close/>
                  <a:moveTo>
                    <a:pt x="272" y="7"/>
                  </a:moveTo>
                  <a:cubicBezTo>
                    <a:pt x="265" y="0"/>
                    <a:pt x="255" y="0"/>
                    <a:pt x="248" y="7"/>
                  </a:cubicBezTo>
                  <a:cubicBezTo>
                    <a:pt x="240" y="14"/>
                    <a:pt x="241" y="25"/>
                    <a:pt x="248" y="32"/>
                  </a:cubicBezTo>
                  <a:cubicBezTo>
                    <a:pt x="347" y="122"/>
                    <a:pt x="347" y="122"/>
                    <a:pt x="347" y="122"/>
                  </a:cubicBezTo>
                  <a:cubicBezTo>
                    <a:pt x="248" y="212"/>
                    <a:pt x="248" y="212"/>
                    <a:pt x="248" y="212"/>
                  </a:cubicBezTo>
                  <a:cubicBezTo>
                    <a:pt x="241" y="219"/>
                    <a:pt x="240" y="230"/>
                    <a:pt x="248" y="237"/>
                  </a:cubicBezTo>
                  <a:cubicBezTo>
                    <a:pt x="255" y="244"/>
                    <a:pt x="265" y="244"/>
                    <a:pt x="272" y="237"/>
                  </a:cubicBezTo>
                  <a:cubicBezTo>
                    <a:pt x="400" y="122"/>
                    <a:pt x="400" y="122"/>
                    <a:pt x="400" y="122"/>
                  </a:cubicBezTo>
                  <a:lnTo>
                    <a:pt x="272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14">
              <a:extLst>
                <a:ext uri="{FF2B5EF4-FFF2-40B4-BE49-F238E27FC236}">
                  <a16:creationId xmlns:a16="http://schemas.microsoft.com/office/drawing/2014/main" xmlns="" id="{CA2B4CE3-FC62-495E-B928-AFCE626DE82E}"/>
                </a:ext>
              </a:extLst>
            </p:cNvPr>
            <p:cNvSpPr/>
            <p:nvPr/>
          </p:nvSpPr>
          <p:spPr bwMode="auto">
            <a:xfrm rot="16368686">
              <a:off x="9016820" y="3567834"/>
              <a:ext cx="271487" cy="210573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Rectangle: Rounded Corners 15">
              <a:extLst>
                <a:ext uri="{FF2B5EF4-FFF2-40B4-BE49-F238E27FC236}">
                  <a16:creationId xmlns:a16="http://schemas.microsoft.com/office/drawing/2014/main" xmlns="" id="{4B702EF0-B6B1-49B0-9DE9-6A553A7EA12C}"/>
                </a:ext>
              </a:extLst>
            </p:cNvPr>
            <p:cNvSpPr/>
            <p:nvPr/>
          </p:nvSpPr>
          <p:spPr bwMode="auto">
            <a:xfrm rot="5568686">
              <a:off x="9363042" y="3291898"/>
              <a:ext cx="211349" cy="786017"/>
            </a:xfrm>
            <a:prstGeom prst="roundRect">
              <a:avLst>
                <a:gd name="adj" fmla="val 38849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Oval 16">
              <a:extLst>
                <a:ext uri="{FF2B5EF4-FFF2-40B4-BE49-F238E27FC236}">
                  <a16:creationId xmlns:a16="http://schemas.microsoft.com/office/drawing/2014/main" xmlns="" id="{F7CB67EE-3043-4667-85A6-7EECB8955A4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469979" y="2988585"/>
              <a:ext cx="1538805" cy="1517131"/>
            </a:xfrm>
            <a:prstGeom prst="ellipse">
              <a:avLst/>
            </a:prstGeom>
            <a:solidFill>
              <a:schemeClr val="accent2"/>
            </a:solidFill>
            <a:ln w="317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3">
              <a:schemeClr val="dk1"/>
            </a:fillRef>
            <a:effectRef idx="0">
              <a:scrgbClr r="0" g="0" b="0"/>
            </a:effectRef>
            <a:fontRef idx="major"/>
          </p:style>
          <p:txBody>
            <a:bodyPr wrap="none" anchor="b" anchorCtr="1">
              <a:normAutofit/>
            </a:bodyPr>
            <a:lstStyle/>
            <a:p>
              <a:pPr lvl="0" algn="ctr" defTabSz="609443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bg1"/>
                  </a:solidFill>
                </a:rPr>
                <a:t>标题文本</a:t>
              </a:r>
              <a:br>
                <a:rPr lang="zh-CN" altLang="en-US" sz="1600" b="1">
                  <a:solidFill>
                    <a:schemeClr val="bg1"/>
                  </a:solidFill>
                </a:rPr>
              </a:br>
              <a:r>
                <a:rPr lang="zh-CN" altLang="en-US" sz="1600" b="1">
                  <a:solidFill>
                    <a:schemeClr val="bg1"/>
                  </a:solidFill>
                </a:rPr>
                <a:t>预设 </a:t>
              </a:r>
            </a:p>
          </p:txBody>
        </p:sp>
        <p:sp>
          <p:nvSpPr>
            <p:cNvPr id="24" name="Freeform: Shape 18">
              <a:extLst>
                <a:ext uri="{FF2B5EF4-FFF2-40B4-BE49-F238E27FC236}">
                  <a16:creationId xmlns:a16="http://schemas.microsoft.com/office/drawing/2014/main" xmlns="" id="{A288E774-B275-4C91-8693-A645E9916C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4175" y="3259110"/>
              <a:ext cx="331550" cy="428272"/>
            </a:xfrm>
            <a:custGeom>
              <a:avLst/>
              <a:gdLst>
                <a:gd name="T0" fmla="*/ 88 w 302"/>
                <a:gd name="T1" fmla="*/ 46 h 390"/>
                <a:gd name="T2" fmla="*/ 88 w 302"/>
                <a:gd name="T3" fmla="*/ 284 h 390"/>
                <a:gd name="T4" fmla="*/ 45 w 302"/>
                <a:gd name="T5" fmla="*/ 288 h 390"/>
                <a:gd name="T6" fmla="*/ 9 w 302"/>
                <a:gd name="T7" fmla="*/ 355 h 390"/>
                <a:gd name="T8" fmla="*/ 77 w 302"/>
                <a:gd name="T9" fmla="*/ 378 h 390"/>
                <a:gd name="T10" fmla="*/ 124 w 302"/>
                <a:gd name="T11" fmla="*/ 322 h 390"/>
                <a:gd name="T12" fmla="*/ 124 w 302"/>
                <a:gd name="T13" fmla="*/ 126 h 390"/>
                <a:gd name="T14" fmla="*/ 266 w 302"/>
                <a:gd name="T15" fmla="*/ 93 h 390"/>
                <a:gd name="T16" fmla="*/ 266 w 302"/>
                <a:gd name="T17" fmla="*/ 244 h 390"/>
                <a:gd name="T18" fmla="*/ 223 w 302"/>
                <a:gd name="T19" fmla="*/ 248 h 390"/>
                <a:gd name="T20" fmla="*/ 187 w 302"/>
                <a:gd name="T21" fmla="*/ 315 h 390"/>
                <a:gd name="T22" fmla="*/ 255 w 302"/>
                <a:gd name="T23" fmla="*/ 338 h 390"/>
                <a:gd name="T24" fmla="*/ 302 w 302"/>
                <a:gd name="T25" fmla="*/ 282 h 390"/>
                <a:gd name="T26" fmla="*/ 302 w 302"/>
                <a:gd name="T27" fmla="*/ 0 h 390"/>
                <a:gd name="T28" fmla="*/ 88 w 302"/>
                <a:gd name="T29" fmla="*/ 46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2" h="390">
                  <a:moveTo>
                    <a:pt x="88" y="46"/>
                  </a:moveTo>
                  <a:cubicBezTo>
                    <a:pt x="88" y="284"/>
                    <a:pt x="88" y="284"/>
                    <a:pt x="88" y="284"/>
                  </a:cubicBezTo>
                  <a:cubicBezTo>
                    <a:pt x="75" y="281"/>
                    <a:pt x="60" y="282"/>
                    <a:pt x="45" y="288"/>
                  </a:cubicBezTo>
                  <a:cubicBezTo>
                    <a:pt x="11" y="300"/>
                    <a:pt x="0" y="330"/>
                    <a:pt x="9" y="355"/>
                  </a:cubicBezTo>
                  <a:cubicBezTo>
                    <a:pt x="17" y="380"/>
                    <a:pt x="44" y="390"/>
                    <a:pt x="77" y="378"/>
                  </a:cubicBezTo>
                  <a:cubicBezTo>
                    <a:pt x="106" y="367"/>
                    <a:pt x="124" y="344"/>
                    <a:pt x="124" y="322"/>
                  </a:cubicBezTo>
                  <a:cubicBezTo>
                    <a:pt x="124" y="322"/>
                    <a:pt x="124" y="196"/>
                    <a:pt x="124" y="126"/>
                  </a:cubicBezTo>
                  <a:cubicBezTo>
                    <a:pt x="266" y="93"/>
                    <a:pt x="266" y="93"/>
                    <a:pt x="266" y="93"/>
                  </a:cubicBezTo>
                  <a:cubicBezTo>
                    <a:pt x="266" y="244"/>
                    <a:pt x="266" y="244"/>
                    <a:pt x="266" y="244"/>
                  </a:cubicBezTo>
                  <a:cubicBezTo>
                    <a:pt x="253" y="241"/>
                    <a:pt x="238" y="242"/>
                    <a:pt x="223" y="248"/>
                  </a:cubicBezTo>
                  <a:cubicBezTo>
                    <a:pt x="189" y="260"/>
                    <a:pt x="178" y="290"/>
                    <a:pt x="187" y="315"/>
                  </a:cubicBezTo>
                  <a:cubicBezTo>
                    <a:pt x="195" y="340"/>
                    <a:pt x="222" y="350"/>
                    <a:pt x="255" y="338"/>
                  </a:cubicBezTo>
                  <a:cubicBezTo>
                    <a:pt x="284" y="327"/>
                    <a:pt x="302" y="304"/>
                    <a:pt x="302" y="282"/>
                  </a:cubicBezTo>
                  <a:cubicBezTo>
                    <a:pt x="302" y="0"/>
                    <a:pt x="302" y="0"/>
                    <a:pt x="302" y="0"/>
                  </a:cubicBezTo>
                  <a:lnTo>
                    <a:pt x="88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Oval 9">
              <a:extLst>
                <a:ext uri="{FF2B5EF4-FFF2-40B4-BE49-F238E27FC236}">
                  <a16:creationId xmlns:a16="http://schemas.microsoft.com/office/drawing/2014/main" xmlns="" id="{3F449FD8-8D35-4962-A93E-7FB0FA8600CB}"/>
                </a:ext>
              </a:extLst>
            </p:cNvPr>
            <p:cNvSpPr/>
            <p:nvPr/>
          </p:nvSpPr>
          <p:spPr bwMode="auto">
            <a:xfrm rot="20100428">
              <a:off x="8617136" y="4162552"/>
              <a:ext cx="275365" cy="207608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Rectangle: Rounded Corners 10">
              <a:extLst>
                <a:ext uri="{FF2B5EF4-FFF2-40B4-BE49-F238E27FC236}">
                  <a16:creationId xmlns:a16="http://schemas.microsoft.com/office/drawing/2014/main" xmlns="" id="{CCB36659-0772-4F81-8BCE-707BC31C2A0F}"/>
                </a:ext>
              </a:extLst>
            </p:cNvPr>
            <p:cNvSpPr/>
            <p:nvPr/>
          </p:nvSpPr>
          <p:spPr bwMode="auto">
            <a:xfrm rot="8915293">
              <a:off x="8817960" y="4153159"/>
              <a:ext cx="214368" cy="774947"/>
            </a:xfrm>
            <a:prstGeom prst="roundRect">
              <a:avLst>
                <a:gd name="adj" fmla="val 38849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46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08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Oval 11">
              <a:extLst>
                <a:ext uri="{FF2B5EF4-FFF2-40B4-BE49-F238E27FC236}">
                  <a16:creationId xmlns:a16="http://schemas.microsoft.com/office/drawing/2014/main" xmlns="" id="{5BABDEEF-5E16-4EAA-8EF3-D0F846FE5A5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619152" y="4491336"/>
              <a:ext cx="1538805" cy="1517132"/>
            </a:xfrm>
            <a:prstGeom prst="ellipse">
              <a:avLst/>
            </a:prstGeom>
            <a:solidFill>
              <a:schemeClr val="accent3"/>
            </a:solidFill>
            <a:ln w="3175">
              <a:noFill/>
              <a:miter lim="800000"/>
              <a:headEnd/>
              <a:tailEnd/>
            </a:ln>
            <a:effectLst/>
          </p:spPr>
          <p:style>
            <a:lnRef idx="0">
              <a:scrgbClr r="0" g="0" b="0"/>
            </a:lnRef>
            <a:fillRef idx="1003">
              <a:schemeClr val="dk1"/>
            </a:fillRef>
            <a:effectRef idx="0">
              <a:scrgbClr r="0" g="0" b="0"/>
            </a:effectRef>
            <a:fontRef idx="major"/>
          </p:style>
          <p:txBody>
            <a:bodyPr wrap="none" anchor="b" anchorCtr="1">
              <a:normAutofit/>
            </a:bodyPr>
            <a:lstStyle/>
            <a:p>
              <a:pPr lvl="0" algn="ctr" defTabSz="609443">
                <a:spcBef>
                  <a:spcPct val="0"/>
                </a:spcBef>
                <a:defRPr/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</a:t>
              </a:r>
              <a:br>
                <a:rPr lang="zh-CN" altLang="en-US" sz="1400" b="1">
                  <a:solidFill>
                    <a:schemeClr val="bg1"/>
                  </a:solidFill>
                </a:rPr>
              </a:br>
              <a:r>
                <a:rPr lang="zh-CN" altLang="en-US" sz="1400" b="1">
                  <a:solidFill>
                    <a:schemeClr val="bg1"/>
                  </a:solidFill>
                </a:rPr>
                <a:t>预设 </a:t>
              </a:r>
            </a:p>
          </p:txBody>
        </p:sp>
        <p:sp>
          <p:nvSpPr>
            <p:cNvPr id="28" name="Freeform: Shape 13">
              <a:extLst>
                <a:ext uri="{FF2B5EF4-FFF2-40B4-BE49-F238E27FC236}">
                  <a16:creationId xmlns:a16="http://schemas.microsoft.com/office/drawing/2014/main" xmlns="" id="{709B4B86-3396-46BC-84C3-1525A1EE3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4389" y="4768648"/>
              <a:ext cx="342973" cy="342514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9" name="千图设计师MC：ID 29795607库_文本框 58">
            <a:extLst>
              <a:ext uri="{FF2B5EF4-FFF2-40B4-BE49-F238E27FC236}">
                <a16:creationId xmlns:a16="http://schemas.microsoft.com/office/drawing/2014/main" xmlns="" id="{3543FAE1-1998-45BE-9A59-9634EDD1A294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239261" y="1702053"/>
            <a:ext cx="5280348" cy="724165"/>
          </a:xfrm>
          <a:prstGeom prst="rect">
            <a:avLst/>
          </a:prstGeom>
        </p:spPr>
        <p:txBody>
          <a:bodyPr wrap="square" lIns="0" tIns="0" rIns="0" bIns="0" anchor="ctr" anchorCtr="0">
            <a:norm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</a:t>
            </a:r>
          </a:p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30" name="Group 59">
            <a:extLst>
              <a:ext uri="{FF2B5EF4-FFF2-40B4-BE49-F238E27FC236}">
                <a16:creationId xmlns:a16="http://schemas.microsoft.com/office/drawing/2014/main" xmlns="" id="{F9199A0C-11F6-4EF8-8153-A060FBDC2A92}"/>
              </a:ext>
            </a:extLst>
          </p:cNvPr>
          <p:cNvGrpSpPr/>
          <p:nvPr/>
        </p:nvGrpSpPr>
        <p:grpSpPr>
          <a:xfrm>
            <a:off x="1239261" y="3030841"/>
            <a:ext cx="519639" cy="519639"/>
            <a:chOff x="5975646" y="3037332"/>
            <a:chExt cx="551992" cy="551992"/>
          </a:xfrm>
        </p:grpSpPr>
        <p:sp>
          <p:nvSpPr>
            <p:cNvPr id="46" name="Rectangle: Folded Corner 60">
              <a:extLst>
                <a:ext uri="{FF2B5EF4-FFF2-40B4-BE49-F238E27FC236}">
                  <a16:creationId xmlns:a16="http://schemas.microsoft.com/office/drawing/2014/main" xmlns="" id="{BD88DECF-4011-42D7-A6A6-E7E116D451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5646" y="3037332"/>
              <a:ext cx="551992" cy="551992"/>
            </a:xfrm>
            <a:prstGeom prst="foldedCorne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61">
              <a:extLst>
                <a:ext uri="{FF2B5EF4-FFF2-40B4-BE49-F238E27FC236}">
                  <a16:creationId xmlns:a16="http://schemas.microsoft.com/office/drawing/2014/main" xmlns="" id="{C702ACA9-82FB-49F9-8730-38958E0AEC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2634" y="3182782"/>
              <a:ext cx="298016" cy="261093"/>
            </a:xfrm>
            <a:custGeom>
              <a:avLst/>
              <a:gdLst>
                <a:gd name="T0" fmla="*/ 442 w 497"/>
                <a:gd name="T1" fmla="*/ 0 h 435"/>
                <a:gd name="T2" fmla="*/ 442 w 497"/>
                <a:gd name="T3" fmla="*/ 0 h 435"/>
                <a:gd name="T4" fmla="*/ 53 w 497"/>
                <a:gd name="T5" fmla="*/ 0 h 435"/>
                <a:gd name="T6" fmla="*/ 0 w 497"/>
                <a:gd name="T7" fmla="*/ 44 h 435"/>
                <a:gd name="T8" fmla="*/ 0 w 497"/>
                <a:gd name="T9" fmla="*/ 319 h 435"/>
                <a:gd name="T10" fmla="*/ 44 w 497"/>
                <a:gd name="T11" fmla="*/ 381 h 435"/>
                <a:gd name="T12" fmla="*/ 160 w 497"/>
                <a:gd name="T13" fmla="*/ 399 h 435"/>
                <a:gd name="T14" fmla="*/ 123 w 497"/>
                <a:gd name="T15" fmla="*/ 434 h 435"/>
                <a:gd name="T16" fmla="*/ 372 w 497"/>
                <a:gd name="T17" fmla="*/ 434 h 435"/>
                <a:gd name="T18" fmla="*/ 336 w 497"/>
                <a:gd name="T19" fmla="*/ 399 h 435"/>
                <a:gd name="T20" fmla="*/ 451 w 497"/>
                <a:gd name="T21" fmla="*/ 381 h 435"/>
                <a:gd name="T22" fmla="*/ 496 w 497"/>
                <a:gd name="T23" fmla="*/ 319 h 435"/>
                <a:gd name="T24" fmla="*/ 496 w 497"/>
                <a:gd name="T25" fmla="*/ 44 h 435"/>
                <a:gd name="T26" fmla="*/ 442 w 497"/>
                <a:gd name="T27" fmla="*/ 0 h 435"/>
                <a:gd name="T28" fmla="*/ 442 w 497"/>
                <a:gd name="T29" fmla="*/ 319 h 435"/>
                <a:gd name="T30" fmla="*/ 442 w 497"/>
                <a:gd name="T31" fmla="*/ 319 h 435"/>
                <a:gd name="T32" fmla="*/ 53 w 497"/>
                <a:gd name="T33" fmla="*/ 319 h 435"/>
                <a:gd name="T34" fmla="*/ 53 w 497"/>
                <a:gd name="T35" fmla="*/ 44 h 435"/>
                <a:gd name="T36" fmla="*/ 442 w 497"/>
                <a:gd name="T37" fmla="*/ 44 h 435"/>
                <a:gd name="T38" fmla="*/ 442 w 497"/>
                <a:gd name="T39" fmla="*/ 319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7" h="435">
                  <a:moveTo>
                    <a:pt x="442" y="0"/>
                  </a:moveTo>
                  <a:lnTo>
                    <a:pt x="442" y="0"/>
                  </a:lnTo>
                  <a:cubicBezTo>
                    <a:pt x="53" y="0"/>
                    <a:pt x="53" y="0"/>
                    <a:pt x="53" y="0"/>
                  </a:cubicBezTo>
                  <a:cubicBezTo>
                    <a:pt x="26" y="0"/>
                    <a:pt x="0" y="17"/>
                    <a:pt x="0" y="44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345"/>
                    <a:pt x="17" y="372"/>
                    <a:pt x="44" y="381"/>
                  </a:cubicBezTo>
                  <a:cubicBezTo>
                    <a:pt x="160" y="399"/>
                    <a:pt x="160" y="399"/>
                    <a:pt x="160" y="399"/>
                  </a:cubicBezTo>
                  <a:cubicBezTo>
                    <a:pt x="160" y="399"/>
                    <a:pt x="62" y="434"/>
                    <a:pt x="123" y="434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434" y="434"/>
                    <a:pt x="336" y="399"/>
                    <a:pt x="336" y="399"/>
                  </a:cubicBezTo>
                  <a:cubicBezTo>
                    <a:pt x="451" y="381"/>
                    <a:pt x="451" y="381"/>
                    <a:pt x="451" y="381"/>
                  </a:cubicBezTo>
                  <a:cubicBezTo>
                    <a:pt x="479" y="372"/>
                    <a:pt x="496" y="345"/>
                    <a:pt x="496" y="319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17"/>
                    <a:pt x="470" y="0"/>
                    <a:pt x="442" y="0"/>
                  </a:cubicBezTo>
                  <a:close/>
                  <a:moveTo>
                    <a:pt x="442" y="319"/>
                  </a:moveTo>
                  <a:lnTo>
                    <a:pt x="442" y="319"/>
                  </a:lnTo>
                  <a:cubicBezTo>
                    <a:pt x="53" y="319"/>
                    <a:pt x="53" y="319"/>
                    <a:pt x="53" y="319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442" y="44"/>
                    <a:pt x="442" y="44"/>
                    <a:pt x="442" y="44"/>
                  </a:cubicBezTo>
                  <a:lnTo>
                    <a:pt x="442" y="3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Group 62">
            <a:extLst>
              <a:ext uri="{FF2B5EF4-FFF2-40B4-BE49-F238E27FC236}">
                <a16:creationId xmlns:a16="http://schemas.microsoft.com/office/drawing/2014/main" xmlns="" id="{781F48B4-1FF8-462D-9E4A-FE1E2C97DFD7}"/>
              </a:ext>
            </a:extLst>
          </p:cNvPr>
          <p:cNvGrpSpPr/>
          <p:nvPr/>
        </p:nvGrpSpPr>
        <p:grpSpPr>
          <a:xfrm>
            <a:off x="1239261" y="3996938"/>
            <a:ext cx="519639" cy="519639"/>
            <a:chOff x="5975646" y="3980449"/>
            <a:chExt cx="551992" cy="551992"/>
          </a:xfrm>
        </p:grpSpPr>
        <p:sp>
          <p:nvSpPr>
            <p:cNvPr id="44" name="Rectangle: Folded Corner 63">
              <a:extLst>
                <a:ext uri="{FF2B5EF4-FFF2-40B4-BE49-F238E27FC236}">
                  <a16:creationId xmlns:a16="http://schemas.microsoft.com/office/drawing/2014/main" xmlns="" id="{8BFCC02D-9466-4AF9-907E-D99DFC1672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5646" y="3980449"/>
              <a:ext cx="551992" cy="551992"/>
            </a:xfrm>
            <a:prstGeom prst="foldedCorner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64">
              <a:extLst>
                <a:ext uri="{FF2B5EF4-FFF2-40B4-BE49-F238E27FC236}">
                  <a16:creationId xmlns:a16="http://schemas.microsoft.com/office/drawing/2014/main" xmlns="" id="{2347784F-792B-4AA4-AAA3-8F884ED6D1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5601" y="4123262"/>
              <a:ext cx="232083" cy="266367"/>
            </a:xfrm>
            <a:custGeom>
              <a:avLst/>
              <a:gdLst>
                <a:gd name="T0" fmla="*/ 371 w 390"/>
                <a:gd name="T1" fmla="*/ 0 h 445"/>
                <a:gd name="T2" fmla="*/ 371 w 390"/>
                <a:gd name="T3" fmla="*/ 0 h 445"/>
                <a:gd name="T4" fmla="*/ 310 w 390"/>
                <a:gd name="T5" fmla="*/ 0 h 445"/>
                <a:gd name="T6" fmla="*/ 292 w 390"/>
                <a:gd name="T7" fmla="*/ 28 h 445"/>
                <a:gd name="T8" fmla="*/ 292 w 390"/>
                <a:gd name="T9" fmla="*/ 444 h 445"/>
                <a:gd name="T10" fmla="*/ 389 w 390"/>
                <a:gd name="T11" fmla="*/ 444 h 445"/>
                <a:gd name="T12" fmla="*/ 389 w 390"/>
                <a:gd name="T13" fmla="*/ 28 h 445"/>
                <a:gd name="T14" fmla="*/ 371 w 390"/>
                <a:gd name="T15" fmla="*/ 0 h 445"/>
                <a:gd name="T16" fmla="*/ 221 w 390"/>
                <a:gd name="T17" fmla="*/ 151 h 445"/>
                <a:gd name="T18" fmla="*/ 221 w 390"/>
                <a:gd name="T19" fmla="*/ 151 h 445"/>
                <a:gd name="T20" fmla="*/ 168 w 390"/>
                <a:gd name="T21" fmla="*/ 151 h 445"/>
                <a:gd name="T22" fmla="*/ 141 w 390"/>
                <a:gd name="T23" fmla="*/ 178 h 445"/>
                <a:gd name="T24" fmla="*/ 141 w 390"/>
                <a:gd name="T25" fmla="*/ 444 h 445"/>
                <a:gd name="T26" fmla="*/ 248 w 390"/>
                <a:gd name="T27" fmla="*/ 444 h 445"/>
                <a:gd name="T28" fmla="*/ 248 w 390"/>
                <a:gd name="T29" fmla="*/ 178 h 445"/>
                <a:gd name="T30" fmla="*/ 221 w 390"/>
                <a:gd name="T31" fmla="*/ 151 h 445"/>
                <a:gd name="T32" fmla="*/ 70 w 390"/>
                <a:gd name="T33" fmla="*/ 302 h 445"/>
                <a:gd name="T34" fmla="*/ 70 w 390"/>
                <a:gd name="T35" fmla="*/ 302 h 445"/>
                <a:gd name="T36" fmla="*/ 17 w 390"/>
                <a:gd name="T37" fmla="*/ 302 h 445"/>
                <a:gd name="T38" fmla="*/ 0 w 390"/>
                <a:gd name="T39" fmla="*/ 319 h 445"/>
                <a:gd name="T40" fmla="*/ 0 w 390"/>
                <a:gd name="T41" fmla="*/ 444 h 445"/>
                <a:gd name="T42" fmla="*/ 97 w 390"/>
                <a:gd name="T43" fmla="*/ 444 h 445"/>
                <a:gd name="T44" fmla="*/ 97 w 390"/>
                <a:gd name="T45" fmla="*/ 319 h 445"/>
                <a:gd name="T46" fmla="*/ 70 w 390"/>
                <a:gd name="T47" fmla="*/ 302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0" h="445">
                  <a:moveTo>
                    <a:pt x="371" y="0"/>
                  </a:moveTo>
                  <a:lnTo>
                    <a:pt x="371" y="0"/>
                  </a:lnTo>
                  <a:cubicBezTo>
                    <a:pt x="310" y="0"/>
                    <a:pt x="310" y="0"/>
                    <a:pt x="310" y="0"/>
                  </a:cubicBezTo>
                  <a:cubicBezTo>
                    <a:pt x="301" y="0"/>
                    <a:pt x="292" y="10"/>
                    <a:pt x="292" y="28"/>
                  </a:cubicBezTo>
                  <a:cubicBezTo>
                    <a:pt x="292" y="444"/>
                    <a:pt x="292" y="444"/>
                    <a:pt x="292" y="444"/>
                  </a:cubicBezTo>
                  <a:cubicBezTo>
                    <a:pt x="389" y="444"/>
                    <a:pt x="389" y="444"/>
                    <a:pt x="389" y="444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0"/>
                    <a:pt x="380" y="0"/>
                    <a:pt x="371" y="0"/>
                  </a:cubicBezTo>
                  <a:close/>
                  <a:moveTo>
                    <a:pt x="221" y="151"/>
                  </a:moveTo>
                  <a:lnTo>
                    <a:pt x="221" y="151"/>
                  </a:lnTo>
                  <a:cubicBezTo>
                    <a:pt x="168" y="151"/>
                    <a:pt x="168" y="151"/>
                    <a:pt x="168" y="151"/>
                  </a:cubicBezTo>
                  <a:cubicBezTo>
                    <a:pt x="150" y="151"/>
                    <a:pt x="141" y="160"/>
                    <a:pt x="141" y="178"/>
                  </a:cubicBezTo>
                  <a:cubicBezTo>
                    <a:pt x="141" y="444"/>
                    <a:pt x="141" y="444"/>
                    <a:pt x="141" y="444"/>
                  </a:cubicBezTo>
                  <a:cubicBezTo>
                    <a:pt x="248" y="444"/>
                    <a:pt x="248" y="444"/>
                    <a:pt x="248" y="444"/>
                  </a:cubicBezTo>
                  <a:cubicBezTo>
                    <a:pt x="248" y="178"/>
                    <a:pt x="248" y="178"/>
                    <a:pt x="248" y="178"/>
                  </a:cubicBezTo>
                  <a:cubicBezTo>
                    <a:pt x="248" y="160"/>
                    <a:pt x="230" y="151"/>
                    <a:pt x="221" y="151"/>
                  </a:cubicBezTo>
                  <a:close/>
                  <a:moveTo>
                    <a:pt x="70" y="302"/>
                  </a:moveTo>
                  <a:lnTo>
                    <a:pt x="70" y="302"/>
                  </a:lnTo>
                  <a:cubicBezTo>
                    <a:pt x="17" y="302"/>
                    <a:pt x="17" y="302"/>
                    <a:pt x="17" y="302"/>
                  </a:cubicBezTo>
                  <a:cubicBezTo>
                    <a:pt x="0" y="302"/>
                    <a:pt x="0" y="310"/>
                    <a:pt x="0" y="319"/>
                  </a:cubicBezTo>
                  <a:cubicBezTo>
                    <a:pt x="0" y="444"/>
                    <a:pt x="0" y="444"/>
                    <a:pt x="0" y="444"/>
                  </a:cubicBezTo>
                  <a:cubicBezTo>
                    <a:pt x="97" y="444"/>
                    <a:pt x="97" y="444"/>
                    <a:pt x="97" y="444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7" y="310"/>
                    <a:pt x="88" y="302"/>
                    <a:pt x="70" y="3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2" name="Group 65">
            <a:extLst>
              <a:ext uri="{FF2B5EF4-FFF2-40B4-BE49-F238E27FC236}">
                <a16:creationId xmlns:a16="http://schemas.microsoft.com/office/drawing/2014/main" xmlns="" id="{1AF6F34F-EE21-4A2C-A59A-A75DBD14C016}"/>
              </a:ext>
            </a:extLst>
          </p:cNvPr>
          <p:cNvGrpSpPr/>
          <p:nvPr/>
        </p:nvGrpSpPr>
        <p:grpSpPr>
          <a:xfrm>
            <a:off x="1239261" y="4950305"/>
            <a:ext cx="519639" cy="519639"/>
            <a:chOff x="5975646" y="5076304"/>
            <a:chExt cx="551992" cy="551992"/>
          </a:xfrm>
        </p:grpSpPr>
        <p:sp>
          <p:nvSpPr>
            <p:cNvPr id="42" name="Rectangle: Folded Corner 66">
              <a:extLst>
                <a:ext uri="{FF2B5EF4-FFF2-40B4-BE49-F238E27FC236}">
                  <a16:creationId xmlns:a16="http://schemas.microsoft.com/office/drawing/2014/main" xmlns="" id="{B9B82657-B36B-483F-B195-8F32BCDFA0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5646" y="5076304"/>
              <a:ext cx="551992" cy="551992"/>
            </a:xfrm>
            <a:prstGeom prst="foldedCorner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67">
              <a:extLst>
                <a:ext uri="{FF2B5EF4-FFF2-40B4-BE49-F238E27FC236}">
                  <a16:creationId xmlns:a16="http://schemas.microsoft.com/office/drawing/2014/main" xmlns="" id="{C3897C92-665F-4231-AA0A-629CE4FF7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5601" y="5219116"/>
              <a:ext cx="232083" cy="266368"/>
            </a:xfrm>
            <a:custGeom>
              <a:avLst/>
              <a:gdLst>
                <a:gd name="T0" fmla="*/ 345 w 390"/>
                <a:gd name="T1" fmla="*/ 0 h 444"/>
                <a:gd name="T2" fmla="*/ 0 w 390"/>
                <a:gd name="T3" fmla="*/ 53 h 444"/>
                <a:gd name="T4" fmla="*/ 44 w 390"/>
                <a:gd name="T5" fmla="*/ 443 h 444"/>
                <a:gd name="T6" fmla="*/ 389 w 390"/>
                <a:gd name="T7" fmla="*/ 399 h 444"/>
                <a:gd name="T8" fmla="*/ 345 w 390"/>
                <a:gd name="T9" fmla="*/ 0 h 444"/>
                <a:gd name="T10" fmla="*/ 345 w 390"/>
                <a:gd name="T11" fmla="*/ 399 h 444"/>
                <a:gd name="T12" fmla="*/ 44 w 390"/>
                <a:gd name="T13" fmla="*/ 53 h 444"/>
                <a:gd name="T14" fmla="*/ 345 w 390"/>
                <a:gd name="T15" fmla="*/ 399 h 444"/>
                <a:gd name="T16" fmla="*/ 221 w 390"/>
                <a:gd name="T17" fmla="*/ 275 h 444"/>
                <a:gd name="T18" fmla="*/ 97 w 390"/>
                <a:gd name="T19" fmla="*/ 302 h 444"/>
                <a:gd name="T20" fmla="*/ 221 w 390"/>
                <a:gd name="T21" fmla="*/ 275 h 444"/>
                <a:gd name="T22" fmla="*/ 292 w 390"/>
                <a:gd name="T23" fmla="*/ 177 h 444"/>
                <a:gd name="T24" fmla="*/ 195 w 390"/>
                <a:gd name="T25" fmla="*/ 196 h 444"/>
                <a:gd name="T26" fmla="*/ 292 w 390"/>
                <a:gd name="T27" fmla="*/ 177 h 444"/>
                <a:gd name="T28" fmla="*/ 195 w 390"/>
                <a:gd name="T29" fmla="*/ 151 h 444"/>
                <a:gd name="T30" fmla="*/ 292 w 390"/>
                <a:gd name="T31" fmla="*/ 98 h 444"/>
                <a:gd name="T32" fmla="*/ 195 w 390"/>
                <a:gd name="T33" fmla="*/ 151 h 444"/>
                <a:gd name="T34" fmla="*/ 168 w 390"/>
                <a:gd name="T35" fmla="*/ 98 h 444"/>
                <a:gd name="T36" fmla="*/ 97 w 390"/>
                <a:gd name="T37" fmla="*/ 196 h 444"/>
                <a:gd name="T38" fmla="*/ 168 w 390"/>
                <a:gd name="T39" fmla="*/ 98 h 444"/>
                <a:gd name="T40" fmla="*/ 141 w 390"/>
                <a:gd name="T41" fmla="*/ 222 h 444"/>
                <a:gd name="T42" fmla="*/ 97 w 390"/>
                <a:gd name="T43" fmla="*/ 249 h 444"/>
                <a:gd name="T44" fmla="*/ 141 w 390"/>
                <a:gd name="T45" fmla="*/ 222 h 444"/>
                <a:gd name="T46" fmla="*/ 168 w 390"/>
                <a:gd name="T47" fmla="*/ 249 h 444"/>
                <a:gd name="T48" fmla="*/ 292 w 390"/>
                <a:gd name="T49" fmla="*/ 222 h 444"/>
                <a:gd name="T50" fmla="*/ 168 w 390"/>
                <a:gd name="T51" fmla="*/ 249 h 444"/>
                <a:gd name="T52" fmla="*/ 292 w 390"/>
                <a:gd name="T53" fmla="*/ 319 h 444"/>
                <a:gd name="T54" fmla="*/ 97 w 390"/>
                <a:gd name="T55" fmla="*/ 346 h 444"/>
                <a:gd name="T56" fmla="*/ 292 w 390"/>
                <a:gd name="T57" fmla="*/ 319 h 444"/>
                <a:gd name="T58" fmla="*/ 248 w 390"/>
                <a:gd name="T59" fmla="*/ 302 h 444"/>
                <a:gd name="T60" fmla="*/ 292 w 390"/>
                <a:gd name="T61" fmla="*/ 275 h 444"/>
                <a:gd name="T62" fmla="*/ 248 w 390"/>
                <a:gd name="T63" fmla="*/ 30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0" h="444">
                  <a:moveTo>
                    <a:pt x="345" y="0"/>
                  </a:moveTo>
                  <a:lnTo>
                    <a:pt x="345" y="0"/>
                  </a:lnTo>
                  <a:cubicBezTo>
                    <a:pt x="44" y="0"/>
                    <a:pt x="44" y="0"/>
                    <a:pt x="44" y="0"/>
                  </a:cubicBezTo>
                  <a:cubicBezTo>
                    <a:pt x="17" y="0"/>
                    <a:pt x="0" y="27"/>
                    <a:pt x="0" y="53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7" y="443"/>
                    <a:pt x="44" y="443"/>
                  </a:cubicBezTo>
                  <a:cubicBezTo>
                    <a:pt x="345" y="443"/>
                    <a:pt x="345" y="443"/>
                    <a:pt x="345" y="443"/>
                  </a:cubicBezTo>
                  <a:cubicBezTo>
                    <a:pt x="372" y="443"/>
                    <a:pt x="389" y="425"/>
                    <a:pt x="389" y="399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89" y="27"/>
                    <a:pt x="372" y="0"/>
                    <a:pt x="345" y="0"/>
                  </a:cubicBezTo>
                  <a:close/>
                  <a:moveTo>
                    <a:pt x="345" y="399"/>
                  </a:moveTo>
                  <a:lnTo>
                    <a:pt x="345" y="399"/>
                  </a:lnTo>
                  <a:cubicBezTo>
                    <a:pt x="44" y="399"/>
                    <a:pt x="44" y="399"/>
                    <a:pt x="44" y="399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345" y="53"/>
                    <a:pt x="345" y="53"/>
                    <a:pt x="345" y="53"/>
                  </a:cubicBezTo>
                  <a:lnTo>
                    <a:pt x="345" y="399"/>
                  </a:lnTo>
                  <a:close/>
                  <a:moveTo>
                    <a:pt x="221" y="275"/>
                  </a:moveTo>
                  <a:lnTo>
                    <a:pt x="221" y="275"/>
                  </a:lnTo>
                  <a:cubicBezTo>
                    <a:pt x="97" y="275"/>
                    <a:pt x="97" y="275"/>
                    <a:pt x="97" y="275"/>
                  </a:cubicBezTo>
                  <a:cubicBezTo>
                    <a:pt x="97" y="302"/>
                    <a:pt x="97" y="302"/>
                    <a:pt x="97" y="302"/>
                  </a:cubicBezTo>
                  <a:cubicBezTo>
                    <a:pt x="221" y="302"/>
                    <a:pt x="221" y="302"/>
                    <a:pt x="221" y="302"/>
                  </a:cubicBezTo>
                  <a:lnTo>
                    <a:pt x="221" y="275"/>
                  </a:lnTo>
                  <a:close/>
                  <a:moveTo>
                    <a:pt x="292" y="177"/>
                  </a:moveTo>
                  <a:lnTo>
                    <a:pt x="292" y="177"/>
                  </a:lnTo>
                  <a:cubicBezTo>
                    <a:pt x="195" y="177"/>
                    <a:pt x="195" y="177"/>
                    <a:pt x="195" y="177"/>
                  </a:cubicBezTo>
                  <a:cubicBezTo>
                    <a:pt x="195" y="196"/>
                    <a:pt x="195" y="196"/>
                    <a:pt x="195" y="196"/>
                  </a:cubicBezTo>
                  <a:cubicBezTo>
                    <a:pt x="292" y="196"/>
                    <a:pt x="292" y="196"/>
                    <a:pt x="292" y="196"/>
                  </a:cubicBezTo>
                  <a:lnTo>
                    <a:pt x="292" y="177"/>
                  </a:lnTo>
                  <a:close/>
                  <a:moveTo>
                    <a:pt x="195" y="151"/>
                  </a:moveTo>
                  <a:lnTo>
                    <a:pt x="195" y="151"/>
                  </a:lnTo>
                  <a:cubicBezTo>
                    <a:pt x="292" y="151"/>
                    <a:pt x="292" y="151"/>
                    <a:pt x="292" y="151"/>
                  </a:cubicBezTo>
                  <a:cubicBezTo>
                    <a:pt x="292" y="98"/>
                    <a:pt x="292" y="98"/>
                    <a:pt x="292" y="98"/>
                  </a:cubicBezTo>
                  <a:cubicBezTo>
                    <a:pt x="195" y="98"/>
                    <a:pt x="195" y="98"/>
                    <a:pt x="195" y="98"/>
                  </a:cubicBezTo>
                  <a:lnTo>
                    <a:pt x="195" y="151"/>
                  </a:lnTo>
                  <a:close/>
                  <a:moveTo>
                    <a:pt x="168" y="98"/>
                  </a:moveTo>
                  <a:lnTo>
                    <a:pt x="168" y="98"/>
                  </a:lnTo>
                  <a:cubicBezTo>
                    <a:pt x="97" y="98"/>
                    <a:pt x="97" y="98"/>
                    <a:pt x="97" y="98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68" y="196"/>
                    <a:pt x="168" y="196"/>
                    <a:pt x="168" y="196"/>
                  </a:cubicBezTo>
                  <a:lnTo>
                    <a:pt x="168" y="98"/>
                  </a:ln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97" y="222"/>
                    <a:pt x="97" y="222"/>
                    <a:pt x="97" y="222"/>
                  </a:cubicBezTo>
                  <a:cubicBezTo>
                    <a:pt x="97" y="249"/>
                    <a:pt x="97" y="249"/>
                    <a:pt x="97" y="249"/>
                  </a:cubicBezTo>
                  <a:cubicBezTo>
                    <a:pt x="141" y="249"/>
                    <a:pt x="141" y="249"/>
                    <a:pt x="141" y="249"/>
                  </a:cubicBezTo>
                  <a:lnTo>
                    <a:pt x="141" y="222"/>
                  </a:lnTo>
                  <a:close/>
                  <a:moveTo>
                    <a:pt x="168" y="249"/>
                  </a:moveTo>
                  <a:lnTo>
                    <a:pt x="168" y="249"/>
                  </a:lnTo>
                  <a:cubicBezTo>
                    <a:pt x="292" y="249"/>
                    <a:pt x="292" y="249"/>
                    <a:pt x="292" y="249"/>
                  </a:cubicBezTo>
                  <a:cubicBezTo>
                    <a:pt x="292" y="222"/>
                    <a:pt x="292" y="222"/>
                    <a:pt x="292" y="222"/>
                  </a:cubicBezTo>
                  <a:cubicBezTo>
                    <a:pt x="168" y="222"/>
                    <a:pt x="168" y="222"/>
                    <a:pt x="168" y="222"/>
                  </a:cubicBezTo>
                  <a:lnTo>
                    <a:pt x="168" y="249"/>
                  </a:lnTo>
                  <a:close/>
                  <a:moveTo>
                    <a:pt x="292" y="319"/>
                  </a:moveTo>
                  <a:lnTo>
                    <a:pt x="292" y="319"/>
                  </a:lnTo>
                  <a:cubicBezTo>
                    <a:pt x="97" y="319"/>
                    <a:pt x="97" y="319"/>
                    <a:pt x="97" y="319"/>
                  </a:cubicBezTo>
                  <a:cubicBezTo>
                    <a:pt x="97" y="346"/>
                    <a:pt x="97" y="346"/>
                    <a:pt x="97" y="346"/>
                  </a:cubicBezTo>
                  <a:cubicBezTo>
                    <a:pt x="292" y="346"/>
                    <a:pt x="292" y="346"/>
                    <a:pt x="292" y="346"/>
                  </a:cubicBezTo>
                  <a:lnTo>
                    <a:pt x="292" y="319"/>
                  </a:lnTo>
                  <a:close/>
                  <a:moveTo>
                    <a:pt x="248" y="302"/>
                  </a:moveTo>
                  <a:lnTo>
                    <a:pt x="248" y="302"/>
                  </a:lnTo>
                  <a:cubicBezTo>
                    <a:pt x="292" y="302"/>
                    <a:pt x="292" y="302"/>
                    <a:pt x="292" y="302"/>
                  </a:cubicBezTo>
                  <a:cubicBezTo>
                    <a:pt x="292" y="275"/>
                    <a:pt x="292" y="275"/>
                    <a:pt x="292" y="275"/>
                  </a:cubicBezTo>
                  <a:cubicBezTo>
                    <a:pt x="248" y="275"/>
                    <a:pt x="248" y="275"/>
                    <a:pt x="248" y="275"/>
                  </a:cubicBezTo>
                  <a:lnTo>
                    <a:pt x="248" y="3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1" name="išľíďè">
            <a:extLst>
              <a:ext uri="{FF2B5EF4-FFF2-40B4-BE49-F238E27FC236}">
                <a16:creationId xmlns:a16="http://schemas.microsoft.com/office/drawing/2014/main" xmlns="" id="{C2A10DEA-63D0-4DB2-B8E5-31BCAFCFAA54}"/>
              </a:ext>
            </a:extLst>
          </p:cNvPr>
          <p:cNvSpPr/>
          <p:nvPr/>
        </p:nvSpPr>
        <p:spPr bwMode="auto">
          <a:xfrm>
            <a:off x="1986991" y="315728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52" name="iSlíďè">
            <a:extLst>
              <a:ext uri="{FF2B5EF4-FFF2-40B4-BE49-F238E27FC236}">
                <a16:creationId xmlns:a16="http://schemas.microsoft.com/office/drawing/2014/main" xmlns="" id="{1AA3F4C7-ABCB-43EC-8210-098017004B4F}"/>
              </a:ext>
            </a:extLst>
          </p:cNvPr>
          <p:cNvSpPr txBox="1"/>
          <p:nvPr/>
        </p:nvSpPr>
        <p:spPr bwMode="auto">
          <a:xfrm>
            <a:off x="2002699" y="281657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53" name="išľíďè">
            <a:extLst>
              <a:ext uri="{FF2B5EF4-FFF2-40B4-BE49-F238E27FC236}">
                <a16:creationId xmlns:a16="http://schemas.microsoft.com/office/drawing/2014/main" xmlns="" id="{78F63405-0A90-48E9-B036-EB5E34FD4592}"/>
              </a:ext>
            </a:extLst>
          </p:cNvPr>
          <p:cNvSpPr/>
          <p:nvPr/>
        </p:nvSpPr>
        <p:spPr bwMode="auto">
          <a:xfrm>
            <a:off x="1977571" y="415653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54" name="iSlíďè">
            <a:extLst>
              <a:ext uri="{FF2B5EF4-FFF2-40B4-BE49-F238E27FC236}">
                <a16:creationId xmlns:a16="http://schemas.microsoft.com/office/drawing/2014/main" xmlns="" id="{76D415DC-47F9-44E6-8CDD-F2AA948F9C43}"/>
              </a:ext>
            </a:extLst>
          </p:cNvPr>
          <p:cNvSpPr txBox="1"/>
          <p:nvPr/>
        </p:nvSpPr>
        <p:spPr bwMode="auto">
          <a:xfrm>
            <a:off x="1993279" y="381581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55" name="išľíďè">
            <a:extLst>
              <a:ext uri="{FF2B5EF4-FFF2-40B4-BE49-F238E27FC236}">
                <a16:creationId xmlns:a16="http://schemas.microsoft.com/office/drawing/2014/main" xmlns="" id="{F7A446EE-7612-4BCC-9389-EC4F1EC2E8D8}"/>
              </a:ext>
            </a:extLst>
          </p:cNvPr>
          <p:cNvSpPr/>
          <p:nvPr/>
        </p:nvSpPr>
        <p:spPr bwMode="auto">
          <a:xfrm>
            <a:off x="1986991" y="5170012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56" name="iSlíďè">
            <a:extLst>
              <a:ext uri="{FF2B5EF4-FFF2-40B4-BE49-F238E27FC236}">
                <a16:creationId xmlns:a16="http://schemas.microsoft.com/office/drawing/2014/main" xmlns="" id="{99398934-5983-445E-9F7A-93B7BF80E415}"/>
              </a:ext>
            </a:extLst>
          </p:cNvPr>
          <p:cNvSpPr txBox="1"/>
          <p:nvPr/>
        </p:nvSpPr>
        <p:spPr bwMode="auto">
          <a:xfrm>
            <a:off x="2002699" y="482929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769516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千图设计师MC：ID 29795607库_组合 29">
            <a:extLst>
              <a:ext uri="{FF2B5EF4-FFF2-40B4-BE49-F238E27FC236}">
                <a16:creationId xmlns:a16="http://schemas.microsoft.com/office/drawing/2014/main" xmlns="" id="{77F2AA58-93BE-47EC-86C1-9BC4CDA9140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166369" y="2171700"/>
            <a:ext cx="3859261" cy="2400304"/>
            <a:chOff x="4166369" y="2171700"/>
            <a:chExt cx="3859261" cy="2400304"/>
          </a:xfrm>
        </p:grpSpPr>
        <p:sp>
          <p:nvSpPr>
            <p:cNvPr id="4" name="Rectangle 1">
              <a:extLst>
                <a:ext uri="{FF2B5EF4-FFF2-40B4-BE49-F238E27FC236}">
                  <a16:creationId xmlns:a16="http://schemas.microsoft.com/office/drawing/2014/main" xmlns="" id="{542C7BDC-62B8-4478-82B2-76A7B9949887}"/>
                </a:ext>
              </a:extLst>
            </p:cNvPr>
            <p:cNvSpPr/>
            <p:nvPr/>
          </p:nvSpPr>
          <p:spPr>
            <a:xfrm>
              <a:off x="4681585" y="2171700"/>
              <a:ext cx="2828830" cy="1981200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Parallelogram 2">
              <a:extLst>
                <a:ext uri="{FF2B5EF4-FFF2-40B4-BE49-F238E27FC236}">
                  <a16:creationId xmlns:a16="http://schemas.microsoft.com/office/drawing/2014/main" xmlns="" id="{4BC947EB-3BE6-41C4-AEDD-8AF863228E06}"/>
                </a:ext>
              </a:extLst>
            </p:cNvPr>
            <p:cNvSpPr/>
            <p:nvPr/>
          </p:nvSpPr>
          <p:spPr>
            <a:xfrm rot="5400000">
              <a:off x="6567872" y="3114245"/>
              <a:ext cx="2400302" cy="515215"/>
            </a:xfrm>
            <a:prstGeom prst="parallelogram">
              <a:avLst>
                <a:gd name="adj" fmla="val 82178"/>
              </a:avLst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Parallelogram 3">
              <a:extLst>
                <a:ext uri="{FF2B5EF4-FFF2-40B4-BE49-F238E27FC236}">
                  <a16:creationId xmlns:a16="http://schemas.microsoft.com/office/drawing/2014/main" xmlns="" id="{18E0E589-725C-409D-98B7-D9ECFD352E71}"/>
                </a:ext>
              </a:extLst>
            </p:cNvPr>
            <p:cNvSpPr/>
            <p:nvPr/>
          </p:nvSpPr>
          <p:spPr>
            <a:xfrm rot="16200000" flipV="1">
              <a:off x="3223826" y="3114245"/>
              <a:ext cx="2400302" cy="515215"/>
            </a:xfrm>
            <a:prstGeom prst="parallelogram">
              <a:avLst>
                <a:gd name="adj" fmla="val 82178"/>
              </a:avLst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6F16011F-45ED-4BA4-8660-DE82EAEAE5DD}"/>
                </a:ext>
              </a:extLst>
            </p:cNvPr>
            <p:cNvSpPr txBox="1"/>
            <p:nvPr/>
          </p:nvSpPr>
          <p:spPr>
            <a:xfrm>
              <a:off x="5085513" y="3271936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lvl="0"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美仑设计专业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设计美仑设计专业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设计美仑设计专业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设计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xmlns="" id="{152DCF87-14FD-4ECE-9B31-2FFDD9A17BD1}"/>
                </a:ext>
              </a:extLst>
            </p:cNvPr>
            <p:cNvSpPr/>
            <p:nvPr/>
          </p:nvSpPr>
          <p:spPr>
            <a:xfrm>
              <a:off x="5085512" y="2970842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6" name="Freeform: Shape 13">
              <a:extLst>
                <a:ext uri="{FF2B5EF4-FFF2-40B4-BE49-F238E27FC236}">
                  <a16:creationId xmlns:a16="http://schemas.microsoft.com/office/drawing/2014/main" xmlns="" id="{55AD2F11-0322-4D65-9066-7160B71C419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25723" y="2368512"/>
              <a:ext cx="540552" cy="539984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千图设计师MC：ID 29795607库_组合 30">
            <a:extLst>
              <a:ext uri="{FF2B5EF4-FFF2-40B4-BE49-F238E27FC236}">
                <a16:creationId xmlns:a16="http://schemas.microsoft.com/office/drawing/2014/main" xmlns="" id="{C6949DB0-6698-4ADD-A86F-6020C219E73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025629" y="2628903"/>
            <a:ext cx="3344046" cy="2400304"/>
            <a:chOff x="8025629" y="2628903"/>
            <a:chExt cx="3344046" cy="2400304"/>
          </a:xfrm>
        </p:grpSpPr>
        <p:sp>
          <p:nvSpPr>
            <p:cNvPr id="7" name="Rectangle 5">
              <a:extLst>
                <a:ext uri="{FF2B5EF4-FFF2-40B4-BE49-F238E27FC236}">
                  <a16:creationId xmlns:a16="http://schemas.microsoft.com/office/drawing/2014/main" xmlns="" id="{BB62B758-AC54-4F40-BB6D-85FA8B37EB50}"/>
                </a:ext>
              </a:extLst>
            </p:cNvPr>
            <p:cNvSpPr/>
            <p:nvPr/>
          </p:nvSpPr>
          <p:spPr>
            <a:xfrm>
              <a:off x="8025629" y="2628903"/>
              <a:ext cx="2828830" cy="1943100"/>
            </a:xfrm>
            <a:prstGeom prst="rec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Parallelogram 6">
              <a:extLst>
                <a:ext uri="{FF2B5EF4-FFF2-40B4-BE49-F238E27FC236}">
                  <a16:creationId xmlns:a16="http://schemas.microsoft.com/office/drawing/2014/main" xmlns="" id="{84BEAA2C-05EA-4060-B5A9-22E5E1F2CE5E}"/>
                </a:ext>
              </a:extLst>
            </p:cNvPr>
            <p:cNvSpPr/>
            <p:nvPr/>
          </p:nvSpPr>
          <p:spPr>
            <a:xfrm rot="5400000">
              <a:off x="9911917" y="3571448"/>
              <a:ext cx="2400302" cy="515215"/>
            </a:xfrm>
            <a:prstGeom prst="parallelogram">
              <a:avLst>
                <a:gd name="adj" fmla="val 82178"/>
              </a:avLst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TextBox 15">
              <a:extLst>
                <a:ext uri="{FF2B5EF4-FFF2-40B4-BE49-F238E27FC236}">
                  <a16:creationId xmlns:a16="http://schemas.microsoft.com/office/drawing/2014/main" xmlns="" id="{B880700B-0B49-430A-A675-A63D731A4D95}"/>
                </a:ext>
              </a:extLst>
            </p:cNvPr>
            <p:cNvSpPr txBox="1"/>
            <p:nvPr/>
          </p:nvSpPr>
          <p:spPr>
            <a:xfrm>
              <a:off x="8514470" y="3730094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lvl="0"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美仑设计专业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设计美仑设计专业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设计美仑设计专业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设计</a:t>
              </a:r>
            </a:p>
          </p:txBody>
        </p:sp>
        <p:sp>
          <p:nvSpPr>
            <p:cNvPr id="14" name="Rectangle 16">
              <a:extLst>
                <a:ext uri="{FF2B5EF4-FFF2-40B4-BE49-F238E27FC236}">
                  <a16:creationId xmlns:a16="http://schemas.microsoft.com/office/drawing/2014/main" xmlns="" id="{3643C4B8-0D97-4FDF-A557-DA9FBEF638F7}"/>
                </a:ext>
              </a:extLst>
            </p:cNvPr>
            <p:cNvSpPr/>
            <p:nvPr/>
          </p:nvSpPr>
          <p:spPr>
            <a:xfrm>
              <a:off x="8514469" y="3429000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7" name="Freeform: Shape 14">
              <a:extLst>
                <a:ext uri="{FF2B5EF4-FFF2-40B4-BE49-F238E27FC236}">
                  <a16:creationId xmlns:a16="http://schemas.microsoft.com/office/drawing/2014/main" xmlns="" id="{4B3F0451-1E9F-46BA-B506-E5999264834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9343" y="2809948"/>
              <a:ext cx="487208" cy="48630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设计师MC：ID 29795607库_组合 1">
            <a:extLst>
              <a:ext uri="{FF2B5EF4-FFF2-40B4-BE49-F238E27FC236}">
                <a16:creationId xmlns:a16="http://schemas.microsoft.com/office/drawing/2014/main" xmlns="" id="{980BD7B9-5F3E-4991-8D49-F8C93B8F9B76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22324" y="2628903"/>
            <a:ext cx="3344046" cy="2400304"/>
            <a:chOff x="822324" y="2628903"/>
            <a:chExt cx="3344046" cy="2400304"/>
          </a:xfrm>
        </p:grpSpPr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xmlns="" id="{C903A54A-FAFD-4685-A0C0-3E3D2711BFA2}"/>
                </a:ext>
              </a:extLst>
            </p:cNvPr>
            <p:cNvSpPr/>
            <p:nvPr/>
          </p:nvSpPr>
          <p:spPr>
            <a:xfrm>
              <a:off x="1337540" y="2628903"/>
              <a:ext cx="2828830" cy="1943100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Parallelogram 8">
              <a:extLst>
                <a:ext uri="{FF2B5EF4-FFF2-40B4-BE49-F238E27FC236}">
                  <a16:creationId xmlns:a16="http://schemas.microsoft.com/office/drawing/2014/main" xmlns="" id="{F6C9515B-215B-4A70-A4AB-B2D0BB552A70}"/>
                </a:ext>
              </a:extLst>
            </p:cNvPr>
            <p:cNvSpPr/>
            <p:nvPr/>
          </p:nvSpPr>
          <p:spPr>
            <a:xfrm rot="16200000" flipV="1">
              <a:off x="-120219" y="3571448"/>
              <a:ext cx="2400302" cy="515215"/>
            </a:xfrm>
            <a:prstGeom prst="parallelogram">
              <a:avLst>
                <a:gd name="adj" fmla="val 82178"/>
              </a:avLst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2">
              <a:extLst>
                <a:ext uri="{FF2B5EF4-FFF2-40B4-BE49-F238E27FC236}">
                  <a16:creationId xmlns:a16="http://schemas.microsoft.com/office/drawing/2014/main" xmlns="" id="{31B89247-6726-4ABD-B973-5FA8A74036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609" y="2806094"/>
              <a:ext cx="601048" cy="494012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6828BC49-F5CF-480C-8E01-5F9F0243C5CD}"/>
                </a:ext>
              </a:extLst>
            </p:cNvPr>
            <p:cNvSpPr txBox="1"/>
            <p:nvPr/>
          </p:nvSpPr>
          <p:spPr>
            <a:xfrm>
              <a:off x="1573324" y="3730094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lvl="0" defTabSz="913765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美仑设计专业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设计美仑设计专业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设计美仑设计专业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设计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xmlns="" id="{08500BF0-1714-4602-95F5-5702581D0191}"/>
                </a:ext>
              </a:extLst>
            </p:cNvPr>
            <p:cNvSpPr/>
            <p:nvPr/>
          </p:nvSpPr>
          <p:spPr>
            <a:xfrm>
              <a:off x="1573323" y="3429000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sp>
        <p:nvSpPr>
          <p:cNvPr id="32" name="išľíďè">
            <a:extLst>
              <a:ext uri="{FF2B5EF4-FFF2-40B4-BE49-F238E27FC236}">
                <a16:creationId xmlns:a16="http://schemas.microsoft.com/office/drawing/2014/main" xmlns="" id="{EDC91B6D-A90B-414D-9F58-79FB020F274E}"/>
              </a:ext>
            </a:extLst>
          </p:cNvPr>
          <p:cNvSpPr/>
          <p:nvPr/>
        </p:nvSpPr>
        <p:spPr bwMode="auto">
          <a:xfrm>
            <a:off x="1337540" y="529821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33" name="iSlíďè">
            <a:extLst>
              <a:ext uri="{FF2B5EF4-FFF2-40B4-BE49-F238E27FC236}">
                <a16:creationId xmlns:a16="http://schemas.microsoft.com/office/drawing/2014/main" xmlns="" id="{437FF406-E0DD-4BD9-B01B-5D0F7AA7B90A}"/>
              </a:ext>
            </a:extLst>
          </p:cNvPr>
          <p:cNvSpPr txBox="1"/>
          <p:nvPr/>
        </p:nvSpPr>
        <p:spPr bwMode="auto">
          <a:xfrm>
            <a:off x="1778631" y="496384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34" name="išľíďè">
            <a:extLst>
              <a:ext uri="{FF2B5EF4-FFF2-40B4-BE49-F238E27FC236}">
                <a16:creationId xmlns:a16="http://schemas.microsoft.com/office/drawing/2014/main" xmlns="" id="{E72F077A-7C38-4889-AA64-C79172F2043F}"/>
              </a:ext>
            </a:extLst>
          </p:cNvPr>
          <p:cNvSpPr/>
          <p:nvPr/>
        </p:nvSpPr>
        <p:spPr bwMode="auto">
          <a:xfrm>
            <a:off x="4824915" y="529821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35" name="iSlíďè">
            <a:extLst>
              <a:ext uri="{FF2B5EF4-FFF2-40B4-BE49-F238E27FC236}">
                <a16:creationId xmlns:a16="http://schemas.microsoft.com/office/drawing/2014/main" xmlns="" id="{07FA639F-426C-401C-BE7B-246FFF393E1F}"/>
              </a:ext>
            </a:extLst>
          </p:cNvPr>
          <p:cNvSpPr txBox="1"/>
          <p:nvPr/>
        </p:nvSpPr>
        <p:spPr bwMode="auto">
          <a:xfrm>
            <a:off x="5266006" y="496384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36" name="išľíďè">
            <a:extLst>
              <a:ext uri="{FF2B5EF4-FFF2-40B4-BE49-F238E27FC236}">
                <a16:creationId xmlns:a16="http://schemas.microsoft.com/office/drawing/2014/main" xmlns="" id="{5BFE4D49-014E-48CE-B542-68598E3529BA}"/>
              </a:ext>
            </a:extLst>
          </p:cNvPr>
          <p:cNvSpPr/>
          <p:nvPr/>
        </p:nvSpPr>
        <p:spPr bwMode="auto">
          <a:xfrm>
            <a:off x="8317819" y="529821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37" name="iSlíďè">
            <a:extLst>
              <a:ext uri="{FF2B5EF4-FFF2-40B4-BE49-F238E27FC236}">
                <a16:creationId xmlns:a16="http://schemas.microsoft.com/office/drawing/2014/main" xmlns="" id="{D45062E3-4517-4182-988E-E25CE0335F55}"/>
              </a:ext>
            </a:extLst>
          </p:cNvPr>
          <p:cNvSpPr txBox="1"/>
          <p:nvPr/>
        </p:nvSpPr>
        <p:spPr bwMode="auto">
          <a:xfrm>
            <a:off x="8758910" y="496384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35881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设计师MC：ID 29795607库_组合 2">
            <a:extLst>
              <a:ext uri="{FF2B5EF4-FFF2-40B4-BE49-F238E27FC236}">
                <a16:creationId xmlns:a16="http://schemas.microsoft.com/office/drawing/2014/main" xmlns="" id="{B675DE57-7534-4407-9168-1109C5545A2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938841" y="2097604"/>
            <a:ext cx="4087375" cy="3648439"/>
            <a:chOff x="4052312" y="2372849"/>
            <a:chExt cx="4087375" cy="3648439"/>
          </a:xfrm>
        </p:grpSpPr>
        <p:sp>
          <p:nvSpPr>
            <p:cNvPr id="14" name="Freeform: Shape 65">
              <a:extLst>
                <a:ext uri="{FF2B5EF4-FFF2-40B4-BE49-F238E27FC236}">
                  <a16:creationId xmlns:a16="http://schemas.microsoft.com/office/drawing/2014/main" xmlns="" id="{1847B4E6-3CEC-4536-B566-E86B184E31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6048" y="3858802"/>
              <a:ext cx="2633639" cy="2162486"/>
            </a:xfrm>
            <a:custGeom>
              <a:avLst/>
              <a:gdLst/>
              <a:ahLst/>
              <a:cxnLst>
                <a:cxn ang="0">
                  <a:pos x="392" y="0"/>
                </a:cxn>
                <a:cxn ang="0">
                  <a:pos x="514" y="321"/>
                </a:cxn>
                <a:cxn ang="0">
                  <a:pos x="0" y="425"/>
                </a:cxn>
                <a:cxn ang="0">
                  <a:pos x="328" y="275"/>
                </a:cxn>
                <a:cxn ang="0">
                  <a:pos x="392" y="0"/>
                </a:cxn>
              </a:cxnLst>
              <a:rect l="0" t="0" r="r" b="b"/>
              <a:pathLst>
                <a:path w="617" h="507">
                  <a:moveTo>
                    <a:pt x="392" y="0"/>
                  </a:moveTo>
                  <a:cubicBezTo>
                    <a:pt x="392" y="0"/>
                    <a:pt x="617" y="168"/>
                    <a:pt x="514" y="321"/>
                  </a:cubicBezTo>
                  <a:cubicBezTo>
                    <a:pt x="388" y="507"/>
                    <a:pt x="0" y="425"/>
                    <a:pt x="0" y="425"/>
                  </a:cubicBezTo>
                  <a:cubicBezTo>
                    <a:pt x="0" y="425"/>
                    <a:pt x="203" y="411"/>
                    <a:pt x="328" y="275"/>
                  </a:cubicBezTo>
                  <a:cubicBezTo>
                    <a:pt x="414" y="180"/>
                    <a:pt x="392" y="0"/>
                    <a:pt x="392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66">
              <a:extLst>
                <a:ext uri="{FF2B5EF4-FFF2-40B4-BE49-F238E27FC236}">
                  <a16:creationId xmlns:a16="http://schemas.microsoft.com/office/drawing/2014/main" xmlns="" id="{69EF531C-7F79-468F-966C-6349EDB0B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2312" y="3097703"/>
              <a:ext cx="1864489" cy="2822909"/>
            </a:xfrm>
            <a:custGeom>
              <a:avLst/>
              <a:gdLst/>
              <a:ahLst/>
              <a:cxnLst>
                <a:cxn ang="0">
                  <a:pos x="437" y="552"/>
                </a:cxn>
                <a:cxn ang="0">
                  <a:pos x="99" y="497"/>
                </a:cxn>
                <a:cxn ang="0">
                  <a:pos x="265" y="0"/>
                </a:cxn>
                <a:cxn ang="0">
                  <a:pos x="232" y="359"/>
                </a:cxn>
                <a:cxn ang="0">
                  <a:pos x="437" y="552"/>
                </a:cxn>
              </a:cxnLst>
              <a:rect l="0" t="0" r="r" b="b"/>
              <a:pathLst>
                <a:path w="437" h="662">
                  <a:moveTo>
                    <a:pt x="437" y="552"/>
                  </a:moveTo>
                  <a:cubicBezTo>
                    <a:pt x="437" y="552"/>
                    <a:pt x="179" y="662"/>
                    <a:pt x="99" y="497"/>
                  </a:cubicBezTo>
                  <a:cubicBezTo>
                    <a:pt x="0" y="294"/>
                    <a:pt x="265" y="0"/>
                    <a:pt x="265" y="0"/>
                  </a:cubicBezTo>
                  <a:cubicBezTo>
                    <a:pt x="265" y="0"/>
                    <a:pt x="176" y="183"/>
                    <a:pt x="232" y="359"/>
                  </a:cubicBezTo>
                  <a:cubicBezTo>
                    <a:pt x="271" y="481"/>
                    <a:pt x="437" y="552"/>
                    <a:pt x="437" y="552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67">
              <a:extLst>
                <a:ext uri="{FF2B5EF4-FFF2-40B4-BE49-F238E27FC236}">
                  <a16:creationId xmlns:a16="http://schemas.microsoft.com/office/drawing/2014/main" xmlns="" id="{A21C842D-5F5D-4A77-B148-C4D52500B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836" y="2372849"/>
              <a:ext cx="2404104" cy="1731598"/>
            </a:xfrm>
            <a:custGeom>
              <a:avLst/>
              <a:gdLst/>
              <a:ahLst/>
              <a:cxnLst>
                <a:cxn ang="0">
                  <a:pos x="0" y="279"/>
                </a:cxn>
                <a:cxn ang="0">
                  <a:pos x="216" y="14"/>
                </a:cxn>
                <a:cxn ang="0">
                  <a:pos x="564" y="406"/>
                </a:cxn>
                <a:cxn ang="0">
                  <a:pos x="269" y="198"/>
                </a:cxn>
                <a:cxn ang="0">
                  <a:pos x="0" y="279"/>
                </a:cxn>
              </a:cxnLst>
              <a:rect l="0" t="0" r="r" b="b"/>
              <a:pathLst>
                <a:path w="564" h="406">
                  <a:moveTo>
                    <a:pt x="0" y="279"/>
                  </a:moveTo>
                  <a:cubicBezTo>
                    <a:pt x="0" y="279"/>
                    <a:pt x="33" y="0"/>
                    <a:pt x="216" y="14"/>
                  </a:cubicBezTo>
                  <a:cubicBezTo>
                    <a:pt x="441" y="29"/>
                    <a:pt x="564" y="406"/>
                    <a:pt x="564" y="406"/>
                  </a:cubicBezTo>
                  <a:cubicBezTo>
                    <a:pt x="564" y="406"/>
                    <a:pt x="449" y="237"/>
                    <a:pt x="269" y="198"/>
                  </a:cubicBezTo>
                  <a:cubicBezTo>
                    <a:pt x="144" y="170"/>
                    <a:pt x="0" y="279"/>
                    <a:pt x="0" y="27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68">
              <a:extLst>
                <a:ext uri="{FF2B5EF4-FFF2-40B4-BE49-F238E27FC236}">
                  <a16:creationId xmlns:a16="http://schemas.microsoft.com/office/drawing/2014/main" xmlns="" id="{BF20B669-48B4-4035-9F4B-7E2422DBB3D5}"/>
                </a:ext>
              </a:extLst>
            </p:cNvPr>
            <p:cNvGrpSpPr/>
            <p:nvPr/>
          </p:nvGrpSpPr>
          <p:grpSpPr>
            <a:xfrm>
              <a:off x="4671116" y="4917324"/>
              <a:ext cx="456432" cy="459762"/>
              <a:chOff x="1905000" y="3457575"/>
              <a:chExt cx="217488" cy="219075"/>
            </a:xfrm>
            <a:solidFill>
              <a:schemeClr val="bg1"/>
            </a:solidFill>
          </p:grpSpPr>
          <p:sp>
            <p:nvSpPr>
              <p:cNvPr id="26" name="Freeform: Shape 69">
                <a:extLst>
                  <a:ext uri="{FF2B5EF4-FFF2-40B4-BE49-F238E27FC236}">
                    <a16:creationId xmlns:a16="http://schemas.microsoft.com/office/drawing/2014/main" xmlns="" id="{3F4D4B36-6911-42DD-B496-90A1119764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5000" y="3457575"/>
                <a:ext cx="217488" cy="219075"/>
              </a:xfrm>
              <a:custGeom>
                <a:avLst/>
                <a:gdLst/>
                <a:ahLst/>
                <a:cxnLst>
                  <a:cxn ang="0">
                    <a:pos x="76" y="9"/>
                  </a:cxn>
                  <a:cxn ang="0">
                    <a:pos x="53" y="0"/>
                  </a:cxn>
                  <a:cxn ang="0">
                    <a:pos x="30" y="9"/>
                  </a:cxn>
                  <a:cxn ang="0">
                    <a:pos x="21" y="32"/>
                  </a:cxn>
                  <a:cxn ang="0">
                    <a:pos x="25" y="48"/>
                  </a:cxn>
                  <a:cxn ang="0">
                    <a:pos x="1" y="73"/>
                  </a:cxn>
                  <a:cxn ang="0">
                    <a:pos x="0" y="75"/>
                  </a:cxn>
                  <a:cxn ang="0">
                    <a:pos x="1" y="77"/>
                  </a:cxn>
                  <a:cxn ang="0">
                    <a:pos x="8" y="85"/>
                  </a:cxn>
                  <a:cxn ang="0">
                    <a:pos x="10" y="85"/>
                  </a:cxn>
                  <a:cxn ang="0">
                    <a:pos x="12" y="85"/>
                  </a:cxn>
                  <a:cxn ang="0">
                    <a:pos x="37" y="60"/>
                  </a:cxn>
                  <a:cxn ang="0">
                    <a:pos x="53" y="64"/>
                  </a:cxn>
                  <a:cxn ang="0">
                    <a:pos x="76" y="55"/>
                  </a:cxn>
                  <a:cxn ang="0">
                    <a:pos x="85" y="32"/>
                  </a:cxn>
                  <a:cxn ang="0">
                    <a:pos x="76" y="9"/>
                  </a:cxn>
                  <a:cxn ang="0">
                    <a:pos x="10" y="79"/>
                  </a:cxn>
                  <a:cxn ang="0">
                    <a:pos x="6" y="75"/>
                  </a:cxn>
                  <a:cxn ang="0">
                    <a:pos x="28" y="53"/>
                  </a:cxn>
                  <a:cxn ang="0">
                    <a:pos x="30" y="55"/>
                  </a:cxn>
                  <a:cxn ang="0">
                    <a:pos x="32" y="57"/>
                  </a:cxn>
                  <a:cxn ang="0">
                    <a:pos x="10" y="79"/>
                  </a:cxn>
                  <a:cxn ang="0">
                    <a:pos x="72" y="51"/>
                  </a:cxn>
                  <a:cxn ang="0">
                    <a:pos x="53" y="59"/>
                  </a:cxn>
                  <a:cxn ang="0">
                    <a:pos x="34" y="51"/>
                  </a:cxn>
                  <a:cxn ang="0">
                    <a:pos x="26" y="32"/>
                  </a:cxn>
                  <a:cxn ang="0">
                    <a:pos x="34" y="13"/>
                  </a:cxn>
                  <a:cxn ang="0">
                    <a:pos x="53" y="5"/>
                  </a:cxn>
                  <a:cxn ang="0">
                    <a:pos x="72" y="13"/>
                  </a:cxn>
                  <a:cxn ang="0">
                    <a:pos x="80" y="32"/>
                  </a:cxn>
                  <a:cxn ang="0">
                    <a:pos x="72" y="51"/>
                  </a:cxn>
                </a:cxnLst>
                <a:rect l="0" t="0" r="r" b="b"/>
                <a:pathLst>
                  <a:path w="85" h="85">
                    <a:moveTo>
                      <a:pt x="76" y="9"/>
                    </a:moveTo>
                    <a:cubicBezTo>
                      <a:pt x="70" y="3"/>
                      <a:pt x="62" y="0"/>
                      <a:pt x="53" y="0"/>
                    </a:cubicBezTo>
                    <a:cubicBezTo>
                      <a:pt x="44" y="0"/>
                      <a:pt x="36" y="3"/>
                      <a:pt x="30" y="9"/>
                    </a:cubicBezTo>
                    <a:cubicBezTo>
                      <a:pt x="24" y="15"/>
                      <a:pt x="21" y="23"/>
                      <a:pt x="21" y="32"/>
                    </a:cubicBezTo>
                    <a:cubicBezTo>
                      <a:pt x="21" y="38"/>
                      <a:pt x="22" y="43"/>
                      <a:pt x="25" y="48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0" y="74"/>
                      <a:pt x="0" y="74"/>
                      <a:pt x="0" y="75"/>
                    </a:cubicBezTo>
                    <a:cubicBezTo>
                      <a:pt x="0" y="76"/>
                      <a:pt x="0" y="76"/>
                      <a:pt x="1" y="77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9" y="85"/>
                      <a:pt x="9" y="85"/>
                      <a:pt x="10" y="85"/>
                    </a:cubicBezTo>
                    <a:cubicBezTo>
                      <a:pt x="11" y="85"/>
                      <a:pt x="12" y="85"/>
                      <a:pt x="12" y="85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42" y="63"/>
                      <a:pt x="47" y="64"/>
                      <a:pt x="53" y="64"/>
                    </a:cubicBezTo>
                    <a:cubicBezTo>
                      <a:pt x="62" y="64"/>
                      <a:pt x="70" y="61"/>
                      <a:pt x="76" y="55"/>
                    </a:cubicBezTo>
                    <a:cubicBezTo>
                      <a:pt x="82" y="49"/>
                      <a:pt x="85" y="41"/>
                      <a:pt x="85" y="32"/>
                    </a:cubicBezTo>
                    <a:cubicBezTo>
                      <a:pt x="85" y="23"/>
                      <a:pt x="82" y="15"/>
                      <a:pt x="76" y="9"/>
                    </a:cubicBezTo>
                    <a:close/>
                    <a:moveTo>
                      <a:pt x="10" y="79"/>
                    </a:moveTo>
                    <a:cubicBezTo>
                      <a:pt x="6" y="75"/>
                      <a:pt x="6" y="75"/>
                      <a:pt x="6" y="75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9" y="53"/>
                      <a:pt x="30" y="54"/>
                      <a:pt x="30" y="55"/>
                    </a:cubicBezTo>
                    <a:cubicBezTo>
                      <a:pt x="31" y="56"/>
                      <a:pt x="32" y="56"/>
                      <a:pt x="32" y="57"/>
                    </a:cubicBezTo>
                    <a:lnTo>
                      <a:pt x="10" y="79"/>
                    </a:lnTo>
                    <a:close/>
                    <a:moveTo>
                      <a:pt x="72" y="51"/>
                    </a:moveTo>
                    <a:cubicBezTo>
                      <a:pt x="67" y="56"/>
                      <a:pt x="60" y="59"/>
                      <a:pt x="53" y="59"/>
                    </a:cubicBezTo>
                    <a:cubicBezTo>
                      <a:pt x="46" y="59"/>
                      <a:pt x="39" y="56"/>
                      <a:pt x="34" y="51"/>
                    </a:cubicBezTo>
                    <a:cubicBezTo>
                      <a:pt x="29" y="46"/>
                      <a:pt x="26" y="39"/>
                      <a:pt x="26" y="32"/>
                    </a:cubicBezTo>
                    <a:cubicBezTo>
                      <a:pt x="26" y="25"/>
                      <a:pt x="29" y="18"/>
                      <a:pt x="34" y="13"/>
                    </a:cubicBezTo>
                    <a:cubicBezTo>
                      <a:pt x="39" y="8"/>
                      <a:pt x="46" y="5"/>
                      <a:pt x="53" y="5"/>
                    </a:cubicBezTo>
                    <a:cubicBezTo>
                      <a:pt x="60" y="5"/>
                      <a:pt x="67" y="8"/>
                      <a:pt x="72" y="13"/>
                    </a:cubicBezTo>
                    <a:cubicBezTo>
                      <a:pt x="77" y="18"/>
                      <a:pt x="80" y="25"/>
                      <a:pt x="80" y="32"/>
                    </a:cubicBezTo>
                    <a:cubicBezTo>
                      <a:pt x="80" y="39"/>
                      <a:pt x="77" y="46"/>
                      <a:pt x="72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70">
                <a:extLst>
                  <a:ext uri="{FF2B5EF4-FFF2-40B4-BE49-F238E27FC236}">
                    <a16:creationId xmlns:a16="http://schemas.microsoft.com/office/drawing/2014/main" xmlns="" id="{978AE3B6-6CB7-4B5A-B2E0-65873AEEB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2313" y="3548063"/>
                <a:ext cx="107950" cy="50800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38" y="2"/>
                  </a:cxn>
                  <a:cxn ang="0">
                    <a:pos x="33" y="11"/>
                  </a:cxn>
                  <a:cxn ang="0">
                    <a:pos x="19" y="17"/>
                  </a:cxn>
                  <a:cxn ang="0">
                    <a:pos x="5" y="11"/>
                  </a:cxn>
                  <a:cxn ang="0">
                    <a:pos x="3" y="9"/>
                  </a:cxn>
                  <a:cxn ang="0">
                    <a:pos x="1" y="8"/>
                  </a:cxn>
                  <a:cxn ang="0">
                    <a:pos x="1" y="11"/>
                  </a:cxn>
                  <a:cxn ang="0">
                    <a:pos x="3" y="13"/>
                  </a:cxn>
                  <a:cxn ang="0">
                    <a:pos x="19" y="20"/>
                  </a:cxn>
                  <a:cxn ang="0">
                    <a:pos x="35" y="13"/>
                  </a:cxn>
                  <a:cxn ang="0">
                    <a:pos x="42" y="2"/>
                  </a:cxn>
                  <a:cxn ang="0">
                    <a:pos x="40" y="0"/>
                  </a:cxn>
                </a:cxnLst>
                <a:rect l="0" t="0" r="r" b="b"/>
                <a:pathLst>
                  <a:path w="42" h="20">
                    <a:moveTo>
                      <a:pt x="40" y="0"/>
                    </a:moveTo>
                    <a:cubicBezTo>
                      <a:pt x="39" y="0"/>
                      <a:pt x="38" y="1"/>
                      <a:pt x="38" y="2"/>
                    </a:cubicBezTo>
                    <a:cubicBezTo>
                      <a:pt x="37" y="5"/>
                      <a:pt x="35" y="8"/>
                      <a:pt x="33" y="11"/>
                    </a:cubicBezTo>
                    <a:cubicBezTo>
                      <a:pt x="29" y="15"/>
                      <a:pt x="24" y="17"/>
                      <a:pt x="19" y="17"/>
                    </a:cubicBezTo>
                    <a:cubicBezTo>
                      <a:pt x="14" y="17"/>
                      <a:pt x="9" y="15"/>
                      <a:pt x="5" y="11"/>
                    </a:cubicBezTo>
                    <a:cubicBezTo>
                      <a:pt x="5" y="10"/>
                      <a:pt x="4" y="9"/>
                      <a:pt x="3" y="9"/>
                    </a:cubicBezTo>
                    <a:cubicBezTo>
                      <a:pt x="3" y="8"/>
                      <a:pt x="2" y="8"/>
                      <a:pt x="1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2"/>
                      <a:pt x="2" y="13"/>
                      <a:pt x="3" y="13"/>
                    </a:cubicBezTo>
                    <a:cubicBezTo>
                      <a:pt x="7" y="18"/>
                      <a:pt x="13" y="20"/>
                      <a:pt x="19" y="20"/>
                    </a:cubicBezTo>
                    <a:cubicBezTo>
                      <a:pt x="25" y="20"/>
                      <a:pt x="31" y="18"/>
                      <a:pt x="35" y="13"/>
                    </a:cubicBezTo>
                    <a:cubicBezTo>
                      <a:pt x="38" y="10"/>
                      <a:pt x="41" y="7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71">
                <a:extLst>
                  <a:ext uri="{FF2B5EF4-FFF2-40B4-BE49-F238E27FC236}">
                    <a16:creationId xmlns:a16="http://schemas.microsoft.com/office/drawing/2014/main" xmlns="" id="{78A0FD32-9F12-4B9E-AD18-9A0FCDCF8C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438" y="3481388"/>
                <a:ext cx="123825" cy="79375"/>
              </a:xfrm>
              <a:custGeom>
                <a:avLst/>
                <a:gdLst/>
                <a:ahLst/>
                <a:cxnLst>
                  <a:cxn ang="0">
                    <a:pos x="6" y="29"/>
                  </a:cxn>
                  <a:cxn ang="0">
                    <a:pos x="11" y="9"/>
                  </a:cxn>
                  <a:cxn ang="0">
                    <a:pos x="25" y="3"/>
                  </a:cxn>
                  <a:cxn ang="0">
                    <a:pos x="39" y="9"/>
                  </a:cxn>
                  <a:cxn ang="0">
                    <a:pos x="44" y="18"/>
                  </a:cxn>
                  <a:cxn ang="0">
                    <a:pos x="46" y="19"/>
                  </a:cxn>
                  <a:cxn ang="0">
                    <a:pos x="47" y="17"/>
                  </a:cxn>
                  <a:cxn ang="0">
                    <a:pos x="41" y="7"/>
                  </a:cxn>
                  <a:cxn ang="0">
                    <a:pos x="25" y="0"/>
                  </a:cxn>
                  <a:cxn ang="0">
                    <a:pos x="9" y="7"/>
                  </a:cxn>
                  <a:cxn ang="0">
                    <a:pos x="3" y="30"/>
                  </a:cxn>
                  <a:cxn ang="0">
                    <a:pos x="5" y="31"/>
                  </a:cxn>
                  <a:cxn ang="0">
                    <a:pos x="5" y="31"/>
                  </a:cxn>
                  <a:cxn ang="0">
                    <a:pos x="6" y="29"/>
                  </a:cxn>
                </a:cxnLst>
                <a:rect l="0" t="0" r="r" b="b"/>
                <a:pathLst>
                  <a:path w="48" h="31">
                    <a:moveTo>
                      <a:pt x="6" y="29"/>
                    </a:moveTo>
                    <a:cubicBezTo>
                      <a:pt x="4" y="22"/>
                      <a:pt x="6" y="14"/>
                      <a:pt x="11" y="9"/>
                    </a:cubicBezTo>
                    <a:cubicBezTo>
                      <a:pt x="15" y="6"/>
                      <a:pt x="20" y="3"/>
                      <a:pt x="25" y="3"/>
                    </a:cubicBezTo>
                    <a:cubicBezTo>
                      <a:pt x="30" y="3"/>
                      <a:pt x="35" y="6"/>
                      <a:pt x="39" y="9"/>
                    </a:cubicBezTo>
                    <a:cubicBezTo>
                      <a:pt x="41" y="12"/>
                      <a:pt x="43" y="15"/>
                      <a:pt x="44" y="18"/>
                    </a:cubicBezTo>
                    <a:cubicBezTo>
                      <a:pt x="44" y="19"/>
                      <a:pt x="45" y="20"/>
                      <a:pt x="46" y="19"/>
                    </a:cubicBezTo>
                    <a:cubicBezTo>
                      <a:pt x="47" y="19"/>
                      <a:pt x="48" y="18"/>
                      <a:pt x="47" y="17"/>
                    </a:cubicBezTo>
                    <a:cubicBezTo>
                      <a:pt x="46" y="13"/>
                      <a:pt x="44" y="10"/>
                      <a:pt x="41" y="7"/>
                    </a:cubicBezTo>
                    <a:cubicBezTo>
                      <a:pt x="37" y="2"/>
                      <a:pt x="31" y="0"/>
                      <a:pt x="25" y="0"/>
                    </a:cubicBezTo>
                    <a:cubicBezTo>
                      <a:pt x="19" y="0"/>
                      <a:pt x="13" y="2"/>
                      <a:pt x="9" y="7"/>
                    </a:cubicBezTo>
                    <a:cubicBezTo>
                      <a:pt x="3" y="13"/>
                      <a:pt x="0" y="22"/>
                      <a:pt x="3" y="30"/>
                    </a:cubicBezTo>
                    <a:cubicBezTo>
                      <a:pt x="3" y="31"/>
                      <a:pt x="4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6" y="31"/>
                      <a:pt x="7" y="30"/>
                      <a:pt x="6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72">
                <a:extLst>
                  <a:ext uri="{FF2B5EF4-FFF2-40B4-BE49-F238E27FC236}">
                    <a16:creationId xmlns:a16="http://schemas.microsoft.com/office/drawing/2014/main" xmlns="" id="{E3D14677-354B-48D5-920A-A38981CE6A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3113" y="3498850"/>
                <a:ext cx="28575" cy="20638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8" y="7"/>
                  </a:cxn>
                  <a:cxn ang="0">
                    <a:pos x="9" y="8"/>
                  </a:cxn>
                  <a:cxn ang="0">
                    <a:pos x="10" y="7"/>
                  </a:cxn>
                  <a:cxn ang="0">
                    <a:pos x="10" y="5"/>
                  </a:cxn>
                  <a:cxn ang="0">
                    <a:pos x="3" y="1"/>
                  </a:cxn>
                </a:cxnLst>
                <a:rect l="0" t="0" r="r" b="b"/>
                <a:pathLst>
                  <a:path w="11" h="8">
                    <a:moveTo>
                      <a:pt x="3" y="1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5"/>
                      <a:pt x="6" y="6"/>
                      <a:pt x="8" y="7"/>
                    </a:cubicBezTo>
                    <a:cubicBezTo>
                      <a:pt x="8" y="8"/>
                      <a:pt x="8" y="8"/>
                      <a:pt x="9" y="8"/>
                    </a:cubicBezTo>
                    <a:cubicBezTo>
                      <a:pt x="9" y="8"/>
                      <a:pt x="10" y="8"/>
                      <a:pt x="10" y="7"/>
                    </a:cubicBezTo>
                    <a:cubicBezTo>
                      <a:pt x="11" y="7"/>
                      <a:pt x="11" y="6"/>
                      <a:pt x="10" y="5"/>
                    </a:cubicBezTo>
                    <a:cubicBezTo>
                      <a:pt x="8" y="3"/>
                      <a:pt x="5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73">
                <a:extLst>
                  <a:ext uri="{FF2B5EF4-FFF2-40B4-BE49-F238E27FC236}">
                    <a16:creationId xmlns:a16="http://schemas.microsoft.com/office/drawing/2014/main" xmlns="" id="{DBB610CD-5C95-4C13-B121-7E20E474A9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0100" y="3522663"/>
                <a:ext cx="12700" cy="1746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3" y="7"/>
                  </a:cxn>
                  <a:cxn ang="0">
                    <a:pos x="3" y="7"/>
                  </a:cxn>
                  <a:cxn ang="0">
                    <a:pos x="5" y="5"/>
                  </a:cxn>
                  <a:cxn ang="0">
                    <a:pos x="4" y="2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1" y="6"/>
                  </a:cxn>
                </a:cxnLst>
                <a:rect l="0" t="0" r="r" b="b"/>
                <a:pathLst>
                  <a:path w="5" h="7">
                    <a:moveTo>
                      <a:pt x="1" y="6"/>
                    </a:moveTo>
                    <a:cubicBezTo>
                      <a:pt x="1" y="7"/>
                      <a:pt x="2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5" y="6"/>
                      <a:pt x="5" y="5"/>
                    </a:cubicBezTo>
                    <a:cubicBezTo>
                      <a:pt x="5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74">
              <a:extLst>
                <a:ext uri="{FF2B5EF4-FFF2-40B4-BE49-F238E27FC236}">
                  <a16:creationId xmlns:a16="http://schemas.microsoft.com/office/drawing/2014/main" xmlns="" id="{E00813BD-AE91-4035-A505-80AFC7FE33F5}"/>
                </a:ext>
              </a:extLst>
            </p:cNvPr>
            <p:cNvGrpSpPr/>
            <p:nvPr/>
          </p:nvGrpSpPr>
          <p:grpSpPr>
            <a:xfrm>
              <a:off x="5762273" y="2593866"/>
              <a:ext cx="459763" cy="449769"/>
              <a:chOff x="6516688" y="1757363"/>
              <a:chExt cx="219075" cy="214313"/>
            </a:xfrm>
            <a:solidFill>
              <a:schemeClr val="bg1"/>
            </a:solidFill>
          </p:grpSpPr>
          <p:sp>
            <p:nvSpPr>
              <p:cNvPr id="22" name="Freeform: Shape 75">
                <a:extLst>
                  <a:ext uri="{FF2B5EF4-FFF2-40B4-BE49-F238E27FC236}">
                    <a16:creationId xmlns:a16="http://schemas.microsoft.com/office/drawing/2014/main" xmlns="" id="{B251B14D-B923-4276-A5E9-E2EBB2ED3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3363" y="1822450"/>
                <a:ext cx="87313" cy="87313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17" y="34"/>
                  </a:cxn>
                  <a:cxn ang="0">
                    <a:pos x="34" y="17"/>
                  </a:cxn>
                  <a:cxn ang="0">
                    <a:pos x="17" y="0"/>
                  </a:cxn>
                  <a:cxn ang="0">
                    <a:pos x="0" y="17"/>
                  </a:cxn>
                  <a:cxn ang="0">
                    <a:pos x="29" y="17"/>
                  </a:cxn>
                  <a:cxn ang="0">
                    <a:pos x="17" y="29"/>
                  </a:cxn>
                  <a:cxn ang="0">
                    <a:pos x="5" y="17"/>
                  </a:cxn>
                  <a:cxn ang="0">
                    <a:pos x="17" y="6"/>
                  </a:cxn>
                  <a:cxn ang="0">
                    <a:pos x="29" y="17"/>
                  </a:cxn>
                </a:cxnLst>
                <a:rect l="0" t="0" r="r" b="b"/>
                <a:pathLst>
                  <a:path w="34" h="34">
                    <a:moveTo>
                      <a:pt x="0" y="17"/>
                    </a:moveTo>
                    <a:cubicBezTo>
                      <a:pt x="0" y="27"/>
                      <a:pt x="7" y="34"/>
                      <a:pt x="17" y="34"/>
                    </a:cubicBezTo>
                    <a:cubicBezTo>
                      <a:pt x="26" y="34"/>
                      <a:pt x="34" y="27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ubicBezTo>
                      <a:pt x="7" y="0"/>
                      <a:pt x="0" y="8"/>
                      <a:pt x="0" y="17"/>
                    </a:cubicBezTo>
                    <a:close/>
                    <a:moveTo>
                      <a:pt x="29" y="17"/>
                    </a:moveTo>
                    <a:cubicBezTo>
                      <a:pt x="29" y="24"/>
                      <a:pt x="23" y="29"/>
                      <a:pt x="17" y="29"/>
                    </a:cubicBezTo>
                    <a:cubicBezTo>
                      <a:pt x="10" y="29"/>
                      <a:pt x="5" y="24"/>
                      <a:pt x="5" y="17"/>
                    </a:cubicBezTo>
                    <a:cubicBezTo>
                      <a:pt x="5" y="11"/>
                      <a:pt x="10" y="6"/>
                      <a:pt x="17" y="6"/>
                    </a:cubicBezTo>
                    <a:cubicBezTo>
                      <a:pt x="23" y="6"/>
                      <a:pt x="29" y="11"/>
                      <a:pt x="29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76">
                <a:extLst>
                  <a:ext uri="{FF2B5EF4-FFF2-40B4-BE49-F238E27FC236}">
                    <a16:creationId xmlns:a16="http://schemas.microsoft.com/office/drawing/2014/main" xmlns="" id="{30D1E412-D1C2-4741-AB6E-16EE57B8E1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6688" y="1757363"/>
                <a:ext cx="219075" cy="214313"/>
              </a:xfrm>
              <a:custGeom>
                <a:avLst/>
                <a:gdLst/>
                <a:ahLst/>
                <a:cxnLst>
                  <a:cxn ang="0">
                    <a:pos x="77" y="39"/>
                  </a:cxn>
                  <a:cxn ang="0">
                    <a:pos x="79" y="27"/>
                  </a:cxn>
                  <a:cxn ang="0">
                    <a:pos x="73" y="12"/>
                  </a:cxn>
                  <a:cxn ang="0">
                    <a:pos x="67" y="11"/>
                  </a:cxn>
                  <a:cxn ang="0">
                    <a:pos x="54" y="1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2" y="10"/>
                  </a:cxn>
                  <a:cxn ang="0">
                    <a:pos x="18" y="11"/>
                  </a:cxn>
                  <a:cxn ang="0">
                    <a:pos x="12" y="12"/>
                  </a:cxn>
                  <a:cxn ang="0">
                    <a:pos x="6" y="27"/>
                  </a:cxn>
                  <a:cxn ang="0">
                    <a:pos x="8" y="39"/>
                  </a:cxn>
                  <a:cxn ang="0">
                    <a:pos x="0" y="47"/>
                  </a:cxn>
                  <a:cxn ang="0">
                    <a:pos x="8" y="61"/>
                  </a:cxn>
                  <a:cxn ang="0">
                    <a:pos x="19" y="67"/>
                  </a:cxn>
                  <a:cxn ang="0">
                    <a:pos x="20" y="78"/>
                  </a:cxn>
                  <a:cxn ang="0">
                    <a:pos x="31" y="83"/>
                  </a:cxn>
                  <a:cxn ang="0">
                    <a:pos x="39" y="77"/>
                  </a:cxn>
                  <a:cxn ang="0">
                    <a:pos x="46" y="77"/>
                  </a:cxn>
                  <a:cxn ang="0">
                    <a:pos x="54" y="83"/>
                  </a:cxn>
                  <a:cxn ang="0">
                    <a:pos x="66" y="78"/>
                  </a:cxn>
                  <a:cxn ang="0">
                    <a:pos x="67" y="67"/>
                  </a:cxn>
                  <a:cxn ang="0">
                    <a:pos x="78" y="61"/>
                  </a:cxn>
                  <a:cxn ang="0">
                    <a:pos x="85" y="47"/>
                  </a:cxn>
                  <a:cxn ang="0">
                    <a:pos x="61" y="20"/>
                  </a:cxn>
                  <a:cxn ang="0">
                    <a:pos x="75" y="23"/>
                  </a:cxn>
                  <a:cxn ang="0">
                    <a:pos x="71" y="26"/>
                  </a:cxn>
                  <a:cxn ang="0">
                    <a:pos x="68" y="27"/>
                  </a:cxn>
                  <a:cxn ang="0">
                    <a:pos x="46" y="71"/>
                  </a:cxn>
                  <a:cxn ang="0">
                    <a:pos x="14" y="46"/>
                  </a:cxn>
                  <a:cxn ang="0">
                    <a:pos x="25" y="19"/>
                  </a:cxn>
                  <a:cxn ang="0">
                    <a:pos x="26" y="19"/>
                  </a:cxn>
                  <a:cxn ang="0">
                    <a:pos x="36" y="14"/>
                  </a:cxn>
                  <a:cxn ang="0">
                    <a:pos x="49" y="14"/>
                  </a:cxn>
                  <a:cxn ang="0">
                    <a:pos x="61" y="20"/>
                  </a:cxn>
                  <a:cxn ang="0">
                    <a:pos x="43" y="5"/>
                  </a:cxn>
                  <a:cxn ang="0">
                    <a:pos x="48" y="10"/>
                  </a:cxn>
                  <a:cxn ang="0">
                    <a:pos x="37" y="10"/>
                  </a:cxn>
                  <a:cxn ang="0">
                    <a:pos x="16" y="16"/>
                  </a:cxn>
                  <a:cxn ang="0">
                    <a:pos x="17" y="22"/>
                  </a:cxn>
                  <a:cxn ang="0">
                    <a:pos x="11" y="23"/>
                  </a:cxn>
                  <a:cxn ang="0">
                    <a:pos x="6" y="47"/>
                  </a:cxn>
                  <a:cxn ang="0">
                    <a:pos x="11" y="46"/>
                  </a:cxn>
                  <a:cxn ang="0">
                    <a:pos x="8" y="56"/>
                  </a:cxn>
                  <a:cxn ang="0">
                    <a:pos x="23" y="74"/>
                  </a:cxn>
                  <a:cxn ang="0">
                    <a:pos x="35" y="74"/>
                  </a:cxn>
                  <a:cxn ang="0">
                    <a:pos x="23" y="74"/>
                  </a:cxn>
                  <a:cxn ang="0">
                    <a:pos x="51" y="74"/>
                  </a:cxn>
                  <a:cxn ang="0">
                    <a:pos x="63" y="74"/>
                  </a:cxn>
                  <a:cxn ang="0">
                    <a:pos x="78" y="56"/>
                  </a:cxn>
                  <a:cxn ang="0">
                    <a:pos x="75" y="44"/>
                  </a:cxn>
                  <a:cxn ang="0">
                    <a:pos x="78" y="56"/>
                  </a:cxn>
                </a:cxnLst>
                <a:rect l="0" t="0" r="r" b="b"/>
                <a:pathLst>
                  <a:path w="85" h="83">
                    <a:moveTo>
                      <a:pt x="82" y="42"/>
                    </a:move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7"/>
                      <a:pt x="76" y="34"/>
                      <a:pt x="75" y="31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81" y="25"/>
                      <a:pt x="81" y="23"/>
                      <a:pt x="80" y="21"/>
                    </a:cubicBezTo>
                    <a:cubicBezTo>
                      <a:pt x="78" y="18"/>
                      <a:pt x="76" y="15"/>
                      <a:pt x="73" y="12"/>
                    </a:cubicBezTo>
                    <a:cubicBezTo>
                      <a:pt x="72" y="11"/>
                      <a:pt x="71" y="11"/>
                      <a:pt x="70" y="11"/>
                    </a:cubicBezTo>
                    <a:cubicBezTo>
                      <a:pt x="69" y="11"/>
                      <a:pt x="68" y="11"/>
                      <a:pt x="67" y="11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59" y="12"/>
                      <a:pt x="57" y="11"/>
                      <a:pt x="54" y="10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2"/>
                      <a:pt x="50" y="0"/>
                      <a:pt x="48" y="0"/>
                    </a:cubicBezTo>
                    <a:cubicBezTo>
                      <a:pt x="46" y="0"/>
                      <a:pt x="44" y="0"/>
                      <a:pt x="43" y="0"/>
                    </a:cubicBezTo>
                    <a:cubicBezTo>
                      <a:pt x="41" y="0"/>
                      <a:pt x="40" y="0"/>
                      <a:pt x="38" y="0"/>
                    </a:cubicBezTo>
                    <a:cubicBezTo>
                      <a:pt x="36" y="0"/>
                      <a:pt x="34" y="2"/>
                      <a:pt x="33" y="4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29" y="11"/>
                      <a:pt x="26" y="12"/>
                      <a:pt x="24" y="14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7" y="11"/>
                      <a:pt x="16" y="11"/>
                    </a:cubicBezTo>
                    <a:cubicBezTo>
                      <a:pt x="15" y="11"/>
                      <a:pt x="13" y="11"/>
                      <a:pt x="12" y="12"/>
                    </a:cubicBezTo>
                    <a:cubicBezTo>
                      <a:pt x="10" y="15"/>
                      <a:pt x="8" y="18"/>
                      <a:pt x="6" y="21"/>
                    </a:cubicBezTo>
                    <a:cubicBezTo>
                      <a:pt x="5" y="23"/>
                      <a:pt x="5" y="25"/>
                      <a:pt x="6" y="27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4"/>
                      <a:pt x="9" y="37"/>
                      <a:pt x="8" y="39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1" y="43"/>
                      <a:pt x="0" y="45"/>
                      <a:pt x="0" y="47"/>
                    </a:cubicBezTo>
                    <a:cubicBezTo>
                      <a:pt x="1" y="51"/>
                      <a:pt x="2" y="54"/>
                      <a:pt x="3" y="58"/>
                    </a:cubicBezTo>
                    <a:cubicBezTo>
                      <a:pt x="4" y="60"/>
                      <a:pt x="6" y="61"/>
                      <a:pt x="8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5" y="63"/>
                      <a:pt x="17" y="65"/>
                      <a:pt x="19" y="67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7" y="75"/>
                      <a:pt x="18" y="77"/>
                      <a:pt x="20" y="78"/>
                    </a:cubicBezTo>
                    <a:cubicBezTo>
                      <a:pt x="23" y="80"/>
                      <a:pt x="26" y="82"/>
                      <a:pt x="30" y="83"/>
                    </a:cubicBezTo>
                    <a:cubicBezTo>
                      <a:pt x="30" y="83"/>
                      <a:pt x="31" y="83"/>
                      <a:pt x="31" y="83"/>
                    </a:cubicBezTo>
                    <a:cubicBezTo>
                      <a:pt x="33" y="83"/>
                      <a:pt x="34" y="82"/>
                      <a:pt x="35" y="81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41" y="77"/>
                      <a:pt x="42" y="77"/>
                      <a:pt x="43" y="77"/>
                    </a:cubicBezTo>
                    <a:cubicBezTo>
                      <a:pt x="44" y="77"/>
                      <a:pt x="45" y="77"/>
                      <a:pt x="46" y="77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1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6" y="83"/>
                    </a:cubicBezTo>
                    <a:cubicBezTo>
                      <a:pt x="59" y="82"/>
                      <a:pt x="63" y="80"/>
                      <a:pt x="66" y="78"/>
                    </a:cubicBezTo>
                    <a:cubicBezTo>
                      <a:pt x="68" y="77"/>
                      <a:pt x="69" y="75"/>
                      <a:pt x="68" y="73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9" y="65"/>
                      <a:pt x="70" y="63"/>
                      <a:pt x="72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80" y="61"/>
                      <a:pt x="82" y="60"/>
                      <a:pt x="83" y="58"/>
                    </a:cubicBezTo>
                    <a:cubicBezTo>
                      <a:pt x="84" y="54"/>
                      <a:pt x="85" y="51"/>
                      <a:pt x="85" y="47"/>
                    </a:cubicBezTo>
                    <a:cubicBezTo>
                      <a:pt x="85" y="45"/>
                      <a:pt x="84" y="43"/>
                      <a:pt x="82" y="42"/>
                    </a:cubicBezTo>
                    <a:close/>
                    <a:moveTo>
                      <a:pt x="61" y="20"/>
                    </a:moveTo>
                    <a:cubicBezTo>
                      <a:pt x="70" y="16"/>
                      <a:pt x="70" y="16"/>
                      <a:pt x="70" y="16"/>
                    </a:cubicBezTo>
                    <a:cubicBezTo>
                      <a:pt x="72" y="18"/>
                      <a:pt x="73" y="21"/>
                      <a:pt x="75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27"/>
                      <a:pt x="71" y="26"/>
                      <a:pt x="71" y="26"/>
                    </a:cubicBezTo>
                    <a:cubicBezTo>
                      <a:pt x="70" y="25"/>
                      <a:pt x="69" y="24"/>
                      <a:pt x="68" y="25"/>
                    </a:cubicBezTo>
                    <a:cubicBezTo>
                      <a:pt x="67" y="25"/>
                      <a:pt x="67" y="27"/>
                      <a:pt x="68" y="27"/>
                    </a:cubicBezTo>
                    <a:cubicBezTo>
                      <a:pt x="70" y="31"/>
                      <a:pt x="71" y="35"/>
                      <a:pt x="72" y="39"/>
                    </a:cubicBezTo>
                    <a:cubicBezTo>
                      <a:pt x="73" y="55"/>
                      <a:pt x="62" y="69"/>
                      <a:pt x="46" y="71"/>
                    </a:cubicBezTo>
                    <a:cubicBezTo>
                      <a:pt x="38" y="72"/>
                      <a:pt x="31" y="70"/>
                      <a:pt x="25" y="65"/>
                    </a:cubicBezTo>
                    <a:cubicBezTo>
                      <a:pt x="19" y="60"/>
                      <a:pt x="15" y="53"/>
                      <a:pt x="14" y="46"/>
                    </a:cubicBezTo>
                    <a:cubicBezTo>
                      <a:pt x="13" y="38"/>
                      <a:pt x="15" y="30"/>
                      <a:pt x="20" y="24"/>
                    </a:cubicBezTo>
                    <a:cubicBezTo>
                      <a:pt x="22" y="22"/>
                      <a:pt x="23" y="21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9" y="17"/>
                      <a:pt x="32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4"/>
                      <a:pt x="40" y="14"/>
                    </a:cubicBezTo>
                    <a:cubicBezTo>
                      <a:pt x="43" y="13"/>
                      <a:pt x="46" y="13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54" y="15"/>
                      <a:pt x="58" y="17"/>
                      <a:pt x="61" y="20"/>
                    </a:cubicBezTo>
                    <a:close/>
                    <a:moveTo>
                      <a:pt x="38" y="5"/>
                    </a:moveTo>
                    <a:cubicBezTo>
                      <a:pt x="40" y="5"/>
                      <a:pt x="41" y="5"/>
                      <a:pt x="43" y="5"/>
                    </a:cubicBezTo>
                    <a:cubicBezTo>
                      <a:pt x="44" y="5"/>
                      <a:pt x="46" y="5"/>
                      <a:pt x="47" y="5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5" y="10"/>
                      <a:pt x="42" y="10"/>
                      <a:pt x="39" y="10"/>
                    </a:cubicBezTo>
                    <a:cubicBezTo>
                      <a:pt x="39" y="10"/>
                      <a:pt x="38" y="10"/>
                      <a:pt x="37" y="10"/>
                    </a:cubicBezTo>
                    <a:lnTo>
                      <a:pt x="38" y="5"/>
                    </a:lnTo>
                    <a:close/>
                    <a:moveTo>
                      <a:pt x="16" y="16"/>
                    </a:moveTo>
                    <a:cubicBezTo>
                      <a:pt x="21" y="18"/>
                      <a:pt x="21" y="18"/>
                      <a:pt x="21" y="18"/>
                    </a:cubicBezTo>
                    <a:cubicBezTo>
                      <a:pt x="20" y="19"/>
                      <a:pt x="18" y="21"/>
                      <a:pt x="17" y="22"/>
                    </a:cubicBezTo>
                    <a:cubicBezTo>
                      <a:pt x="16" y="24"/>
                      <a:pt x="15" y="26"/>
                      <a:pt x="14" y="28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2" y="21"/>
                      <a:pt x="14" y="18"/>
                      <a:pt x="16" y="16"/>
                    </a:cubicBezTo>
                    <a:close/>
                    <a:moveTo>
                      <a:pt x="6" y="47"/>
                    </a:move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5"/>
                      <a:pt x="11" y="45"/>
                      <a:pt x="11" y="46"/>
                    </a:cubicBezTo>
                    <a:cubicBezTo>
                      <a:pt x="11" y="49"/>
                      <a:pt x="12" y="53"/>
                      <a:pt x="13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7" y="53"/>
                      <a:pt x="6" y="50"/>
                      <a:pt x="6" y="47"/>
                    </a:cubicBezTo>
                    <a:close/>
                    <a:moveTo>
                      <a:pt x="23" y="74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7" y="71"/>
                      <a:pt x="31" y="73"/>
                      <a:pt x="35" y="74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28" y="77"/>
                      <a:pt x="25" y="75"/>
                      <a:pt x="23" y="74"/>
                    </a:cubicBezTo>
                    <a:close/>
                    <a:moveTo>
                      <a:pt x="54" y="78"/>
                    </a:moveTo>
                    <a:cubicBezTo>
                      <a:pt x="51" y="74"/>
                      <a:pt x="51" y="74"/>
                      <a:pt x="51" y="74"/>
                    </a:cubicBezTo>
                    <a:cubicBezTo>
                      <a:pt x="55" y="73"/>
                      <a:pt x="59" y="71"/>
                      <a:pt x="62" y="69"/>
                    </a:cubicBezTo>
                    <a:cubicBezTo>
                      <a:pt x="63" y="74"/>
                      <a:pt x="63" y="74"/>
                      <a:pt x="63" y="74"/>
                    </a:cubicBezTo>
                    <a:cubicBezTo>
                      <a:pt x="60" y="75"/>
                      <a:pt x="57" y="77"/>
                      <a:pt x="54" y="78"/>
                    </a:cubicBezTo>
                    <a:close/>
                    <a:moveTo>
                      <a:pt x="78" y="56"/>
                    </a:moveTo>
                    <a:cubicBezTo>
                      <a:pt x="72" y="56"/>
                      <a:pt x="72" y="56"/>
                      <a:pt x="72" y="56"/>
                    </a:cubicBezTo>
                    <a:cubicBezTo>
                      <a:pt x="74" y="52"/>
                      <a:pt x="75" y="48"/>
                      <a:pt x="75" y="44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50"/>
                      <a:pt x="79" y="53"/>
                      <a:pt x="78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134">
                <a:extLst>
                  <a:ext uri="{FF2B5EF4-FFF2-40B4-BE49-F238E27FC236}">
                    <a16:creationId xmlns:a16="http://schemas.microsoft.com/office/drawing/2014/main" xmlns="" id="{4A057433-6331-4E1E-B888-812E5D2EF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2725" y="1804988"/>
                <a:ext cx="87313" cy="101600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5" y="40"/>
                  </a:cxn>
                  <a:cxn ang="0">
                    <a:pos x="7" y="40"/>
                  </a:cxn>
                  <a:cxn ang="0">
                    <a:pos x="8" y="40"/>
                  </a:cxn>
                  <a:cxn ang="0">
                    <a:pos x="8" y="37"/>
                  </a:cxn>
                  <a:cxn ang="0">
                    <a:pos x="4" y="24"/>
                  </a:cxn>
                  <a:cxn ang="0">
                    <a:pos x="25" y="3"/>
                  </a:cxn>
                  <a:cxn ang="0">
                    <a:pos x="31" y="4"/>
                  </a:cxn>
                  <a:cxn ang="0">
                    <a:pos x="34" y="3"/>
                  </a:cxn>
                  <a:cxn ang="0">
                    <a:pos x="33" y="1"/>
                  </a:cxn>
                  <a:cxn ang="0">
                    <a:pos x="25" y="0"/>
                  </a:cxn>
                  <a:cxn ang="0">
                    <a:pos x="0" y="24"/>
                  </a:cxn>
                </a:cxnLst>
                <a:rect l="0" t="0" r="r" b="b"/>
                <a:pathLst>
                  <a:path w="34" h="40">
                    <a:moveTo>
                      <a:pt x="0" y="24"/>
                    </a:moveTo>
                    <a:cubicBezTo>
                      <a:pt x="0" y="30"/>
                      <a:pt x="2" y="35"/>
                      <a:pt x="5" y="40"/>
                    </a:cubicBezTo>
                    <a:cubicBezTo>
                      <a:pt x="6" y="40"/>
                      <a:pt x="6" y="40"/>
                      <a:pt x="7" y="40"/>
                    </a:cubicBezTo>
                    <a:cubicBezTo>
                      <a:pt x="7" y="40"/>
                      <a:pt x="8" y="40"/>
                      <a:pt x="8" y="40"/>
                    </a:cubicBezTo>
                    <a:cubicBezTo>
                      <a:pt x="9" y="39"/>
                      <a:pt x="9" y="38"/>
                      <a:pt x="8" y="37"/>
                    </a:cubicBezTo>
                    <a:cubicBezTo>
                      <a:pt x="5" y="34"/>
                      <a:pt x="4" y="29"/>
                      <a:pt x="4" y="24"/>
                    </a:cubicBezTo>
                    <a:cubicBezTo>
                      <a:pt x="4" y="13"/>
                      <a:pt x="13" y="3"/>
                      <a:pt x="25" y="3"/>
                    </a:cubicBezTo>
                    <a:cubicBezTo>
                      <a:pt x="27" y="3"/>
                      <a:pt x="29" y="3"/>
                      <a:pt x="31" y="4"/>
                    </a:cubicBezTo>
                    <a:cubicBezTo>
                      <a:pt x="32" y="4"/>
                      <a:pt x="33" y="4"/>
                      <a:pt x="34" y="3"/>
                    </a:cubicBezTo>
                    <a:cubicBezTo>
                      <a:pt x="34" y="2"/>
                      <a:pt x="33" y="1"/>
                      <a:pt x="33" y="1"/>
                    </a:cubicBezTo>
                    <a:cubicBezTo>
                      <a:pt x="30" y="0"/>
                      <a:pt x="27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35">
                <a:extLst>
                  <a:ext uri="{FF2B5EF4-FFF2-40B4-BE49-F238E27FC236}">
                    <a16:creationId xmlns:a16="http://schemas.microsoft.com/office/drawing/2014/main" xmlns="" id="{EB25FECF-8E53-422A-9A95-A5822762FD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4475" y="1822450"/>
                <a:ext cx="96838" cy="107950"/>
              </a:xfrm>
              <a:custGeom>
                <a:avLst/>
                <a:gdLst/>
                <a:ahLst/>
                <a:cxnLst>
                  <a:cxn ang="0">
                    <a:pos x="34" y="17"/>
                  </a:cxn>
                  <a:cxn ang="0">
                    <a:pos x="13" y="38"/>
                  </a:cxn>
                  <a:cxn ang="0">
                    <a:pos x="3" y="36"/>
                  </a:cxn>
                  <a:cxn ang="0">
                    <a:pos x="1" y="37"/>
                  </a:cxn>
                  <a:cxn ang="0">
                    <a:pos x="2" y="39"/>
                  </a:cxn>
                  <a:cxn ang="0">
                    <a:pos x="13" y="42"/>
                  </a:cxn>
                  <a:cxn ang="0">
                    <a:pos x="38" y="17"/>
                  </a:cxn>
                  <a:cxn ang="0">
                    <a:pos x="31" y="1"/>
                  </a:cxn>
                  <a:cxn ang="0">
                    <a:pos x="29" y="1"/>
                  </a:cxn>
                  <a:cxn ang="0">
                    <a:pos x="29" y="3"/>
                  </a:cxn>
                  <a:cxn ang="0">
                    <a:pos x="34" y="17"/>
                  </a:cxn>
                </a:cxnLst>
                <a:rect l="0" t="0" r="r" b="b"/>
                <a:pathLst>
                  <a:path w="38" h="42">
                    <a:moveTo>
                      <a:pt x="34" y="17"/>
                    </a:moveTo>
                    <a:cubicBezTo>
                      <a:pt x="34" y="29"/>
                      <a:pt x="25" y="38"/>
                      <a:pt x="13" y="38"/>
                    </a:cubicBezTo>
                    <a:cubicBezTo>
                      <a:pt x="9" y="38"/>
                      <a:pt x="6" y="38"/>
                      <a:pt x="3" y="36"/>
                    </a:cubicBezTo>
                    <a:cubicBezTo>
                      <a:pt x="2" y="36"/>
                      <a:pt x="1" y="36"/>
                      <a:pt x="1" y="37"/>
                    </a:cubicBezTo>
                    <a:cubicBezTo>
                      <a:pt x="0" y="38"/>
                      <a:pt x="1" y="39"/>
                      <a:pt x="2" y="39"/>
                    </a:cubicBezTo>
                    <a:cubicBezTo>
                      <a:pt x="5" y="41"/>
                      <a:pt x="9" y="42"/>
                      <a:pt x="13" y="42"/>
                    </a:cubicBezTo>
                    <a:cubicBezTo>
                      <a:pt x="26" y="42"/>
                      <a:pt x="38" y="31"/>
                      <a:pt x="38" y="17"/>
                    </a:cubicBezTo>
                    <a:cubicBezTo>
                      <a:pt x="38" y="11"/>
                      <a:pt x="35" y="5"/>
                      <a:pt x="31" y="1"/>
                    </a:cubicBezTo>
                    <a:cubicBezTo>
                      <a:pt x="31" y="0"/>
                      <a:pt x="30" y="0"/>
                      <a:pt x="29" y="1"/>
                    </a:cubicBezTo>
                    <a:cubicBezTo>
                      <a:pt x="28" y="1"/>
                      <a:pt x="28" y="3"/>
                      <a:pt x="29" y="3"/>
                    </a:cubicBezTo>
                    <a:cubicBezTo>
                      <a:pt x="32" y="7"/>
                      <a:pt x="34" y="12"/>
                      <a:pt x="34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136">
              <a:extLst>
                <a:ext uri="{FF2B5EF4-FFF2-40B4-BE49-F238E27FC236}">
                  <a16:creationId xmlns:a16="http://schemas.microsoft.com/office/drawing/2014/main" xmlns="" id="{447E8A88-0012-49F7-8C0C-2C7B50A014DD}"/>
                </a:ext>
              </a:extLst>
            </p:cNvPr>
            <p:cNvGrpSpPr/>
            <p:nvPr/>
          </p:nvGrpSpPr>
          <p:grpSpPr>
            <a:xfrm>
              <a:off x="7264147" y="4776120"/>
              <a:ext cx="333161" cy="453099"/>
              <a:chOff x="6548438" y="2333625"/>
              <a:chExt cx="158750" cy="215900"/>
            </a:xfrm>
            <a:solidFill>
              <a:schemeClr val="bg1"/>
            </a:solidFill>
          </p:grpSpPr>
          <p:sp>
            <p:nvSpPr>
              <p:cNvPr id="20" name="Freeform: Shape 137">
                <a:extLst>
                  <a:ext uri="{FF2B5EF4-FFF2-40B4-BE49-F238E27FC236}">
                    <a16:creationId xmlns:a16="http://schemas.microsoft.com/office/drawing/2014/main" xmlns="" id="{4C7603E4-A451-4E09-A557-D8A3090FE6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8438" y="2333625"/>
                <a:ext cx="158750" cy="215900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22"/>
                  </a:cxn>
                  <a:cxn ang="0">
                    <a:pos x="2" y="26"/>
                  </a:cxn>
                  <a:cxn ang="0">
                    <a:pos x="19" y="37"/>
                  </a:cxn>
                  <a:cxn ang="0">
                    <a:pos x="6" y="59"/>
                  </a:cxn>
                  <a:cxn ang="0">
                    <a:pos x="31" y="84"/>
                  </a:cxn>
                  <a:cxn ang="0">
                    <a:pos x="56" y="59"/>
                  </a:cxn>
                  <a:cxn ang="0">
                    <a:pos x="43" y="37"/>
                  </a:cxn>
                  <a:cxn ang="0">
                    <a:pos x="59" y="26"/>
                  </a:cxn>
                  <a:cxn ang="0">
                    <a:pos x="62" y="22"/>
                  </a:cxn>
                  <a:cxn ang="0">
                    <a:pos x="62" y="5"/>
                  </a:cxn>
                  <a:cxn ang="0">
                    <a:pos x="57" y="0"/>
                  </a:cxn>
                  <a:cxn ang="0">
                    <a:pos x="50" y="59"/>
                  </a:cxn>
                  <a:cxn ang="0">
                    <a:pos x="31" y="79"/>
                  </a:cxn>
                  <a:cxn ang="0">
                    <a:pos x="11" y="59"/>
                  </a:cxn>
                  <a:cxn ang="0">
                    <a:pos x="31" y="40"/>
                  </a:cxn>
                  <a:cxn ang="0">
                    <a:pos x="50" y="59"/>
                  </a:cxn>
                  <a:cxn ang="0">
                    <a:pos x="57" y="22"/>
                  </a:cxn>
                  <a:cxn ang="0">
                    <a:pos x="46" y="29"/>
                  </a:cxn>
                  <a:cxn ang="0">
                    <a:pos x="46" y="19"/>
                  </a:cxn>
                  <a:cxn ang="0">
                    <a:pos x="45" y="17"/>
                  </a:cxn>
                  <a:cxn ang="0">
                    <a:pos x="43" y="19"/>
                  </a:cxn>
                  <a:cxn ang="0">
                    <a:pos x="43" y="31"/>
                  </a:cxn>
                  <a:cxn ang="0">
                    <a:pos x="37" y="35"/>
                  </a:cxn>
                  <a:cxn ang="0">
                    <a:pos x="31" y="35"/>
                  </a:cxn>
                  <a:cxn ang="0">
                    <a:pos x="25" y="35"/>
                  </a:cxn>
                  <a:cxn ang="0">
                    <a:pos x="19" y="31"/>
                  </a:cxn>
                  <a:cxn ang="0">
                    <a:pos x="19" y="19"/>
                  </a:cxn>
                  <a:cxn ang="0">
                    <a:pos x="17" y="17"/>
                  </a:cxn>
                  <a:cxn ang="0">
                    <a:pos x="15" y="19"/>
                  </a:cxn>
                  <a:cxn ang="0">
                    <a:pos x="15" y="29"/>
                  </a:cxn>
                  <a:cxn ang="0">
                    <a:pos x="5" y="22"/>
                  </a:cxn>
                  <a:cxn ang="0">
                    <a:pos x="5" y="5"/>
                  </a:cxn>
                  <a:cxn ang="0">
                    <a:pos x="15" y="5"/>
                  </a:cxn>
                  <a:cxn ang="0">
                    <a:pos x="15" y="10"/>
                  </a:cxn>
                  <a:cxn ang="0">
                    <a:pos x="17" y="11"/>
                  </a:cxn>
                  <a:cxn ang="0">
                    <a:pos x="19" y="10"/>
                  </a:cxn>
                  <a:cxn ang="0">
                    <a:pos x="19" y="5"/>
                  </a:cxn>
                  <a:cxn ang="0">
                    <a:pos x="43" y="5"/>
                  </a:cxn>
                  <a:cxn ang="0">
                    <a:pos x="43" y="10"/>
                  </a:cxn>
                  <a:cxn ang="0">
                    <a:pos x="45" y="11"/>
                  </a:cxn>
                  <a:cxn ang="0">
                    <a:pos x="46" y="10"/>
                  </a:cxn>
                  <a:cxn ang="0">
                    <a:pos x="46" y="5"/>
                  </a:cxn>
                  <a:cxn ang="0">
                    <a:pos x="57" y="5"/>
                  </a:cxn>
                  <a:cxn ang="0">
                    <a:pos x="57" y="22"/>
                  </a:cxn>
                </a:cxnLst>
                <a:rect l="0" t="0" r="r" b="b"/>
                <a:pathLst>
                  <a:path w="62" h="84">
                    <a:moveTo>
                      <a:pt x="5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1" y="25"/>
                      <a:pt x="2" y="26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1" y="42"/>
                      <a:pt x="6" y="50"/>
                      <a:pt x="6" y="59"/>
                    </a:cubicBezTo>
                    <a:cubicBezTo>
                      <a:pt x="6" y="73"/>
                      <a:pt x="17" y="84"/>
                      <a:pt x="31" y="84"/>
                    </a:cubicBezTo>
                    <a:cubicBezTo>
                      <a:pt x="45" y="84"/>
                      <a:pt x="56" y="73"/>
                      <a:pt x="56" y="59"/>
                    </a:cubicBezTo>
                    <a:cubicBezTo>
                      <a:pt x="56" y="50"/>
                      <a:pt x="50" y="42"/>
                      <a:pt x="43" y="37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1" y="25"/>
                      <a:pt x="62" y="24"/>
                      <a:pt x="62" y="22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2"/>
                      <a:pt x="59" y="0"/>
                      <a:pt x="57" y="0"/>
                    </a:cubicBezTo>
                    <a:close/>
                    <a:moveTo>
                      <a:pt x="50" y="59"/>
                    </a:moveTo>
                    <a:cubicBezTo>
                      <a:pt x="50" y="70"/>
                      <a:pt x="42" y="79"/>
                      <a:pt x="31" y="79"/>
                    </a:cubicBezTo>
                    <a:cubicBezTo>
                      <a:pt x="20" y="79"/>
                      <a:pt x="11" y="70"/>
                      <a:pt x="11" y="59"/>
                    </a:cubicBezTo>
                    <a:cubicBezTo>
                      <a:pt x="11" y="49"/>
                      <a:pt x="20" y="40"/>
                      <a:pt x="31" y="40"/>
                    </a:cubicBezTo>
                    <a:cubicBezTo>
                      <a:pt x="42" y="40"/>
                      <a:pt x="50" y="49"/>
                      <a:pt x="50" y="59"/>
                    </a:cubicBezTo>
                    <a:close/>
                    <a:moveTo>
                      <a:pt x="57" y="22"/>
                    </a:move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8"/>
                      <a:pt x="46" y="17"/>
                      <a:pt x="45" y="17"/>
                    </a:cubicBezTo>
                    <a:cubicBezTo>
                      <a:pt x="44" y="17"/>
                      <a:pt x="43" y="18"/>
                      <a:pt x="43" y="19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5" y="35"/>
                      <a:pt x="33" y="35"/>
                      <a:pt x="31" y="35"/>
                    </a:cubicBezTo>
                    <a:cubicBezTo>
                      <a:pt x="29" y="35"/>
                      <a:pt x="27" y="35"/>
                      <a:pt x="25" y="35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8"/>
                      <a:pt x="18" y="17"/>
                      <a:pt x="17" y="17"/>
                    </a:cubicBezTo>
                    <a:cubicBezTo>
                      <a:pt x="16" y="17"/>
                      <a:pt x="15" y="18"/>
                      <a:pt x="15" y="1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1"/>
                      <a:pt x="16" y="11"/>
                      <a:pt x="17" y="11"/>
                    </a:cubicBezTo>
                    <a:cubicBezTo>
                      <a:pt x="18" y="11"/>
                      <a:pt x="19" y="11"/>
                      <a:pt x="19" y="10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1"/>
                      <a:pt x="44" y="11"/>
                      <a:pt x="45" y="11"/>
                    </a:cubicBezTo>
                    <a:cubicBezTo>
                      <a:pt x="46" y="11"/>
                      <a:pt x="46" y="11"/>
                      <a:pt x="46" y="10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57" y="5"/>
                      <a:pt x="57" y="5"/>
                      <a:pt x="57" y="5"/>
                    </a:cubicBezTo>
                    <a:lnTo>
                      <a:pt x="57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138">
                <a:extLst>
                  <a:ext uri="{FF2B5EF4-FFF2-40B4-BE49-F238E27FC236}">
                    <a16:creationId xmlns:a16="http://schemas.microsoft.com/office/drawing/2014/main" xmlns="" id="{1161E18B-936C-4B17-867F-796AECF1F3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6538" y="2446338"/>
                <a:ext cx="82550" cy="7620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10" y="8"/>
                  </a:cxn>
                  <a:cxn ang="0">
                    <a:pos x="3" y="9"/>
                  </a:cxn>
                  <a:cxn ang="0">
                    <a:pos x="0" y="11"/>
                  </a:cxn>
                  <a:cxn ang="0">
                    <a:pos x="1" y="15"/>
                  </a:cxn>
                  <a:cxn ang="0">
                    <a:pos x="6" y="19"/>
                  </a:cxn>
                  <a:cxn ang="0">
                    <a:pos x="5" y="26"/>
                  </a:cxn>
                  <a:cxn ang="0">
                    <a:pos x="6" y="29"/>
                  </a:cxn>
                  <a:cxn ang="0">
                    <a:pos x="8" y="30"/>
                  </a:cxn>
                  <a:cxn ang="0">
                    <a:pos x="10" y="29"/>
                  </a:cxn>
                  <a:cxn ang="0">
                    <a:pos x="16" y="26"/>
                  </a:cxn>
                  <a:cxn ang="0">
                    <a:pos x="22" y="29"/>
                  </a:cxn>
                  <a:cxn ang="0">
                    <a:pos x="23" y="30"/>
                  </a:cxn>
                  <a:cxn ang="0">
                    <a:pos x="25" y="29"/>
                  </a:cxn>
                  <a:cxn ang="0">
                    <a:pos x="27" y="26"/>
                  </a:cxn>
                  <a:cxn ang="0">
                    <a:pos x="26" y="19"/>
                  </a:cxn>
                  <a:cxn ang="0">
                    <a:pos x="30" y="14"/>
                  </a:cxn>
                  <a:cxn ang="0">
                    <a:pos x="31" y="11"/>
                  </a:cxn>
                  <a:cxn ang="0">
                    <a:pos x="28" y="9"/>
                  </a:cxn>
                  <a:cxn ang="0">
                    <a:pos x="22" y="8"/>
                  </a:cxn>
                  <a:cxn ang="0">
                    <a:pos x="19" y="2"/>
                  </a:cxn>
                  <a:cxn ang="0">
                    <a:pos x="16" y="0"/>
                  </a:cxn>
                  <a:cxn ang="0">
                    <a:pos x="13" y="2"/>
                  </a:cxn>
                  <a:cxn ang="0">
                    <a:pos x="20" y="11"/>
                  </a:cxn>
                  <a:cxn ang="0">
                    <a:pos x="28" y="12"/>
                  </a:cxn>
                  <a:cxn ang="0">
                    <a:pos x="22" y="18"/>
                  </a:cxn>
                  <a:cxn ang="0">
                    <a:pos x="23" y="26"/>
                  </a:cxn>
                  <a:cxn ang="0">
                    <a:pos x="16" y="22"/>
                  </a:cxn>
                  <a:cxn ang="0">
                    <a:pos x="8" y="26"/>
                  </a:cxn>
                  <a:cxn ang="0">
                    <a:pos x="10" y="18"/>
                  </a:cxn>
                  <a:cxn ang="0">
                    <a:pos x="4" y="12"/>
                  </a:cxn>
                  <a:cxn ang="0">
                    <a:pos x="12" y="11"/>
                  </a:cxn>
                  <a:cxn ang="0">
                    <a:pos x="16" y="3"/>
                  </a:cxn>
                  <a:cxn ang="0">
                    <a:pos x="20" y="11"/>
                  </a:cxn>
                </a:cxnLst>
                <a:rect l="0" t="0" r="r" b="b"/>
                <a:pathLst>
                  <a:path w="32" h="30">
                    <a:moveTo>
                      <a:pt x="13" y="2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9"/>
                      <a:pt x="1" y="10"/>
                      <a:pt x="0" y="11"/>
                    </a:cubicBezTo>
                    <a:cubicBezTo>
                      <a:pt x="0" y="12"/>
                      <a:pt x="0" y="14"/>
                      <a:pt x="1" y="15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5" y="28"/>
                      <a:pt x="6" y="29"/>
                    </a:cubicBezTo>
                    <a:cubicBezTo>
                      <a:pt x="7" y="30"/>
                      <a:pt x="8" y="30"/>
                      <a:pt x="8" y="30"/>
                    </a:cubicBezTo>
                    <a:cubicBezTo>
                      <a:pt x="9" y="30"/>
                      <a:pt x="9" y="30"/>
                      <a:pt x="10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30"/>
                      <a:pt x="23" y="30"/>
                      <a:pt x="23" y="30"/>
                    </a:cubicBezTo>
                    <a:cubicBezTo>
                      <a:pt x="24" y="30"/>
                      <a:pt x="25" y="30"/>
                      <a:pt x="25" y="29"/>
                    </a:cubicBezTo>
                    <a:cubicBezTo>
                      <a:pt x="26" y="28"/>
                      <a:pt x="27" y="27"/>
                      <a:pt x="27" y="26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1" y="14"/>
                      <a:pt x="32" y="12"/>
                      <a:pt x="31" y="11"/>
                    </a:cubicBezTo>
                    <a:cubicBezTo>
                      <a:pt x="31" y="10"/>
                      <a:pt x="30" y="9"/>
                      <a:pt x="28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4" y="0"/>
                      <a:pt x="13" y="0"/>
                      <a:pt x="13" y="2"/>
                    </a:cubicBezTo>
                    <a:close/>
                    <a:moveTo>
                      <a:pt x="20" y="11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6" y="3"/>
                      <a:pt x="16" y="3"/>
                      <a:pt x="16" y="3"/>
                    </a:cubicBezTo>
                    <a:lnTo>
                      <a:pt x="2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31" name="išľíďè">
            <a:extLst>
              <a:ext uri="{FF2B5EF4-FFF2-40B4-BE49-F238E27FC236}">
                <a16:creationId xmlns:a16="http://schemas.microsoft.com/office/drawing/2014/main" xmlns="" id="{DECD9479-35CC-47BE-911B-B23FC8E2B58D}"/>
              </a:ext>
            </a:extLst>
          </p:cNvPr>
          <p:cNvSpPr/>
          <p:nvPr/>
        </p:nvSpPr>
        <p:spPr bwMode="auto">
          <a:xfrm>
            <a:off x="1167059" y="499917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32" name="iSlíďè">
            <a:extLst>
              <a:ext uri="{FF2B5EF4-FFF2-40B4-BE49-F238E27FC236}">
                <a16:creationId xmlns:a16="http://schemas.microsoft.com/office/drawing/2014/main" xmlns="" id="{088E6CE6-B85A-4847-964A-3ABE1947CF3F}"/>
              </a:ext>
            </a:extLst>
          </p:cNvPr>
          <p:cNvSpPr txBox="1"/>
          <p:nvPr/>
        </p:nvSpPr>
        <p:spPr bwMode="auto">
          <a:xfrm>
            <a:off x="1608150" y="466480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33" name="išľíďè">
            <a:extLst>
              <a:ext uri="{FF2B5EF4-FFF2-40B4-BE49-F238E27FC236}">
                <a16:creationId xmlns:a16="http://schemas.microsoft.com/office/drawing/2014/main" xmlns="" id="{8D624AEB-710B-4B06-AEF9-807A0BC5D7FD}"/>
              </a:ext>
            </a:extLst>
          </p:cNvPr>
          <p:cNvSpPr/>
          <p:nvPr/>
        </p:nvSpPr>
        <p:spPr bwMode="auto">
          <a:xfrm>
            <a:off x="7629717" y="235304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34" name="iSlíďè">
            <a:extLst>
              <a:ext uri="{FF2B5EF4-FFF2-40B4-BE49-F238E27FC236}">
                <a16:creationId xmlns:a16="http://schemas.microsoft.com/office/drawing/2014/main" xmlns="" id="{8EF12623-514F-4F5C-A633-04EAB579CAD6}"/>
              </a:ext>
            </a:extLst>
          </p:cNvPr>
          <p:cNvSpPr txBox="1"/>
          <p:nvPr/>
        </p:nvSpPr>
        <p:spPr bwMode="auto">
          <a:xfrm>
            <a:off x="8070808" y="201867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35" name="išľíďè">
            <a:extLst>
              <a:ext uri="{FF2B5EF4-FFF2-40B4-BE49-F238E27FC236}">
                <a16:creationId xmlns:a16="http://schemas.microsoft.com/office/drawing/2014/main" xmlns="" id="{943F69DA-8CCF-41C1-9695-CD89C59EFA33}"/>
              </a:ext>
            </a:extLst>
          </p:cNvPr>
          <p:cNvSpPr/>
          <p:nvPr/>
        </p:nvSpPr>
        <p:spPr bwMode="auto">
          <a:xfrm>
            <a:off x="8211632" y="493859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36" name="iSlíďè">
            <a:extLst>
              <a:ext uri="{FF2B5EF4-FFF2-40B4-BE49-F238E27FC236}">
                <a16:creationId xmlns:a16="http://schemas.microsoft.com/office/drawing/2014/main" xmlns="" id="{5EB638EC-6942-49DE-97EC-C8CFF7EB796D}"/>
              </a:ext>
            </a:extLst>
          </p:cNvPr>
          <p:cNvSpPr txBox="1"/>
          <p:nvPr/>
        </p:nvSpPr>
        <p:spPr bwMode="auto">
          <a:xfrm>
            <a:off x="8652723" y="460422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95165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FD28204-34FA-4C85-86BC-44D4C77DF9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1" y="-29099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DD92651-AEED-4AC3-A5C3-C87A4DA7257F}"/>
              </a:ext>
            </a:extLst>
          </p:cNvPr>
          <p:cNvSpPr/>
          <p:nvPr/>
        </p:nvSpPr>
        <p:spPr>
          <a:xfrm>
            <a:off x="1691857" y="1350226"/>
            <a:ext cx="8666345" cy="4407108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63162" y="4207375"/>
            <a:ext cx="706567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29127" y="3351699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品牌营销思路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571067" y="2259334"/>
            <a:ext cx="3026791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6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PART 03</a:t>
            </a:r>
            <a:endParaRPr lang="zh-CN" altLang="en-US" sz="6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1691858" y="1243118"/>
            <a:ext cx="8808284" cy="4621325"/>
          </a:xfrm>
          <a:prstGeom prst="frame">
            <a:avLst>
              <a:gd name="adj1" fmla="val 3076"/>
            </a:avLst>
          </a:pr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289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">
            <a:extLst>
              <a:ext uri="{FF2B5EF4-FFF2-40B4-BE49-F238E27FC236}">
                <a16:creationId xmlns:a16="http://schemas.microsoft.com/office/drawing/2014/main" xmlns="" id="{C41CFEE0-BB01-487D-B8F9-F9FD01A56F84}"/>
              </a:ext>
            </a:extLst>
          </p:cNvPr>
          <p:cNvGrpSpPr/>
          <p:nvPr/>
        </p:nvGrpSpPr>
        <p:grpSpPr>
          <a:xfrm>
            <a:off x="3971922" y="1408493"/>
            <a:ext cx="4071125" cy="4071125"/>
            <a:chOff x="3386666" y="719666"/>
            <a:chExt cx="5418667" cy="5418667"/>
          </a:xfrm>
        </p:grpSpPr>
        <p:sp>
          <p:nvSpPr>
            <p:cNvPr id="7" name="Diamond 4">
              <a:extLst>
                <a:ext uri="{FF2B5EF4-FFF2-40B4-BE49-F238E27FC236}">
                  <a16:creationId xmlns:a16="http://schemas.microsoft.com/office/drawing/2014/main" xmlns="" id="{D84B876A-D3C9-47AD-A2AB-DE0629B09EA6}"/>
                </a:ext>
              </a:extLst>
            </p:cNvPr>
            <p:cNvSpPr/>
            <p:nvPr/>
          </p:nvSpPr>
          <p:spPr>
            <a:xfrm>
              <a:off x="3386666" y="719666"/>
              <a:ext cx="5418667" cy="5418667"/>
            </a:xfrm>
            <a:prstGeom prst="diamond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xmlns="" id="{012B3A30-73C8-4310-BDF0-8A2179E0461F}"/>
                </a:ext>
              </a:extLst>
            </p:cNvPr>
            <p:cNvSpPr/>
            <p:nvPr/>
          </p:nvSpPr>
          <p:spPr>
            <a:xfrm>
              <a:off x="3901439" y="1234439"/>
              <a:ext cx="2113280" cy="2113280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1282" tIns="301282" rIns="301282" bIns="301282" numCol="1" spcCol="1270" anchor="ctr" anchorCtr="0">
              <a:noAutofit/>
            </a:bodyPr>
            <a:lstStyle/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0" kern="1200" dirty="0">
                  <a:latin typeface="+mj-lt"/>
                </a:rPr>
                <a:t>S</a:t>
              </a:r>
              <a:endParaRPr lang="en-GB" sz="8000" kern="1200" dirty="0">
                <a:latin typeface="+mj-lt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xmlns="" id="{E57A5749-2716-4E78-BFB1-D46D4B863B7F}"/>
                </a:ext>
              </a:extLst>
            </p:cNvPr>
            <p:cNvSpPr/>
            <p:nvPr/>
          </p:nvSpPr>
          <p:spPr>
            <a:xfrm>
              <a:off x="6177280" y="1234439"/>
              <a:ext cx="2113280" cy="2113280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1282" tIns="301282" rIns="301282" bIns="301282" numCol="1" spcCol="1270" anchor="ctr" anchorCtr="0">
              <a:noAutofit/>
            </a:bodyPr>
            <a:lstStyle/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0" kern="1200" dirty="0">
                  <a:latin typeface="+mj-lt"/>
                </a:rPr>
                <a:t>W</a:t>
              </a:r>
              <a:endParaRPr lang="en-GB" sz="8000" kern="1200" dirty="0">
                <a:latin typeface="+mj-lt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xmlns="" id="{E25474F2-DC59-4D7B-B9D9-B90E80EA4CD2}"/>
                </a:ext>
              </a:extLst>
            </p:cNvPr>
            <p:cNvSpPr/>
            <p:nvPr/>
          </p:nvSpPr>
          <p:spPr>
            <a:xfrm>
              <a:off x="3901439" y="3510279"/>
              <a:ext cx="2113280" cy="2113280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1282" tIns="301282" rIns="301282" bIns="301282" numCol="1" spcCol="1270" anchor="ctr" anchorCtr="0">
              <a:noAutofit/>
            </a:bodyPr>
            <a:lstStyle/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0" kern="1200" dirty="0">
                  <a:latin typeface="+mj-lt"/>
                </a:rPr>
                <a:t>T</a:t>
              </a:r>
              <a:endParaRPr lang="en-GB" sz="8000" kern="1200" dirty="0">
                <a:latin typeface="+mj-lt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xmlns="" id="{175C258A-D625-4828-8FAB-4DA8B14327DF}"/>
                </a:ext>
              </a:extLst>
            </p:cNvPr>
            <p:cNvSpPr/>
            <p:nvPr/>
          </p:nvSpPr>
          <p:spPr>
            <a:xfrm>
              <a:off x="6177280" y="3510279"/>
              <a:ext cx="2113280" cy="2113280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1282" tIns="301282" rIns="301282" bIns="301282" numCol="1" spcCol="1270" anchor="ctr" anchorCtr="0">
              <a:noAutofit/>
            </a:bodyPr>
            <a:lstStyle/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0" kern="1200"/>
                <a:t>O</a:t>
              </a:r>
              <a:endParaRPr lang="en-GB" sz="8000" kern="1200"/>
            </a:p>
          </p:txBody>
        </p:sp>
      </p:grpSp>
      <p:sp>
        <p:nvSpPr>
          <p:cNvPr id="12" name="išľíďè">
            <a:extLst>
              <a:ext uri="{FF2B5EF4-FFF2-40B4-BE49-F238E27FC236}">
                <a16:creationId xmlns:a16="http://schemas.microsoft.com/office/drawing/2014/main" xmlns="" id="{C1208563-3BE6-4CD8-82DD-7A469215F48C}"/>
              </a:ext>
            </a:extLst>
          </p:cNvPr>
          <p:cNvSpPr/>
          <p:nvPr/>
        </p:nvSpPr>
        <p:spPr bwMode="auto">
          <a:xfrm>
            <a:off x="600012" y="237407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13" name="iSlíďè">
            <a:extLst>
              <a:ext uri="{FF2B5EF4-FFF2-40B4-BE49-F238E27FC236}">
                <a16:creationId xmlns:a16="http://schemas.microsoft.com/office/drawing/2014/main" xmlns="" id="{EA49C3E5-B345-4F4D-AC75-AA376436BAF7}"/>
              </a:ext>
            </a:extLst>
          </p:cNvPr>
          <p:cNvSpPr txBox="1"/>
          <p:nvPr/>
        </p:nvSpPr>
        <p:spPr bwMode="auto">
          <a:xfrm>
            <a:off x="1041103" y="203970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14" name="išľíďè">
            <a:extLst>
              <a:ext uri="{FF2B5EF4-FFF2-40B4-BE49-F238E27FC236}">
                <a16:creationId xmlns:a16="http://schemas.microsoft.com/office/drawing/2014/main" xmlns="" id="{CC8C63D0-34D1-4C3C-A9DA-F58E2E2068E6}"/>
              </a:ext>
            </a:extLst>
          </p:cNvPr>
          <p:cNvSpPr/>
          <p:nvPr/>
        </p:nvSpPr>
        <p:spPr bwMode="auto">
          <a:xfrm>
            <a:off x="600012" y="417314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15" name="iSlíďè">
            <a:extLst>
              <a:ext uri="{FF2B5EF4-FFF2-40B4-BE49-F238E27FC236}">
                <a16:creationId xmlns:a16="http://schemas.microsoft.com/office/drawing/2014/main" xmlns="" id="{6FBAEBC1-F2D2-4D0A-B049-E38D1DAB14C7}"/>
              </a:ext>
            </a:extLst>
          </p:cNvPr>
          <p:cNvSpPr txBox="1"/>
          <p:nvPr/>
        </p:nvSpPr>
        <p:spPr bwMode="auto">
          <a:xfrm>
            <a:off x="1041103" y="383877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16" name="išľíďè">
            <a:extLst>
              <a:ext uri="{FF2B5EF4-FFF2-40B4-BE49-F238E27FC236}">
                <a16:creationId xmlns:a16="http://schemas.microsoft.com/office/drawing/2014/main" xmlns="" id="{A98E3163-9258-47DC-B811-BFD537A4EDDF}"/>
              </a:ext>
            </a:extLst>
          </p:cNvPr>
          <p:cNvSpPr/>
          <p:nvPr/>
        </p:nvSpPr>
        <p:spPr bwMode="auto">
          <a:xfrm>
            <a:off x="8730885" y="2491852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17" name="iSlíďè">
            <a:extLst>
              <a:ext uri="{FF2B5EF4-FFF2-40B4-BE49-F238E27FC236}">
                <a16:creationId xmlns:a16="http://schemas.microsoft.com/office/drawing/2014/main" xmlns="" id="{CFD1244B-3FFE-40FE-94F7-D20620DA77B3}"/>
              </a:ext>
            </a:extLst>
          </p:cNvPr>
          <p:cNvSpPr txBox="1"/>
          <p:nvPr/>
        </p:nvSpPr>
        <p:spPr bwMode="auto">
          <a:xfrm>
            <a:off x="9171976" y="215748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18" name="išľíďè">
            <a:extLst>
              <a:ext uri="{FF2B5EF4-FFF2-40B4-BE49-F238E27FC236}">
                <a16:creationId xmlns:a16="http://schemas.microsoft.com/office/drawing/2014/main" xmlns="" id="{C91D32B2-AC14-419F-92DC-DC357A7164B2}"/>
              </a:ext>
            </a:extLst>
          </p:cNvPr>
          <p:cNvSpPr/>
          <p:nvPr/>
        </p:nvSpPr>
        <p:spPr bwMode="auto">
          <a:xfrm>
            <a:off x="8730885" y="429091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19" name="iSlíďè">
            <a:extLst>
              <a:ext uri="{FF2B5EF4-FFF2-40B4-BE49-F238E27FC236}">
                <a16:creationId xmlns:a16="http://schemas.microsoft.com/office/drawing/2014/main" xmlns="" id="{336EC764-0FDE-4965-8EF2-625DC73CB1EE}"/>
              </a:ext>
            </a:extLst>
          </p:cNvPr>
          <p:cNvSpPr txBox="1"/>
          <p:nvPr/>
        </p:nvSpPr>
        <p:spPr bwMode="auto">
          <a:xfrm>
            <a:off x="9171976" y="395654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36148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千图设计师MC：ID 29795607库_直接连接符 3">
            <a:extLst>
              <a:ext uri="{FF2B5EF4-FFF2-40B4-BE49-F238E27FC236}">
                <a16:creationId xmlns:a16="http://schemas.microsoft.com/office/drawing/2014/main" xmlns="" id="{336E6E68-F750-40D4-AE40-EA1450ECFCD6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11229285" y="3200515"/>
            <a:ext cx="0" cy="104622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千图设计师MC：ID 29795607库_直接连接符 4">
            <a:extLst>
              <a:ext uri="{FF2B5EF4-FFF2-40B4-BE49-F238E27FC236}">
                <a16:creationId xmlns:a16="http://schemas.microsoft.com/office/drawing/2014/main" xmlns="" id="{B1F0BD86-51EB-4665-BB2C-7C9F3ECC8A91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952844" y="1461493"/>
            <a:ext cx="3016" cy="279449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千图设计师MC：ID 29795607库_直接连接符 5">
            <a:extLst>
              <a:ext uri="{FF2B5EF4-FFF2-40B4-BE49-F238E27FC236}">
                <a16:creationId xmlns:a16="http://schemas.microsoft.com/office/drawing/2014/main" xmlns="" id="{B8D1D5CA-CD18-4D16-9F98-0D7828674115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 flipH="1">
            <a:off x="2941679" y="1461493"/>
            <a:ext cx="12053" cy="279449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千图设计师MC：ID 29795607库_直接连接符 6">
            <a:extLst>
              <a:ext uri="{FF2B5EF4-FFF2-40B4-BE49-F238E27FC236}">
                <a16:creationId xmlns:a16="http://schemas.microsoft.com/office/drawing/2014/main" xmlns="" id="{6BD02B3B-2369-4F73-9B5B-A42C601F3FDC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 flipH="1">
            <a:off x="5042810" y="2260111"/>
            <a:ext cx="9957" cy="199587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千图设计师MC：ID 29795607库_直接连接符 7">
            <a:extLst>
              <a:ext uri="{FF2B5EF4-FFF2-40B4-BE49-F238E27FC236}">
                <a16:creationId xmlns:a16="http://schemas.microsoft.com/office/drawing/2014/main" xmlns="" id="{4DAC3380-818F-440B-A866-174C44E4C3DB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7144118" y="2662764"/>
            <a:ext cx="1" cy="163127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千图设计师MC：ID 29795607库_直接连接符 8">
            <a:extLst>
              <a:ext uri="{FF2B5EF4-FFF2-40B4-BE49-F238E27FC236}">
                <a16:creationId xmlns:a16="http://schemas.microsoft.com/office/drawing/2014/main" xmlns="" id="{172D1097-E51B-4511-BA20-D8E147D15248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9239619" y="3143194"/>
            <a:ext cx="0" cy="115084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千图设计师MC：ID 29795607库_矩形 9">
            <a:extLst>
              <a:ext uri="{FF2B5EF4-FFF2-40B4-BE49-F238E27FC236}">
                <a16:creationId xmlns:a16="http://schemas.microsoft.com/office/drawing/2014/main" xmlns="" id="{3EE578F0-7702-4207-9180-64921E69A0DA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955859" y="4091895"/>
            <a:ext cx="3386493" cy="23090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1" name="千图设计师MC：ID 29795607库_矩形 10">
            <a:extLst>
              <a:ext uri="{FF2B5EF4-FFF2-40B4-BE49-F238E27FC236}">
                <a16:creationId xmlns:a16="http://schemas.microsoft.com/office/drawing/2014/main" xmlns="" id="{E5E56FA7-482B-4D0F-96D1-80E0F2ED58F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401442" y="4091895"/>
            <a:ext cx="3386493" cy="23090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2" name="千图设计师MC：ID 29795607库_矩形 11">
            <a:extLst>
              <a:ext uri="{FF2B5EF4-FFF2-40B4-BE49-F238E27FC236}">
                <a16:creationId xmlns:a16="http://schemas.microsoft.com/office/drawing/2014/main" xmlns="" id="{C8B58247-428F-4D49-86FC-D15B8EC56BFE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851643" y="4091895"/>
            <a:ext cx="3381876" cy="23090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r>
              <a:rPr lang="zh-CN" altLang="en-US" sz="120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3" name="千图设计师MC：ID 29795607库_Arrow: Pentagon 13">
            <a:extLst>
              <a:ext uri="{FF2B5EF4-FFF2-40B4-BE49-F238E27FC236}">
                <a16:creationId xmlns:a16="http://schemas.microsoft.com/office/drawing/2014/main" xmlns="" id="{C7E36B80-03BD-47C5-A9A3-F3D6736A8DC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952844" y="1461493"/>
            <a:ext cx="2493080" cy="301091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zh-CN" altLang="en-US" sz="1400" dirty="0"/>
              <a:t>输入标题文本</a:t>
            </a:r>
          </a:p>
        </p:txBody>
      </p:sp>
      <p:sp>
        <p:nvSpPr>
          <p:cNvPr id="14" name="千图设计师MC：ID 29795607库_Arrow: Pentagon 14">
            <a:extLst>
              <a:ext uri="{FF2B5EF4-FFF2-40B4-BE49-F238E27FC236}">
                <a16:creationId xmlns:a16="http://schemas.microsoft.com/office/drawing/2014/main" xmlns="" id="{D46B2093-F231-4A6D-937D-5C508560CBD5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490845" y="1845122"/>
            <a:ext cx="1979555" cy="301091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zh-CN" altLang="en-US" sz="1400" dirty="0"/>
              <a:t>输入标题文本</a:t>
            </a:r>
          </a:p>
        </p:txBody>
      </p:sp>
      <p:sp>
        <p:nvSpPr>
          <p:cNvPr id="15" name="千图设计师MC：ID 29795607库_Arrow: Pentagon 15">
            <a:extLst>
              <a:ext uri="{FF2B5EF4-FFF2-40B4-BE49-F238E27FC236}">
                <a16:creationId xmlns:a16="http://schemas.microsoft.com/office/drawing/2014/main" xmlns="" id="{F8A423E3-8254-4457-B5CE-F03CEF4F3BF2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2490845" y="2260110"/>
            <a:ext cx="4653273" cy="301091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zh-CN" altLang="en-US" sz="1400" dirty="0"/>
              <a:t>输入标题文本</a:t>
            </a:r>
          </a:p>
        </p:txBody>
      </p:sp>
      <p:sp>
        <p:nvSpPr>
          <p:cNvPr id="16" name="千图设计师MC：ID 29795607库_Arrow: Pentagon 16">
            <a:extLst>
              <a:ext uri="{FF2B5EF4-FFF2-40B4-BE49-F238E27FC236}">
                <a16:creationId xmlns:a16="http://schemas.microsoft.com/office/drawing/2014/main" xmlns="" id="{52071C01-97B4-4D68-844A-BBA5E38A7D70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4586346" y="2662764"/>
            <a:ext cx="3785495" cy="301091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zh-CN" altLang="en-US" sz="1400" dirty="0"/>
              <a:t>输入标题文本</a:t>
            </a:r>
          </a:p>
        </p:txBody>
      </p:sp>
      <p:sp>
        <p:nvSpPr>
          <p:cNvPr id="17" name="千图设计师MC：ID 29795607库_Arrow: Pentagon 17">
            <a:extLst>
              <a:ext uri="{FF2B5EF4-FFF2-40B4-BE49-F238E27FC236}">
                <a16:creationId xmlns:a16="http://schemas.microsoft.com/office/drawing/2014/main" xmlns="" id="{B8927357-9704-415B-834A-C459906569DC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6908603" y="3049446"/>
            <a:ext cx="4324916" cy="301091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algn="ctr"/>
            <a:r>
              <a:rPr lang="zh-CN" altLang="en-US" sz="1400" dirty="0"/>
              <a:t>输入标题文本</a:t>
            </a:r>
          </a:p>
        </p:txBody>
      </p:sp>
      <p:sp>
        <p:nvSpPr>
          <p:cNvPr id="27" name="išľíďè">
            <a:extLst>
              <a:ext uri="{FF2B5EF4-FFF2-40B4-BE49-F238E27FC236}">
                <a16:creationId xmlns:a16="http://schemas.microsoft.com/office/drawing/2014/main" xmlns="" id="{E77918CE-3EA4-46AB-BAF3-87D00C1AFC70}"/>
              </a:ext>
            </a:extLst>
          </p:cNvPr>
          <p:cNvSpPr/>
          <p:nvPr/>
        </p:nvSpPr>
        <p:spPr bwMode="auto">
          <a:xfrm>
            <a:off x="1407457" y="502164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28" name="iSlíďè">
            <a:extLst>
              <a:ext uri="{FF2B5EF4-FFF2-40B4-BE49-F238E27FC236}">
                <a16:creationId xmlns:a16="http://schemas.microsoft.com/office/drawing/2014/main" xmlns="" id="{B6A673BC-B57E-4498-B673-031D33DF34F7}"/>
              </a:ext>
            </a:extLst>
          </p:cNvPr>
          <p:cNvSpPr txBox="1"/>
          <p:nvPr/>
        </p:nvSpPr>
        <p:spPr bwMode="auto">
          <a:xfrm>
            <a:off x="1848548" y="468727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29" name="išľíďè">
            <a:extLst>
              <a:ext uri="{FF2B5EF4-FFF2-40B4-BE49-F238E27FC236}">
                <a16:creationId xmlns:a16="http://schemas.microsoft.com/office/drawing/2014/main" xmlns="" id="{9069BD3B-00D2-4C68-9DEF-7D3E3D687A1B}"/>
              </a:ext>
            </a:extLst>
          </p:cNvPr>
          <p:cNvSpPr/>
          <p:nvPr/>
        </p:nvSpPr>
        <p:spPr bwMode="auto">
          <a:xfrm>
            <a:off x="5042810" y="501442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30" name="iSlíďè">
            <a:extLst>
              <a:ext uri="{FF2B5EF4-FFF2-40B4-BE49-F238E27FC236}">
                <a16:creationId xmlns:a16="http://schemas.microsoft.com/office/drawing/2014/main" xmlns="" id="{C255778A-8E55-4EE0-A4DB-86631537F5D2}"/>
              </a:ext>
            </a:extLst>
          </p:cNvPr>
          <p:cNvSpPr txBox="1"/>
          <p:nvPr/>
        </p:nvSpPr>
        <p:spPr bwMode="auto">
          <a:xfrm>
            <a:off x="5483901" y="468004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31" name="išľíďè">
            <a:extLst>
              <a:ext uri="{FF2B5EF4-FFF2-40B4-BE49-F238E27FC236}">
                <a16:creationId xmlns:a16="http://schemas.microsoft.com/office/drawing/2014/main" xmlns="" id="{E14E1A5D-226B-4E3F-99CC-36044C14BED9}"/>
              </a:ext>
            </a:extLst>
          </p:cNvPr>
          <p:cNvSpPr/>
          <p:nvPr/>
        </p:nvSpPr>
        <p:spPr bwMode="auto">
          <a:xfrm>
            <a:off x="8572673" y="5077434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32" name="iSlíďè">
            <a:extLst>
              <a:ext uri="{FF2B5EF4-FFF2-40B4-BE49-F238E27FC236}">
                <a16:creationId xmlns:a16="http://schemas.microsoft.com/office/drawing/2014/main" xmlns="" id="{13516C5F-4DE0-4DBC-9E1E-2837380642B5}"/>
              </a:ext>
            </a:extLst>
          </p:cNvPr>
          <p:cNvSpPr txBox="1"/>
          <p:nvPr/>
        </p:nvSpPr>
        <p:spPr bwMode="auto">
          <a:xfrm>
            <a:off x="9013764" y="474306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2710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原创设计师QQ598969553      _1">
            <a:extLst>
              <a:ext uri="{FF2B5EF4-FFF2-40B4-BE49-F238E27FC236}">
                <a16:creationId xmlns:a16="http://schemas.microsoft.com/office/drawing/2014/main" xmlns="" id="{25FBC411-6F04-4CAE-BA5C-714572B1AA2A}"/>
              </a:ext>
            </a:extLst>
          </p:cNvPr>
          <p:cNvSpPr txBox="1"/>
          <p:nvPr/>
        </p:nvSpPr>
        <p:spPr>
          <a:xfrm>
            <a:off x="930946" y="1212203"/>
            <a:ext cx="4290251" cy="14219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</a:t>
            </a:r>
          </a:p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</a:endParaRPr>
          </a:p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原创设计师QQ598969553      _2">
            <a:extLst>
              <a:ext uri="{FF2B5EF4-FFF2-40B4-BE49-F238E27FC236}">
                <a16:creationId xmlns:a16="http://schemas.microsoft.com/office/drawing/2014/main" xmlns="" id="{FED5E24C-8EE9-43A2-9C35-4C24EC15C3ED}"/>
              </a:ext>
            </a:extLst>
          </p:cNvPr>
          <p:cNvSpPr txBox="1"/>
          <p:nvPr/>
        </p:nvSpPr>
        <p:spPr>
          <a:xfrm>
            <a:off x="8056164" y="2684881"/>
            <a:ext cx="2815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01.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</a:t>
            </a:r>
          </a:p>
          <a:p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</p:txBody>
      </p:sp>
      <p:sp>
        <p:nvSpPr>
          <p:cNvPr id="4" name="原创设计师QQ598969553      _3">
            <a:extLst>
              <a:ext uri="{FF2B5EF4-FFF2-40B4-BE49-F238E27FC236}">
                <a16:creationId xmlns:a16="http://schemas.microsoft.com/office/drawing/2014/main" xmlns="" id="{8D5DCDAA-5A82-4C41-B45A-6526AD5CD400}"/>
              </a:ext>
            </a:extLst>
          </p:cNvPr>
          <p:cNvSpPr txBox="1"/>
          <p:nvPr/>
        </p:nvSpPr>
        <p:spPr>
          <a:xfrm>
            <a:off x="8056164" y="3789734"/>
            <a:ext cx="2815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02.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</a:t>
            </a:r>
          </a:p>
          <a:p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</p:txBody>
      </p:sp>
      <p:sp>
        <p:nvSpPr>
          <p:cNvPr id="5" name="原创设计师QQ598969553      _4">
            <a:extLst>
              <a:ext uri="{FF2B5EF4-FFF2-40B4-BE49-F238E27FC236}">
                <a16:creationId xmlns:a16="http://schemas.microsoft.com/office/drawing/2014/main" xmlns="" id="{37C5FB1B-2523-4E13-A3C6-31ADE648BE74}"/>
              </a:ext>
            </a:extLst>
          </p:cNvPr>
          <p:cNvSpPr txBox="1"/>
          <p:nvPr/>
        </p:nvSpPr>
        <p:spPr>
          <a:xfrm>
            <a:off x="8056164" y="4894590"/>
            <a:ext cx="2815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03.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设计美仑设计专业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</a:rPr>
              <a:t>设计</a:t>
            </a:r>
          </a:p>
          <a:p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</p:txBody>
      </p:sp>
      <p:sp>
        <p:nvSpPr>
          <p:cNvPr id="6" name="原创设计师QQ598969553      _5">
            <a:extLst>
              <a:ext uri="{FF2B5EF4-FFF2-40B4-BE49-F238E27FC236}">
                <a16:creationId xmlns:a16="http://schemas.microsoft.com/office/drawing/2014/main" xmlns="" id="{B26C5502-FB18-4C12-BF3F-A0448EBE528F}"/>
              </a:ext>
            </a:extLst>
          </p:cNvPr>
          <p:cNvSpPr txBox="1"/>
          <p:nvPr/>
        </p:nvSpPr>
        <p:spPr>
          <a:xfrm>
            <a:off x="3488675" y="4508131"/>
            <a:ext cx="800219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项目一</a:t>
            </a:r>
          </a:p>
        </p:txBody>
      </p:sp>
      <p:sp>
        <p:nvSpPr>
          <p:cNvPr id="7" name="原创设计师QQ598969553      _6">
            <a:extLst>
              <a:ext uri="{FF2B5EF4-FFF2-40B4-BE49-F238E27FC236}">
                <a16:creationId xmlns:a16="http://schemas.microsoft.com/office/drawing/2014/main" xmlns="" id="{CD37356B-1D7E-4EF1-97BB-61CC0C90C033}"/>
              </a:ext>
            </a:extLst>
          </p:cNvPr>
          <p:cNvSpPr txBox="1"/>
          <p:nvPr/>
        </p:nvSpPr>
        <p:spPr>
          <a:xfrm>
            <a:off x="5944251" y="3098225"/>
            <a:ext cx="800219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项目二</a:t>
            </a:r>
          </a:p>
        </p:txBody>
      </p:sp>
      <p:sp>
        <p:nvSpPr>
          <p:cNvPr id="8" name="原创设计师QQ598969553      _7">
            <a:extLst>
              <a:ext uri="{FF2B5EF4-FFF2-40B4-BE49-F238E27FC236}">
                <a16:creationId xmlns:a16="http://schemas.microsoft.com/office/drawing/2014/main" xmlns="" id="{B030B8DB-3794-4D0E-83A8-1969D22EE7AB}"/>
              </a:ext>
            </a:extLst>
          </p:cNvPr>
          <p:cNvSpPr txBox="1"/>
          <p:nvPr/>
        </p:nvSpPr>
        <p:spPr>
          <a:xfrm>
            <a:off x="8443647" y="1693320"/>
            <a:ext cx="800219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项目三</a:t>
            </a:r>
          </a:p>
        </p:txBody>
      </p:sp>
      <p:grpSp>
        <p:nvGrpSpPr>
          <p:cNvPr id="9" name="原创设计师QQ598969553      _8">
            <a:extLst>
              <a:ext uri="{FF2B5EF4-FFF2-40B4-BE49-F238E27FC236}">
                <a16:creationId xmlns:a16="http://schemas.microsoft.com/office/drawing/2014/main" xmlns="" id="{93B09BEE-5A21-41F4-8880-FDF9EDF7D26E}"/>
              </a:ext>
            </a:extLst>
          </p:cNvPr>
          <p:cNvGrpSpPr/>
          <p:nvPr/>
        </p:nvGrpSpPr>
        <p:grpSpPr>
          <a:xfrm>
            <a:off x="2071707" y="3710374"/>
            <a:ext cx="1183923" cy="1184216"/>
            <a:chOff x="-381549" y="1319482"/>
            <a:chExt cx="1132134" cy="1132415"/>
          </a:xfrm>
        </p:grpSpPr>
        <p:sp>
          <p:nvSpPr>
            <p:cNvPr id="10" name="Oval 53">
              <a:extLst>
                <a:ext uri="{FF2B5EF4-FFF2-40B4-BE49-F238E27FC236}">
                  <a16:creationId xmlns:a16="http://schemas.microsoft.com/office/drawing/2014/main" xmlns="" id="{CA6A48D3-F884-4801-BE7D-98D0A7651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81549" y="1319482"/>
              <a:ext cx="1132134" cy="1132415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762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2AAF6391-2843-4E76-85F7-B86DA53BF2D4}"/>
                </a:ext>
              </a:extLst>
            </p:cNvPr>
            <p:cNvSpPr/>
            <p:nvPr/>
          </p:nvSpPr>
          <p:spPr>
            <a:xfrm>
              <a:off x="-268792" y="1635521"/>
              <a:ext cx="919403" cy="50033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12" name="原创设计师QQ598969553      _9">
            <a:extLst>
              <a:ext uri="{FF2B5EF4-FFF2-40B4-BE49-F238E27FC236}">
                <a16:creationId xmlns:a16="http://schemas.microsoft.com/office/drawing/2014/main" xmlns="" id="{B635376E-4FD4-4CBC-B55B-BA394C869132}"/>
              </a:ext>
            </a:extLst>
          </p:cNvPr>
          <p:cNvGrpSpPr/>
          <p:nvPr/>
        </p:nvGrpSpPr>
        <p:grpSpPr>
          <a:xfrm>
            <a:off x="4471974" y="2634329"/>
            <a:ext cx="1183923" cy="1184216"/>
            <a:chOff x="-381549" y="1319482"/>
            <a:chExt cx="1132134" cy="1132415"/>
          </a:xfrm>
        </p:grpSpPr>
        <p:sp>
          <p:nvSpPr>
            <p:cNvPr id="13" name="Oval 53">
              <a:extLst>
                <a:ext uri="{FF2B5EF4-FFF2-40B4-BE49-F238E27FC236}">
                  <a16:creationId xmlns:a16="http://schemas.microsoft.com/office/drawing/2014/main" xmlns="" id="{84632A88-77CD-4689-AB35-E9E64203F1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81549" y="1319482"/>
              <a:ext cx="1132134" cy="1132415"/>
            </a:xfrm>
            <a:prstGeom prst="ellipse">
              <a:avLst/>
            </a:prstGeom>
            <a:solidFill>
              <a:schemeClr val="accent2"/>
            </a:solidFill>
            <a:ln w="762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85E8858D-3797-4F45-B5F5-652FE19B2A8B}"/>
                </a:ext>
              </a:extLst>
            </p:cNvPr>
            <p:cNvSpPr/>
            <p:nvPr/>
          </p:nvSpPr>
          <p:spPr>
            <a:xfrm>
              <a:off x="-285352" y="1635521"/>
              <a:ext cx="919403" cy="50033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15" name="原创设计师QQ598969553      _10">
            <a:extLst>
              <a:ext uri="{FF2B5EF4-FFF2-40B4-BE49-F238E27FC236}">
                <a16:creationId xmlns:a16="http://schemas.microsoft.com/office/drawing/2014/main" xmlns="" id="{7586A97D-C37A-4D31-9320-DABEB9C3A143}"/>
              </a:ext>
            </a:extLst>
          </p:cNvPr>
          <p:cNvGrpSpPr/>
          <p:nvPr/>
        </p:nvGrpSpPr>
        <p:grpSpPr>
          <a:xfrm>
            <a:off x="6872241" y="1271414"/>
            <a:ext cx="1183923" cy="1184216"/>
            <a:chOff x="-381549" y="1319482"/>
            <a:chExt cx="1132134" cy="1132415"/>
          </a:xfrm>
        </p:grpSpPr>
        <p:sp>
          <p:nvSpPr>
            <p:cNvPr id="16" name="Oval 53">
              <a:extLst>
                <a:ext uri="{FF2B5EF4-FFF2-40B4-BE49-F238E27FC236}">
                  <a16:creationId xmlns:a16="http://schemas.microsoft.com/office/drawing/2014/main" xmlns="" id="{222D9971-53F5-46A0-A1AC-60360A9392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81549" y="1319482"/>
              <a:ext cx="1132134" cy="1132415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762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>
                <a:defRPr/>
              </a:pP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E19DF081-96BE-48F4-A4D7-392699F13E73}"/>
                </a:ext>
              </a:extLst>
            </p:cNvPr>
            <p:cNvSpPr/>
            <p:nvPr/>
          </p:nvSpPr>
          <p:spPr>
            <a:xfrm>
              <a:off x="-295068" y="1635521"/>
              <a:ext cx="919403" cy="50033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730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千图设计师MC：ID 29795607库_Arrow: Right 21">
            <a:extLst>
              <a:ext uri="{FF2B5EF4-FFF2-40B4-BE49-F238E27FC236}">
                <a16:creationId xmlns:a16="http://schemas.microsoft.com/office/drawing/2014/main" xmlns="" id="{AEE71ADB-BB04-4CD2-ABFB-6EC6E69E40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20223228">
            <a:off x="3798806" y="1915435"/>
            <a:ext cx="1032154" cy="580571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千图设计师MC：ID 29795607库_Arrow: Right 22">
            <a:extLst>
              <a:ext uri="{FF2B5EF4-FFF2-40B4-BE49-F238E27FC236}">
                <a16:creationId xmlns:a16="http://schemas.microsoft.com/office/drawing/2014/main" xmlns="" id="{D18716FA-882D-41F8-B785-3CB1268B563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376772" flipH="1">
            <a:off x="7401271" y="1915435"/>
            <a:ext cx="1032154" cy="580571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" name="千图设计师MC：ID 29795607库_组合 1">
            <a:extLst>
              <a:ext uri="{FF2B5EF4-FFF2-40B4-BE49-F238E27FC236}">
                <a16:creationId xmlns:a16="http://schemas.microsoft.com/office/drawing/2014/main" xmlns="" id="{7A794AC2-E8D7-43C8-8F0E-A938F461451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722398" y="2239399"/>
            <a:ext cx="1731367" cy="1838872"/>
            <a:chOff x="1722398" y="2239399"/>
            <a:chExt cx="1731367" cy="1838872"/>
          </a:xfrm>
        </p:grpSpPr>
        <p:grpSp>
          <p:nvGrpSpPr>
            <p:cNvPr id="6" name="Group 20">
              <a:extLst>
                <a:ext uri="{FF2B5EF4-FFF2-40B4-BE49-F238E27FC236}">
                  <a16:creationId xmlns:a16="http://schemas.microsoft.com/office/drawing/2014/main" xmlns="" id="{91B494AF-B70B-4F24-9F1A-2CCD938AE78A}"/>
                </a:ext>
              </a:extLst>
            </p:cNvPr>
            <p:cNvGrpSpPr/>
            <p:nvPr/>
          </p:nvGrpSpPr>
          <p:grpSpPr>
            <a:xfrm>
              <a:off x="1722398" y="2239399"/>
              <a:ext cx="1731367" cy="1838872"/>
              <a:chOff x="2023013" y="2210161"/>
              <a:chExt cx="1731367" cy="1838872"/>
            </a:xfrm>
          </p:grpSpPr>
          <p:sp>
            <p:nvSpPr>
              <p:cNvPr id="21" name="Isosceles Triangle 15">
                <a:extLst>
                  <a:ext uri="{FF2B5EF4-FFF2-40B4-BE49-F238E27FC236}">
                    <a16:creationId xmlns:a16="http://schemas.microsoft.com/office/drawing/2014/main" xmlns="" id="{E37306E6-BB51-4518-B1E8-FAF225C32AD5}"/>
                  </a:ext>
                </a:extLst>
              </p:cNvPr>
              <p:cNvSpPr/>
              <p:nvPr/>
            </p:nvSpPr>
            <p:spPr>
              <a:xfrm rot="17590688">
                <a:off x="2366542" y="2980819"/>
                <a:ext cx="503678" cy="1190736"/>
              </a:xfrm>
              <a:prstGeom prst="triangle">
                <a:avLst>
                  <a:gd name="adj" fmla="val 19748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sosceles Triangle 16">
                <a:extLst>
                  <a:ext uri="{FF2B5EF4-FFF2-40B4-BE49-F238E27FC236}">
                    <a16:creationId xmlns:a16="http://schemas.microsoft.com/office/drawing/2014/main" xmlns="" id="{9D74F616-3696-4B4D-AAA0-775458BA96E3}"/>
                  </a:ext>
                </a:extLst>
              </p:cNvPr>
              <p:cNvSpPr/>
              <p:nvPr/>
            </p:nvSpPr>
            <p:spPr>
              <a:xfrm flipV="1">
                <a:off x="2381441" y="2451548"/>
                <a:ext cx="1372939" cy="1597485"/>
              </a:xfrm>
              <a:prstGeom prst="triangl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Oval 17">
                <a:extLst>
                  <a:ext uri="{FF2B5EF4-FFF2-40B4-BE49-F238E27FC236}">
                    <a16:creationId xmlns:a16="http://schemas.microsoft.com/office/drawing/2014/main" xmlns="" id="{C62F3708-7EE4-4E87-BF7A-F7733FD67168}"/>
                  </a:ext>
                </a:extLst>
              </p:cNvPr>
              <p:cNvSpPr/>
              <p:nvPr/>
            </p:nvSpPr>
            <p:spPr>
              <a:xfrm>
                <a:off x="2381441" y="2210161"/>
                <a:ext cx="1372939" cy="48277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Freeform: Shape 35">
              <a:extLst>
                <a:ext uri="{FF2B5EF4-FFF2-40B4-BE49-F238E27FC236}">
                  <a16:creationId xmlns:a16="http://schemas.microsoft.com/office/drawing/2014/main" xmlns="" id="{02BE0EA9-E710-4680-9FD9-40F0B03B05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952" y="2777390"/>
              <a:ext cx="497761" cy="578623"/>
            </a:xfrm>
            <a:custGeom>
              <a:avLst/>
              <a:gdLst>
                <a:gd name="connsiteX0" fmla="*/ 144647 w 290884"/>
                <a:gd name="connsiteY0" fmla="*/ 246063 h 338138"/>
                <a:gd name="connsiteX1" fmla="*/ 110656 w 290884"/>
                <a:gd name="connsiteY1" fmla="*/ 261816 h 338138"/>
                <a:gd name="connsiteX2" fmla="*/ 144647 w 290884"/>
                <a:gd name="connsiteY2" fmla="*/ 314326 h 338138"/>
                <a:gd name="connsiteX3" fmla="*/ 177331 w 290884"/>
                <a:gd name="connsiteY3" fmla="*/ 261816 h 338138"/>
                <a:gd name="connsiteX4" fmla="*/ 144647 w 290884"/>
                <a:gd name="connsiteY4" fmla="*/ 246063 h 338138"/>
                <a:gd name="connsiteX5" fmla="*/ 186856 w 290884"/>
                <a:gd name="connsiteY5" fmla="*/ 222250 h 338138"/>
                <a:gd name="connsiteX6" fmla="*/ 181776 w 290884"/>
                <a:gd name="connsiteY6" fmla="*/ 224790 h 338138"/>
                <a:gd name="connsiteX7" fmla="*/ 167806 w 290884"/>
                <a:gd name="connsiteY7" fmla="*/ 233680 h 338138"/>
                <a:gd name="connsiteX8" fmla="*/ 183046 w 290884"/>
                <a:gd name="connsiteY8" fmla="*/ 241300 h 338138"/>
                <a:gd name="connsiteX9" fmla="*/ 186856 w 290884"/>
                <a:gd name="connsiteY9" fmla="*/ 222250 h 338138"/>
                <a:gd name="connsiteX10" fmla="*/ 102719 w 290884"/>
                <a:gd name="connsiteY10" fmla="*/ 222250 h 338138"/>
                <a:gd name="connsiteX11" fmla="*/ 105470 w 290884"/>
                <a:gd name="connsiteY11" fmla="*/ 241300 h 338138"/>
                <a:gd name="connsiteX12" fmla="*/ 123357 w 290884"/>
                <a:gd name="connsiteY12" fmla="*/ 233680 h 338138"/>
                <a:gd name="connsiteX13" fmla="*/ 106846 w 290884"/>
                <a:gd name="connsiteY13" fmla="*/ 224790 h 338138"/>
                <a:gd name="connsiteX14" fmla="*/ 102719 w 290884"/>
                <a:gd name="connsiteY14" fmla="*/ 222250 h 338138"/>
                <a:gd name="connsiteX15" fmla="*/ 233044 w 290884"/>
                <a:gd name="connsiteY15" fmla="*/ 184150 h 338138"/>
                <a:gd name="connsiteX16" fmla="*/ 209321 w 290884"/>
                <a:gd name="connsiteY16" fmla="*/ 203710 h 338138"/>
                <a:gd name="connsiteX17" fmla="*/ 202731 w 290884"/>
                <a:gd name="connsiteY17" fmla="*/ 249351 h 338138"/>
                <a:gd name="connsiteX18" fmla="*/ 246223 w 290884"/>
                <a:gd name="connsiteY18" fmla="*/ 257175 h 338138"/>
                <a:gd name="connsiteX19" fmla="*/ 265992 w 290884"/>
                <a:gd name="connsiteY19" fmla="*/ 250655 h 338138"/>
                <a:gd name="connsiteX20" fmla="*/ 233044 w 290884"/>
                <a:gd name="connsiteY20" fmla="*/ 184150 h 338138"/>
                <a:gd name="connsiteX21" fmla="*/ 56261 w 290884"/>
                <a:gd name="connsiteY21" fmla="*/ 184150 h 338138"/>
                <a:gd name="connsiteX22" fmla="*/ 21995 w 290884"/>
                <a:gd name="connsiteY22" fmla="*/ 250655 h 338138"/>
                <a:gd name="connsiteX23" fmla="*/ 43082 w 290884"/>
                <a:gd name="connsiteY23" fmla="*/ 257175 h 338138"/>
                <a:gd name="connsiteX24" fmla="*/ 85256 w 290884"/>
                <a:gd name="connsiteY24" fmla="*/ 249351 h 338138"/>
                <a:gd name="connsiteX25" fmla="*/ 78666 w 290884"/>
                <a:gd name="connsiteY25" fmla="*/ 203710 h 338138"/>
                <a:gd name="connsiteX26" fmla="*/ 56261 w 290884"/>
                <a:gd name="connsiteY26" fmla="*/ 184150 h 338138"/>
                <a:gd name="connsiteX27" fmla="*/ 210669 w 290884"/>
                <a:gd name="connsiteY27" fmla="*/ 163513 h 338138"/>
                <a:gd name="connsiteX28" fmla="*/ 210669 w 290884"/>
                <a:gd name="connsiteY28" fmla="*/ 169070 h 338138"/>
                <a:gd name="connsiteX29" fmla="*/ 210669 w 290884"/>
                <a:gd name="connsiteY29" fmla="*/ 174626 h 338138"/>
                <a:gd name="connsiteX30" fmla="*/ 217019 w 290884"/>
                <a:gd name="connsiteY30" fmla="*/ 169070 h 338138"/>
                <a:gd name="connsiteX31" fmla="*/ 210669 w 290884"/>
                <a:gd name="connsiteY31" fmla="*/ 163513 h 338138"/>
                <a:gd name="connsiteX32" fmla="*/ 77319 w 290884"/>
                <a:gd name="connsiteY32" fmla="*/ 163513 h 338138"/>
                <a:gd name="connsiteX33" fmla="*/ 70969 w 290884"/>
                <a:gd name="connsiteY33" fmla="*/ 169070 h 338138"/>
                <a:gd name="connsiteX34" fmla="*/ 77319 w 290884"/>
                <a:gd name="connsiteY34" fmla="*/ 174626 h 338138"/>
                <a:gd name="connsiteX35" fmla="*/ 77319 w 290884"/>
                <a:gd name="connsiteY35" fmla="*/ 169070 h 338138"/>
                <a:gd name="connsiteX36" fmla="*/ 77319 w 290884"/>
                <a:gd name="connsiteY36" fmla="*/ 163513 h 338138"/>
                <a:gd name="connsiteX37" fmla="*/ 144788 w 290884"/>
                <a:gd name="connsiteY37" fmla="*/ 150813 h 338138"/>
                <a:gd name="connsiteX38" fmla="*/ 163045 w 290884"/>
                <a:gd name="connsiteY38" fmla="*/ 169070 h 338138"/>
                <a:gd name="connsiteX39" fmla="*/ 144788 w 290884"/>
                <a:gd name="connsiteY39" fmla="*/ 187327 h 338138"/>
                <a:gd name="connsiteX40" fmla="*/ 126531 w 290884"/>
                <a:gd name="connsiteY40" fmla="*/ 169070 h 338138"/>
                <a:gd name="connsiteX41" fmla="*/ 144788 w 290884"/>
                <a:gd name="connsiteY41" fmla="*/ 150813 h 338138"/>
                <a:gd name="connsiteX42" fmla="*/ 145444 w 290884"/>
                <a:gd name="connsiteY42" fmla="*/ 114300 h 338138"/>
                <a:gd name="connsiteX43" fmla="*/ 119215 w 290884"/>
                <a:gd name="connsiteY43" fmla="*/ 130293 h 338138"/>
                <a:gd name="connsiteX44" fmla="*/ 100855 w 290884"/>
                <a:gd name="connsiteY44" fmla="*/ 144952 h 338138"/>
                <a:gd name="connsiteX45" fmla="*/ 99544 w 290884"/>
                <a:gd name="connsiteY45" fmla="*/ 168941 h 338138"/>
                <a:gd name="connsiteX46" fmla="*/ 100855 w 290884"/>
                <a:gd name="connsiteY46" fmla="*/ 192930 h 338138"/>
                <a:gd name="connsiteX47" fmla="*/ 119215 w 290884"/>
                <a:gd name="connsiteY47" fmla="*/ 206257 h 338138"/>
                <a:gd name="connsiteX48" fmla="*/ 145444 w 290884"/>
                <a:gd name="connsiteY48" fmla="*/ 222250 h 338138"/>
                <a:gd name="connsiteX49" fmla="*/ 170361 w 290884"/>
                <a:gd name="connsiteY49" fmla="*/ 206257 h 338138"/>
                <a:gd name="connsiteX50" fmla="*/ 190032 w 290884"/>
                <a:gd name="connsiteY50" fmla="*/ 192930 h 338138"/>
                <a:gd name="connsiteX51" fmla="*/ 190032 w 290884"/>
                <a:gd name="connsiteY51" fmla="*/ 168941 h 338138"/>
                <a:gd name="connsiteX52" fmla="*/ 190032 w 290884"/>
                <a:gd name="connsiteY52" fmla="*/ 144952 h 338138"/>
                <a:gd name="connsiteX53" fmla="*/ 170361 w 290884"/>
                <a:gd name="connsiteY53" fmla="*/ 130293 h 338138"/>
                <a:gd name="connsiteX54" fmla="*/ 145444 w 290884"/>
                <a:gd name="connsiteY54" fmla="*/ 114300 h 338138"/>
                <a:gd name="connsiteX55" fmla="*/ 183046 w 290884"/>
                <a:gd name="connsiteY55" fmla="*/ 96838 h 338138"/>
                <a:gd name="connsiteX56" fmla="*/ 167806 w 290884"/>
                <a:gd name="connsiteY56" fmla="*/ 103188 h 338138"/>
                <a:gd name="connsiteX57" fmla="*/ 181776 w 290884"/>
                <a:gd name="connsiteY57" fmla="*/ 113348 h 338138"/>
                <a:gd name="connsiteX58" fmla="*/ 186856 w 290884"/>
                <a:gd name="connsiteY58" fmla="*/ 115888 h 338138"/>
                <a:gd name="connsiteX59" fmla="*/ 183046 w 290884"/>
                <a:gd name="connsiteY59" fmla="*/ 96838 h 338138"/>
                <a:gd name="connsiteX60" fmla="*/ 105470 w 290884"/>
                <a:gd name="connsiteY60" fmla="*/ 96838 h 338138"/>
                <a:gd name="connsiteX61" fmla="*/ 102719 w 290884"/>
                <a:gd name="connsiteY61" fmla="*/ 115888 h 338138"/>
                <a:gd name="connsiteX62" fmla="*/ 106846 w 290884"/>
                <a:gd name="connsiteY62" fmla="*/ 113348 h 338138"/>
                <a:gd name="connsiteX63" fmla="*/ 123357 w 290884"/>
                <a:gd name="connsiteY63" fmla="*/ 103188 h 338138"/>
                <a:gd name="connsiteX64" fmla="*/ 105470 w 290884"/>
                <a:gd name="connsiteY64" fmla="*/ 96838 h 338138"/>
                <a:gd name="connsiteX65" fmla="*/ 246901 w 290884"/>
                <a:gd name="connsiteY65" fmla="*/ 79375 h 338138"/>
                <a:gd name="connsiteX66" fmla="*/ 202731 w 290884"/>
                <a:gd name="connsiteY66" fmla="*/ 88503 h 338138"/>
                <a:gd name="connsiteX67" fmla="*/ 209424 w 290884"/>
                <a:gd name="connsiteY67" fmla="*/ 134144 h 338138"/>
                <a:gd name="connsiteX68" fmla="*/ 233517 w 290884"/>
                <a:gd name="connsiteY68" fmla="*/ 152400 h 338138"/>
                <a:gd name="connsiteX69" fmla="*/ 250917 w 290884"/>
                <a:gd name="connsiteY69" fmla="*/ 132840 h 338138"/>
                <a:gd name="connsiteX70" fmla="*/ 266979 w 290884"/>
                <a:gd name="connsiteY70" fmla="*/ 85895 h 338138"/>
                <a:gd name="connsiteX71" fmla="*/ 246901 w 290884"/>
                <a:gd name="connsiteY71" fmla="*/ 79375 h 338138"/>
                <a:gd name="connsiteX72" fmla="*/ 43420 w 290884"/>
                <a:gd name="connsiteY72" fmla="*/ 79375 h 338138"/>
                <a:gd name="connsiteX73" fmla="*/ 22503 w 290884"/>
                <a:gd name="connsiteY73" fmla="*/ 85895 h 338138"/>
                <a:gd name="connsiteX74" fmla="*/ 38191 w 290884"/>
                <a:gd name="connsiteY74" fmla="*/ 132840 h 338138"/>
                <a:gd name="connsiteX75" fmla="*/ 56494 w 290884"/>
                <a:gd name="connsiteY75" fmla="*/ 152400 h 338138"/>
                <a:gd name="connsiteX76" fmla="*/ 78719 w 290884"/>
                <a:gd name="connsiteY76" fmla="*/ 134144 h 338138"/>
                <a:gd name="connsiteX77" fmla="*/ 85256 w 290884"/>
                <a:gd name="connsiteY77" fmla="*/ 88503 h 338138"/>
                <a:gd name="connsiteX78" fmla="*/ 43420 w 290884"/>
                <a:gd name="connsiteY78" fmla="*/ 79375 h 338138"/>
                <a:gd name="connsiteX79" fmla="*/ 144647 w 290884"/>
                <a:gd name="connsiteY79" fmla="*/ 22225 h 338138"/>
                <a:gd name="connsiteX80" fmla="*/ 110656 w 290884"/>
                <a:gd name="connsiteY80" fmla="*/ 74942 h 338138"/>
                <a:gd name="connsiteX81" fmla="*/ 144647 w 290884"/>
                <a:gd name="connsiteY81" fmla="*/ 92075 h 338138"/>
                <a:gd name="connsiteX82" fmla="*/ 177331 w 290884"/>
                <a:gd name="connsiteY82" fmla="*/ 74942 h 338138"/>
                <a:gd name="connsiteX83" fmla="*/ 144647 w 290884"/>
                <a:gd name="connsiteY83" fmla="*/ 22225 h 338138"/>
                <a:gd name="connsiteX84" fmla="*/ 145581 w 290884"/>
                <a:gd name="connsiteY84" fmla="*/ 0 h 338138"/>
                <a:gd name="connsiteX85" fmla="*/ 199637 w 290884"/>
                <a:gd name="connsiteY85" fmla="*/ 67363 h 338138"/>
                <a:gd name="connsiteX86" fmla="*/ 247101 w 290884"/>
                <a:gd name="connsiteY86" fmla="*/ 58117 h 338138"/>
                <a:gd name="connsiteX87" fmla="*/ 285335 w 290884"/>
                <a:gd name="connsiteY87" fmla="*/ 73968 h 338138"/>
                <a:gd name="connsiteX88" fmla="*/ 268195 w 290884"/>
                <a:gd name="connsiteY88" fmla="*/ 145294 h 338138"/>
                <a:gd name="connsiteX89" fmla="*/ 248419 w 290884"/>
                <a:gd name="connsiteY89" fmla="*/ 169069 h 338138"/>
                <a:gd name="connsiteX90" fmla="*/ 285335 w 290884"/>
                <a:gd name="connsiteY90" fmla="*/ 264170 h 338138"/>
                <a:gd name="connsiteX91" fmla="*/ 247101 w 290884"/>
                <a:gd name="connsiteY91" fmla="*/ 280021 h 338138"/>
                <a:gd name="connsiteX92" fmla="*/ 199637 w 290884"/>
                <a:gd name="connsiteY92" fmla="*/ 270775 h 338138"/>
                <a:gd name="connsiteX93" fmla="*/ 145581 w 290884"/>
                <a:gd name="connsiteY93" fmla="*/ 338138 h 338138"/>
                <a:gd name="connsiteX94" fmla="*/ 91525 w 290884"/>
                <a:gd name="connsiteY94" fmla="*/ 270775 h 338138"/>
                <a:gd name="connsiteX95" fmla="*/ 44061 w 290884"/>
                <a:gd name="connsiteY95" fmla="*/ 280021 h 338138"/>
                <a:gd name="connsiteX96" fmla="*/ 5827 w 290884"/>
                <a:gd name="connsiteY96" fmla="*/ 264170 h 338138"/>
                <a:gd name="connsiteX97" fmla="*/ 41425 w 290884"/>
                <a:gd name="connsiteY97" fmla="*/ 169069 h 338138"/>
                <a:gd name="connsiteX98" fmla="*/ 21648 w 290884"/>
                <a:gd name="connsiteY98" fmla="*/ 145294 h 338138"/>
                <a:gd name="connsiteX99" fmla="*/ 5827 w 290884"/>
                <a:gd name="connsiteY99" fmla="*/ 73968 h 338138"/>
                <a:gd name="connsiteX100" fmla="*/ 44061 w 290884"/>
                <a:gd name="connsiteY100" fmla="*/ 58117 h 338138"/>
                <a:gd name="connsiteX101" fmla="*/ 91525 w 290884"/>
                <a:gd name="connsiteY101" fmla="*/ 67363 h 338138"/>
                <a:gd name="connsiteX102" fmla="*/ 145581 w 290884"/>
                <a:gd name="connsiteY10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90884" h="338138">
                  <a:moveTo>
                    <a:pt x="144647" y="246063"/>
                  </a:moveTo>
                  <a:cubicBezTo>
                    <a:pt x="132881" y="252627"/>
                    <a:pt x="121115" y="257878"/>
                    <a:pt x="110656" y="261816"/>
                  </a:cubicBezTo>
                  <a:cubicBezTo>
                    <a:pt x="119807" y="295948"/>
                    <a:pt x="132881" y="314326"/>
                    <a:pt x="144647" y="314326"/>
                  </a:cubicBezTo>
                  <a:cubicBezTo>
                    <a:pt x="155106" y="314326"/>
                    <a:pt x="168180" y="295948"/>
                    <a:pt x="177331" y="261816"/>
                  </a:cubicBezTo>
                  <a:cubicBezTo>
                    <a:pt x="166872" y="257878"/>
                    <a:pt x="155106" y="252627"/>
                    <a:pt x="144647" y="246063"/>
                  </a:cubicBezTo>
                  <a:close/>
                  <a:moveTo>
                    <a:pt x="186856" y="222250"/>
                  </a:moveTo>
                  <a:cubicBezTo>
                    <a:pt x="184316" y="222250"/>
                    <a:pt x="183046" y="223520"/>
                    <a:pt x="181776" y="224790"/>
                  </a:cubicBezTo>
                  <a:cubicBezTo>
                    <a:pt x="176696" y="228600"/>
                    <a:pt x="171616" y="231140"/>
                    <a:pt x="167806" y="233680"/>
                  </a:cubicBezTo>
                  <a:cubicBezTo>
                    <a:pt x="172886" y="237490"/>
                    <a:pt x="177966" y="238760"/>
                    <a:pt x="183046" y="241300"/>
                  </a:cubicBezTo>
                  <a:cubicBezTo>
                    <a:pt x="184316" y="234950"/>
                    <a:pt x="185586" y="228600"/>
                    <a:pt x="186856" y="222250"/>
                  </a:cubicBezTo>
                  <a:close/>
                  <a:moveTo>
                    <a:pt x="102719" y="222250"/>
                  </a:moveTo>
                  <a:cubicBezTo>
                    <a:pt x="102719" y="228600"/>
                    <a:pt x="104095" y="234950"/>
                    <a:pt x="105470" y="241300"/>
                  </a:cubicBezTo>
                  <a:cubicBezTo>
                    <a:pt x="110974" y="238760"/>
                    <a:pt x="117853" y="237490"/>
                    <a:pt x="123357" y="233680"/>
                  </a:cubicBezTo>
                  <a:cubicBezTo>
                    <a:pt x="117853" y="231140"/>
                    <a:pt x="112350" y="228600"/>
                    <a:pt x="106846" y="224790"/>
                  </a:cubicBezTo>
                  <a:cubicBezTo>
                    <a:pt x="105470" y="223520"/>
                    <a:pt x="104095" y="222250"/>
                    <a:pt x="102719" y="222250"/>
                  </a:cubicBezTo>
                  <a:close/>
                  <a:moveTo>
                    <a:pt x="233044" y="184150"/>
                  </a:moveTo>
                  <a:cubicBezTo>
                    <a:pt x="225136" y="190670"/>
                    <a:pt x="218546" y="197190"/>
                    <a:pt x="209321" y="203710"/>
                  </a:cubicBezTo>
                  <a:cubicBezTo>
                    <a:pt x="208003" y="219359"/>
                    <a:pt x="206685" y="235007"/>
                    <a:pt x="202731" y="249351"/>
                  </a:cubicBezTo>
                  <a:cubicBezTo>
                    <a:pt x="219864" y="254567"/>
                    <a:pt x="234361" y="257175"/>
                    <a:pt x="246223" y="257175"/>
                  </a:cubicBezTo>
                  <a:cubicBezTo>
                    <a:pt x="251494" y="257175"/>
                    <a:pt x="262038" y="257175"/>
                    <a:pt x="265992" y="250655"/>
                  </a:cubicBezTo>
                  <a:cubicBezTo>
                    <a:pt x="272581" y="241527"/>
                    <a:pt x="262038" y="215446"/>
                    <a:pt x="233044" y="184150"/>
                  </a:cubicBezTo>
                  <a:close/>
                  <a:moveTo>
                    <a:pt x="56261" y="184150"/>
                  </a:moveTo>
                  <a:cubicBezTo>
                    <a:pt x="25949" y="215446"/>
                    <a:pt x="15406" y="241527"/>
                    <a:pt x="21995" y="250655"/>
                  </a:cubicBezTo>
                  <a:cubicBezTo>
                    <a:pt x="25949" y="257175"/>
                    <a:pt x="36493" y="257175"/>
                    <a:pt x="43082" y="257175"/>
                  </a:cubicBezTo>
                  <a:cubicBezTo>
                    <a:pt x="54943" y="257175"/>
                    <a:pt x="69441" y="254567"/>
                    <a:pt x="85256" y="249351"/>
                  </a:cubicBezTo>
                  <a:cubicBezTo>
                    <a:pt x="82620" y="235007"/>
                    <a:pt x="79984" y="219359"/>
                    <a:pt x="78666" y="203710"/>
                  </a:cubicBezTo>
                  <a:cubicBezTo>
                    <a:pt x="70759" y="197190"/>
                    <a:pt x="62851" y="190670"/>
                    <a:pt x="56261" y="184150"/>
                  </a:cubicBezTo>
                  <a:close/>
                  <a:moveTo>
                    <a:pt x="210669" y="163513"/>
                  </a:moveTo>
                  <a:cubicBezTo>
                    <a:pt x="210669" y="164902"/>
                    <a:pt x="210669" y="166291"/>
                    <a:pt x="210669" y="169070"/>
                  </a:cubicBezTo>
                  <a:cubicBezTo>
                    <a:pt x="210669" y="170459"/>
                    <a:pt x="210669" y="173237"/>
                    <a:pt x="210669" y="174626"/>
                  </a:cubicBezTo>
                  <a:cubicBezTo>
                    <a:pt x="213209" y="173237"/>
                    <a:pt x="215749" y="170459"/>
                    <a:pt x="217019" y="169070"/>
                  </a:cubicBezTo>
                  <a:cubicBezTo>
                    <a:pt x="215749" y="166291"/>
                    <a:pt x="213209" y="164902"/>
                    <a:pt x="210669" y="163513"/>
                  </a:cubicBezTo>
                  <a:close/>
                  <a:moveTo>
                    <a:pt x="77319" y="163513"/>
                  </a:moveTo>
                  <a:cubicBezTo>
                    <a:pt x="74779" y="164902"/>
                    <a:pt x="73509" y="166291"/>
                    <a:pt x="70969" y="169070"/>
                  </a:cubicBezTo>
                  <a:cubicBezTo>
                    <a:pt x="73509" y="170459"/>
                    <a:pt x="74779" y="173237"/>
                    <a:pt x="77319" y="174626"/>
                  </a:cubicBezTo>
                  <a:cubicBezTo>
                    <a:pt x="77319" y="173237"/>
                    <a:pt x="77319" y="170459"/>
                    <a:pt x="77319" y="169070"/>
                  </a:cubicBezTo>
                  <a:cubicBezTo>
                    <a:pt x="77319" y="166291"/>
                    <a:pt x="77319" y="164902"/>
                    <a:pt x="77319" y="163513"/>
                  </a:cubicBezTo>
                  <a:close/>
                  <a:moveTo>
                    <a:pt x="144788" y="150813"/>
                  </a:moveTo>
                  <a:cubicBezTo>
                    <a:pt x="154871" y="150813"/>
                    <a:pt x="163045" y="158987"/>
                    <a:pt x="163045" y="169070"/>
                  </a:cubicBezTo>
                  <a:cubicBezTo>
                    <a:pt x="163045" y="179153"/>
                    <a:pt x="154871" y="187327"/>
                    <a:pt x="144788" y="187327"/>
                  </a:cubicBezTo>
                  <a:cubicBezTo>
                    <a:pt x="134705" y="187327"/>
                    <a:pt x="126531" y="179153"/>
                    <a:pt x="126531" y="169070"/>
                  </a:cubicBezTo>
                  <a:cubicBezTo>
                    <a:pt x="126531" y="158987"/>
                    <a:pt x="134705" y="150813"/>
                    <a:pt x="144788" y="150813"/>
                  </a:cubicBezTo>
                  <a:close/>
                  <a:moveTo>
                    <a:pt x="145444" y="114300"/>
                  </a:moveTo>
                  <a:cubicBezTo>
                    <a:pt x="136264" y="119631"/>
                    <a:pt x="128395" y="124962"/>
                    <a:pt x="119215" y="130293"/>
                  </a:cubicBezTo>
                  <a:cubicBezTo>
                    <a:pt x="112658" y="135623"/>
                    <a:pt x="106101" y="139622"/>
                    <a:pt x="100855" y="144952"/>
                  </a:cubicBezTo>
                  <a:cubicBezTo>
                    <a:pt x="100855" y="152949"/>
                    <a:pt x="99544" y="160945"/>
                    <a:pt x="99544" y="168941"/>
                  </a:cubicBezTo>
                  <a:cubicBezTo>
                    <a:pt x="99544" y="176938"/>
                    <a:pt x="100855" y="184934"/>
                    <a:pt x="100855" y="192930"/>
                  </a:cubicBezTo>
                  <a:cubicBezTo>
                    <a:pt x="107412" y="196928"/>
                    <a:pt x="112658" y="202259"/>
                    <a:pt x="119215" y="206257"/>
                  </a:cubicBezTo>
                  <a:cubicBezTo>
                    <a:pt x="128395" y="212921"/>
                    <a:pt x="136264" y="218252"/>
                    <a:pt x="145444" y="222250"/>
                  </a:cubicBezTo>
                  <a:cubicBezTo>
                    <a:pt x="153312" y="218252"/>
                    <a:pt x="162492" y="212921"/>
                    <a:pt x="170361" y="206257"/>
                  </a:cubicBezTo>
                  <a:cubicBezTo>
                    <a:pt x="176918" y="202259"/>
                    <a:pt x="183475" y="196928"/>
                    <a:pt x="190032" y="192930"/>
                  </a:cubicBezTo>
                  <a:cubicBezTo>
                    <a:pt x="190032" y="184934"/>
                    <a:pt x="190032" y="176938"/>
                    <a:pt x="190032" y="168941"/>
                  </a:cubicBezTo>
                  <a:cubicBezTo>
                    <a:pt x="190032" y="160945"/>
                    <a:pt x="190032" y="152949"/>
                    <a:pt x="190032" y="144952"/>
                  </a:cubicBezTo>
                  <a:cubicBezTo>
                    <a:pt x="183475" y="139622"/>
                    <a:pt x="176918" y="135623"/>
                    <a:pt x="170361" y="130293"/>
                  </a:cubicBezTo>
                  <a:cubicBezTo>
                    <a:pt x="162492" y="124962"/>
                    <a:pt x="153312" y="119631"/>
                    <a:pt x="145444" y="114300"/>
                  </a:cubicBezTo>
                  <a:close/>
                  <a:moveTo>
                    <a:pt x="183046" y="96838"/>
                  </a:moveTo>
                  <a:cubicBezTo>
                    <a:pt x="177966" y="98108"/>
                    <a:pt x="172886" y="100648"/>
                    <a:pt x="167806" y="103188"/>
                  </a:cubicBezTo>
                  <a:cubicBezTo>
                    <a:pt x="171616" y="106998"/>
                    <a:pt x="176696" y="109538"/>
                    <a:pt x="181776" y="113348"/>
                  </a:cubicBezTo>
                  <a:cubicBezTo>
                    <a:pt x="183046" y="114618"/>
                    <a:pt x="184316" y="115888"/>
                    <a:pt x="186856" y="115888"/>
                  </a:cubicBezTo>
                  <a:cubicBezTo>
                    <a:pt x="185586" y="109538"/>
                    <a:pt x="184316" y="103188"/>
                    <a:pt x="183046" y="96838"/>
                  </a:cubicBezTo>
                  <a:close/>
                  <a:moveTo>
                    <a:pt x="105470" y="96838"/>
                  </a:moveTo>
                  <a:cubicBezTo>
                    <a:pt x="104095" y="103188"/>
                    <a:pt x="102719" y="109538"/>
                    <a:pt x="102719" y="115888"/>
                  </a:cubicBezTo>
                  <a:cubicBezTo>
                    <a:pt x="104095" y="115888"/>
                    <a:pt x="105470" y="114618"/>
                    <a:pt x="106846" y="113348"/>
                  </a:cubicBezTo>
                  <a:cubicBezTo>
                    <a:pt x="112350" y="109538"/>
                    <a:pt x="117853" y="106998"/>
                    <a:pt x="123357" y="103188"/>
                  </a:cubicBezTo>
                  <a:cubicBezTo>
                    <a:pt x="117853" y="100648"/>
                    <a:pt x="110974" y="98108"/>
                    <a:pt x="105470" y="96838"/>
                  </a:cubicBezTo>
                  <a:close/>
                  <a:moveTo>
                    <a:pt x="246901" y="79375"/>
                  </a:moveTo>
                  <a:cubicBezTo>
                    <a:pt x="234855" y="79375"/>
                    <a:pt x="220132" y="83287"/>
                    <a:pt x="202731" y="88503"/>
                  </a:cubicBezTo>
                  <a:cubicBezTo>
                    <a:pt x="206747" y="102847"/>
                    <a:pt x="208085" y="118496"/>
                    <a:pt x="209424" y="134144"/>
                  </a:cubicBezTo>
                  <a:cubicBezTo>
                    <a:pt x="217455" y="139360"/>
                    <a:pt x="225486" y="145880"/>
                    <a:pt x="233517" y="152400"/>
                  </a:cubicBezTo>
                  <a:cubicBezTo>
                    <a:pt x="240209" y="145880"/>
                    <a:pt x="245563" y="139360"/>
                    <a:pt x="250917" y="132840"/>
                  </a:cubicBezTo>
                  <a:cubicBezTo>
                    <a:pt x="269656" y="108063"/>
                    <a:pt x="270994" y="92415"/>
                    <a:pt x="266979" y="85895"/>
                  </a:cubicBezTo>
                  <a:cubicBezTo>
                    <a:pt x="262963" y="80679"/>
                    <a:pt x="252255" y="79375"/>
                    <a:pt x="246901" y="79375"/>
                  </a:cubicBezTo>
                  <a:close/>
                  <a:moveTo>
                    <a:pt x="43420" y="79375"/>
                  </a:moveTo>
                  <a:cubicBezTo>
                    <a:pt x="36884" y="79375"/>
                    <a:pt x="26425" y="80679"/>
                    <a:pt x="22503" y="85895"/>
                  </a:cubicBezTo>
                  <a:cubicBezTo>
                    <a:pt x="18581" y="92415"/>
                    <a:pt x="21195" y="108063"/>
                    <a:pt x="38191" y="132840"/>
                  </a:cubicBezTo>
                  <a:cubicBezTo>
                    <a:pt x="43420" y="139360"/>
                    <a:pt x="49957" y="145880"/>
                    <a:pt x="56494" y="152400"/>
                  </a:cubicBezTo>
                  <a:cubicBezTo>
                    <a:pt x="63031" y="145880"/>
                    <a:pt x="70875" y="139360"/>
                    <a:pt x="78719" y="134144"/>
                  </a:cubicBezTo>
                  <a:cubicBezTo>
                    <a:pt x="80026" y="118496"/>
                    <a:pt x="82641" y="102847"/>
                    <a:pt x="85256" y="88503"/>
                  </a:cubicBezTo>
                  <a:cubicBezTo>
                    <a:pt x="69568" y="83287"/>
                    <a:pt x="55187" y="79375"/>
                    <a:pt x="43420" y="79375"/>
                  </a:cubicBezTo>
                  <a:close/>
                  <a:moveTo>
                    <a:pt x="144647" y="22225"/>
                  </a:moveTo>
                  <a:cubicBezTo>
                    <a:pt x="132881" y="22225"/>
                    <a:pt x="119807" y="41994"/>
                    <a:pt x="110656" y="74942"/>
                  </a:cubicBezTo>
                  <a:cubicBezTo>
                    <a:pt x="121115" y="80214"/>
                    <a:pt x="132881" y="85485"/>
                    <a:pt x="144647" y="92075"/>
                  </a:cubicBezTo>
                  <a:cubicBezTo>
                    <a:pt x="155106" y="85485"/>
                    <a:pt x="166872" y="80214"/>
                    <a:pt x="177331" y="74942"/>
                  </a:cubicBezTo>
                  <a:cubicBezTo>
                    <a:pt x="168180" y="41994"/>
                    <a:pt x="155106" y="22225"/>
                    <a:pt x="144647" y="22225"/>
                  </a:cubicBezTo>
                  <a:close/>
                  <a:moveTo>
                    <a:pt x="145581" y="0"/>
                  </a:moveTo>
                  <a:cubicBezTo>
                    <a:pt x="169313" y="0"/>
                    <a:pt x="187771" y="27738"/>
                    <a:pt x="199637" y="67363"/>
                  </a:cubicBezTo>
                  <a:cubicBezTo>
                    <a:pt x="216777" y="60759"/>
                    <a:pt x="232598" y="58117"/>
                    <a:pt x="247101" y="58117"/>
                  </a:cubicBezTo>
                  <a:cubicBezTo>
                    <a:pt x="269514" y="58117"/>
                    <a:pt x="280061" y="67363"/>
                    <a:pt x="285335" y="73968"/>
                  </a:cubicBezTo>
                  <a:cubicBezTo>
                    <a:pt x="293246" y="85855"/>
                    <a:pt x="295883" y="108310"/>
                    <a:pt x="268195" y="145294"/>
                  </a:cubicBezTo>
                  <a:cubicBezTo>
                    <a:pt x="262922" y="153219"/>
                    <a:pt x="256330" y="161144"/>
                    <a:pt x="248419" y="169069"/>
                  </a:cubicBezTo>
                  <a:cubicBezTo>
                    <a:pt x="281380" y="204732"/>
                    <a:pt x="301156" y="240395"/>
                    <a:pt x="285335" y="264170"/>
                  </a:cubicBezTo>
                  <a:cubicBezTo>
                    <a:pt x="280061" y="270775"/>
                    <a:pt x="269514" y="280021"/>
                    <a:pt x="247101" y="280021"/>
                  </a:cubicBezTo>
                  <a:cubicBezTo>
                    <a:pt x="232598" y="280021"/>
                    <a:pt x="216777" y="276058"/>
                    <a:pt x="199637" y="270775"/>
                  </a:cubicBezTo>
                  <a:cubicBezTo>
                    <a:pt x="187771" y="310400"/>
                    <a:pt x="169313" y="338138"/>
                    <a:pt x="145581" y="338138"/>
                  </a:cubicBezTo>
                  <a:cubicBezTo>
                    <a:pt x="120531" y="338138"/>
                    <a:pt x="102072" y="310400"/>
                    <a:pt x="91525" y="270775"/>
                  </a:cubicBezTo>
                  <a:cubicBezTo>
                    <a:pt x="73067" y="276058"/>
                    <a:pt x="57246" y="280021"/>
                    <a:pt x="44061" y="280021"/>
                  </a:cubicBezTo>
                  <a:cubicBezTo>
                    <a:pt x="21648" y="280021"/>
                    <a:pt x="9782" y="270775"/>
                    <a:pt x="5827" y="264170"/>
                  </a:cubicBezTo>
                  <a:cubicBezTo>
                    <a:pt x="-9994" y="240395"/>
                    <a:pt x="8464" y="204732"/>
                    <a:pt x="41425" y="169069"/>
                  </a:cubicBezTo>
                  <a:cubicBezTo>
                    <a:pt x="33514" y="161144"/>
                    <a:pt x="26922" y="153219"/>
                    <a:pt x="21648" y="145294"/>
                  </a:cubicBezTo>
                  <a:cubicBezTo>
                    <a:pt x="-6039" y="108310"/>
                    <a:pt x="-2084" y="85855"/>
                    <a:pt x="5827" y="73968"/>
                  </a:cubicBezTo>
                  <a:cubicBezTo>
                    <a:pt x="9782" y="67363"/>
                    <a:pt x="21648" y="58117"/>
                    <a:pt x="44061" y="58117"/>
                  </a:cubicBezTo>
                  <a:cubicBezTo>
                    <a:pt x="57246" y="58117"/>
                    <a:pt x="73067" y="60759"/>
                    <a:pt x="91525" y="67363"/>
                  </a:cubicBezTo>
                  <a:cubicBezTo>
                    <a:pt x="102072" y="27738"/>
                    <a:pt x="120531" y="0"/>
                    <a:pt x="1455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千图设计师MC：ID 29795607库_组合 30">
            <a:extLst>
              <a:ext uri="{FF2B5EF4-FFF2-40B4-BE49-F238E27FC236}">
                <a16:creationId xmlns:a16="http://schemas.microsoft.com/office/drawing/2014/main" xmlns="" id="{4E4C97D2-FBA6-45E7-AEA0-27FA7AEBC76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404444" y="2239399"/>
            <a:ext cx="1731367" cy="1838872"/>
            <a:chOff x="8404444" y="2239399"/>
            <a:chExt cx="1731367" cy="1838872"/>
          </a:xfrm>
        </p:grpSpPr>
        <p:grpSp>
          <p:nvGrpSpPr>
            <p:cNvPr id="5" name="Group 18">
              <a:extLst>
                <a:ext uri="{FF2B5EF4-FFF2-40B4-BE49-F238E27FC236}">
                  <a16:creationId xmlns:a16="http://schemas.microsoft.com/office/drawing/2014/main" xmlns="" id="{DB6D81C9-61E2-468C-A789-DA63D142BEE7}"/>
                </a:ext>
              </a:extLst>
            </p:cNvPr>
            <p:cNvGrpSpPr/>
            <p:nvPr/>
          </p:nvGrpSpPr>
          <p:grpSpPr>
            <a:xfrm>
              <a:off x="8404444" y="2239399"/>
              <a:ext cx="1731367" cy="1838872"/>
              <a:chOff x="8574433" y="2210161"/>
              <a:chExt cx="1731367" cy="1838872"/>
            </a:xfrm>
          </p:grpSpPr>
          <p:sp>
            <p:nvSpPr>
              <p:cNvPr id="24" name="Isosceles Triangle 11">
                <a:extLst>
                  <a:ext uri="{FF2B5EF4-FFF2-40B4-BE49-F238E27FC236}">
                    <a16:creationId xmlns:a16="http://schemas.microsoft.com/office/drawing/2014/main" xmlns="" id="{DDAEF67C-ADAF-4944-843E-57C21A931413}"/>
                  </a:ext>
                </a:extLst>
              </p:cNvPr>
              <p:cNvSpPr/>
              <p:nvPr/>
            </p:nvSpPr>
            <p:spPr>
              <a:xfrm rot="17590688">
                <a:off x="8917962" y="2980819"/>
                <a:ext cx="503678" cy="1190736"/>
              </a:xfrm>
              <a:prstGeom prst="triangle">
                <a:avLst>
                  <a:gd name="adj" fmla="val 19748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sosceles Triangle 12">
                <a:extLst>
                  <a:ext uri="{FF2B5EF4-FFF2-40B4-BE49-F238E27FC236}">
                    <a16:creationId xmlns:a16="http://schemas.microsoft.com/office/drawing/2014/main" xmlns="" id="{56ABEDBE-1E96-4C39-ACC0-EE345E6CE5E4}"/>
                  </a:ext>
                </a:extLst>
              </p:cNvPr>
              <p:cNvSpPr/>
              <p:nvPr/>
            </p:nvSpPr>
            <p:spPr>
              <a:xfrm flipV="1">
                <a:off x="8932861" y="2451548"/>
                <a:ext cx="1372939" cy="1597485"/>
              </a:xfrm>
              <a:prstGeom prst="triangl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13">
                <a:extLst>
                  <a:ext uri="{FF2B5EF4-FFF2-40B4-BE49-F238E27FC236}">
                    <a16:creationId xmlns:a16="http://schemas.microsoft.com/office/drawing/2014/main" xmlns="" id="{698BDDD9-523E-4CF5-992C-589CB8D76F1D}"/>
                  </a:ext>
                </a:extLst>
              </p:cNvPr>
              <p:cNvSpPr/>
              <p:nvPr/>
            </p:nvSpPr>
            <p:spPr>
              <a:xfrm>
                <a:off x="8932861" y="2210161"/>
                <a:ext cx="1372939" cy="482774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Freeform: Shape 39">
              <a:extLst>
                <a:ext uri="{FF2B5EF4-FFF2-40B4-BE49-F238E27FC236}">
                  <a16:creationId xmlns:a16="http://schemas.microsoft.com/office/drawing/2014/main" xmlns="" id="{D34087BC-DE06-46FB-859A-9451E28BD81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9874" y="2789021"/>
              <a:ext cx="383132" cy="602910"/>
            </a:xfrm>
            <a:custGeom>
              <a:avLst/>
              <a:gdLst>
                <a:gd name="connsiteX0" fmla="*/ 175847 w 210842"/>
                <a:gd name="connsiteY0" fmla="*/ 180300 h 331788"/>
                <a:gd name="connsiteX1" fmla="*/ 177686 w 210842"/>
                <a:gd name="connsiteY1" fmla="*/ 180300 h 331788"/>
                <a:gd name="connsiteX2" fmla="*/ 177281 w 210842"/>
                <a:gd name="connsiteY2" fmla="*/ 181354 h 331788"/>
                <a:gd name="connsiteX3" fmla="*/ 175847 w 210842"/>
                <a:gd name="connsiteY3" fmla="*/ 182053 h 331788"/>
                <a:gd name="connsiteX4" fmla="*/ 176997 w 210842"/>
                <a:gd name="connsiteY4" fmla="*/ 149225 h 331788"/>
                <a:gd name="connsiteX5" fmla="*/ 181031 w 210842"/>
                <a:gd name="connsiteY5" fmla="*/ 149225 h 331788"/>
                <a:gd name="connsiteX6" fmla="*/ 203065 w 210842"/>
                <a:gd name="connsiteY6" fmla="*/ 164762 h 331788"/>
                <a:gd name="connsiteX7" fmla="*/ 181031 w 210842"/>
                <a:gd name="connsiteY7" fmla="*/ 180300 h 331788"/>
                <a:gd name="connsiteX8" fmla="*/ 180383 w 210842"/>
                <a:gd name="connsiteY8" fmla="*/ 180300 h 331788"/>
                <a:gd name="connsiteX9" fmla="*/ 177686 w 210842"/>
                <a:gd name="connsiteY9" fmla="*/ 180300 h 331788"/>
                <a:gd name="connsiteX10" fmla="*/ 180680 w 210842"/>
                <a:gd name="connsiteY10" fmla="*/ 172499 h 331788"/>
                <a:gd name="connsiteX11" fmla="*/ 97756 w 210842"/>
                <a:gd name="connsiteY11" fmla="*/ 149225 h 331788"/>
                <a:gd name="connsiteX12" fmla="*/ 114341 w 210842"/>
                <a:gd name="connsiteY12" fmla="*/ 149225 h 331788"/>
                <a:gd name="connsiteX13" fmla="*/ 121742 w 210842"/>
                <a:gd name="connsiteY13" fmla="*/ 149225 h 331788"/>
                <a:gd name="connsiteX14" fmla="*/ 122577 w 210842"/>
                <a:gd name="connsiteY14" fmla="*/ 158009 h 331788"/>
                <a:gd name="connsiteX15" fmla="*/ 123710 w 210842"/>
                <a:gd name="connsiteY15" fmla="*/ 169923 h 331788"/>
                <a:gd name="connsiteX16" fmla="*/ 110762 w 210842"/>
                <a:gd name="connsiteY16" fmla="*/ 185379 h 331788"/>
                <a:gd name="connsiteX17" fmla="*/ 95225 w 210842"/>
                <a:gd name="connsiteY17" fmla="*/ 169923 h 331788"/>
                <a:gd name="connsiteX18" fmla="*/ 33273 w 210842"/>
                <a:gd name="connsiteY18" fmla="*/ 149225 h 331788"/>
                <a:gd name="connsiteX19" fmla="*/ 65676 w 210842"/>
                <a:gd name="connsiteY19" fmla="*/ 149225 h 331788"/>
                <a:gd name="connsiteX20" fmla="*/ 67478 w 210842"/>
                <a:gd name="connsiteY20" fmla="*/ 149225 h 331788"/>
                <a:gd name="connsiteX21" fmla="*/ 77777 w 210842"/>
                <a:gd name="connsiteY21" fmla="*/ 149225 h 331788"/>
                <a:gd name="connsiteX22" fmla="*/ 77746 w 210842"/>
                <a:gd name="connsiteY22" fmla="*/ 149798 h 331788"/>
                <a:gd name="connsiteX23" fmla="*/ 75804 w 210842"/>
                <a:gd name="connsiteY23" fmla="*/ 195682 h 331788"/>
                <a:gd name="connsiteX24" fmla="*/ 91341 w 210842"/>
                <a:gd name="connsiteY24" fmla="*/ 209850 h 331788"/>
                <a:gd name="connsiteX25" fmla="*/ 110762 w 210842"/>
                <a:gd name="connsiteY25" fmla="*/ 205986 h 331788"/>
                <a:gd name="connsiteX26" fmla="*/ 132774 w 210842"/>
                <a:gd name="connsiteY26" fmla="*/ 208562 h 331788"/>
                <a:gd name="connsiteX27" fmla="*/ 144426 w 210842"/>
                <a:gd name="connsiteY27" fmla="*/ 199546 h 331788"/>
                <a:gd name="connsiteX28" fmla="*/ 144426 w 210842"/>
                <a:gd name="connsiteY28" fmla="*/ 161873 h 331788"/>
                <a:gd name="connsiteX29" fmla="*/ 143531 w 210842"/>
                <a:gd name="connsiteY29" fmla="*/ 149225 h 331788"/>
                <a:gd name="connsiteX30" fmla="*/ 152712 w 210842"/>
                <a:gd name="connsiteY30" fmla="*/ 149225 h 331788"/>
                <a:gd name="connsiteX31" fmla="*/ 156079 w 210842"/>
                <a:gd name="connsiteY31" fmla="*/ 173787 h 331788"/>
                <a:gd name="connsiteX32" fmla="*/ 167732 w 210842"/>
                <a:gd name="connsiteY32" fmla="*/ 185379 h 331788"/>
                <a:gd name="connsiteX33" fmla="*/ 169027 w 210842"/>
                <a:gd name="connsiteY33" fmla="*/ 185379 h 331788"/>
                <a:gd name="connsiteX34" fmla="*/ 175847 w 210842"/>
                <a:gd name="connsiteY34" fmla="*/ 182053 h 331788"/>
                <a:gd name="connsiteX35" fmla="*/ 175847 w 210842"/>
                <a:gd name="connsiteY35" fmla="*/ 296829 h 331788"/>
                <a:gd name="connsiteX36" fmla="*/ 210842 w 210842"/>
                <a:gd name="connsiteY36" fmla="*/ 296829 h 331788"/>
                <a:gd name="connsiteX37" fmla="*/ 210842 w 210842"/>
                <a:gd name="connsiteY37" fmla="*/ 331788 h 331788"/>
                <a:gd name="connsiteX38" fmla="*/ 6054 w 210842"/>
                <a:gd name="connsiteY38" fmla="*/ 331788 h 331788"/>
                <a:gd name="connsiteX39" fmla="*/ 6054 w 210842"/>
                <a:gd name="connsiteY39" fmla="*/ 296829 h 331788"/>
                <a:gd name="connsiteX40" fmla="*/ 44938 w 210842"/>
                <a:gd name="connsiteY40" fmla="*/ 296829 h 331788"/>
                <a:gd name="connsiteX41" fmla="*/ 44938 w 210842"/>
                <a:gd name="connsiteY41" fmla="*/ 180300 h 331788"/>
                <a:gd name="connsiteX42" fmla="*/ 33273 w 210842"/>
                <a:gd name="connsiteY42" fmla="*/ 180300 h 331788"/>
                <a:gd name="connsiteX43" fmla="*/ 12535 w 210842"/>
                <a:gd name="connsiteY43" fmla="*/ 164762 h 331788"/>
                <a:gd name="connsiteX44" fmla="*/ 33273 w 210842"/>
                <a:gd name="connsiteY44" fmla="*/ 149225 h 331788"/>
                <a:gd name="connsiteX45" fmla="*/ 114647 w 210842"/>
                <a:gd name="connsiteY45" fmla="*/ 74613 h 331788"/>
                <a:gd name="connsiteX46" fmla="*/ 131479 w 210842"/>
                <a:gd name="connsiteY46" fmla="*/ 78477 h 331788"/>
                <a:gd name="connsiteX47" fmla="*/ 139247 w 210842"/>
                <a:gd name="connsiteY47" fmla="*/ 81053 h 331788"/>
                <a:gd name="connsiteX48" fmla="*/ 149606 w 210842"/>
                <a:gd name="connsiteY48" fmla="*/ 87493 h 331788"/>
                <a:gd name="connsiteX49" fmla="*/ 172426 w 210842"/>
                <a:gd name="connsiteY49" fmla="*/ 120336 h 331788"/>
                <a:gd name="connsiteX50" fmla="*/ 176997 w 210842"/>
                <a:gd name="connsiteY50" fmla="*/ 149225 h 331788"/>
                <a:gd name="connsiteX51" fmla="*/ 152712 w 210842"/>
                <a:gd name="connsiteY51" fmla="*/ 149225 h 331788"/>
                <a:gd name="connsiteX52" fmla="*/ 151224 w 210842"/>
                <a:gd name="connsiteY52" fmla="*/ 138367 h 331788"/>
                <a:gd name="connsiteX53" fmla="*/ 140542 w 210842"/>
                <a:gd name="connsiteY53" fmla="*/ 114540 h 331788"/>
                <a:gd name="connsiteX54" fmla="*/ 142606 w 210842"/>
                <a:gd name="connsiteY54" fmla="*/ 136154 h 331788"/>
                <a:gd name="connsiteX55" fmla="*/ 143531 w 210842"/>
                <a:gd name="connsiteY55" fmla="*/ 149225 h 331788"/>
                <a:gd name="connsiteX56" fmla="*/ 142955 w 210842"/>
                <a:gd name="connsiteY56" fmla="*/ 149225 h 331788"/>
                <a:gd name="connsiteX57" fmla="*/ 121742 w 210842"/>
                <a:gd name="connsiteY57" fmla="*/ 149225 h 331788"/>
                <a:gd name="connsiteX58" fmla="*/ 119886 w 210842"/>
                <a:gd name="connsiteY58" fmla="*/ 129714 h 331788"/>
                <a:gd name="connsiteX59" fmla="*/ 114647 w 210842"/>
                <a:gd name="connsiteY59" fmla="*/ 74613 h 331788"/>
                <a:gd name="connsiteX60" fmla="*/ 106878 w 210842"/>
                <a:gd name="connsiteY60" fmla="*/ 74613 h 331788"/>
                <a:gd name="connsiteX61" fmla="*/ 101962 w 210842"/>
                <a:gd name="connsiteY61" fmla="*/ 114822 h 331788"/>
                <a:gd name="connsiteX62" fmla="*/ 97756 w 210842"/>
                <a:gd name="connsiteY62" fmla="*/ 149225 h 331788"/>
                <a:gd name="connsiteX63" fmla="*/ 93839 w 210842"/>
                <a:gd name="connsiteY63" fmla="*/ 149225 h 331788"/>
                <a:gd name="connsiteX64" fmla="*/ 80095 w 210842"/>
                <a:gd name="connsiteY64" fmla="*/ 149225 h 331788"/>
                <a:gd name="connsiteX65" fmla="*/ 77777 w 210842"/>
                <a:gd name="connsiteY65" fmla="*/ 149225 h 331788"/>
                <a:gd name="connsiteX66" fmla="*/ 79688 w 210842"/>
                <a:gd name="connsiteY66" fmla="*/ 114540 h 331788"/>
                <a:gd name="connsiteX67" fmla="*/ 75804 w 210842"/>
                <a:gd name="connsiteY67" fmla="*/ 118404 h 331788"/>
                <a:gd name="connsiteX68" fmla="*/ 73214 w 210842"/>
                <a:gd name="connsiteY68" fmla="*/ 123556 h 331788"/>
                <a:gd name="connsiteX69" fmla="*/ 43434 w 210842"/>
                <a:gd name="connsiteY69" fmla="*/ 142875 h 331788"/>
                <a:gd name="connsiteX70" fmla="*/ 39550 w 210842"/>
                <a:gd name="connsiteY70" fmla="*/ 142875 h 331788"/>
                <a:gd name="connsiteX71" fmla="*/ 4591 w 210842"/>
                <a:gd name="connsiteY71" fmla="*/ 123556 h 331788"/>
                <a:gd name="connsiteX72" fmla="*/ 3296 w 210842"/>
                <a:gd name="connsiteY72" fmla="*/ 106812 h 331788"/>
                <a:gd name="connsiteX73" fmla="*/ 21423 w 210842"/>
                <a:gd name="connsiteY73" fmla="*/ 105524 h 331788"/>
                <a:gd name="connsiteX74" fmla="*/ 43434 w 210842"/>
                <a:gd name="connsiteY74" fmla="*/ 118404 h 331788"/>
                <a:gd name="connsiteX75" fmla="*/ 52498 w 210842"/>
                <a:gd name="connsiteY75" fmla="*/ 109388 h 331788"/>
                <a:gd name="connsiteX76" fmla="*/ 55087 w 210842"/>
                <a:gd name="connsiteY76" fmla="*/ 104236 h 331788"/>
                <a:gd name="connsiteX77" fmla="*/ 78393 w 210842"/>
                <a:gd name="connsiteY77" fmla="*/ 81053 h 331788"/>
                <a:gd name="connsiteX78" fmla="*/ 95225 w 210842"/>
                <a:gd name="connsiteY78" fmla="*/ 75901 h 331788"/>
                <a:gd name="connsiteX79" fmla="*/ 106878 w 210842"/>
                <a:gd name="connsiteY79" fmla="*/ 74613 h 331788"/>
                <a:gd name="connsiteX80" fmla="*/ 110036 w 210842"/>
                <a:gd name="connsiteY80" fmla="*/ 0 h 331788"/>
                <a:gd name="connsiteX81" fmla="*/ 145755 w 210842"/>
                <a:gd name="connsiteY81" fmla="*/ 34925 h 331788"/>
                <a:gd name="connsiteX82" fmla="*/ 110036 w 210842"/>
                <a:gd name="connsiteY82" fmla="*/ 69850 h 331788"/>
                <a:gd name="connsiteX83" fmla="*/ 74317 w 210842"/>
                <a:gd name="connsiteY83" fmla="*/ 34925 h 331788"/>
                <a:gd name="connsiteX84" fmla="*/ 110036 w 210842"/>
                <a:gd name="connsiteY84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10842" h="331788">
                  <a:moveTo>
                    <a:pt x="175847" y="180300"/>
                  </a:moveTo>
                  <a:lnTo>
                    <a:pt x="177686" y="180300"/>
                  </a:lnTo>
                  <a:lnTo>
                    <a:pt x="177281" y="181354"/>
                  </a:lnTo>
                  <a:lnTo>
                    <a:pt x="175847" y="182053"/>
                  </a:lnTo>
                  <a:close/>
                  <a:moveTo>
                    <a:pt x="176997" y="149225"/>
                  </a:moveTo>
                  <a:lnTo>
                    <a:pt x="181031" y="149225"/>
                  </a:lnTo>
                  <a:cubicBezTo>
                    <a:pt x="193992" y="149225"/>
                    <a:pt x="203065" y="155699"/>
                    <a:pt x="203065" y="164762"/>
                  </a:cubicBezTo>
                  <a:cubicBezTo>
                    <a:pt x="203065" y="173826"/>
                    <a:pt x="193992" y="180300"/>
                    <a:pt x="181031" y="180300"/>
                  </a:cubicBezTo>
                  <a:cubicBezTo>
                    <a:pt x="181031" y="180300"/>
                    <a:pt x="181031" y="180300"/>
                    <a:pt x="180383" y="180300"/>
                  </a:cubicBezTo>
                  <a:lnTo>
                    <a:pt x="177686" y="180300"/>
                  </a:lnTo>
                  <a:lnTo>
                    <a:pt x="180680" y="172499"/>
                  </a:lnTo>
                  <a:close/>
                  <a:moveTo>
                    <a:pt x="97756" y="149225"/>
                  </a:moveTo>
                  <a:lnTo>
                    <a:pt x="114341" y="149225"/>
                  </a:lnTo>
                  <a:lnTo>
                    <a:pt x="121742" y="149225"/>
                  </a:lnTo>
                  <a:lnTo>
                    <a:pt x="122577" y="158009"/>
                  </a:lnTo>
                  <a:cubicBezTo>
                    <a:pt x="123710" y="169923"/>
                    <a:pt x="123710" y="169923"/>
                    <a:pt x="123710" y="169923"/>
                  </a:cubicBezTo>
                  <a:cubicBezTo>
                    <a:pt x="110762" y="185379"/>
                    <a:pt x="110762" y="185379"/>
                    <a:pt x="110762" y="185379"/>
                  </a:cubicBezTo>
                  <a:cubicBezTo>
                    <a:pt x="95225" y="169923"/>
                    <a:pt x="95225" y="169923"/>
                    <a:pt x="95225" y="169923"/>
                  </a:cubicBezTo>
                  <a:close/>
                  <a:moveTo>
                    <a:pt x="33273" y="149225"/>
                  </a:moveTo>
                  <a:cubicBezTo>
                    <a:pt x="33273" y="149225"/>
                    <a:pt x="33273" y="149225"/>
                    <a:pt x="65676" y="149225"/>
                  </a:cubicBezTo>
                  <a:cubicBezTo>
                    <a:pt x="65676" y="149225"/>
                    <a:pt x="65676" y="149225"/>
                    <a:pt x="67478" y="149225"/>
                  </a:cubicBezTo>
                  <a:lnTo>
                    <a:pt x="77777" y="149225"/>
                  </a:lnTo>
                  <a:lnTo>
                    <a:pt x="77746" y="149798"/>
                  </a:lnTo>
                  <a:cubicBezTo>
                    <a:pt x="77098" y="164449"/>
                    <a:pt x="76451" y="180871"/>
                    <a:pt x="75804" y="195682"/>
                  </a:cubicBezTo>
                  <a:cubicBezTo>
                    <a:pt x="75804" y="204698"/>
                    <a:pt x="82277" y="209850"/>
                    <a:pt x="91341" y="209850"/>
                  </a:cubicBezTo>
                  <a:cubicBezTo>
                    <a:pt x="97815" y="211138"/>
                    <a:pt x="105583" y="205986"/>
                    <a:pt x="110762" y="205986"/>
                  </a:cubicBezTo>
                  <a:cubicBezTo>
                    <a:pt x="118531" y="205986"/>
                    <a:pt x="127594" y="209850"/>
                    <a:pt x="132774" y="208562"/>
                  </a:cubicBezTo>
                  <a:cubicBezTo>
                    <a:pt x="140542" y="208562"/>
                    <a:pt x="144426" y="203410"/>
                    <a:pt x="144426" y="199546"/>
                  </a:cubicBezTo>
                  <a:cubicBezTo>
                    <a:pt x="145721" y="194395"/>
                    <a:pt x="145398" y="178939"/>
                    <a:pt x="144426" y="161873"/>
                  </a:cubicBezTo>
                  <a:lnTo>
                    <a:pt x="143531" y="149225"/>
                  </a:lnTo>
                  <a:lnTo>
                    <a:pt x="152712" y="149225"/>
                  </a:lnTo>
                  <a:lnTo>
                    <a:pt x="156079" y="173787"/>
                  </a:lnTo>
                  <a:cubicBezTo>
                    <a:pt x="156079" y="180227"/>
                    <a:pt x="161259" y="185379"/>
                    <a:pt x="167732" y="185379"/>
                  </a:cubicBezTo>
                  <a:cubicBezTo>
                    <a:pt x="169027" y="185379"/>
                    <a:pt x="169027" y="185379"/>
                    <a:pt x="169027" y="185379"/>
                  </a:cubicBezTo>
                  <a:lnTo>
                    <a:pt x="175847" y="182053"/>
                  </a:lnTo>
                  <a:lnTo>
                    <a:pt x="175847" y="296829"/>
                  </a:lnTo>
                  <a:cubicBezTo>
                    <a:pt x="175847" y="296829"/>
                    <a:pt x="175847" y="296829"/>
                    <a:pt x="210842" y="296829"/>
                  </a:cubicBezTo>
                  <a:cubicBezTo>
                    <a:pt x="210842" y="296829"/>
                    <a:pt x="210842" y="296829"/>
                    <a:pt x="210842" y="331788"/>
                  </a:cubicBezTo>
                  <a:cubicBezTo>
                    <a:pt x="210842" y="331788"/>
                    <a:pt x="210842" y="331788"/>
                    <a:pt x="6054" y="331788"/>
                  </a:cubicBezTo>
                  <a:cubicBezTo>
                    <a:pt x="6054" y="331788"/>
                    <a:pt x="6054" y="331788"/>
                    <a:pt x="6054" y="296829"/>
                  </a:cubicBezTo>
                  <a:cubicBezTo>
                    <a:pt x="6054" y="296829"/>
                    <a:pt x="6054" y="296829"/>
                    <a:pt x="44938" y="296829"/>
                  </a:cubicBezTo>
                  <a:cubicBezTo>
                    <a:pt x="44938" y="296829"/>
                    <a:pt x="44938" y="296829"/>
                    <a:pt x="44938" y="180300"/>
                  </a:cubicBezTo>
                  <a:cubicBezTo>
                    <a:pt x="44938" y="180300"/>
                    <a:pt x="44938" y="180300"/>
                    <a:pt x="33273" y="180300"/>
                  </a:cubicBezTo>
                  <a:cubicBezTo>
                    <a:pt x="21608" y="180300"/>
                    <a:pt x="12535" y="173826"/>
                    <a:pt x="12535" y="164762"/>
                  </a:cubicBezTo>
                  <a:cubicBezTo>
                    <a:pt x="12535" y="155699"/>
                    <a:pt x="21608" y="149225"/>
                    <a:pt x="33273" y="149225"/>
                  </a:cubicBezTo>
                  <a:close/>
                  <a:moveTo>
                    <a:pt x="114647" y="74613"/>
                  </a:moveTo>
                  <a:cubicBezTo>
                    <a:pt x="121121" y="75901"/>
                    <a:pt x="126300" y="75901"/>
                    <a:pt x="131479" y="78477"/>
                  </a:cubicBezTo>
                  <a:cubicBezTo>
                    <a:pt x="134068" y="78477"/>
                    <a:pt x="136658" y="79765"/>
                    <a:pt x="139247" y="81053"/>
                  </a:cubicBezTo>
                  <a:cubicBezTo>
                    <a:pt x="143132" y="82341"/>
                    <a:pt x="145721" y="84917"/>
                    <a:pt x="149606" y="87493"/>
                  </a:cubicBezTo>
                  <a:cubicBezTo>
                    <a:pt x="159316" y="95221"/>
                    <a:pt x="167085" y="106168"/>
                    <a:pt x="172426" y="120336"/>
                  </a:cubicBezTo>
                  <a:lnTo>
                    <a:pt x="176997" y="149225"/>
                  </a:lnTo>
                  <a:lnTo>
                    <a:pt x="152712" y="149225"/>
                  </a:lnTo>
                  <a:lnTo>
                    <a:pt x="151224" y="138367"/>
                  </a:lnTo>
                  <a:cubicBezTo>
                    <a:pt x="148635" y="128386"/>
                    <a:pt x="145074" y="120336"/>
                    <a:pt x="140542" y="114540"/>
                  </a:cubicBezTo>
                  <a:cubicBezTo>
                    <a:pt x="141190" y="120336"/>
                    <a:pt x="141918" y="127903"/>
                    <a:pt x="142606" y="136154"/>
                  </a:cubicBezTo>
                  <a:lnTo>
                    <a:pt x="143531" y="149225"/>
                  </a:lnTo>
                  <a:lnTo>
                    <a:pt x="142955" y="149225"/>
                  </a:lnTo>
                  <a:lnTo>
                    <a:pt x="121742" y="149225"/>
                  </a:lnTo>
                  <a:lnTo>
                    <a:pt x="119886" y="129714"/>
                  </a:lnTo>
                  <a:cubicBezTo>
                    <a:pt x="118612" y="116311"/>
                    <a:pt x="116913" y="98440"/>
                    <a:pt x="114647" y="74613"/>
                  </a:cubicBezTo>
                  <a:close/>
                  <a:moveTo>
                    <a:pt x="106878" y="74613"/>
                  </a:moveTo>
                  <a:cubicBezTo>
                    <a:pt x="106878" y="74613"/>
                    <a:pt x="106878" y="74613"/>
                    <a:pt x="101962" y="114822"/>
                  </a:cubicBezTo>
                  <a:lnTo>
                    <a:pt x="97756" y="149225"/>
                  </a:lnTo>
                  <a:lnTo>
                    <a:pt x="93839" y="149225"/>
                  </a:lnTo>
                  <a:cubicBezTo>
                    <a:pt x="88206" y="149225"/>
                    <a:pt x="83700" y="149225"/>
                    <a:pt x="80095" y="149225"/>
                  </a:cubicBezTo>
                  <a:lnTo>
                    <a:pt x="77777" y="149225"/>
                  </a:lnTo>
                  <a:lnTo>
                    <a:pt x="79688" y="114540"/>
                  </a:lnTo>
                  <a:cubicBezTo>
                    <a:pt x="78393" y="115828"/>
                    <a:pt x="77098" y="117116"/>
                    <a:pt x="75804" y="118404"/>
                  </a:cubicBezTo>
                  <a:cubicBezTo>
                    <a:pt x="74509" y="120980"/>
                    <a:pt x="74509" y="122268"/>
                    <a:pt x="73214" y="123556"/>
                  </a:cubicBezTo>
                  <a:cubicBezTo>
                    <a:pt x="66740" y="131284"/>
                    <a:pt x="58971" y="142875"/>
                    <a:pt x="43434" y="142875"/>
                  </a:cubicBezTo>
                  <a:cubicBezTo>
                    <a:pt x="42139" y="142875"/>
                    <a:pt x="40845" y="142875"/>
                    <a:pt x="39550" y="142875"/>
                  </a:cubicBezTo>
                  <a:cubicBezTo>
                    <a:pt x="24013" y="140299"/>
                    <a:pt x="5886" y="126132"/>
                    <a:pt x="4591" y="123556"/>
                  </a:cubicBezTo>
                  <a:cubicBezTo>
                    <a:pt x="-588" y="119692"/>
                    <a:pt x="-1883" y="111964"/>
                    <a:pt x="3296" y="106812"/>
                  </a:cubicBezTo>
                  <a:cubicBezTo>
                    <a:pt x="7181" y="101660"/>
                    <a:pt x="14949" y="100372"/>
                    <a:pt x="21423" y="105524"/>
                  </a:cubicBezTo>
                  <a:cubicBezTo>
                    <a:pt x="27897" y="111964"/>
                    <a:pt x="38255" y="117116"/>
                    <a:pt x="43434" y="118404"/>
                  </a:cubicBezTo>
                  <a:cubicBezTo>
                    <a:pt x="44729" y="118404"/>
                    <a:pt x="48613" y="114540"/>
                    <a:pt x="52498" y="109388"/>
                  </a:cubicBezTo>
                  <a:cubicBezTo>
                    <a:pt x="53792" y="108100"/>
                    <a:pt x="53792" y="105524"/>
                    <a:pt x="55087" y="104236"/>
                  </a:cubicBezTo>
                  <a:cubicBezTo>
                    <a:pt x="60266" y="96508"/>
                    <a:pt x="68035" y="87493"/>
                    <a:pt x="78393" y="81053"/>
                  </a:cubicBezTo>
                  <a:cubicBezTo>
                    <a:pt x="84867" y="78477"/>
                    <a:pt x="90046" y="77189"/>
                    <a:pt x="95225" y="75901"/>
                  </a:cubicBezTo>
                  <a:cubicBezTo>
                    <a:pt x="99109" y="75901"/>
                    <a:pt x="102994" y="74613"/>
                    <a:pt x="106878" y="74613"/>
                  </a:cubicBezTo>
                  <a:close/>
                  <a:moveTo>
                    <a:pt x="110036" y="0"/>
                  </a:moveTo>
                  <a:cubicBezTo>
                    <a:pt x="129763" y="0"/>
                    <a:pt x="145755" y="15636"/>
                    <a:pt x="145755" y="34925"/>
                  </a:cubicBezTo>
                  <a:cubicBezTo>
                    <a:pt x="145755" y="54214"/>
                    <a:pt x="129763" y="69850"/>
                    <a:pt x="110036" y="69850"/>
                  </a:cubicBezTo>
                  <a:cubicBezTo>
                    <a:pt x="90309" y="69850"/>
                    <a:pt x="74317" y="54214"/>
                    <a:pt x="74317" y="34925"/>
                  </a:cubicBezTo>
                  <a:cubicBezTo>
                    <a:pt x="74317" y="15636"/>
                    <a:pt x="90309" y="0"/>
                    <a:pt x="1100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0" name="千图设计师MC：ID 29795607库_组合 29">
            <a:extLst>
              <a:ext uri="{FF2B5EF4-FFF2-40B4-BE49-F238E27FC236}">
                <a16:creationId xmlns:a16="http://schemas.microsoft.com/office/drawing/2014/main" xmlns="" id="{E4D3F26D-DA62-41A4-9DBF-C8B7ECF19FD5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643857" y="1348167"/>
            <a:ext cx="2570495" cy="2730103"/>
            <a:chOff x="4643857" y="1348167"/>
            <a:chExt cx="2570495" cy="2730103"/>
          </a:xfrm>
        </p:grpSpPr>
        <p:grpSp>
          <p:nvGrpSpPr>
            <p:cNvPr id="4" name="Group 19">
              <a:extLst>
                <a:ext uri="{FF2B5EF4-FFF2-40B4-BE49-F238E27FC236}">
                  <a16:creationId xmlns:a16="http://schemas.microsoft.com/office/drawing/2014/main" xmlns="" id="{61B719D8-5CA3-4FBF-A0C2-646DE7414EEF}"/>
                </a:ext>
              </a:extLst>
            </p:cNvPr>
            <p:cNvGrpSpPr/>
            <p:nvPr/>
          </p:nvGrpSpPr>
          <p:grpSpPr>
            <a:xfrm>
              <a:off x="4643857" y="1348167"/>
              <a:ext cx="2570495" cy="2730103"/>
              <a:chOff x="4810752" y="1318929"/>
              <a:chExt cx="2570495" cy="2730103"/>
            </a:xfrm>
          </p:grpSpPr>
          <p:sp>
            <p:nvSpPr>
              <p:cNvPr id="27" name="Isosceles Triangle 8">
                <a:extLst>
                  <a:ext uri="{FF2B5EF4-FFF2-40B4-BE49-F238E27FC236}">
                    <a16:creationId xmlns:a16="http://schemas.microsoft.com/office/drawing/2014/main" xmlns="" id="{0367024D-7624-4531-B9A0-BE1A047D7ECD}"/>
                  </a:ext>
                </a:extLst>
              </p:cNvPr>
              <p:cNvSpPr/>
              <p:nvPr/>
            </p:nvSpPr>
            <p:spPr>
              <a:xfrm rot="17590688">
                <a:off x="5320776" y="2463096"/>
                <a:ext cx="747792" cy="1767840"/>
              </a:xfrm>
              <a:prstGeom prst="triangle">
                <a:avLst>
                  <a:gd name="adj" fmla="val 19748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sosceles Triangle 1">
                <a:extLst>
                  <a:ext uri="{FF2B5EF4-FFF2-40B4-BE49-F238E27FC236}">
                    <a16:creationId xmlns:a16="http://schemas.microsoft.com/office/drawing/2014/main" xmlns="" id="{D811003C-8CEE-4341-B057-7A02BF3FC06E}"/>
                  </a:ext>
                </a:extLst>
              </p:cNvPr>
              <p:cNvSpPr/>
              <p:nvPr/>
            </p:nvSpPr>
            <p:spPr>
              <a:xfrm flipV="1">
                <a:off x="5342897" y="1677307"/>
                <a:ext cx="2038350" cy="2371725"/>
              </a:xfrm>
              <a:prstGeom prst="triangl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2">
                <a:extLst>
                  <a:ext uri="{FF2B5EF4-FFF2-40B4-BE49-F238E27FC236}">
                    <a16:creationId xmlns:a16="http://schemas.microsoft.com/office/drawing/2014/main" xmlns="" id="{6777BFCE-6C9B-4361-B130-B1D36492246F}"/>
                  </a:ext>
                </a:extLst>
              </p:cNvPr>
              <p:cNvSpPr/>
              <p:nvPr/>
            </p:nvSpPr>
            <p:spPr>
              <a:xfrm>
                <a:off x="5342897" y="1318929"/>
                <a:ext cx="2038350" cy="716756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Freeform: Shape 38">
              <a:extLst>
                <a:ext uri="{FF2B5EF4-FFF2-40B4-BE49-F238E27FC236}">
                  <a16:creationId xmlns:a16="http://schemas.microsoft.com/office/drawing/2014/main" xmlns="" id="{FD6047B6-D08B-4CB6-AE60-49F532EF8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0848" y="2308788"/>
              <a:ext cx="457778" cy="584160"/>
            </a:xfrm>
            <a:custGeom>
              <a:avLst/>
              <a:gdLst>
                <a:gd name="connsiteX0" fmla="*/ 43815 w 258763"/>
                <a:gd name="connsiteY0" fmla="*/ 130175 h 330201"/>
                <a:gd name="connsiteX1" fmla="*/ 28575 w 258763"/>
                <a:gd name="connsiteY1" fmla="*/ 147060 h 330201"/>
                <a:gd name="connsiteX2" fmla="*/ 28575 w 258763"/>
                <a:gd name="connsiteY2" fmla="*/ 227590 h 330201"/>
                <a:gd name="connsiteX3" fmla="*/ 43815 w 258763"/>
                <a:gd name="connsiteY3" fmla="*/ 244475 h 330201"/>
                <a:gd name="connsiteX4" fmla="*/ 60325 w 258763"/>
                <a:gd name="connsiteY4" fmla="*/ 227590 h 330201"/>
                <a:gd name="connsiteX5" fmla="*/ 60325 w 258763"/>
                <a:gd name="connsiteY5" fmla="*/ 147060 h 330201"/>
                <a:gd name="connsiteX6" fmla="*/ 43815 w 258763"/>
                <a:gd name="connsiteY6" fmla="*/ 130175 h 330201"/>
                <a:gd name="connsiteX7" fmla="*/ 221457 w 258763"/>
                <a:gd name="connsiteY7" fmla="*/ 98425 h 330201"/>
                <a:gd name="connsiteX8" fmla="*/ 211138 w 258763"/>
                <a:gd name="connsiteY8" fmla="*/ 110021 h 330201"/>
                <a:gd name="connsiteX9" fmla="*/ 211138 w 258763"/>
                <a:gd name="connsiteY9" fmla="*/ 265918 h 330201"/>
                <a:gd name="connsiteX10" fmla="*/ 221457 w 258763"/>
                <a:gd name="connsiteY10" fmla="*/ 276225 h 330201"/>
                <a:gd name="connsiteX11" fmla="*/ 231776 w 258763"/>
                <a:gd name="connsiteY11" fmla="*/ 265918 h 330201"/>
                <a:gd name="connsiteX12" fmla="*/ 231776 w 258763"/>
                <a:gd name="connsiteY12" fmla="*/ 110021 h 330201"/>
                <a:gd name="connsiteX13" fmla="*/ 221457 w 258763"/>
                <a:gd name="connsiteY13" fmla="*/ 98425 h 330201"/>
                <a:gd name="connsiteX14" fmla="*/ 80216 w 258763"/>
                <a:gd name="connsiteY14" fmla="*/ 71438 h 330201"/>
                <a:gd name="connsiteX15" fmla="*/ 236768 w 258763"/>
                <a:gd name="connsiteY15" fmla="*/ 71438 h 330201"/>
                <a:gd name="connsiteX16" fmla="*/ 258763 w 258763"/>
                <a:gd name="connsiteY16" fmla="*/ 93324 h 330201"/>
                <a:gd name="connsiteX17" fmla="*/ 258763 w 258763"/>
                <a:gd name="connsiteY17" fmla="*/ 274844 h 330201"/>
                <a:gd name="connsiteX18" fmla="*/ 204423 w 258763"/>
                <a:gd name="connsiteY18" fmla="*/ 330201 h 330201"/>
                <a:gd name="connsiteX19" fmla="*/ 113856 w 258763"/>
                <a:gd name="connsiteY19" fmla="*/ 330201 h 330201"/>
                <a:gd name="connsiteX20" fmla="*/ 59515 w 258763"/>
                <a:gd name="connsiteY20" fmla="*/ 274844 h 330201"/>
                <a:gd name="connsiteX21" fmla="*/ 59515 w 258763"/>
                <a:gd name="connsiteY21" fmla="*/ 267120 h 330201"/>
                <a:gd name="connsiteX22" fmla="*/ 42696 w 258763"/>
                <a:gd name="connsiteY22" fmla="*/ 270982 h 330201"/>
                <a:gd name="connsiteX23" fmla="*/ 0 w 258763"/>
                <a:gd name="connsiteY23" fmla="*/ 227211 h 330201"/>
                <a:gd name="connsiteX24" fmla="*/ 0 w 258763"/>
                <a:gd name="connsiteY24" fmla="*/ 147394 h 330201"/>
                <a:gd name="connsiteX25" fmla="*/ 42696 w 258763"/>
                <a:gd name="connsiteY25" fmla="*/ 103623 h 330201"/>
                <a:gd name="connsiteX26" fmla="*/ 59515 w 258763"/>
                <a:gd name="connsiteY26" fmla="*/ 107485 h 330201"/>
                <a:gd name="connsiteX27" fmla="*/ 59515 w 258763"/>
                <a:gd name="connsiteY27" fmla="*/ 93324 h 330201"/>
                <a:gd name="connsiteX28" fmla="*/ 80216 w 258763"/>
                <a:gd name="connsiteY28" fmla="*/ 71438 h 330201"/>
                <a:gd name="connsiteX29" fmla="*/ 107950 w 258763"/>
                <a:gd name="connsiteY29" fmla="*/ 0 h 330201"/>
                <a:gd name="connsiteX30" fmla="*/ 109247 w 258763"/>
                <a:gd name="connsiteY30" fmla="*/ 1290 h 330201"/>
                <a:gd name="connsiteX31" fmla="*/ 113139 w 258763"/>
                <a:gd name="connsiteY31" fmla="*/ 2580 h 330201"/>
                <a:gd name="connsiteX32" fmla="*/ 119624 w 258763"/>
                <a:gd name="connsiteY32" fmla="*/ 5160 h 330201"/>
                <a:gd name="connsiteX33" fmla="*/ 126110 w 258763"/>
                <a:gd name="connsiteY33" fmla="*/ 7739 h 330201"/>
                <a:gd name="connsiteX34" fmla="*/ 144269 w 258763"/>
                <a:gd name="connsiteY34" fmla="*/ 12899 h 330201"/>
                <a:gd name="connsiteX35" fmla="*/ 145566 w 258763"/>
                <a:gd name="connsiteY35" fmla="*/ 12899 h 330201"/>
                <a:gd name="connsiteX36" fmla="*/ 146863 w 258763"/>
                <a:gd name="connsiteY36" fmla="*/ 14189 h 330201"/>
                <a:gd name="connsiteX37" fmla="*/ 148161 w 258763"/>
                <a:gd name="connsiteY37" fmla="*/ 14189 h 330201"/>
                <a:gd name="connsiteX38" fmla="*/ 149458 w 258763"/>
                <a:gd name="connsiteY38" fmla="*/ 14189 h 330201"/>
                <a:gd name="connsiteX39" fmla="*/ 152052 w 258763"/>
                <a:gd name="connsiteY39" fmla="*/ 14189 h 330201"/>
                <a:gd name="connsiteX40" fmla="*/ 154646 w 258763"/>
                <a:gd name="connsiteY40" fmla="*/ 15478 h 330201"/>
                <a:gd name="connsiteX41" fmla="*/ 155943 w 258763"/>
                <a:gd name="connsiteY41" fmla="*/ 15478 h 330201"/>
                <a:gd name="connsiteX42" fmla="*/ 157240 w 258763"/>
                <a:gd name="connsiteY42" fmla="*/ 15478 h 330201"/>
                <a:gd name="connsiteX43" fmla="*/ 158537 w 258763"/>
                <a:gd name="connsiteY43" fmla="*/ 16768 h 330201"/>
                <a:gd name="connsiteX44" fmla="*/ 159835 w 258763"/>
                <a:gd name="connsiteY44" fmla="*/ 16768 h 330201"/>
                <a:gd name="connsiteX45" fmla="*/ 162429 w 258763"/>
                <a:gd name="connsiteY45" fmla="*/ 16768 h 330201"/>
                <a:gd name="connsiteX46" fmla="*/ 165023 w 258763"/>
                <a:gd name="connsiteY46" fmla="*/ 18058 h 330201"/>
                <a:gd name="connsiteX47" fmla="*/ 166320 w 258763"/>
                <a:gd name="connsiteY47" fmla="*/ 18058 h 330201"/>
                <a:gd name="connsiteX48" fmla="*/ 167617 w 258763"/>
                <a:gd name="connsiteY48" fmla="*/ 18058 h 330201"/>
                <a:gd name="connsiteX49" fmla="*/ 168914 w 258763"/>
                <a:gd name="connsiteY49" fmla="*/ 18058 h 330201"/>
                <a:gd name="connsiteX50" fmla="*/ 170211 w 258763"/>
                <a:gd name="connsiteY50" fmla="*/ 18058 h 330201"/>
                <a:gd name="connsiteX51" fmla="*/ 176697 w 258763"/>
                <a:gd name="connsiteY51" fmla="*/ 20638 h 330201"/>
                <a:gd name="connsiteX52" fmla="*/ 188371 w 258763"/>
                <a:gd name="connsiteY52" fmla="*/ 24507 h 330201"/>
                <a:gd name="connsiteX53" fmla="*/ 193559 w 258763"/>
                <a:gd name="connsiteY53" fmla="*/ 27087 h 330201"/>
                <a:gd name="connsiteX54" fmla="*/ 194856 w 258763"/>
                <a:gd name="connsiteY54" fmla="*/ 28377 h 330201"/>
                <a:gd name="connsiteX55" fmla="*/ 196154 w 258763"/>
                <a:gd name="connsiteY55" fmla="*/ 29667 h 330201"/>
                <a:gd name="connsiteX56" fmla="*/ 197451 w 258763"/>
                <a:gd name="connsiteY56" fmla="*/ 29667 h 330201"/>
                <a:gd name="connsiteX57" fmla="*/ 198748 w 258763"/>
                <a:gd name="connsiteY57" fmla="*/ 30957 h 330201"/>
                <a:gd name="connsiteX58" fmla="*/ 207828 w 258763"/>
                <a:gd name="connsiteY58" fmla="*/ 38696 h 330201"/>
                <a:gd name="connsiteX59" fmla="*/ 213016 w 258763"/>
                <a:gd name="connsiteY59" fmla="*/ 47725 h 330201"/>
                <a:gd name="connsiteX60" fmla="*/ 214313 w 258763"/>
                <a:gd name="connsiteY60" fmla="*/ 55464 h 330201"/>
                <a:gd name="connsiteX61" fmla="*/ 214313 w 258763"/>
                <a:gd name="connsiteY61" fmla="*/ 58044 h 330201"/>
                <a:gd name="connsiteX62" fmla="*/ 213016 w 258763"/>
                <a:gd name="connsiteY62" fmla="*/ 59334 h 330201"/>
                <a:gd name="connsiteX63" fmla="*/ 213016 w 258763"/>
                <a:gd name="connsiteY63" fmla="*/ 60623 h 330201"/>
                <a:gd name="connsiteX64" fmla="*/ 213016 w 258763"/>
                <a:gd name="connsiteY64" fmla="*/ 61913 h 330201"/>
                <a:gd name="connsiteX65" fmla="*/ 211719 w 258763"/>
                <a:gd name="connsiteY65" fmla="*/ 60623 h 330201"/>
                <a:gd name="connsiteX66" fmla="*/ 210422 w 258763"/>
                <a:gd name="connsiteY66" fmla="*/ 59334 h 330201"/>
                <a:gd name="connsiteX67" fmla="*/ 209125 w 258763"/>
                <a:gd name="connsiteY67" fmla="*/ 58044 h 330201"/>
                <a:gd name="connsiteX68" fmla="*/ 203936 w 258763"/>
                <a:gd name="connsiteY68" fmla="*/ 54174 h 330201"/>
                <a:gd name="connsiteX69" fmla="*/ 197451 w 258763"/>
                <a:gd name="connsiteY69" fmla="*/ 51594 h 330201"/>
                <a:gd name="connsiteX70" fmla="*/ 189668 w 258763"/>
                <a:gd name="connsiteY70" fmla="*/ 50305 h 330201"/>
                <a:gd name="connsiteX71" fmla="*/ 187074 w 258763"/>
                <a:gd name="connsiteY71" fmla="*/ 50305 h 330201"/>
                <a:gd name="connsiteX72" fmla="*/ 184480 w 258763"/>
                <a:gd name="connsiteY72" fmla="*/ 49015 h 330201"/>
                <a:gd name="connsiteX73" fmla="*/ 180588 w 258763"/>
                <a:gd name="connsiteY73" fmla="*/ 47725 h 330201"/>
                <a:gd name="connsiteX74" fmla="*/ 170211 w 258763"/>
                <a:gd name="connsiteY74" fmla="*/ 46435 h 330201"/>
                <a:gd name="connsiteX75" fmla="*/ 165023 w 258763"/>
                <a:gd name="connsiteY75" fmla="*/ 45145 h 330201"/>
                <a:gd name="connsiteX76" fmla="*/ 163726 w 258763"/>
                <a:gd name="connsiteY76" fmla="*/ 45145 h 330201"/>
                <a:gd name="connsiteX77" fmla="*/ 162429 w 258763"/>
                <a:gd name="connsiteY77" fmla="*/ 45145 h 330201"/>
                <a:gd name="connsiteX78" fmla="*/ 159835 w 258763"/>
                <a:gd name="connsiteY78" fmla="*/ 43855 h 330201"/>
                <a:gd name="connsiteX79" fmla="*/ 158537 w 258763"/>
                <a:gd name="connsiteY79" fmla="*/ 43855 h 330201"/>
                <a:gd name="connsiteX80" fmla="*/ 155943 w 258763"/>
                <a:gd name="connsiteY80" fmla="*/ 42565 h 330201"/>
                <a:gd name="connsiteX81" fmla="*/ 152052 w 258763"/>
                <a:gd name="connsiteY81" fmla="*/ 42565 h 330201"/>
                <a:gd name="connsiteX82" fmla="*/ 149458 w 258763"/>
                <a:gd name="connsiteY82" fmla="*/ 41276 h 330201"/>
                <a:gd name="connsiteX83" fmla="*/ 146863 w 258763"/>
                <a:gd name="connsiteY83" fmla="*/ 39986 h 330201"/>
                <a:gd name="connsiteX84" fmla="*/ 135189 w 258763"/>
                <a:gd name="connsiteY84" fmla="*/ 34826 h 330201"/>
                <a:gd name="connsiteX85" fmla="*/ 124813 w 258763"/>
                <a:gd name="connsiteY85" fmla="*/ 27087 h 330201"/>
                <a:gd name="connsiteX86" fmla="*/ 117030 w 258763"/>
                <a:gd name="connsiteY86" fmla="*/ 19348 h 330201"/>
                <a:gd name="connsiteX87" fmla="*/ 111841 w 258763"/>
                <a:gd name="connsiteY87" fmla="*/ 12899 h 330201"/>
                <a:gd name="connsiteX88" fmla="*/ 109247 w 258763"/>
                <a:gd name="connsiteY88" fmla="*/ 6450 h 330201"/>
                <a:gd name="connsiteX89" fmla="*/ 107950 w 258763"/>
                <a:gd name="connsiteY89" fmla="*/ 1290 h 330201"/>
                <a:gd name="connsiteX90" fmla="*/ 107950 w 258763"/>
                <a:gd name="connsiteY90" fmla="*/ 0 h 330201"/>
                <a:gd name="connsiteX91" fmla="*/ 9525 w 258763"/>
                <a:gd name="connsiteY91" fmla="*/ 0 h 330201"/>
                <a:gd name="connsiteX92" fmla="*/ 10822 w 258763"/>
                <a:gd name="connsiteY92" fmla="*/ 1290 h 330201"/>
                <a:gd name="connsiteX93" fmla="*/ 14713 w 258763"/>
                <a:gd name="connsiteY93" fmla="*/ 2580 h 330201"/>
                <a:gd name="connsiteX94" fmla="*/ 19902 w 258763"/>
                <a:gd name="connsiteY94" fmla="*/ 5160 h 330201"/>
                <a:gd name="connsiteX95" fmla="*/ 27684 w 258763"/>
                <a:gd name="connsiteY95" fmla="*/ 7739 h 330201"/>
                <a:gd name="connsiteX96" fmla="*/ 45844 w 258763"/>
                <a:gd name="connsiteY96" fmla="*/ 12899 h 330201"/>
                <a:gd name="connsiteX97" fmla="*/ 47141 w 258763"/>
                <a:gd name="connsiteY97" fmla="*/ 12899 h 330201"/>
                <a:gd name="connsiteX98" fmla="*/ 48438 w 258763"/>
                <a:gd name="connsiteY98" fmla="*/ 12899 h 330201"/>
                <a:gd name="connsiteX99" fmla="*/ 48438 w 258763"/>
                <a:gd name="connsiteY99" fmla="*/ 14189 h 330201"/>
                <a:gd name="connsiteX100" fmla="*/ 49735 w 258763"/>
                <a:gd name="connsiteY100" fmla="*/ 14189 h 330201"/>
                <a:gd name="connsiteX101" fmla="*/ 52329 w 258763"/>
                <a:gd name="connsiteY101" fmla="*/ 14189 h 330201"/>
                <a:gd name="connsiteX102" fmla="*/ 54924 w 258763"/>
                <a:gd name="connsiteY102" fmla="*/ 15478 h 330201"/>
                <a:gd name="connsiteX103" fmla="*/ 56221 w 258763"/>
                <a:gd name="connsiteY103" fmla="*/ 15478 h 330201"/>
                <a:gd name="connsiteX104" fmla="*/ 57518 w 258763"/>
                <a:gd name="connsiteY104" fmla="*/ 15478 h 330201"/>
                <a:gd name="connsiteX105" fmla="*/ 58815 w 258763"/>
                <a:gd name="connsiteY105" fmla="*/ 15478 h 330201"/>
                <a:gd name="connsiteX106" fmla="*/ 60112 w 258763"/>
                <a:gd name="connsiteY106" fmla="*/ 16768 h 330201"/>
                <a:gd name="connsiteX107" fmla="*/ 62706 w 258763"/>
                <a:gd name="connsiteY107" fmla="*/ 16768 h 330201"/>
                <a:gd name="connsiteX108" fmla="*/ 65301 w 258763"/>
                <a:gd name="connsiteY108" fmla="*/ 18058 h 330201"/>
                <a:gd name="connsiteX109" fmla="*/ 66598 w 258763"/>
                <a:gd name="connsiteY109" fmla="*/ 18058 h 330201"/>
                <a:gd name="connsiteX110" fmla="*/ 69192 w 258763"/>
                <a:gd name="connsiteY110" fmla="*/ 18058 h 330201"/>
                <a:gd name="connsiteX111" fmla="*/ 70489 w 258763"/>
                <a:gd name="connsiteY111" fmla="*/ 18058 h 330201"/>
                <a:gd name="connsiteX112" fmla="*/ 71786 w 258763"/>
                <a:gd name="connsiteY112" fmla="*/ 18058 h 330201"/>
                <a:gd name="connsiteX113" fmla="*/ 76975 w 258763"/>
                <a:gd name="connsiteY113" fmla="*/ 20638 h 330201"/>
                <a:gd name="connsiteX114" fmla="*/ 89946 w 258763"/>
                <a:gd name="connsiteY114" fmla="*/ 24507 h 330201"/>
                <a:gd name="connsiteX115" fmla="*/ 95134 w 258763"/>
                <a:gd name="connsiteY115" fmla="*/ 27087 h 330201"/>
                <a:gd name="connsiteX116" fmla="*/ 96431 w 258763"/>
                <a:gd name="connsiteY116" fmla="*/ 28377 h 330201"/>
                <a:gd name="connsiteX117" fmla="*/ 97728 w 258763"/>
                <a:gd name="connsiteY117" fmla="*/ 28377 h 330201"/>
                <a:gd name="connsiteX118" fmla="*/ 99025 w 258763"/>
                <a:gd name="connsiteY118" fmla="*/ 29667 h 330201"/>
                <a:gd name="connsiteX119" fmla="*/ 100323 w 258763"/>
                <a:gd name="connsiteY119" fmla="*/ 30957 h 330201"/>
                <a:gd name="connsiteX120" fmla="*/ 108105 w 258763"/>
                <a:gd name="connsiteY120" fmla="*/ 38696 h 330201"/>
                <a:gd name="connsiteX121" fmla="*/ 113294 w 258763"/>
                <a:gd name="connsiteY121" fmla="*/ 47725 h 330201"/>
                <a:gd name="connsiteX122" fmla="*/ 114591 w 258763"/>
                <a:gd name="connsiteY122" fmla="*/ 55464 h 330201"/>
                <a:gd name="connsiteX123" fmla="*/ 114591 w 258763"/>
                <a:gd name="connsiteY123" fmla="*/ 58044 h 330201"/>
                <a:gd name="connsiteX124" fmla="*/ 114591 w 258763"/>
                <a:gd name="connsiteY124" fmla="*/ 59334 h 330201"/>
                <a:gd name="connsiteX125" fmla="*/ 114591 w 258763"/>
                <a:gd name="connsiteY125" fmla="*/ 60623 h 330201"/>
                <a:gd name="connsiteX126" fmla="*/ 113294 w 258763"/>
                <a:gd name="connsiteY126" fmla="*/ 61913 h 330201"/>
                <a:gd name="connsiteX127" fmla="*/ 111997 w 258763"/>
                <a:gd name="connsiteY127" fmla="*/ 60623 h 330201"/>
                <a:gd name="connsiteX128" fmla="*/ 111997 w 258763"/>
                <a:gd name="connsiteY128" fmla="*/ 59334 h 330201"/>
                <a:gd name="connsiteX129" fmla="*/ 110700 w 258763"/>
                <a:gd name="connsiteY129" fmla="*/ 58044 h 330201"/>
                <a:gd name="connsiteX130" fmla="*/ 109403 w 258763"/>
                <a:gd name="connsiteY130" fmla="*/ 58044 h 330201"/>
                <a:gd name="connsiteX131" fmla="*/ 104214 w 258763"/>
                <a:gd name="connsiteY131" fmla="*/ 54174 h 330201"/>
                <a:gd name="connsiteX132" fmla="*/ 97728 w 258763"/>
                <a:gd name="connsiteY132" fmla="*/ 51594 h 330201"/>
                <a:gd name="connsiteX133" fmla="*/ 89946 w 258763"/>
                <a:gd name="connsiteY133" fmla="*/ 50305 h 330201"/>
                <a:gd name="connsiteX134" fmla="*/ 88649 w 258763"/>
                <a:gd name="connsiteY134" fmla="*/ 50305 h 330201"/>
                <a:gd name="connsiteX135" fmla="*/ 86054 w 258763"/>
                <a:gd name="connsiteY135" fmla="*/ 49015 h 330201"/>
                <a:gd name="connsiteX136" fmla="*/ 80866 w 258763"/>
                <a:gd name="connsiteY136" fmla="*/ 47725 h 330201"/>
                <a:gd name="connsiteX137" fmla="*/ 71786 w 258763"/>
                <a:gd name="connsiteY137" fmla="*/ 46435 h 330201"/>
                <a:gd name="connsiteX138" fmla="*/ 66598 w 258763"/>
                <a:gd name="connsiteY138" fmla="*/ 45145 h 330201"/>
                <a:gd name="connsiteX139" fmla="*/ 65301 w 258763"/>
                <a:gd name="connsiteY139" fmla="*/ 45145 h 330201"/>
                <a:gd name="connsiteX140" fmla="*/ 64003 w 258763"/>
                <a:gd name="connsiteY140" fmla="*/ 45145 h 330201"/>
                <a:gd name="connsiteX141" fmla="*/ 62706 w 258763"/>
                <a:gd name="connsiteY141" fmla="*/ 45145 h 330201"/>
                <a:gd name="connsiteX142" fmla="*/ 61409 w 258763"/>
                <a:gd name="connsiteY142" fmla="*/ 43855 h 330201"/>
                <a:gd name="connsiteX143" fmla="*/ 60112 w 258763"/>
                <a:gd name="connsiteY143" fmla="*/ 43855 h 330201"/>
                <a:gd name="connsiteX144" fmla="*/ 56221 w 258763"/>
                <a:gd name="connsiteY144" fmla="*/ 42565 h 330201"/>
                <a:gd name="connsiteX145" fmla="*/ 53627 w 258763"/>
                <a:gd name="connsiteY145" fmla="*/ 42565 h 330201"/>
                <a:gd name="connsiteX146" fmla="*/ 51032 w 258763"/>
                <a:gd name="connsiteY146" fmla="*/ 41276 h 330201"/>
                <a:gd name="connsiteX147" fmla="*/ 47141 w 258763"/>
                <a:gd name="connsiteY147" fmla="*/ 39986 h 330201"/>
                <a:gd name="connsiteX148" fmla="*/ 36764 w 258763"/>
                <a:gd name="connsiteY148" fmla="*/ 34826 h 330201"/>
                <a:gd name="connsiteX149" fmla="*/ 26387 w 258763"/>
                <a:gd name="connsiteY149" fmla="*/ 27087 h 330201"/>
                <a:gd name="connsiteX150" fmla="*/ 18605 w 258763"/>
                <a:gd name="connsiteY150" fmla="*/ 19348 h 330201"/>
                <a:gd name="connsiteX151" fmla="*/ 13416 w 258763"/>
                <a:gd name="connsiteY151" fmla="*/ 12899 h 330201"/>
                <a:gd name="connsiteX152" fmla="*/ 10822 w 258763"/>
                <a:gd name="connsiteY152" fmla="*/ 6450 h 330201"/>
                <a:gd name="connsiteX153" fmla="*/ 9525 w 258763"/>
                <a:gd name="connsiteY153" fmla="*/ 1290 h 330201"/>
                <a:gd name="connsiteX154" fmla="*/ 9525 w 258763"/>
                <a:gd name="connsiteY154" fmla="*/ 0 h 330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258763" h="330201">
                  <a:moveTo>
                    <a:pt x="43815" y="130175"/>
                  </a:moveTo>
                  <a:cubicBezTo>
                    <a:pt x="34925" y="130175"/>
                    <a:pt x="28575" y="137968"/>
                    <a:pt x="28575" y="147060"/>
                  </a:cubicBezTo>
                  <a:cubicBezTo>
                    <a:pt x="28575" y="147060"/>
                    <a:pt x="28575" y="147060"/>
                    <a:pt x="28575" y="227590"/>
                  </a:cubicBezTo>
                  <a:cubicBezTo>
                    <a:pt x="28575" y="236682"/>
                    <a:pt x="34925" y="244475"/>
                    <a:pt x="43815" y="244475"/>
                  </a:cubicBezTo>
                  <a:cubicBezTo>
                    <a:pt x="52705" y="244475"/>
                    <a:pt x="60325" y="236682"/>
                    <a:pt x="60325" y="227590"/>
                  </a:cubicBezTo>
                  <a:cubicBezTo>
                    <a:pt x="60325" y="227590"/>
                    <a:pt x="60325" y="227590"/>
                    <a:pt x="60325" y="147060"/>
                  </a:cubicBezTo>
                  <a:cubicBezTo>
                    <a:pt x="60325" y="137968"/>
                    <a:pt x="52705" y="130175"/>
                    <a:pt x="43815" y="130175"/>
                  </a:cubicBezTo>
                  <a:close/>
                  <a:moveTo>
                    <a:pt x="221457" y="98425"/>
                  </a:moveTo>
                  <a:cubicBezTo>
                    <a:pt x="215008" y="98425"/>
                    <a:pt x="211138" y="103579"/>
                    <a:pt x="211138" y="110021"/>
                  </a:cubicBezTo>
                  <a:lnTo>
                    <a:pt x="211138" y="265918"/>
                  </a:lnTo>
                  <a:cubicBezTo>
                    <a:pt x="211138" y="271072"/>
                    <a:pt x="215008" y="276225"/>
                    <a:pt x="221457" y="276225"/>
                  </a:cubicBezTo>
                  <a:cubicBezTo>
                    <a:pt x="227907" y="276225"/>
                    <a:pt x="231776" y="271072"/>
                    <a:pt x="231776" y="265918"/>
                  </a:cubicBezTo>
                  <a:cubicBezTo>
                    <a:pt x="231776" y="265918"/>
                    <a:pt x="231776" y="265918"/>
                    <a:pt x="231776" y="110021"/>
                  </a:cubicBezTo>
                  <a:cubicBezTo>
                    <a:pt x="231776" y="103579"/>
                    <a:pt x="227907" y="98425"/>
                    <a:pt x="221457" y="98425"/>
                  </a:cubicBezTo>
                  <a:close/>
                  <a:moveTo>
                    <a:pt x="80216" y="71438"/>
                  </a:moveTo>
                  <a:cubicBezTo>
                    <a:pt x="80216" y="71438"/>
                    <a:pt x="80216" y="71438"/>
                    <a:pt x="236768" y="71438"/>
                  </a:cubicBezTo>
                  <a:cubicBezTo>
                    <a:pt x="258763" y="71438"/>
                    <a:pt x="258763" y="71438"/>
                    <a:pt x="258763" y="93324"/>
                  </a:cubicBezTo>
                  <a:cubicBezTo>
                    <a:pt x="258763" y="93324"/>
                    <a:pt x="258763" y="93324"/>
                    <a:pt x="258763" y="274844"/>
                  </a:cubicBezTo>
                  <a:cubicBezTo>
                    <a:pt x="258763" y="330201"/>
                    <a:pt x="258763" y="330201"/>
                    <a:pt x="204423" y="330201"/>
                  </a:cubicBezTo>
                  <a:cubicBezTo>
                    <a:pt x="204423" y="330201"/>
                    <a:pt x="204423" y="330201"/>
                    <a:pt x="113856" y="330201"/>
                  </a:cubicBezTo>
                  <a:cubicBezTo>
                    <a:pt x="59515" y="330201"/>
                    <a:pt x="59515" y="330201"/>
                    <a:pt x="59515" y="274844"/>
                  </a:cubicBezTo>
                  <a:cubicBezTo>
                    <a:pt x="59515" y="274844"/>
                    <a:pt x="59515" y="274844"/>
                    <a:pt x="59515" y="267120"/>
                  </a:cubicBezTo>
                  <a:cubicBezTo>
                    <a:pt x="54340" y="269694"/>
                    <a:pt x="49165" y="270982"/>
                    <a:pt x="42696" y="270982"/>
                  </a:cubicBezTo>
                  <a:cubicBezTo>
                    <a:pt x="19407" y="270982"/>
                    <a:pt x="0" y="251671"/>
                    <a:pt x="0" y="227211"/>
                  </a:cubicBezTo>
                  <a:cubicBezTo>
                    <a:pt x="0" y="227211"/>
                    <a:pt x="0" y="227211"/>
                    <a:pt x="0" y="147394"/>
                  </a:cubicBezTo>
                  <a:cubicBezTo>
                    <a:pt x="0" y="122933"/>
                    <a:pt x="19407" y="103623"/>
                    <a:pt x="42696" y="103623"/>
                  </a:cubicBezTo>
                  <a:cubicBezTo>
                    <a:pt x="49165" y="103623"/>
                    <a:pt x="54340" y="104910"/>
                    <a:pt x="59515" y="107485"/>
                  </a:cubicBezTo>
                  <a:cubicBezTo>
                    <a:pt x="59515" y="107485"/>
                    <a:pt x="59515" y="107485"/>
                    <a:pt x="59515" y="93324"/>
                  </a:cubicBezTo>
                  <a:cubicBezTo>
                    <a:pt x="59515" y="71438"/>
                    <a:pt x="59515" y="71438"/>
                    <a:pt x="80216" y="71438"/>
                  </a:cubicBezTo>
                  <a:close/>
                  <a:moveTo>
                    <a:pt x="107950" y="0"/>
                  </a:moveTo>
                  <a:cubicBezTo>
                    <a:pt x="107950" y="0"/>
                    <a:pt x="107950" y="0"/>
                    <a:pt x="109247" y="1290"/>
                  </a:cubicBezTo>
                  <a:cubicBezTo>
                    <a:pt x="110544" y="1290"/>
                    <a:pt x="111841" y="2580"/>
                    <a:pt x="113139" y="2580"/>
                  </a:cubicBezTo>
                  <a:cubicBezTo>
                    <a:pt x="114436" y="3870"/>
                    <a:pt x="117030" y="3870"/>
                    <a:pt x="119624" y="5160"/>
                  </a:cubicBezTo>
                  <a:cubicBezTo>
                    <a:pt x="120921" y="6450"/>
                    <a:pt x="123515" y="6450"/>
                    <a:pt x="126110" y="7739"/>
                  </a:cubicBezTo>
                  <a:cubicBezTo>
                    <a:pt x="131298" y="10319"/>
                    <a:pt x="137784" y="11609"/>
                    <a:pt x="144269" y="12899"/>
                  </a:cubicBezTo>
                  <a:cubicBezTo>
                    <a:pt x="144269" y="12899"/>
                    <a:pt x="144269" y="12899"/>
                    <a:pt x="145566" y="12899"/>
                  </a:cubicBezTo>
                  <a:cubicBezTo>
                    <a:pt x="145566" y="12899"/>
                    <a:pt x="146863" y="12899"/>
                    <a:pt x="146863" y="14189"/>
                  </a:cubicBezTo>
                  <a:cubicBezTo>
                    <a:pt x="146863" y="14189"/>
                    <a:pt x="146863" y="14189"/>
                    <a:pt x="148161" y="14189"/>
                  </a:cubicBezTo>
                  <a:cubicBezTo>
                    <a:pt x="148161" y="14189"/>
                    <a:pt x="149458" y="14189"/>
                    <a:pt x="149458" y="14189"/>
                  </a:cubicBezTo>
                  <a:cubicBezTo>
                    <a:pt x="149458" y="14189"/>
                    <a:pt x="150755" y="14189"/>
                    <a:pt x="152052" y="14189"/>
                  </a:cubicBezTo>
                  <a:cubicBezTo>
                    <a:pt x="152052" y="15478"/>
                    <a:pt x="153349" y="15478"/>
                    <a:pt x="154646" y="15478"/>
                  </a:cubicBezTo>
                  <a:cubicBezTo>
                    <a:pt x="154646" y="15478"/>
                    <a:pt x="154646" y="15478"/>
                    <a:pt x="155943" y="15478"/>
                  </a:cubicBezTo>
                  <a:cubicBezTo>
                    <a:pt x="155943" y="15478"/>
                    <a:pt x="155943" y="15478"/>
                    <a:pt x="157240" y="15478"/>
                  </a:cubicBezTo>
                  <a:cubicBezTo>
                    <a:pt x="157240" y="15478"/>
                    <a:pt x="157240" y="15478"/>
                    <a:pt x="158537" y="16768"/>
                  </a:cubicBezTo>
                  <a:cubicBezTo>
                    <a:pt x="158537" y="16768"/>
                    <a:pt x="158537" y="16768"/>
                    <a:pt x="159835" y="16768"/>
                  </a:cubicBezTo>
                  <a:cubicBezTo>
                    <a:pt x="161132" y="16768"/>
                    <a:pt x="161132" y="16768"/>
                    <a:pt x="162429" y="16768"/>
                  </a:cubicBezTo>
                  <a:cubicBezTo>
                    <a:pt x="163726" y="16768"/>
                    <a:pt x="163726" y="16768"/>
                    <a:pt x="165023" y="18058"/>
                  </a:cubicBezTo>
                  <a:cubicBezTo>
                    <a:pt x="165023" y="18058"/>
                    <a:pt x="165023" y="18058"/>
                    <a:pt x="166320" y="18058"/>
                  </a:cubicBezTo>
                  <a:cubicBezTo>
                    <a:pt x="166320" y="18058"/>
                    <a:pt x="166320" y="18058"/>
                    <a:pt x="167617" y="18058"/>
                  </a:cubicBezTo>
                  <a:cubicBezTo>
                    <a:pt x="167617" y="18058"/>
                    <a:pt x="167617" y="18058"/>
                    <a:pt x="168914" y="18058"/>
                  </a:cubicBezTo>
                  <a:cubicBezTo>
                    <a:pt x="168914" y="18058"/>
                    <a:pt x="168914" y="18058"/>
                    <a:pt x="170211" y="18058"/>
                  </a:cubicBezTo>
                  <a:cubicBezTo>
                    <a:pt x="172806" y="19348"/>
                    <a:pt x="174103" y="19348"/>
                    <a:pt x="176697" y="20638"/>
                  </a:cubicBezTo>
                  <a:cubicBezTo>
                    <a:pt x="180588" y="21928"/>
                    <a:pt x="184480" y="23218"/>
                    <a:pt x="188371" y="24507"/>
                  </a:cubicBezTo>
                  <a:cubicBezTo>
                    <a:pt x="190965" y="25797"/>
                    <a:pt x="192262" y="25797"/>
                    <a:pt x="193559" y="27087"/>
                  </a:cubicBezTo>
                  <a:cubicBezTo>
                    <a:pt x="194856" y="28377"/>
                    <a:pt x="194856" y="28377"/>
                    <a:pt x="194856" y="28377"/>
                  </a:cubicBezTo>
                  <a:cubicBezTo>
                    <a:pt x="196154" y="28377"/>
                    <a:pt x="196154" y="28377"/>
                    <a:pt x="196154" y="29667"/>
                  </a:cubicBezTo>
                  <a:cubicBezTo>
                    <a:pt x="197451" y="29667"/>
                    <a:pt x="197451" y="29667"/>
                    <a:pt x="197451" y="29667"/>
                  </a:cubicBezTo>
                  <a:cubicBezTo>
                    <a:pt x="198748" y="29667"/>
                    <a:pt x="198748" y="30957"/>
                    <a:pt x="198748" y="30957"/>
                  </a:cubicBezTo>
                  <a:cubicBezTo>
                    <a:pt x="202639" y="33536"/>
                    <a:pt x="205233" y="36116"/>
                    <a:pt x="207828" y="38696"/>
                  </a:cubicBezTo>
                  <a:cubicBezTo>
                    <a:pt x="210422" y="41276"/>
                    <a:pt x="211719" y="45145"/>
                    <a:pt x="213016" y="47725"/>
                  </a:cubicBezTo>
                  <a:cubicBezTo>
                    <a:pt x="214313" y="50305"/>
                    <a:pt x="214313" y="52884"/>
                    <a:pt x="214313" y="55464"/>
                  </a:cubicBezTo>
                  <a:cubicBezTo>
                    <a:pt x="214313" y="56754"/>
                    <a:pt x="214313" y="56754"/>
                    <a:pt x="214313" y="58044"/>
                  </a:cubicBezTo>
                  <a:cubicBezTo>
                    <a:pt x="214313" y="58044"/>
                    <a:pt x="214313" y="59334"/>
                    <a:pt x="213016" y="59334"/>
                  </a:cubicBezTo>
                  <a:cubicBezTo>
                    <a:pt x="213016" y="59334"/>
                    <a:pt x="213016" y="59334"/>
                    <a:pt x="213016" y="60623"/>
                  </a:cubicBezTo>
                  <a:cubicBezTo>
                    <a:pt x="213016" y="61913"/>
                    <a:pt x="213016" y="61913"/>
                    <a:pt x="213016" y="61913"/>
                  </a:cubicBezTo>
                  <a:cubicBezTo>
                    <a:pt x="213016" y="61913"/>
                    <a:pt x="213016" y="61913"/>
                    <a:pt x="211719" y="60623"/>
                  </a:cubicBezTo>
                  <a:cubicBezTo>
                    <a:pt x="211719" y="60623"/>
                    <a:pt x="211719" y="59334"/>
                    <a:pt x="210422" y="59334"/>
                  </a:cubicBezTo>
                  <a:cubicBezTo>
                    <a:pt x="210422" y="59334"/>
                    <a:pt x="210422" y="58044"/>
                    <a:pt x="209125" y="58044"/>
                  </a:cubicBezTo>
                  <a:cubicBezTo>
                    <a:pt x="207828" y="56754"/>
                    <a:pt x="205233" y="55464"/>
                    <a:pt x="203936" y="54174"/>
                  </a:cubicBezTo>
                  <a:cubicBezTo>
                    <a:pt x="201342" y="54174"/>
                    <a:pt x="200045" y="52884"/>
                    <a:pt x="197451" y="51594"/>
                  </a:cubicBezTo>
                  <a:cubicBezTo>
                    <a:pt x="194856" y="51594"/>
                    <a:pt x="192262" y="50305"/>
                    <a:pt x="189668" y="50305"/>
                  </a:cubicBezTo>
                  <a:cubicBezTo>
                    <a:pt x="188371" y="50305"/>
                    <a:pt x="188371" y="50305"/>
                    <a:pt x="187074" y="50305"/>
                  </a:cubicBezTo>
                  <a:cubicBezTo>
                    <a:pt x="187074" y="49015"/>
                    <a:pt x="185777" y="49015"/>
                    <a:pt x="184480" y="49015"/>
                  </a:cubicBezTo>
                  <a:cubicBezTo>
                    <a:pt x="183182" y="49015"/>
                    <a:pt x="181885" y="49015"/>
                    <a:pt x="180588" y="47725"/>
                  </a:cubicBezTo>
                  <a:cubicBezTo>
                    <a:pt x="176697" y="47725"/>
                    <a:pt x="174103" y="47725"/>
                    <a:pt x="170211" y="46435"/>
                  </a:cubicBezTo>
                  <a:cubicBezTo>
                    <a:pt x="168914" y="46435"/>
                    <a:pt x="166320" y="45145"/>
                    <a:pt x="165023" y="45145"/>
                  </a:cubicBezTo>
                  <a:cubicBezTo>
                    <a:pt x="165023" y="45145"/>
                    <a:pt x="165023" y="45145"/>
                    <a:pt x="163726" y="45145"/>
                  </a:cubicBezTo>
                  <a:cubicBezTo>
                    <a:pt x="163726" y="45145"/>
                    <a:pt x="163726" y="45145"/>
                    <a:pt x="162429" y="45145"/>
                  </a:cubicBezTo>
                  <a:cubicBezTo>
                    <a:pt x="162429" y="45145"/>
                    <a:pt x="162429" y="45145"/>
                    <a:pt x="159835" y="43855"/>
                  </a:cubicBezTo>
                  <a:cubicBezTo>
                    <a:pt x="159835" y="43855"/>
                    <a:pt x="159835" y="43855"/>
                    <a:pt x="158537" y="43855"/>
                  </a:cubicBezTo>
                  <a:cubicBezTo>
                    <a:pt x="157240" y="43855"/>
                    <a:pt x="157240" y="43855"/>
                    <a:pt x="155943" y="42565"/>
                  </a:cubicBezTo>
                  <a:cubicBezTo>
                    <a:pt x="154646" y="42565"/>
                    <a:pt x="153349" y="42565"/>
                    <a:pt x="152052" y="42565"/>
                  </a:cubicBezTo>
                  <a:cubicBezTo>
                    <a:pt x="152052" y="41276"/>
                    <a:pt x="150755" y="41276"/>
                    <a:pt x="149458" y="41276"/>
                  </a:cubicBezTo>
                  <a:cubicBezTo>
                    <a:pt x="148161" y="41276"/>
                    <a:pt x="146863" y="39986"/>
                    <a:pt x="146863" y="39986"/>
                  </a:cubicBezTo>
                  <a:cubicBezTo>
                    <a:pt x="142972" y="38696"/>
                    <a:pt x="139081" y="36116"/>
                    <a:pt x="135189" y="34826"/>
                  </a:cubicBezTo>
                  <a:cubicBezTo>
                    <a:pt x="131298" y="32247"/>
                    <a:pt x="128704" y="29667"/>
                    <a:pt x="124813" y="27087"/>
                  </a:cubicBezTo>
                  <a:cubicBezTo>
                    <a:pt x="122218" y="24507"/>
                    <a:pt x="119624" y="21928"/>
                    <a:pt x="117030" y="19348"/>
                  </a:cubicBezTo>
                  <a:cubicBezTo>
                    <a:pt x="115733" y="16768"/>
                    <a:pt x="113139" y="15478"/>
                    <a:pt x="111841" y="12899"/>
                  </a:cubicBezTo>
                  <a:cubicBezTo>
                    <a:pt x="110544" y="10319"/>
                    <a:pt x="110544" y="7739"/>
                    <a:pt x="109247" y="6450"/>
                  </a:cubicBezTo>
                  <a:cubicBezTo>
                    <a:pt x="109247" y="3870"/>
                    <a:pt x="107950" y="2580"/>
                    <a:pt x="107950" y="1290"/>
                  </a:cubicBezTo>
                  <a:cubicBezTo>
                    <a:pt x="107950" y="1290"/>
                    <a:pt x="107950" y="0"/>
                    <a:pt x="107950" y="0"/>
                  </a:cubicBezTo>
                  <a:close/>
                  <a:moveTo>
                    <a:pt x="9525" y="0"/>
                  </a:moveTo>
                  <a:cubicBezTo>
                    <a:pt x="9525" y="0"/>
                    <a:pt x="9525" y="0"/>
                    <a:pt x="10822" y="1290"/>
                  </a:cubicBezTo>
                  <a:cubicBezTo>
                    <a:pt x="12119" y="1290"/>
                    <a:pt x="12119" y="2580"/>
                    <a:pt x="14713" y="2580"/>
                  </a:cubicBezTo>
                  <a:cubicBezTo>
                    <a:pt x="16010" y="3870"/>
                    <a:pt x="17308" y="3870"/>
                    <a:pt x="19902" y="5160"/>
                  </a:cubicBezTo>
                  <a:cubicBezTo>
                    <a:pt x="22496" y="6450"/>
                    <a:pt x="25090" y="6450"/>
                    <a:pt x="27684" y="7739"/>
                  </a:cubicBezTo>
                  <a:cubicBezTo>
                    <a:pt x="32873" y="9029"/>
                    <a:pt x="39358" y="11609"/>
                    <a:pt x="45844" y="12899"/>
                  </a:cubicBezTo>
                  <a:cubicBezTo>
                    <a:pt x="45844" y="12899"/>
                    <a:pt x="45844" y="12899"/>
                    <a:pt x="47141" y="12899"/>
                  </a:cubicBezTo>
                  <a:cubicBezTo>
                    <a:pt x="47141" y="12899"/>
                    <a:pt x="47141" y="12899"/>
                    <a:pt x="48438" y="12899"/>
                  </a:cubicBezTo>
                  <a:cubicBezTo>
                    <a:pt x="48438" y="12899"/>
                    <a:pt x="48438" y="12899"/>
                    <a:pt x="48438" y="14189"/>
                  </a:cubicBezTo>
                  <a:cubicBezTo>
                    <a:pt x="49735" y="14189"/>
                    <a:pt x="49735" y="14189"/>
                    <a:pt x="49735" y="14189"/>
                  </a:cubicBezTo>
                  <a:cubicBezTo>
                    <a:pt x="51032" y="14189"/>
                    <a:pt x="52329" y="14189"/>
                    <a:pt x="52329" y="14189"/>
                  </a:cubicBezTo>
                  <a:cubicBezTo>
                    <a:pt x="53627" y="15478"/>
                    <a:pt x="54924" y="15478"/>
                    <a:pt x="54924" y="15478"/>
                  </a:cubicBezTo>
                  <a:cubicBezTo>
                    <a:pt x="56221" y="15478"/>
                    <a:pt x="56221" y="15478"/>
                    <a:pt x="56221" y="15478"/>
                  </a:cubicBezTo>
                  <a:cubicBezTo>
                    <a:pt x="57518" y="15478"/>
                    <a:pt x="57518" y="15478"/>
                    <a:pt x="57518" y="15478"/>
                  </a:cubicBezTo>
                  <a:cubicBezTo>
                    <a:pt x="58815" y="15478"/>
                    <a:pt x="58815" y="15478"/>
                    <a:pt x="58815" y="15478"/>
                  </a:cubicBezTo>
                  <a:cubicBezTo>
                    <a:pt x="60112" y="16768"/>
                    <a:pt x="60112" y="16768"/>
                    <a:pt x="60112" y="16768"/>
                  </a:cubicBezTo>
                  <a:cubicBezTo>
                    <a:pt x="61409" y="16768"/>
                    <a:pt x="62706" y="16768"/>
                    <a:pt x="62706" y="16768"/>
                  </a:cubicBezTo>
                  <a:cubicBezTo>
                    <a:pt x="64003" y="16768"/>
                    <a:pt x="65301" y="16768"/>
                    <a:pt x="65301" y="18058"/>
                  </a:cubicBezTo>
                  <a:cubicBezTo>
                    <a:pt x="65301" y="18058"/>
                    <a:pt x="65301" y="18058"/>
                    <a:pt x="66598" y="18058"/>
                  </a:cubicBezTo>
                  <a:cubicBezTo>
                    <a:pt x="66598" y="18058"/>
                    <a:pt x="66598" y="18058"/>
                    <a:pt x="69192" y="18058"/>
                  </a:cubicBezTo>
                  <a:cubicBezTo>
                    <a:pt x="69192" y="18058"/>
                    <a:pt x="69192" y="18058"/>
                    <a:pt x="70489" y="18058"/>
                  </a:cubicBezTo>
                  <a:cubicBezTo>
                    <a:pt x="70489" y="18058"/>
                    <a:pt x="70489" y="18058"/>
                    <a:pt x="71786" y="18058"/>
                  </a:cubicBezTo>
                  <a:cubicBezTo>
                    <a:pt x="73083" y="19348"/>
                    <a:pt x="75677" y="19348"/>
                    <a:pt x="76975" y="20638"/>
                  </a:cubicBezTo>
                  <a:cubicBezTo>
                    <a:pt x="82163" y="20638"/>
                    <a:pt x="86054" y="23218"/>
                    <a:pt x="89946" y="24507"/>
                  </a:cubicBezTo>
                  <a:cubicBezTo>
                    <a:pt x="91243" y="25797"/>
                    <a:pt x="93837" y="25797"/>
                    <a:pt x="95134" y="27087"/>
                  </a:cubicBezTo>
                  <a:cubicBezTo>
                    <a:pt x="95134" y="27087"/>
                    <a:pt x="96431" y="28377"/>
                    <a:pt x="96431" y="28377"/>
                  </a:cubicBezTo>
                  <a:cubicBezTo>
                    <a:pt x="96431" y="28377"/>
                    <a:pt x="97728" y="28377"/>
                    <a:pt x="97728" y="28377"/>
                  </a:cubicBezTo>
                  <a:cubicBezTo>
                    <a:pt x="97728" y="29667"/>
                    <a:pt x="99025" y="29667"/>
                    <a:pt x="99025" y="29667"/>
                  </a:cubicBezTo>
                  <a:cubicBezTo>
                    <a:pt x="99025" y="29667"/>
                    <a:pt x="100323" y="30957"/>
                    <a:pt x="100323" y="30957"/>
                  </a:cubicBezTo>
                  <a:cubicBezTo>
                    <a:pt x="102917" y="33536"/>
                    <a:pt x="106808" y="36116"/>
                    <a:pt x="108105" y="38696"/>
                  </a:cubicBezTo>
                  <a:cubicBezTo>
                    <a:pt x="110700" y="41276"/>
                    <a:pt x="111997" y="45145"/>
                    <a:pt x="113294" y="47725"/>
                  </a:cubicBezTo>
                  <a:cubicBezTo>
                    <a:pt x="114591" y="50305"/>
                    <a:pt x="115888" y="52884"/>
                    <a:pt x="114591" y="55464"/>
                  </a:cubicBezTo>
                  <a:cubicBezTo>
                    <a:pt x="114591" y="56754"/>
                    <a:pt x="114591" y="56754"/>
                    <a:pt x="114591" y="58044"/>
                  </a:cubicBezTo>
                  <a:cubicBezTo>
                    <a:pt x="114591" y="58044"/>
                    <a:pt x="114591" y="59334"/>
                    <a:pt x="114591" y="59334"/>
                  </a:cubicBezTo>
                  <a:cubicBezTo>
                    <a:pt x="114591" y="59334"/>
                    <a:pt x="114591" y="59334"/>
                    <a:pt x="114591" y="60623"/>
                  </a:cubicBezTo>
                  <a:cubicBezTo>
                    <a:pt x="114591" y="60623"/>
                    <a:pt x="113294" y="60623"/>
                    <a:pt x="113294" y="61913"/>
                  </a:cubicBezTo>
                  <a:cubicBezTo>
                    <a:pt x="113294" y="60623"/>
                    <a:pt x="113294" y="60623"/>
                    <a:pt x="111997" y="60623"/>
                  </a:cubicBezTo>
                  <a:cubicBezTo>
                    <a:pt x="111997" y="60623"/>
                    <a:pt x="111997" y="59334"/>
                    <a:pt x="111997" y="59334"/>
                  </a:cubicBezTo>
                  <a:cubicBezTo>
                    <a:pt x="110700" y="59334"/>
                    <a:pt x="110700" y="58044"/>
                    <a:pt x="110700" y="58044"/>
                  </a:cubicBezTo>
                  <a:cubicBezTo>
                    <a:pt x="110700" y="58044"/>
                    <a:pt x="110700" y="58044"/>
                    <a:pt x="109403" y="58044"/>
                  </a:cubicBezTo>
                  <a:cubicBezTo>
                    <a:pt x="108105" y="56754"/>
                    <a:pt x="106808" y="55464"/>
                    <a:pt x="104214" y="54174"/>
                  </a:cubicBezTo>
                  <a:cubicBezTo>
                    <a:pt x="102917" y="54174"/>
                    <a:pt x="100323" y="52884"/>
                    <a:pt x="97728" y="51594"/>
                  </a:cubicBezTo>
                  <a:cubicBezTo>
                    <a:pt x="96431" y="51594"/>
                    <a:pt x="93837" y="50305"/>
                    <a:pt x="89946" y="50305"/>
                  </a:cubicBezTo>
                  <a:cubicBezTo>
                    <a:pt x="89946" y="50305"/>
                    <a:pt x="88649" y="50305"/>
                    <a:pt x="88649" y="50305"/>
                  </a:cubicBezTo>
                  <a:cubicBezTo>
                    <a:pt x="87351" y="49015"/>
                    <a:pt x="87351" y="49015"/>
                    <a:pt x="86054" y="49015"/>
                  </a:cubicBezTo>
                  <a:cubicBezTo>
                    <a:pt x="84757" y="49015"/>
                    <a:pt x="83460" y="49015"/>
                    <a:pt x="80866" y="47725"/>
                  </a:cubicBezTo>
                  <a:cubicBezTo>
                    <a:pt x="78272" y="47725"/>
                    <a:pt x="74380" y="47725"/>
                    <a:pt x="71786" y="46435"/>
                  </a:cubicBezTo>
                  <a:cubicBezTo>
                    <a:pt x="69192" y="46435"/>
                    <a:pt x="67895" y="45145"/>
                    <a:pt x="66598" y="45145"/>
                  </a:cubicBezTo>
                  <a:cubicBezTo>
                    <a:pt x="66598" y="45145"/>
                    <a:pt x="66598" y="45145"/>
                    <a:pt x="65301" y="45145"/>
                  </a:cubicBezTo>
                  <a:cubicBezTo>
                    <a:pt x="65301" y="45145"/>
                    <a:pt x="65301" y="45145"/>
                    <a:pt x="64003" y="45145"/>
                  </a:cubicBezTo>
                  <a:cubicBezTo>
                    <a:pt x="64003" y="45145"/>
                    <a:pt x="64003" y="45145"/>
                    <a:pt x="62706" y="45145"/>
                  </a:cubicBezTo>
                  <a:cubicBezTo>
                    <a:pt x="62706" y="45145"/>
                    <a:pt x="62706" y="45145"/>
                    <a:pt x="61409" y="43855"/>
                  </a:cubicBezTo>
                  <a:cubicBezTo>
                    <a:pt x="61409" y="43855"/>
                    <a:pt x="61409" y="43855"/>
                    <a:pt x="60112" y="43855"/>
                  </a:cubicBezTo>
                  <a:cubicBezTo>
                    <a:pt x="58815" y="43855"/>
                    <a:pt x="57518" y="43855"/>
                    <a:pt x="56221" y="42565"/>
                  </a:cubicBezTo>
                  <a:cubicBezTo>
                    <a:pt x="56221" y="42565"/>
                    <a:pt x="54924" y="42565"/>
                    <a:pt x="53627" y="42565"/>
                  </a:cubicBezTo>
                  <a:cubicBezTo>
                    <a:pt x="52329" y="41276"/>
                    <a:pt x="51032" y="41276"/>
                    <a:pt x="51032" y="41276"/>
                  </a:cubicBezTo>
                  <a:cubicBezTo>
                    <a:pt x="49735" y="41276"/>
                    <a:pt x="48438" y="39986"/>
                    <a:pt x="47141" y="39986"/>
                  </a:cubicBezTo>
                  <a:cubicBezTo>
                    <a:pt x="43250" y="38696"/>
                    <a:pt x="39358" y="36116"/>
                    <a:pt x="36764" y="34826"/>
                  </a:cubicBezTo>
                  <a:cubicBezTo>
                    <a:pt x="32873" y="32247"/>
                    <a:pt x="28982" y="29667"/>
                    <a:pt x="26387" y="27087"/>
                  </a:cubicBezTo>
                  <a:cubicBezTo>
                    <a:pt x="23793" y="24507"/>
                    <a:pt x="21199" y="21928"/>
                    <a:pt x="18605" y="19348"/>
                  </a:cubicBezTo>
                  <a:cubicBezTo>
                    <a:pt x="16010" y="18058"/>
                    <a:pt x="14713" y="15478"/>
                    <a:pt x="13416" y="12899"/>
                  </a:cubicBezTo>
                  <a:cubicBezTo>
                    <a:pt x="12119" y="10319"/>
                    <a:pt x="10822" y="7739"/>
                    <a:pt x="10822" y="6450"/>
                  </a:cubicBezTo>
                  <a:cubicBezTo>
                    <a:pt x="9525" y="3870"/>
                    <a:pt x="9525" y="2580"/>
                    <a:pt x="9525" y="129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2" name="išľíďè">
            <a:extLst>
              <a:ext uri="{FF2B5EF4-FFF2-40B4-BE49-F238E27FC236}">
                <a16:creationId xmlns:a16="http://schemas.microsoft.com/office/drawing/2014/main" xmlns="" id="{0895BDC5-6EC3-408A-89FB-F6172145F666}"/>
              </a:ext>
            </a:extLst>
          </p:cNvPr>
          <p:cNvSpPr/>
          <p:nvPr/>
        </p:nvSpPr>
        <p:spPr bwMode="auto">
          <a:xfrm>
            <a:off x="1271634" y="483377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33" name="iSlíďè">
            <a:extLst>
              <a:ext uri="{FF2B5EF4-FFF2-40B4-BE49-F238E27FC236}">
                <a16:creationId xmlns:a16="http://schemas.microsoft.com/office/drawing/2014/main" xmlns="" id="{D913328A-65E0-4D05-9106-409BB22A1244}"/>
              </a:ext>
            </a:extLst>
          </p:cNvPr>
          <p:cNvSpPr txBox="1"/>
          <p:nvPr/>
        </p:nvSpPr>
        <p:spPr bwMode="auto">
          <a:xfrm>
            <a:off x="1712725" y="449940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34" name="išľíďè">
            <a:extLst>
              <a:ext uri="{FF2B5EF4-FFF2-40B4-BE49-F238E27FC236}">
                <a16:creationId xmlns:a16="http://schemas.microsoft.com/office/drawing/2014/main" xmlns="" id="{38C39287-09EB-4F04-AACE-83A5118E189B}"/>
              </a:ext>
            </a:extLst>
          </p:cNvPr>
          <p:cNvSpPr/>
          <p:nvPr/>
        </p:nvSpPr>
        <p:spPr bwMode="auto">
          <a:xfrm>
            <a:off x="4906987" y="482655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35" name="iSlíďè">
            <a:extLst>
              <a:ext uri="{FF2B5EF4-FFF2-40B4-BE49-F238E27FC236}">
                <a16:creationId xmlns:a16="http://schemas.microsoft.com/office/drawing/2014/main" xmlns="" id="{1C8EE112-F70A-4842-98B6-8F9B5DF9538D}"/>
              </a:ext>
            </a:extLst>
          </p:cNvPr>
          <p:cNvSpPr txBox="1"/>
          <p:nvPr/>
        </p:nvSpPr>
        <p:spPr bwMode="auto">
          <a:xfrm>
            <a:off x="5348078" y="449218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36" name="išľíďè">
            <a:extLst>
              <a:ext uri="{FF2B5EF4-FFF2-40B4-BE49-F238E27FC236}">
                <a16:creationId xmlns:a16="http://schemas.microsoft.com/office/drawing/2014/main" xmlns="" id="{A8CFF0F4-0570-4616-80A2-41EA1C6F3EF3}"/>
              </a:ext>
            </a:extLst>
          </p:cNvPr>
          <p:cNvSpPr/>
          <p:nvPr/>
        </p:nvSpPr>
        <p:spPr bwMode="auto">
          <a:xfrm>
            <a:off x="8436850" y="488956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37" name="iSlíďè">
            <a:extLst>
              <a:ext uri="{FF2B5EF4-FFF2-40B4-BE49-F238E27FC236}">
                <a16:creationId xmlns:a16="http://schemas.microsoft.com/office/drawing/2014/main" xmlns="" id="{E415873D-C1CF-4DA2-9E6E-4514AA19760A}"/>
              </a:ext>
            </a:extLst>
          </p:cNvPr>
          <p:cNvSpPr txBox="1"/>
          <p:nvPr/>
        </p:nvSpPr>
        <p:spPr bwMode="auto">
          <a:xfrm>
            <a:off x="8877941" y="455519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02788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设计师MC：ID 29795607库_组合 1">
            <a:extLst>
              <a:ext uri="{FF2B5EF4-FFF2-40B4-BE49-F238E27FC236}">
                <a16:creationId xmlns:a16="http://schemas.microsoft.com/office/drawing/2014/main" xmlns="" id="{AD632A2C-11F0-4FAC-BD69-FDF7C1D63E0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55650" y="1319745"/>
            <a:ext cx="3562350" cy="3037682"/>
            <a:chOff x="755650" y="1319745"/>
            <a:chExt cx="3562350" cy="3037682"/>
          </a:xfrm>
        </p:grpSpPr>
        <p:sp>
          <p:nvSpPr>
            <p:cNvPr id="4" name="Oval 4">
              <a:extLst>
                <a:ext uri="{FF2B5EF4-FFF2-40B4-BE49-F238E27FC236}">
                  <a16:creationId xmlns:a16="http://schemas.microsoft.com/office/drawing/2014/main" xmlns="" id="{980B53C8-69F0-43EA-9C4D-FF1A18833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0731" y="1654001"/>
              <a:ext cx="2222500" cy="2223081"/>
            </a:xfrm>
            <a:prstGeom prst="ellipse">
              <a:avLst/>
            </a:prstGeom>
            <a:solidFill>
              <a:schemeClr val="accent4"/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5" name="Oval 6">
              <a:extLst>
                <a:ext uri="{FF2B5EF4-FFF2-40B4-BE49-F238E27FC236}">
                  <a16:creationId xmlns:a16="http://schemas.microsoft.com/office/drawing/2014/main" xmlns="" id="{0118E18A-9694-41B6-ADD7-92951488D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7956" y="2991820"/>
              <a:ext cx="350044" cy="349341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Oval 7">
              <a:extLst>
                <a:ext uri="{FF2B5EF4-FFF2-40B4-BE49-F238E27FC236}">
                  <a16:creationId xmlns:a16="http://schemas.microsoft.com/office/drawing/2014/main" xmlns="" id="{EDC9358F-9AC8-4CCE-BFCD-452F9A29E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4000" y="3225243"/>
              <a:ext cx="349250" cy="349341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Oval 8">
              <a:extLst>
                <a:ext uri="{FF2B5EF4-FFF2-40B4-BE49-F238E27FC236}">
                  <a16:creationId xmlns:a16="http://schemas.microsoft.com/office/drawing/2014/main" xmlns="" id="{DF55478F-D67F-4F79-8818-14E7CE0D4B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0569" y="3754019"/>
              <a:ext cx="603250" cy="603408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9">
              <a:extLst>
                <a:ext uri="{FF2B5EF4-FFF2-40B4-BE49-F238E27FC236}">
                  <a16:creationId xmlns:a16="http://schemas.microsoft.com/office/drawing/2014/main" xmlns="" id="{3A4D4A30-8040-4062-924D-982194C0C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6819" y="1319745"/>
              <a:ext cx="200819" cy="200871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10">
              <a:extLst>
                <a:ext uri="{FF2B5EF4-FFF2-40B4-BE49-F238E27FC236}">
                  <a16:creationId xmlns:a16="http://schemas.microsoft.com/office/drawing/2014/main" xmlns="" id="{D2A7A2D1-07C1-4A12-8D3D-4DD1300066A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650" y="2500360"/>
              <a:ext cx="433388" cy="435089"/>
            </a:xfrm>
            <a:prstGeom prst="ellipse">
              <a:avLst/>
            </a:prstGeom>
            <a:solidFill>
              <a:schemeClr val="bg1">
                <a:lumMod val="75000"/>
                <a:alpha val="39999"/>
              </a:schemeClr>
            </a:solidFill>
            <a:ln w="508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千图设计师MC：ID 29795607库_组合 30">
            <a:extLst>
              <a:ext uri="{FF2B5EF4-FFF2-40B4-BE49-F238E27FC236}">
                <a16:creationId xmlns:a16="http://schemas.microsoft.com/office/drawing/2014/main" xmlns="" id="{2CCF8277-27E3-4EFC-8912-CE74FB5EBEB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561682" y="1591208"/>
            <a:ext cx="3219450" cy="2697163"/>
            <a:chOff x="4561682" y="1591208"/>
            <a:chExt cx="3219450" cy="2697163"/>
          </a:xfrm>
        </p:grpSpPr>
        <p:sp>
          <p:nvSpPr>
            <p:cNvPr id="10" name="Oval 12">
              <a:extLst>
                <a:ext uri="{FF2B5EF4-FFF2-40B4-BE49-F238E27FC236}">
                  <a16:creationId xmlns:a16="http://schemas.microsoft.com/office/drawing/2014/main" xmlns="" id="{747CD856-B27D-4768-9ACE-3C156F6B9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6764" y="1591208"/>
              <a:ext cx="2284976" cy="2283619"/>
            </a:xfrm>
            <a:prstGeom prst="ellipse">
              <a:avLst/>
            </a:prstGeom>
            <a:solidFill>
              <a:schemeClr val="accent1"/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1" name="Oval 14">
              <a:extLst>
                <a:ext uri="{FF2B5EF4-FFF2-40B4-BE49-F238E27FC236}">
                  <a16:creationId xmlns:a16="http://schemas.microsoft.com/office/drawing/2014/main" xmlns="" id="{5D3C055E-DA7A-4133-957F-0D11AFFD3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1682" y="2438933"/>
              <a:ext cx="326312" cy="326231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15">
              <a:extLst>
                <a:ext uri="{FF2B5EF4-FFF2-40B4-BE49-F238E27FC236}">
                  <a16:creationId xmlns:a16="http://schemas.microsoft.com/office/drawing/2014/main" xmlns="" id="{25905EB6-9ACC-420C-A5F8-DA8FCEA97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044" y="3744652"/>
              <a:ext cx="543853" cy="543719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16">
              <a:extLst>
                <a:ext uri="{FF2B5EF4-FFF2-40B4-BE49-F238E27FC236}">
                  <a16:creationId xmlns:a16="http://schemas.microsoft.com/office/drawing/2014/main" xmlns="" id="{D4D5A105-2316-4840-BADA-218C53D25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6979" y="1612639"/>
              <a:ext cx="173874" cy="173831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Oval 17">
              <a:extLst>
                <a:ext uri="{FF2B5EF4-FFF2-40B4-BE49-F238E27FC236}">
                  <a16:creationId xmlns:a16="http://schemas.microsoft.com/office/drawing/2014/main" xmlns="" id="{60ABD487-661E-4749-935E-1F8636C67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8187" y="3298565"/>
              <a:ext cx="402530" cy="402431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Oval 18">
              <a:extLst>
                <a:ext uri="{FF2B5EF4-FFF2-40B4-BE49-F238E27FC236}">
                  <a16:creationId xmlns:a16="http://schemas.microsoft.com/office/drawing/2014/main" xmlns="" id="{6B6754AC-5644-4C96-B99A-DAAC2546ED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2061" y="2330189"/>
              <a:ext cx="489071" cy="489744"/>
            </a:xfrm>
            <a:prstGeom prst="ellipse">
              <a:avLst/>
            </a:prstGeom>
            <a:solidFill>
              <a:schemeClr val="bg1">
                <a:lumMod val="75000"/>
                <a:alpha val="20000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2" name="千图设计师MC：ID 29795607库_组合 31">
            <a:extLst>
              <a:ext uri="{FF2B5EF4-FFF2-40B4-BE49-F238E27FC236}">
                <a16:creationId xmlns:a16="http://schemas.microsoft.com/office/drawing/2014/main" xmlns="" id="{268B5B8B-C8DA-49BD-993B-8FFA7BD4906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981950" y="912552"/>
            <a:ext cx="3551238" cy="3016250"/>
            <a:chOff x="7981950" y="912552"/>
            <a:chExt cx="3551238" cy="3016250"/>
          </a:xfrm>
        </p:grpSpPr>
        <p:sp>
          <p:nvSpPr>
            <p:cNvPr id="16" name="Oval 20">
              <a:extLst>
                <a:ext uri="{FF2B5EF4-FFF2-40B4-BE49-F238E27FC236}">
                  <a16:creationId xmlns:a16="http://schemas.microsoft.com/office/drawing/2014/main" xmlns="" id="{798D815E-1C0B-4A71-A9A9-0D2D8D63D9D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8050" y="1592796"/>
              <a:ext cx="2294732" cy="2295525"/>
            </a:xfrm>
            <a:prstGeom prst="ellipse">
              <a:avLst/>
            </a:prstGeom>
            <a:solidFill>
              <a:schemeClr val="accent2"/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7" name="Oval 22">
              <a:extLst>
                <a:ext uri="{FF2B5EF4-FFF2-40B4-BE49-F238E27FC236}">
                  <a16:creationId xmlns:a16="http://schemas.microsoft.com/office/drawing/2014/main" xmlns="" id="{E6E0E544-27A3-49E9-B15D-08FDEA570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1950" y="2551646"/>
              <a:ext cx="491331" cy="491331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Oval 23">
              <a:extLst>
                <a:ext uri="{FF2B5EF4-FFF2-40B4-BE49-F238E27FC236}">
                  <a16:creationId xmlns:a16="http://schemas.microsoft.com/office/drawing/2014/main" xmlns="" id="{363D1F64-2BC0-4911-91EC-2F2D4383E0A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5913" y="912552"/>
              <a:ext cx="250825" cy="250825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Oval 24">
              <a:extLst>
                <a:ext uri="{FF2B5EF4-FFF2-40B4-BE49-F238E27FC236}">
                  <a16:creationId xmlns:a16="http://schemas.microsoft.com/office/drawing/2014/main" xmlns="" id="{8A3888A9-3636-46B8-8358-40BBA5E89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144" y="3305708"/>
              <a:ext cx="623094" cy="623094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Oval 25">
              <a:extLst>
                <a:ext uri="{FF2B5EF4-FFF2-40B4-BE49-F238E27FC236}">
                  <a16:creationId xmlns:a16="http://schemas.microsoft.com/office/drawing/2014/main" xmlns="" id="{EA1EAFDE-41CA-422B-A0E1-B68E5C606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8563" y="2868352"/>
              <a:ext cx="174625" cy="174625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26">
              <a:extLst>
                <a:ext uri="{FF2B5EF4-FFF2-40B4-BE49-F238E27FC236}">
                  <a16:creationId xmlns:a16="http://schemas.microsoft.com/office/drawing/2014/main" xmlns="" id="{91AEDD00-7304-4CDF-81ED-36A24F14673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2013" y="1426108"/>
              <a:ext cx="415131" cy="415131"/>
            </a:xfrm>
            <a:prstGeom prst="ellipse">
              <a:avLst/>
            </a:prstGeom>
            <a:solidFill>
              <a:schemeClr val="bg1">
                <a:lumMod val="75000"/>
                <a:alpha val="29803"/>
              </a:schemeClr>
            </a:solidFill>
            <a:ln w="508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3" name="išľíďè">
            <a:extLst>
              <a:ext uri="{FF2B5EF4-FFF2-40B4-BE49-F238E27FC236}">
                <a16:creationId xmlns:a16="http://schemas.microsoft.com/office/drawing/2014/main" xmlns="" id="{71FFB452-A446-4E2B-9D56-16CD21E539C5}"/>
              </a:ext>
            </a:extLst>
          </p:cNvPr>
          <p:cNvSpPr/>
          <p:nvPr/>
        </p:nvSpPr>
        <p:spPr bwMode="auto">
          <a:xfrm>
            <a:off x="1271634" y="483377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34" name="iSlíďè">
            <a:extLst>
              <a:ext uri="{FF2B5EF4-FFF2-40B4-BE49-F238E27FC236}">
                <a16:creationId xmlns:a16="http://schemas.microsoft.com/office/drawing/2014/main" xmlns="" id="{DD5DB22F-39A8-4FD1-9541-0B59CB81B763}"/>
              </a:ext>
            </a:extLst>
          </p:cNvPr>
          <p:cNvSpPr txBox="1"/>
          <p:nvPr/>
        </p:nvSpPr>
        <p:spPr bwMode="auto">
          <a:xfrm>
            <a:off x="1712725" y="449940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35" name="išľíďè">
            <a:extLst>
              <a:ext uri="{FF2B5EF4-FFF2-40B4-BE49-F238E27FC236}">
                <a16:creationId xmlns:a16="http://schemas.microsoft.com/office/drawing/2014/main" xmlns="" id="{66F351D5-44D2-437F-9A5B-E4A5CADAB142}"/>
              </a:ext>
            </a:extLst>
          </p:cNvPr>
          <p:cNvSpPr/>
          <p:nvPr/>
        </p:nvSpPr>
        <p:spPr bwMode="auto">
          <a:xfrm>
            <a:off x="4906987" y="482655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36" name="iSlíďè">
            <a:extLst>
              <a:ext uri="{FF2B5EF4-FFF2-40B4-BE49-F238E27FC236}">
                <a16:creationId xmlns:a16="http://schemas.microsoft.com/office/drawing/2014/main" xmlns="" id="{8ABBB4F2-0278-4460-9AD9-5855D99E5092}"/>
              </a:ext>
            </a:extLst>
          </p:cNvPr>
          <p:cNvSpPr txBox="1"/>
          <p:nvPr/>
        </p:nvSpPr>
        <p:spPr bwMode="auto">
          <a:xfrm>
            <a:off x="5348078" y="449218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37" name="išľíďè">
            <a:extLst>
              <a:ext uri="{FF2B5EF4-FFF2-40B4-BE49-F238E27FC236}">
                <a16:creationId xmlns:a16="http://schemas.microsoft.com/office/drawing/2014/main" xmlns="" id="{7A804601-3FA6-4A7E-86E2-EB3C3B1A8377}"/>
              </a:ext>
            </a:extLst>
          </p:cNvPr>
          <p:cNvSpPr/>
          <p:nvPr/>
        </p:nvSpPr>
        <p:spPr bwMode="auto">
          <a:xfrm>
            <a:off x="8436850" y="488956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38" name="iSlíďè">
            <a:extLst>
              <a:ext uri="{FF2B5EF4-FFF2-40B4-BE49-F238E27FC236}">
                <a16:creationId xmlns:a16="http://schemas.microsoft.com/office/drawing/2014/main" xmlns="" id="{D5E5C65F-9A95-4AEA-89EE-758B03BCC966}"/>
              </a:ext>
            </a:extLst>
          </p:cNvPr>
          <p:cNvSpPr txBox="1"/>
          <p:nvPr/>
        </p:nvSpPr>
        <p:spPr bwMode="auto">
          <a:xfrm>
            <a:off x="8877941" y="455519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659345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FD28204-34FA-4C85-86BC-44D4C77DF9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1" y="-29099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DD92651-AEED-4AC3-A5C3-C87A4DA7257F}"/>
              </a:ext>
            </a:extLst>
          </p:cNvPr>
          <p:cNvSpPr/>
          <p:nvPr/>
        </p:nvSpPr>
        <p:spPr>
          <a:xfrm>
            <a:off x="1691857" y="1350226"/>
            <a:ext cx="8666345" cy="4407108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63162" y="4207375"/>
            <a:ext cx="706567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29127" y="3351699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品牌营销思路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571067" y="2259334"/>
            <a:ext cx="3026791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6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PART 04</a:t>
            </a:r>
            <a:endParaRPr lang="zh-CN" altLang="en-US" sz="6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1691858" y="1243118"/>
            <a:ext cx="8808284" cy="4621325"/>
          </a:xfrm>
          <a:prstGeom prst="frame">
            <a:avLst>
              <a:gd name="adj1" fmla="val 3076"/>
            </a:avLst>
          </a:pr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9333C17D-4913-4D2A-A8B1-7335F79A90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8" b="31439"/>
          <a:stretch/>
        </p:blipFill>
        <p:spPr>
          <a:xfrm>
            <a:off x="0" y="0"/>
            <a:ext cx="12192000" cy="313366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378585" y="5480918"/>
            <a:ext cx="2356735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contents</a:t>
            </a:r>
            <a:endParaRPr lang="zh-CN" altLang="en-US" sz="4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72387" y="4054906"/>
            <a:ext cx="3766991" cy="606081"/>
            <a:chOff x="2976152" y="4708118"/>
            <a:chExt cx="3766991" cy="606081"/>
          </a:xfrm>
        </p:grpSpPr>
        <p:sp>
          <p:nvSpPr>
            <p:cNvPr id="5" name="文本框 4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976152" y="4708118"/>
              <a:ext cx="25442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01. </a:t>
              </a: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品牌营销思路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272387" y="5305299"/>
            <a:ext cx="3766991" cy="606081"/>
            <a:chOff x="2976152" y="4708118"/>
            <a:chExt cx="3766991" cy="606081"/>
          </a:xfrm>
        </p:grpSpPr>
        <p:sp>
          <p:nvSpPr>
            <p:cNvPr id="8" name="文本框 7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976152" y="4708118"/>
              <a:ext cx="25442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02. </a:t>
              </a: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品牌文化宣传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589453" y="4054906"/>
            <a:ext cx="3766991" cy="606081"/>
            <a:chOff x="2976152" y="4708118"/>
            <a:chExt cx="3766991" cy="606081"/>
          </a:xfrm>
        </p:grpSpPr>
        <p:sp>
          <p:nvSpPr>
            <p:cNvPr id="11" name="文本框 10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976152" y="4708118"/>
              <a:ext cx="25442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03. </a:t>
              </a: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计划措施实施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589453" y="5305299"/>
            <a:ext cx="3766991" cy="606081"/>
            <a:chOff x="2976152" y="4708118"/>
            <a:chExt cx="3766991" cy="606081"/>
          </a:xfrm>
        </p:grpSpPr>
        <p:sp>
          <p:nvSpPr>
            <p:cNvPr id="14" name="文本框 13"/>
            <p:cNvSpPr txBox="1"/>
            <p:nvPr/>
          </p:nvSpPr>
          <p:spPr>
            <a:xfrm>
              <a:off x="2976152" y="5067978"/>
              <a:ext cx="376699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976152" y="4708118"/>
              <a:ext cx="25442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04. </a:t>
              </a: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工作具体要求</a:t>
              </a:r>
            </a:p>
          </p:txBody>
        </p:sp>
      </p:grpSp>
      <p:sp>
        <p:nvSpPr>
          <p:cNvPr id="20" name="椭圆 15"/>
          <p:cNvSpPr/>
          <p:nvPr/>
        </p:nvSpPr>
        <p:spPr>
          <a:xfrm>
            <a:off x="1517406" y="3953597"/>
            <a:ext cx="643863" cy="631308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椭圆 16"/>
          <p:cNvSpPr/>
          <p:nvPr/>
        </p:nvSpPr>
        <p:spPr>
          <a:xfrm>
            <a:off x="1527830" y="5248616"/>
            <a:ext cx="623015" cy="643863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椭圆 17"/>
          <p:cNvSpPr/>
          <p:nvPr/>
        </p:nvSpPr>
        <p:spPr>
          <a:xfrm>
            <a:off x="6834472" y="3959777"/>
            <a:ext cx="643863" cy="618950"/>
          </a:xfrm>
          <a:custGeom>
            <a:avLst/>
            <a:gdLst>
              <a:gd name="connsiteX0" fmla="*/ 241391 w 516922"/>
              <a:gd name="connsiteY0" fmla="*/ 466920 h 496921"/>
              <a:gd name="connsiteX1" fmla="*/ 374792 w 516922"/>
              <a:gd name="connsiteY1" fmla="*/ 466920 h 496921"/>
              <a:gd name="connsiteX2" fmla="*/ 394157 w 516922"/>
              <a:gd name="connsiteY2" fmla="*/ 492438 h 496921"/>
              <a:gd name="connsiteX3" fmla="*/ 241391 w 516922"/>
              <a:gd name="connsiteY3" fmla="*/ 492438 h 496921"/>
              <a:gd name="connsiteX4" fmla="*/ 45175 w 516922"/>
              <a:gd name="connsiteY4" fmla="*/ 266910 h 496921"/>
              <a:gd name="connsiteX5" fmla="*/ 178975 w 516922"/>
              <a:gd name="connsiteY5" fmla="*/ 266910 h 496921"/>
              <a:gd name="connsiteX6" fmla="*/ 178975 w 516922"/>
              <a:gd name="connsiteY6" fmla="*/ 312085 h 496921"/>
              <a:gd name="connsiteX7" fmla="*/ 45175 w 516922"/>
              <a:gd name="connsiteY7" fmla="*/ 312085 h 496921"/>
              <a:gd name="connsiteX8" fmla="*/ 45175 w 516922"/>
              <a:gd name="connsiteY8" fmla="*/ 167939 h 496921"/>
              <a:gd name="connsiteX9" fmla="*/ 178975 w 516922"/>
              <a:gd name="connsiteY9" fmla="*/ 167939 h 496921"/>
              <a:gd name="connsiteX10" fmla="*/ 178975 w 516922"/>
              <a:gd name="connsiteY10" fmla="*/ 213114 h 496921"/>
              <a:gd name="connsiteX11" fmla="*/ 45175 w 516922"/>
              <a:gd name="connsiteY11" fmla="*/ 213114 h 496921"/>
              <a:gd name="connsiteX12" fmla="*/ 254150 w 516922"/>
              <a:gd name="connsiteY12" fmla="*/ 92418 h 496921"/>
              <a:gd name="connsiteX13" fmla="*/ 497537 w 516922"/>
              <a:gd name="connsiteY13" fmla="*/ 92418 h 496921"/>
              <a:gd name="connsiteX14" fmla="*/ 516922 w 516922"/>
              <a:gd name="connsiteY14" fmla="*/ 111788 h 496921"/>
              <a:gd name="connsiteX15" fmla="*/ 516922 w 516922"/>
              <a:gd name="connsiteY15" fmla="*/ 402340 h 496921"/>
              <a:gd name="connsiteX16" fmla="*/ 497537 w 516922"/>
              <a:gd name="connsiteY16" fmla="*/ 421710 h 496921"/>
              <a:gd name="connsiteX17" fmla="*/ 359690 w 516922"/>
              <a:gd name="connsiteY17" fmla="*/ 421710 h 496921"/>
              <a:gd name="connsiteX18" fmla="*/ 359690 w 516922"/>
              <a:gd name="connsiteY18" fmla="*/ 458298 h 496921"/>
              <a:gd name="connsiteX19" fmla="*/ 254150 w 516922"/>
              <a:gd name="connsiteY19" fmla="*/ 458298 h 496921"/>
              <a:gd name="connsiteX20" fmla="*/ 254150 w 516922"/>
              <a:gd name="connsiteY20" fmla="*/ 382970 h 496921"/>
              <a:gd name="connsiteX21" fmla="*/ 478152 w 516922"/>
              <a:gd name="connsiteY21" fmla="*/ 382970 h 496921"/>
              <a:gd name="connsiteX22" fmla="*/ 478152 w 516922"/>
              <a:gd name="connsiteY22" fmla="*/ 131158 h 496921"/>
              <a:gd name="connsiteX23" fmla="*/ 254150 w 516922"/>
              <a:gd name="connsiteY23" fmla="*/ 131158 h 496921"/>
              <a:gd name="connsiteX24" fmla="*/ 45175 w 516922"/>
              <a:gd name="connsiteY24" fmla="*/ 75176 h 496921"/>
              <a:gd name="connsiteX25" fmla="*/ 178975 w 516922"/>
              <a:gd name="connsiteY25" fmla="*/ 75176 h 496921"/>
              <a:gd name="connsiteX26" fmla="*/ 178975 w 516922"/>
              <a:gd name="connsiteY26" fmla="*/ 120351 h 496921"/>
              <a:gd name="connsiteX27" fmla="*/ 45175 w 516922"/>
              <a:gd name="connsiteY27" fmla="*/ 120351 h 496921"/>
              <a:gd name="connsiteX28" fmla="*/ 28019 w 516922"/>
              <a:gd name="connsiteY28" fmla="*/ 27965 h 496921"/>
              <a:gd name="connsiteX29" fmla="*/ 28019 w 516922"/>
              <a:gd name="connsiteY29" fmla="*/ 466805 h 496921"/>
              <a:gd name="connsiteX30" fmla="*/ 196130 w 516922"/>
              <a:gd name="connsiteY30" fmla="*/ 466805 h 496921"/>
              <a:gd name="connsiteX31" fmla="*/ 196130 w 516922"/>
              <a:gd name="connsiteY31" fmla="*/ 27965 h 496921"/>
              <a:gd name="connsiteX32" fmla="*/ 28019 w 516922"/>
              <a:gd name="connsiteY32" fmla="*/ 0 h 496921"/>
              <a:gd name="connsiteX33" fmla="*/ 196130 w 516922"/>
              <a:gd name="connsiteY33" fmla="*/ 0 h 496921"/>
              <a:gd name="connsiteX34" fmla="*/ 224149 w 516922"/>
              <a:gd name="connsiteY34" fmla="*/ 27965 h 496921"/>
              <a:gd name="connsiteX35" fmla="*/ 224149 w 516922"/>
              <a:gd name="connsiteY35" fmla="*/ 466805 h 496921"/>
              <a:gd name="connsiteX36" fmla="*/ 196130 w 516922"/>
              <a:gd name="connsiteY36" fmla="*/ 496921 h 496921"/>
              <a:gd name="connsiteX37" fmla="*/ 28019 w 516922"/>
              <a:gd name="connsiteY37" fmla="*/ 496921 h 496921"/>
              <a:gd name="connsiteX38" fmla="*/ 0 w 516922"/>
              <a:gd name="connsiteY38" fmla="*/ 466805 h 496921"/>
              <a:gd name="connsiteX39" fmla="*/ 0 w 516922"/>
              <a:gd name="connsiteY39" fmla="*/ 27965 h 496921"/>
              <a:gd name="connsiteX40" fmla="*/ 28019 w 516922"/>
              <a:gd name="connsiteY40" fmla="*/ 0 h 49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6922" h="496921">
                <a:moveTo>
                  <a:pt x="241391" y="466920"/>
                </a:moveTo>
                <a:lnTo>
                  <a:pt x="374792" y="466920"/>
                </a:lnTo>
                <a:lnTo>
                  <a:pt x="394157" y="492438"/>
                </a:lnTo>
                <a:lnTo>
                  <a:pt x="241391" y="492438"/>
                </a:lnTo>
                <a:close/>
                <a:moveTo>
                  <a:pt x="45175" y="266910"/>
                </a:moveTo>
                <a:lnTo>
                  <a:pt x="178975" y="266910"/>
                </a:lnTo>
                <a:lnTo>
                  <a:pt x="178975" y="312085"/>
                </a:lnTo>
                <a:lnTo>
                  <a:pt x="45175" y="312085"/>
                </a:lnTo>
                <a:close/>
                <a:moveTo>
                  <a:pt x="45175" y="167939"/>
                </a:moveTo>
                <a:lnTo>
                  <a:pt x="178975" y="167939"/>
                </a:lnTo>
                <a:lnTo>
                  <a:pt x="178975" y="213114"/>
                </a:lnTo>
                <a:lnTo>
                  <a:pt x="45175" y="213114"/>
                </a:lnTo>
                <a:close/>
                <a:moveTo>
                  <a:pt x="254150" y="92418"/>
                </a:moveTo>
                <a:lnTo>
                  <a:pt x="497537" y="92418"/>
                </a:lnTo>
                <a:cubicBezTo>
                  <a:pt x="508307" y="92418"/>
                  <a:pt x="516922" y="101027"/>
                  <a:pt x="516922" y="111788"/>
                </a:cubicBezTo>
                <a:lnTo>
                  <a:pt x="516922" y="402340"/>
                </a:lnTo>
                <a:cubicBezTo>
                  <a:pt x="516922" y="413101"/>
                  <a:pt x="508307" y="421710"/>
                  <a:pt x="497537" y="421710"/>
                </a:cubicBezTo>
                <a:lnTo>
                  <a:pt x="359690" y="421710"/>
                </a:lnTo>
                <a:lnTo>
                  <a:pt x="359690" y="458298"/>
                </a:lnTo>
                <a:lnTo>
                  <a:pt x="254150" y="458298"/>
                </a:lnTo>
                <a:lnTo>
                  <a:pt x="254150" y="382970"/>
                </a:lnTo>
                <a:lnTo>
                  <a:pt x="478152" y="382970"/>
                </a:lnTo>
                <a:lnTo>
                  <a:pt x="478152" y="131158"/>
                </a:lnTo>
                <a:lnTo>
                  <a:pt x="254150" y="131158"/>
                </a:lnTo>
                <a:close/>
                <a:moveTo>
                  <a:pt x="45175" y="75176"/>
                </a:moveTo>
                <a:lnTo>
                  <a:pt x="178975" y="75176"/>
                </a:lnTo>
                <a:lnTo>
                  <a:pt x="178975" y="120351"/>
                </a:lnTo>
                <a:lnTo>
                  <a:pt x="45175" y="120351"/>
                </a:lnTo>
                <a:close/>
                <a:moveTo>
                  <a:pt x="28019" y="27965"/>
                </a:moveTo>
                <a:lnTo>
                  <a:pt x="28019" y="466805"/>
                </a:lnTo>
                <a:lnTo>
                  <a:pt x="196130" y="466805"/>
                </a:lnTo>
                <a:lnTo>
                  <a:pt x="196130" y="27965"/>
                </a:lnTo>
                <a:close/>
                <a:moveTo>
                  <a:pt x="28019" y="0"/>
                </a:moveTo>
                <a:lnTo>
                  <a:pt x="196130" y="0"/>
                </a:lnTo>
                <a:cubicBezTo>
                  <a:pt x="211217" y="0"/>
                  <a:pt x="224149" y="12907"/>
                  <a:pt x="224149" y="27965"/>
                </a:cubicBezTo>
                <a:lnTo>
                  <a:pt x="224149" y="466805"/>
                </a:lnTo>
                <a:cubicBezTo>
                  <a:pt x="224149" y="484014"/>
                  <a:pt x="211217" y="496921"/>
                  <a:pt x="196130" y="496921"/>
                </a:cubicBezTo>
                <a:lnTo>
                  <a:pt x="28019" y="496921"/>
                </a:lnTo>
                <a:cubicBezTo>
                  <a:pt x="12932" y="496921"/>
                  <a:pt x="0" y="484014"/>
                  <a:pt x="0" y="466805"/>
                </a:cubicBezTo>
                <a:lnTo>
                  <a:pt x="0" y="27965"/>
                </a:lnTo>
                <a:cubicBezTo>
                  <a:pt x="0" y="12907"/>
                  <a:pt x="12932" y="0"/>
                  <a:pt x="28019" y="0"/>
                </a:cubicBezTo>
                <a:close/>
              </a:path>
            </a:pathLst>
          </a:cu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椭圆 18"/>
          <p:cNvSpPr/>
          <p:nvPr/>
        </p:nvSpPr>
        <p:spPr>
          <a:xfrm>
            <a:off x="6862862" y="5248616"/>
            <a:ext cx="587083" cy="643863"/>
          </a:xfrm>
          <a:custGeom>
            <a:avLst/>
            <a:gdLst>
              <a:gd name="connsiteX0" fmla="*/ 314616 w 554856"/>
              <a:gd name="connsiteY0" fmla="*/ 256070 h 608519"/>
              <a:gd name="connsiteX1" fmla="*/ 262711 w 554856"/>
              <a:gd name="connsiteY1" fmla="*/ 307611 h 608519"/>
              <a:gd name="connsiteX2" fmla="*/ 241014 w 554856"/>
              <a:gd name="connsiteY2" fmla="*/ 285856 h 608519"/>
              <a:gd name="connsiteX3" fmla="*/ 218289 w 554856"/>
              <a:gd name="connsiteY3" fmla="*/ 308265 h 608519"/>
              <a:gd name="connsiteX4" fmla="*/ 239986 w 554856"/>
              <a:gd name="connsiteY4" fmla="*/ 330020 h 608519"/>
              <a:gd name="connsiteX5" fmla="*/ 262618 w 554856"/>
              <a:gd name="connsiteY5" fmla="*/ 352803 h 608519"/>
              <a:gd name="connsiteX6" fmla="*/ 285250 w 554856"/>
              <a:gd name="connsiteY6" fmla="*/ 330300 h 608519"/>
              <a:gd name="connsiteX7" fmla="*/ 337155 w 554856"/>
              <a:gd name="connsiteY7" fmla="*/ 278760 h 608519"/>
              <a:gd name="connsiteX8" fmla="*/ 261963 w 554856"/>
              <a:gd name="connsiteY8" fmla="*/ 129646 h 608519"/>
              <a:gd name="connsiteX9" fmla="*/ 293387 w 554856"/>
              <a:gd name="connsiteY9" fmla="*/ 129646 h 608519"/>
              <a:gd name="connsiteX10" fmla="*/ 304983 w 554856"/>
              <a:gd name="connsiteY10" fmla="*/ 141224 h 608519"/>
              <a:gd name="connsiteX11" fmla="*/ 304983 w 554856"/>
              <a:gd name="connsiteY11" fmla="*/ 167368 h 608519"/>
              <a:gd name="connsiteX12" fmla="*/ 355485 w 554856"/>
              <a:gd name="connsiteY12" fmla="*/ 188283 h 608519"/>
              <a:gd name="connsiteX13" fmla="*/ 373909 w 554856"/>
              <a:gd name="connsiteY13" fmla="*/ 169796 h 608519"/>
              <a:gd name="connsiteX14" fmla="*/ 390275 w 554856"/>
              <a:gd name="connsiteY14" fmla="*/ 169796 h 608519"/>
              <a:gd name="connsiteX15" fmla="*/ 412440 w 554856"/>
              <a:gd name="connsiteY15" fmla="*/ 192018 h 608519"/>
              <a:gd name="connsiteX16" fmla="*/ 412440 w 554856"/>
              <a:gd name="connsiteY16" fmla="*/ 208264 h 608519"/>
              <a:gd name="connsiteX17" fmla="*/ 394016 w 554856"/>
              <a:gd name="connsiteY17" fmla="*/ 226752 h 608519"/>
              <a:gd name="connsiteX18" fmla="*/ 414965 w 554856"/>
              <a:gd name="connsiteY18" fmla="*/ 277172 h 608519"/>
              <a:gd name="connsiteX19" fmla="*/ 441151 w 554856"/>
              <a:gd name="connsiteY19" fmla="*/ 277172 h 608519"/>
              <a:gd name="connsiteX20" fmla="*/ 452748 w 554856"/>
              <a:gd name="connsiteY20" fmla="*/ 288750 h 608519"/>
              <a:gd name="connsiteX21" fmla="*/ 452748 w 554856"/>
              <a:gd name="connsiteY21" fmla="*/ 320123 h 608519"/>
              <a:gd name="connsiteX22" fmla="*/ 441151 w 554856"/>
              <a:gd name="connsiteY22" fmla="*/ 331701 h 608519"/>
              <a:gd name="connsiteX23" fmla="*/ 414965 w 554856"/>
              <a:gd name="connsiteY23" fmla="*/ 331701 h 608519"/>
              <a:gd name="connsiteX24" fmla="*/ 394016 w 554856"/>
              <a:gd name="connsiteY24" fmla="*/ 382121 h 608519"/>
              <a:gd name="connsiteX25" fmla="*/ 412440 w 554856"/>
              <a:gd name="connsiteY25" fmla="*/ 400515 h 608519"/>
              <a:gd name="connsiteX26" fmla="*/ 412440 w 554856"/>
              <a:gd name="connsiteY26" fmla="*/ 416855 h 608519"/>
              <a:gd name="connsiteX27" fmla="*/ 390275 w 554856"/>
              <a:gd name="connsiteY27" fmla="*/ 438984 h 608519"/>
              <a:gd name="connsiteX28" fmla="*/ 373909 w 554856"/>
              <a:gd name="connsiteY28" fmla="*/ 438984 h 608519"/>
              <a:gd name="connsiteX29" fmla="*/ 355485 w 554856"/>
              <a:gd name="connsiteY29" fmla="*/ 420590 h 608519"/>
              <a:gd name="connsiteX30" fmla="*/ 304983 w 554856"/>
              <a:gd name="connsiteY30" fmla="*/ 441505 h 608519"/>
              <a:gd name="connsiteX31" fmla="*/ 304983 w 554856"/>
              <a:gd name="connsiteY31" fmla="*/ 467649 h 608519"/>
              <a:gd name="connsiteX32" fmla="*/ 293387 w 554856"/>
              <a:gd name="connsiteY32" fmla="*/ 479227 h 608519"/>
              <a:gd name="connsiteX33" fmla="*/ 261963 w 554856"/>
              <a:gd name="connsiteY33" fmla="*/ 479227 h 608519"/>
              <a:gd name="connsiteX34" fmla="*/ 250367 w 554856"/>
              <a:gd name="connsiteY34" fmla="*/ 467649 h 608519"/>
              <a:gd name="connsiteX35" fmla="*/ 250367 w 554856"/>
              <a:gd name="connsiteY35" fmla="*/ 441505 h 608519"/>
              <a:gd name="connsiteX36" fmla="*/ 199865 w 554856"/>
              <a:gd name="connsiteY36" fmla="*/ 420590 h 608519"/>
              <a:gd name="connsiteX37" fmla="*/ 181441 w 554856"/>
              <a:gd name="connsiteY37" fmla="*/ 438984 h 608519"/>
              <a:gd name="connsiteX38" fmla="*/ 165075 w 554856"/>
              <a:gd name="connsiteY38" fmla="*/ 438984 h 608519"/>
              <a:gd name="connsiteX39" fmla="*/ 142910 w 554856"/>
              <a:gd name="connsiteY39" fmla="*/ 416855 h 608519"/>
              <a:gd name="connsiteX40" fmla="*/ 142910 w 554856"/>
              <a:gd name="connsiteY40" fmla="*/ 400515 h 608519"/>
              <a:gd name="connsiteX41" fmla="*/ 161334 w 554856"/>
              <a:gd name="connsiteY41" fmla="*/ 382121 h 608519"/>
              <a:gd name="connsiteX42" fmla="*/ 140385 w 554856"/>
              <a:gd name="connsiteY42" fmla="*/ 331701 h 608519"/>
              <a:gd name="connsiteX43" fmla="*/ 114199 w 554856"/>
              <a:gd name="connsiteY43" fmla="*/ 331701 h 608519"/>
              <a:gd name="connsiteX44" fmla="*/ 102602 w 554856"/>
              <a:gd name="connsiteY44" fmla="*/ 320123 h 608519"/>
              <a:gd name="connsiteX45" fmla="*/ 102602 w 554856"/>
              <a:gd name="connsiteY45" fmla="*/ 288750 h 608519"/>
              <a:gd name="connsiteX46" fmla="*/ 114199 w 554856"/>
              <a:gd name="connsiteY46" fmla="*/ 277172 h 608519"/>
              <a:gd name="connsiteX47" fmla="*/ 140385 w 554856"/>
              <a:gd name="connsiteY47" fmla="*/ 277172 h 608519"/>
              <a:gd name="connsiteX48" fmla="*/ 161334 w 554856"/>
              <a:gd name="connsiteY48" fmla="*/ 226752 h 608519"/>
              <a:gd name="connsiteX49" fmla="*/ 142910 w 554856"/>
              <a:gd name="connsiteY49" fmla="*/ 208264 h 608519"/>
              <a:gd name="connsiteX50" fmla="*/ 142910 w 554856"/>
              <a:gd name="connsiteY50" fmla="*/ 192018 h 608519"/>
              <a:gd name="connsiteX51" fmla="*/ 165075 w 554856"/>
              <a:gd name="connsiteY51" fmla="*/ 169796 h 608519"/>
              <a:gd name="connsiteX52" fmla="*/ 181441 w 554856"/>
              <a:gd name="connsiteY52" fmla="*/ 169796 h 608519"/>
              <a:gd name="connsiteX53" fmla="*/ 199865 w 554856"/>
              <a:gd name="connsiteY53" fmla="*/ 188283 h 608519"/>
              <a:gd name="connsiteX54" fmla="*/ 250367 w 554856"/>
              <a:gd name="connsiteY54" fmla="*/ 167368 h 608519"/>
              <a:gd name="connsiteX55" fmla="*/ 250367 w 554856"/>
              <a:gd name="connsiteY55" fmla="*/ 141224 h 608519"/>
              <a:gd name="connsiteX56" fmla="*/ 261963 w 554856"/>
              <a:gd name="connsiteY56" fmla="*/ 129646 h 608519"/>
              <a:gd name="connsiteX57" fmla="*/ 440285 w 554856"/>
              <a:gd name="connsiteY57" fmla="*/ 80038 h 608519"/>
              <a:gd name="connsiteX58" fmla="*/ 554856 w 554856"/>
              <a:gd name="connsiteY58" fmla="*/ 304248 h 608519"/>
              <a:gd name="connsiteX59" fmla="*/ 277361 w 554856"/>
              <a:gd name="connsiteY59" fmla="*/ 581312 h 608519"/>
              <a:gd name="connsiteX60" fmla="*/ 277361 w 554856"/>
              <a:gd name="connsiteY60" fmla="*/ 605311 h 608519"/>
              <a:gd name="connsiteX61" fmla="*/ 272404 w 554856"/>
              <a:gd name="connsiteY61" fmla="*/ 607926 h 608519"/>
              <a:gd name="connsiteX62" fmla="*/ 207216 w 554856"/>
              <a:gd name="connsiteY62" fmla="*/ 563289 h 608519"/>
              <a:gd name="connsiteX63" fmla="*/ 207216 w 554856"/>
              <a:gd name="connsiteY63" fmla="*/ 558060 h 608519"/>
              <a:gd name="connsiteX64" fmla="*/ 272404 w 554856"/>
              <a:gd name="connsiteY64" fmla="*/ 513330 h 608519"/>
              <a:gd name="connsiteX65" fmla="*/ 277361 w 554856"/>
              <a:gd name="connsiteY65" fmla="*/ 515945 h 608519"/>
              <a:gd name="connsiteX66" fmla="*/ 277361 w 554856"/>
              <a:gd name="connsiteY66" fmla="*/ 539944 h 608519"/>
              <a:gd name="connsiteX67" fmla="*/ 513423 w 554856"/>
              <a:gd name="connsiteY67" fmla="*/ 304248 h 608519"/>
              <a:gd name="connsiteX68" fmla="*/ 415968 w 554856"/>
              <a:gd name="connsiteY68" fmla="*/ 113375 h 608519"/>
              <a:gd name="connsiteX69" fmla="*/ 282452 w 554856"/>
              <a:gd name="connsiteY69" fmla="*/ 594 h 608519"/>
              <a:gd name="connsiteX70" fmla="*/ 347640 w 554856"/>
              <a:gd name="connsiteY70" fmla="*/ 45229 h 608519"/>
              <a:gd name="connsiteX71" fmla="*/ 347640 w 554856"/>
              <a:gd name="connsiteY71" fmla="*/ 50551 h 608519"/>
              <a:gd name="connsiteX72" fmla="*/ 282452 w 554856"/>
              <a:gd name="connsiteY72" fmla="*/ 95279 h 608519"/>
              <a:gd name="connsiteX73" fmla="*/ 277402 w 554856"/>
              <a:gd name="connsiteY73" fmla="*/ 92665 h 608519"/>
              <a:gd name="connsiteX74" fmla="*/ 277402 w 554856"/>
              <a:gd name="connsiteY74" fmla="*/ 68573 h 608519"/>
              <a:gd name="connsiteX75" fmla="*/ 41339 w 554856"/>
              <a:gd name="connsiteY75" fmla="*/ 304259 h 608519"/>
              <a:gd name="connsiteX76" fmla="*/ 138888 w 554856"/>
              <a:gd name="connsiteY76" fmla="*/ 495123 h 608519"/>
              <a:gd name="connsiteX77" fmla="*/ 114571 w 554856"/>
              <a:gd name="connsiteY77" fmla="*/ 528552 h 608519"/>
              <a:gd name="connsiteX78" fmla="*/ 0 w 554856"/>
              <a:gd name="connsiteY78" fmla="*/ 304259 h 608519"/>
              <a:gd name="connsiteX79" fmla="*/ 277402 w 554856"/>
              <a:gd name="connsiteY79" fmla="*/ 27300 h 608519"/>
              <a:gd name="connsiteX80" fmla="*/ 277402 w 554856"/>
              <a:gd name="connsiteY80" fmla="*/ 3209 h 608519"/>
              <a:gd name="connsiteX81" fmla="*/ 282452 w 554856"/>
              <a:gd name="connsiteY81" fmla="*/ 594 h 60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554856" h="608519">
                <a:moveTo>
                  <a:pt x="314616" y="256070"/>
                </a:moveTo>
                <a:lnTo>
                  <a:pt x="262711" y="307611"/>
                </a:lnTo>
                <a:lnTo>
                  <a:pt x="241014" y="285856"/>
                </a:lnTo>
                <a:lnTo>
                  <a:pt x="218289" y="308265"/>
                </a:lnTo>
                <a:lnTo>
                  <a:pt x="239986" y="330020"/>
                </a:lnTo>
                <a:lnTo>
                  <a:pt x="262618" y="352803"/>
                </a:lnTo>
                <a:lnTo>
                  <a:pt x="285250" y="330300"/>
                </a:lnTo>
                <a:lnTo>
                  <a:pt x="337155" y="278760"/>
                </a:lnTo>
                <a:close/>
                <a:moveTo>
                  <a:pt x="261963" y="129646"/>
                </a:moveTo>
                <a:lnTo>
                  <a:pt x="293387" y="129646"/>
                </a:lnTo>
                <a:cubicBezTo>
                  <a:pt x="299840" y="129646"/>
                  <a:pt x="304983" y="134875"/>
                  <a:pt x="304983" y="141224"/>
                </a:cubicBezTo>
                <a:lnTo>
                  <a:pt x="304983" y="167368"/>
                </a:lnTo>
                <a:cubicBezTo>
                  <a:pt x="323314" y="170916"/>
                  <a:pt x="340428" y="178199"/>
                  <a:pt x="355485" y="188283"/>
                </a:cubicBezTo>
                <a:lnTo>
                  <a:pt x="373909" y="169796"/>
                </a:lnTo>
                <a:cubicBezTo>
                  <a:pt x="378398" y="165314"/>
                  <a:pt x="385786" y="165314"/>
                  <a:pt x="390275" y="169796"/>
                </a:cubicBezTo>
                <a:lnTo>
                  <a:pt x="412440" y="192018"/>
                </a:lnTo>
                <a:cubicBezTo>
                  <a:pt x="416929" y="196500"/>
                  <a:pt x="416929" y="203783"/>
                  <a:pt x="412440" y="208264"/>
                </a:cubicBezTo>
                <a:lnTo>
                  <a:pt x="394016" y="226752"/>
                </a:lnTo>
                <a:cubicBezTo>
                  <a:pt x="404117" y="241691"/>
                  <a:pt x="411318" y="258872"/>
                  <a:pt x="414965" y="277172"/>
                </a:cubicBezTo>
                <a:lnTo>
                  <a:pt x="441151" y="277172"/>
                </a:lnTo>
                <a:cubicBezTo>
                  <a:pt x="447604" y="277172"/>
                  <a:pt x="452748" y="282401"/>
                  <a:pt x="452748" y="288750"/>
                </a:cubicBezTo>
                <a:lnTo>
                  <a:pt x="452748" y="320123"/>
                </a:lnTo>
                <a:cubicBezTo>
                  <a:pt x="452748" y="326565"/>
                  <a:pt x="447511" y="331701"/>
                  <a:pt x="441151" y="331701"/>
                </a:cubicBezTo>
                <a:lnTo>
                  <a:pt x="414965" y="331701"/>
                </a:lnTo>
                <a:cubicBezTo>
                  <a:pt x="411318" y="350002"/>
                  <a:pt x="404117" y="366995"/>
                  <a:pt x="394016" y="382121"/>
                </a:cubicBezTo>
                <a:lnTo>
                  <a:pt x="412440" y="400515"/>
                </a:lnTo>
                <a:cubicBezTo>
                  <a:pt x="416929" y="404997"/>
                  <a:pt x="416929" y="412373"/>
                  <a:pt x="412440" y="416855"/>
                </a:cubicBezTo>
                <a:lnTo>
                  <a:pt x="390275" y="438984"/>
                </a:lnTo>
                <a:cubicBezTo>
                  <a:pt x="385786" y="443466"/>
                  <a:pt x="378398" y="443466"/>
                  <a:pt x="373909" y="438984"/>
                </a:cubicBezTo>
                <a:lnTo>
                  <a:pt x="355485" y="420590"/>
                </a:lnTo>
                <a:cubicBezTo>
                  <a:pt x="340522" y="430674"/>
                  <a:pt x="323314" y="437864"/>
                  <a:pt x="304983" y="441505"/>
                </a:cubicBezTo>
                <a:lnTo>
                  <a:pt x="304983" y="467649"/>
                </a:lnTo>
                <a:cubicBezTo>
                  <a:pt x="304983" y="474092"/>
                  <a:pt x="299746" y="479227"/>
                  <a:pt x="293387" y="479227"/>
                </a:cubicBezTo>
                <a:lnTo>
                  <a:pt x="261963" y="479227"/>
                </a:lnTo>
                <a:cubicBezTo>
                  <a:pt x="255510" y="479227"/>
                  <a:pt x="250367" y="473998"/>
                  <a:pt x="250367" y="467649"/>
                </a:cubicBezTo>
                <a:lnTo>
                  <a:pt x="250367" y="441505"/>
                </a:lnTo>
                <a:cubicBezTo>
                  <a:pt x="232036" y="437864"/>
                  <a:pt x="214922" y="430674"/>
                  <a:pt x="199865" y="420590"/>
                </a:cubicBezTo>
                <a:lnTo>
                  <a:pt x="181441" y="438984"/>
                </a:lnTo>
                <a:cubicBezTo>
                  <a:pt x="176952" y="443466"/>
                  <a:pt x="169564" y="443466"/>
                  <a:pt x="165075" y="438984"/>
                </a:cubicBezTo>
                <a:lnTo>
                  <a:pt x="142910" y="416855"/>
                </a:lnTo>
                <a:cubicBezTo>
                  <a:pt x="138421" y="412373"/>
                  <a:pt x="138421" y="404997"/>
                  <a:pt x="142910" y="400515"/>
                </a:cubicBezTo>
                <a:lnTo>
                  <a:pt x="161334" y="382121"/>
                </a:lnTo>
                <a:cubicBezTo>
                  <a:pt x="151233" y="367182"/>
                  <a:pt x="144032" y="350002"/>
                  <a:pt x="140385" y="331701"/>
                </a:cubicBezTo>
                <a:lnTo>
                  <a:pt x="114199" y="331701"/>
                </a:lnTo>
                <a:cubicBezTo>
                  <a:pt x="107746" y="331701"/>
                  <a:pt x="102602" y="326472"/>
                  <a:pt x="102602" y="320123"/>
                </a:cubicBezTo>
                <a:lnTo>
                  <a:pt x="102602" y="288750"/>
                </a:lnTo>
                <a:cubicBezTo>
                  <a:pt x="102602" y="282214"/>
                  <a:pt x="107839" y="277172"/>
                  <a:pt x="114199" y="277172"/>
                </a:cubicBezTo>
                <a:lnTo>
                  <a:pt x="140385" y="277172"/>
                </a:lnTo>
                <a:cubicBezTo>
                  <a:pt x="144032" y="258872"/>
                  <a:pt x="151233" y="241785"/>
                  <a:pt x="161334" y="226752"/>
                </a:cubicBezTo>
                <a:lnTo>
                  <a:pt x="142910" y="208264"/>
                </a:lnTo>
                <a:cubicBezTo>
                  <a:pt x="138421" y="203783"/>
                  <a:pt x="138421" y="196500"/>
                  <a:pt x="142910" y="192018"/>
                </a:cubicBezTo>
                <a:lnTo>
                  <a:pt x="165075" y="169796"/>
                </a:lnTo>
                <a:cubicBezTo>
                  <a:pt x="169564" y="165314"/>
                  <a:pt x="176952" y="165314"/>
                  <a:pt x="181441" y="169796"/>
                </a:cubicBezTo>
                <a:lnTo>
                  <a:pt x="199865" y="188283"/>
                </a:lnTo>
                <a:cubicBezTo>
                  <a:pt x="214828" y="178199"/>
                  <a:pt x="232036" y="170916"/>
                  <a:pt x="250367" y="167368"/>
                </a:cubicBezTo>
                <a:lnTo>
                  <a:pt x="250367" y="141224"/>
                </a:lnTo>
                <a:cubicBezTo>
                  <a:pt x="250367" y="134688"/>
                  <a:pt x="255604" y="129646"/>
                  <a:pt x="261963" y="129646"/>
                </a:cubicBezTo>
                <a:close/>
                <a:moveTo>
                  <a:pt x="440285" y="80038"/>
                </a:moveTo>
                <a:cubicBezTo>
                  <a:pt x="511927" y="131958"/>
                  <a:pt x="554856" y="215909"/>
                  <a:pt x="554856" y="304248"/>
                </a:cubicBezTo>
                <a:cubicBezTo>
                  <a:pt x="554856" y="457021"/>
                  <a:pt x="430371" y="581312"/>
                  <a:pt x="277361" y="581312"/>
                </a:cubicBezTo>
                <a:lnTo>
                  <a:pt x="277361" y="605311"/>
                </a:lnTo>
                <a:cubicBezTo>
                  <a:pt x="277361" y="607926"/>
                  <a:pt x="274555" y="609420"/>
                  <a:pt x="272404" y="607926"/>
                </a:cubicBezTo>
                <a:lnTo>
                  <a:pt x="207216" y="563289"/>
                </a:lnTo>
                <a:cubicBezTo>
                  <a:pt x="205345" y="561982"/>
                  <a:pt x="205345" y="559274"/>
                  <a:pt x="207216" y="558060"/>
                </a:cubicBezTo>
                <a:lnTo>
                  <a:pt x="272404" y="513330"/>
                </a:lnTo>
                <a:cubicBezTo>
                  <a:pt x="274555" y="511836"/>
                  <a:pt x="277361" y="513330"/>
                  <a:pt x="277361" y="515945"/>
                </a:cubicBezTo>
                <a:lnTo>
                  <a:pt x="277361" y="539944"/>
                </a:lnTo>
                <a:cubicBezTo>
                  <a:pt x="407551" y="539944"/>
                  <a:pt x="513423" y="434236"/>
                  <a:pt x="513423" y="304248"/>
                </a:cubicBezTo>
                <a:cubicBezTo>
                  <a:pt x="513423" y="229076"/>
                  <a:pt x="477041" y="157638"/>
                  <a:pt x="415968" y="113375"/>
                </a:cubicBezTo>
                <a:close/>
                <a:moveTo>
                  <a:pt x="282452" y="594"/>
                </a:moveTo>
                <a:lnTo>
                  <a:pt x="347640" y="45229"/>
                </a:lnTo>
                <a:cubicBezTo>
                  <a:pt x="349511" y="46536"/>
                  <a:pt x="349511" y="49337"/>
                  <a:pt x="347640" y="50551"/>
                </a:cubicBezTo>
                <a:lnTo>
                  <a:pt x="282452" y="95279"/>
                </a:lnTo>
                <a:cubicBezTo>
                  <a:pt x="280301" y="96773"/>
                  <a:pt x="277402" y="95279"/>
                  <a:pt x="277402" y="92665"/>
                </a:cubicBezTo>
                <a:lnTo>
                  <a:pt x="277402" y="68573"/>
                </a:lnTo>
                <a:cubicBezTo>
                  <a:pt x="147212" y="68573"/>
                  <a:pt x="41339" y="174277"/>
                  <a:pt x="41339" y="304259"/>
                </a:cubicBezTo>
                <a:cubicBezTo>
                  <a:pt x="41339" y="379521"/>
                  <a:pt x="77908" y="450862"/>
                  <a:pt x="138888" y="495123"/>
                </a:cubicBezTo>
                <a:lnTo>
                  <a:pt x="114571" y="528552"/>
                </a:lnTo>
                <a:cubicBezTo>
                  <a:pt x="42835" y="476634"/>
                  <a:pt x="0" y="392687"/>
                  <a:pt x="0" y="304259"/>
                </a:cubicBezTo>
                <a:cubicBezTo>
                  <a:pt x="0" y="151493"/>
                  <a:pt x="124391" y="27300"/>
                  <a:pt x="277402" y="27300"/>
                </a:cubicBezTo>
                <a:lnTo>
                  <a:pt x="277402" y="3209"/>
                </a:lnTo>
                <a:cubicBezTo>
                  <a:pt x="277402" y="594"/>
                  <a:pt x="280301" y="-900"/>
                  <a:pt x="282452" y="594"/>
                </a:cubicBezTo>
                <a:close/>
              </a:path>
            </a:pathLst>
          </a:cu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9AC737C-BEF0-4D54-AF5B-2328CF34C7F6}"/>
              </a:ext>
            </a:extLst>
          </p:cNvPr>
          <p:cNvGrpSpPr/>
          <p:nvPr/>
        </p:nvGrpSpPr>
        <p:grpSpPr>
          <a:xfrm>
            <a:off x="4959949" y="1050440"/>
            <a:ext cx="2272103" cy="1442276"/>
            <a:chOff x="1429326" y="2178746"/>
            <a:chExt cx="1404156" cy="1149088"/>
          </a:xfrm>
          <a:solidFill>
            <a:srgbClr val="2E6437"/>
          </a:solidFill>
        </p:grpSpPr>
        <p:sp>
          <p:nvSpPr>
            <p:cNvPr id="28" name="Rectangle 5">
              <a:extLst>
                <a:ext uri="{FF2B5EF4-FFF2-40B4-BE49-F238E27FC236}">
                  <a16:creationId xmlns:a16="http://schemas.microsoft.com/office/drawing/2014/main" xmlns="" id="{20BF29C1-6D6E-4652-ADE7-E066D4A3A66B}"/>
                </a:ext>
              </a:extLst>
            </p:cNvPr>
            <p:cNvSpPr/>
            <p:nvPr/>
          </p:nvSpPr>
          <p:spPr bwMode="auto">
            <a:xfrm>
              <a:off x="1429326" y="2178746"/>
              <a:ext cx="1404156" cy="1149088"/>
            </a:xfrm>
            <a:prstGeom prst="rect">
              <a:avLst/>
            </a:prstGeom>
            <a:grpFill/>
            <a:ln w="57150">
              <a:solidFill>
                <a:schemeClr val="tx2">
                  <a:alpha val="1900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9" name="Group 6">
              <a:extLst>
                <a:ext uri="{FF2B5EF4-FFF2-40B4-BE49-F238E27FC236}">
                  <a16:creationId xmlns:a16="http://schemas.microsoft.com/office/drawing/2014/main" xmlns="" id="{352E61A5-180C-4E04-991F-754F6A0C9286}"/>
                </a:ext>
              </a:extLst>
            </p:cNvPr>
            <p:cNvGrpSpPr/>
            <p:nvPr/>
          </p:nvGrpSpPr>
          <p:grpSpPr>
            <a:xfrm>
              <a:off x="1673603" y="2246938"/>
              <a:ext cx="915601" cy="844675"/>
              <a:chOff x="1595739" y="4491828"/>
              <a:chExt cx="1220801" cy="1126233"/>
            </a:xfrm>
            <a:grpFill/>
          </p:grpSpPr>
          <p:sp>
            <p:nvSpPr>
              <p:cNvPr id="30" name="TextBox 3">
                <a:extLst>
                  <a:ext uri="{FF2B5EF4-FFF2-40B4-BE49-F238E27FC236}">
                    <a16:creationId xmlns:a16="http://schemas.microsoft.com/office/drawing/2014/main" xmlns="" id="{2E8193F5-07FA-4E88-B6ED-3609004BA103}"/>
                  </a:ext>
                </a:extLst>
              </p:cNvPr>
              <p:cNvSpPr txBox="1"/>
              <p:nvPr/>
            </p:nvSpPr>
            <p:spPr>
              <a:xfrm>
                <a:off x="1595739" y="4491828"/>
                <a:ext cx="1220801" cy="615552"/>
              </a:xfrm>
              <a:prstGeom prst="rect">
                <a:avLst/>
              </a:prstGeom>
              <a:grpFill/>
            </p:spPr>
            <p:txBody>
              <a:bodyPr wrap="square" lIns="0" tIns="0" rIns="0" bIns="0">
                <a:noAutofit/>
              </a:bodyPr>
              <a:lstStyle/>
              <a:p>
                <a:pPr algn="dist"/>
                <a:r>
                  <a:rPr lang="zh-CN" altLang="en-US" sz="5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目录</a:t>
                </a:r>
              </a:p>
            </p:txBody>
          </p:sp>
          <p:sp>
            <p:nvSpPr>
              <p:cNvPr id="31" name="TextBox 4">
                <a:extLst>
                  <a:ext uri="{FF2B5EF4-FFF2-40B4-BE49-F238E27FC236}">
                    <a16:creationId xmlns:a16="http://schemas.microsoft.com/office/drawing/2014/main" xmlns="" id="{1B212855-BF4E-451F-8221-EB6589AA060D}"/>
                  </a:ext>
                </a:extLst>
              </p:cNvPr>
              <p:cNvSpPr txBox="1"/>
              <p:nvPr/>
            </p:nvSpPr>
            <p:spPr>
              <a:xfrm>
                <a:off x="1670358" y="5516463"/>
                <a:ext cx="1071562" cy="101598"/>
              </a:xfrm>
              <a:prstGeom prst="rect">
                <a:avLst/>
              </a:prstGeom>
              <a:grpFill/>
            </p:spPr>
            <p:txBody>
              <a:bodyPr wrap="squar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500" spc="3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CONTENTS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9036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 animBg="1"/>
      <p:bldP spid="22" grpId="0" animBg="1"/>
      <p:bldP spid="21" grpId="0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设计师MC：ID 29795607库_组合 3">
            <a:extLst>
              <a:ext uri="{FF2B5EF4-FFF2-40B4-BE49-F238E27FC236}">
                <a16:creationId xmlns:a16="http://schemas.microsoft.com/office/drawing/2014/main" xmlns="" id="{D5A08E63-E41B-4E14-864D-9C3F1CBECE9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546710" y="1232761"/>
            <a:ext cx="5470472" cy="5629980"/>
            <a:chOff x="5546711" y="1232759"/>
            <a:chExt cx="5470473" cy="5629981"/>
          </a:xfrm>
        </p:grpSpPr>
        <p:grpSp>
          <p:nvGrpSpPr>
            <p:cNvPr id="15" name="Group 95">
              <a:extLst>
                <a:ext uri="{FF2B5EF4-FFF2-40B4-BE49-F238E27FC236}">
                  <a16:creationId xmlns:a16="http://schemas.microsoft.com/office/drawing/2014/main" xmlns="" id="{8894F29E-7446-438A-8F30-4CA38175B203}"/>
                </a:ext>
              </a:extLst>
            </p:cNvPr>
            <p:cNvGrpSpPr/>
            <p:nvPr/>
          </p:nvGrpSpPr>
          <p:grpSpPr>
            <a:xfrm>
              <a:off x="5546711" y="1232759"/>
              <a:ext cx="5162188" cy="5129014"/>
              <a:chOff x="2569358" y="623032"/>
              <a:chExt cx="4000972" cy="3975239"/>
            </a:xfrm>
            <a:solidFill>
              <a:schemeClr val="bg1">
                <a:lumMod val="95000"/>
              </a:schemeClr>
            </a:solidFill>
          </p:grpSpPr>
          <p:sp>
            <p:nvSpPr>
              <p:cNvPr id="155" name="Freeform: Shape 96">
                <a:extLst>
                  <a:ext uri="{FF2B5EF4-FFF2-40B4-BE49-F238E27FC236}">
                    <a16:creationId xmlns:a16="http://schemas.microsoft.com/office/drawing/2014/main" xmlns="" id="{75E575D8-50CB-4F5C-9FB3-CADDF07BE4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6624" y="2084949"/>
                <a:ext cx="225476" cy="145824"/>
              </a:xfrm>
              <a:custGeom>
                <a:avLst/>
                <a:gdLst>
                  <a:gd name="T0" fmla="*/ 0 w 51"/>
                  <a:gd name="T1" fmla="*/ 1 h 33"/>
                  <a:gd name="T2" fmla="*/ 17 w 51"/>
                  <a:gd name="T3" fmla="*/ 15 h 33"/>
                  <a:gd name="T4" fmla="*/ 22 w 51"/>
                  <a:gd name="T5" fmla="*/ 15 h 33"/>
                  <a:gd name="T6" fmla="*/ 22 w 51"/>
                  <a:gd name="T7" fmla="*/ 26 h 33"/>
                  <a:gd name="T8" fmla="*/ 16 w 51"/>
                  <a:gd name="T9" fmla="*/ 26 h 33"/>
                  <a:gd name="T10" fmla="*/ 16 w 51"/>
                  <a:gd name="T11" fmla="*/ 33 h 33"/>
                  <a:gd name="T12" fmla="*/ 36 w 51"/>
                  <a:gd name="T13" fmla="*/ 33 h 33"/>
                  <a:gd name="T14" fmla="*/ 36 w 51"/>
                  <a:gd name="T15" fmla="*/ 26 h 33"/>
                  <a:gd name="T16" fmla="*/ 29 w 51"/>
                  <a:gd name="T17" fmla="*/ 26 h 33"/>
                  <a:gd name="T18" fmla="*/ 29 w 51"/>
                  <a:gd name="T19" fmla="*/ 15 h 33"/>
                  <a:gd name="T20" fmla="*/ 35 w 51"/>
                  <a:gd name="T21" fmla="*/ 15 h 33"/>
                  <a:gd name="T22" fmla="*/ 51 w 51"/>
                  <a:gd name="T23" fmla="*/ 1 h 33"/>
                  <a:gd name="T24" fmla="*/ 45 w 51"/>
                  <a:gd name="T25" fmla="*/ 0 h 33"/>
                  <a:gd name="T26" fmla="*/ 35 w 51"/>
                  <a:gd name="T27" fmla="*/ 9 h 33"/>
                  <a:gd name="T28" fmla="*/ 17 w 51"/>
                  <a:gd name="T29" fmla="*/ 9 h 33"/>
                  <a:gd name="T30" fmla="*/ 7 w 51"/>
                  <a:gd name="T31" fmla="*/ 0 h 33"/>
                  <a:gd name="T32" fmla="*/ 0 w 51"/>
                  <a:gd name="T33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33">
                    <a:moveTo>
                      <a:pt x="0" y="1"/>
                    </a:moveTo>
                    <a:cubicBezTo>
                      <a:pt x="2" y="9"/>
                      <a:pt x="9" y="15"/>
                      <a:pt x="17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43" y="15"/>
                      <a:pt x="50" y="8"/>
                      <a:pt x="51" y="1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4"/>
                      <a:pt x="39" y="9"/>
                      <a:pt x="35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3" y="9"/>
                      <a:pt x="8" y="5"/>
                      <a:pt x="7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Freeform: Shape 97">
                <a:extLst>
                  <a:ext uri="{FF2B5EF4-FFF2-40B4-BE49-F238E27FC236}">
                    <a16:creationId xmlns:a16="http://schemas.microsoft.com/office/drawing/2014/main" xmlns="" id="{CB04B16D-099B-423C-928A-6EBC1377E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1239" y="1925646"/>
                <a:ext cx="100484" cy="110287"/>
              </a:xfrm>
              <a:custGeom>
                <a:avLst/>
                <a:gdLst>
                  <a:gd name="T0" fmla="*/ 19 w 23"/>
                  <a:gd name="T1" fmla="*/ 17 h 25"/>
                  <a:gd name="T2" fmla="*/ 20 w 23"/>
                  <a:gd name="T3" fmla="*/ 16 h 25"/>
                  <a:gd name="T4" fmla="*/ 22 w 23"/>
                  <a:gd name="T5" fmla="*/ 16 h 25"/>
                  <a:gd name="T6" fmla="*/ 23 w 23"/>
                  <a:gd name="T7" fmla="*/ 13 h 25"/>
                  <a:gd name="T8" fmla="*/ 22 w 23"/>
                  <a:gd name="T9" fmla="*/ 7 h 25"/>
                  <a:gd name="T10" fmla="*/ 17 w 23"/>
                  <a:gd name="T11" fmla="*/ 12 h 25"/>
                  <a:gd name="T12" fmla="*/ 15 w 23"/>
                  <a:gd name="T13" fmla="*/ 14 h 25"/>
                  <a:gd name="T14" fmla="*/ 15 w 23"/>
                  <a:gd name="T15" fmla="*/ 12 h 25"/>
                  <a:gd name="T16" fmla="*/ 17 w 23"/>
                  <a:gd name="T17" fmla="*/ 8 h 25"/>
                  <a:gd name="T18" fmla="*/ 15 w 23"/>
                  <a:gd name="T19" fmla="*/ 5 h 25"/>
                  <a:gd name="T20" fmla="*/ 11 w 23"/>
                  <a:gd name="T21" fmla="*/ 0 h 25"/>
                  <a:gd name="T22" fmla="*/ 11 w 23"/>
                  <a:gd name="T23" fmla="*/ 0 h 25"/>
                  <a:gd name="T24" fmla="*/ 11 w 23"/>
                  <a:gd name="T25" fmla="*/ 0 h 25"/>
                  <a:gd name="T26" fmla="*/ 11 w 23"/>
                  <a:gd name="T27" fmla="*/ 0 h 25"/>
                  <a:gd name="T28" fmla="*/ 11 w 23"/>
                  <a:gd name="T29" fmla="*/ 0 h 25"/>
                  <a:gd name="T30" fmla="*/ 7 w 23"/>
                  <a:gd name="T31" fmla="*/ 5 h 25"/>
                  <a:gd name="T32" fmla="*/ 5 w 23"/>
                  <a:gd name="T33" fmla="*/ 8 h 25"/>
                  <a:gd name="T34" fmla="*/ 7 w 23"/>
                  <a:gd name="T35" fmla="*/ 12 h 25"/>
                  <a:gd name="T36" fmla="*/ 7 w 23"/>
                  <a:gd name="T37" fmla="*/ 14 h 25"/>
                  <a:gd name="T38" fmla="*/ 5 w 23"/>
                  <a:gd name="T39" fmla="*/ 12 h 25"/>
                  <a:gd name="T40" fmla="*/ 0 w 23"/>
                  <a:gd name="T41" fmla="*/ 7 h 25"/>
                  <a:gd name="T42" fmla="*/ 0 w 23"/>
                  <a:gd name="T43" fmla="*/ 13 h 25"/>
                  <a:gd name="T44" fmla="*/ 0 w 23"/>
                  <a:gd name="T45" fmla="*/ 16 h 25"/>
                  <a:gd name="T46" fmla="*/ 2 w 23"/>
                  <a:gd name="T47" fmla="*/ 16 h 25"/>
                  <a:gd name="T48" fmla="*/ 4 w 23"/>
                  <a:gd name="T49" fmla="*/ 17 h 25"/>
                  <a:gd name="T50" fmla="*/ 3 w 23"/>
                  <a:gd name="T51" fmla="*/ 18 h 25"/>
                  <a:gd name="T52" fmla="*/ 0 w 23"/>
                  <a:gd name="T53" fmla="*/ 17 h 25"/>
                  <a:gd name="T54" fmla="*/ 5 w 23"/>
                  <a:gd name="T55" fmla="*/ 24 h 25"/>
                  <a:gd name="T56" fmla="*/ 7 w 23"/>
                  <a:gd name="T57" fmla="*/ 24 h 25"/>
                  <a:gd name="T58" fmla="*/ 10 w 23"/>
                  <a:gd name="T59" fmla="*/ 22 h 25"/>
                  <a:gd name="T60" fmla="*/ 11 w 23"/>
                  <a:gd name="T61" fmla="*/ 22 h 25"/>
                  <a:gd name="T62" fmla="*/ 11 w 23"/>
                  <a:gd name="T63" fmla="*/ 21 h 25"/>
                  <a:gd name="T64" fmla="*/ 11 w 23"/>
                  <a:gd name="T65" fmla="*/ 11 h 25"/>
                  <a:gd name="T66" fmla="*/ 12 w 23"/>
                  <a:gd name="T67" fmla="*/ 21 h 25"/>
                  <a:gd name="T68" fmla="*/ 12 w 23"/>
                  <a:gd name="T69" fmla="*/ 22 h 25"/>
                  <a:gd name="T70" fmla="*/ 12 w 23"/>
                  <a:gd name="T71" fmla="*/ 22 h 25"/>
                  <a:gd name="T72" fmla="*/ 15 w 23"/>
                  <a:gd name="T73" fmla="*/ 24 h 25"/>
                  <a:gd name="T74" fmla="*/ 17 w 23"/>
                  <a:gd name="T75" fmla="*/ 24 h 25"/>
                  <a:gd name="T76" fmla="*/ 23 w 23"/>
                  <a:gd name="T77" fmla="*/ 17 h 25"/>
                  <a:gd name="T78" fmla="*/ 19 w 23"/>
                  <a:gd name="T79" fmla="*/ 18 h 25"/>
                  <a:gd name="T80" fmla="*/ 19 w 23"/>
                  <a:gd name="T81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" h="25">
                    <a:moveTo>
                      <a:pt x="19" y="17"/>
                    </a:moveTo>
                    <a:cubicBezTo>
                      <a:pt x="19" y="17"/>
                      <a:pt x="20" y="17"/>
                      <a:pt x="20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23" y="15"/>
                      <a:pt x="23" y="14"/>
                      <a:pt x="23" y="13"/>
                    </a:cubicBezTo>
                    <a:cubicBezTo>
                      <a:pt x="22" y="11"/>
                      <a:pt x="22" y="9"/>
                      <a:pt x="22" y="7"/>
                    </a:cubicBezTo>
                    <a:cubicBezTo>
                      <a:pt x="20" y="9"/>
                      <a:pt x="17" y="9"/>
                      <a:pt x="17" y="12"/>
                    </a:cubicBezTo>
                    <a:cubicBezTo>
                      <a:pt x="17" y="12"/>
                      <a:pt x="16" y="14"/>
                      <a:pt x="15" y="14"/>
                    </a:cubicBezTo>
                    <a:cubicBezTo>
                      <a:pt x="14" y="13"/>
                      <a:pt x="15" y="12"/>
                      <a:pt x="15" y="12"/>
                    </a:cubicBezTo>
                    <a:cubicBezTo>
                      <a:pt x="16" y="11"/>
                      <a:pt x="17" y="10"/>
                      <a:pt x="17" y="8"/>
                    </a:cubicBezTo>
                    <a:cubicBezTo>
                      <a:pt x="17" y="7"/>
                      <a:pt x="16" y="6"/>
                      <a:pt x="15" y="5"/>
                    </a:cubicBezTo>
                    <a:cubicBezTo>
                      <a:pt x="14" y="3"/>
                      <a:pt x="12" y="2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2"/>
                      <a:pt x="8" y="3"/>
                      <a:pt x="7" y="5"/>
                    </a:cubicBezTo>
                    <a:cubicBezTo>
                      <a:pt x="6" y="6"/>
                      <a:pt x="5" y="7"/>
                      <a:pt x="5" y="8"/>
                    </a:cubicBezTo>
                    <a:cubicBezTo>
                      <a:pt x="5" y="10"/>
                      <a:pt x="6" y="11"/>
                      <a:pt x="7" y="12"/>
                    </a:cubicBezTo>
                    <a:cubicBezTo>
                      <a:pt x="7" y="12"/>
                      <a:pt x="8" y="13"/>
                      <a:pt x="7" y="14"/>
                    </a:cubicBezTo>
                    <a:cubicBezTo>
                      <a:pt x="6" y="14"/>
                      <a:pt x="6" y="12"/>
                      <a:pt x="5" y="12"/>
                    </a:cubicBezTo>
                    <a:cubicBezTo>
                      <a:pt x="5" y="9"/>
                      <a:pt x="2" y="9"/>
                      <a:pt x="0" y="7"/>
                    </a:cubicBezTo>
                    <a:cubicBezTo>
                      <a:pt x="0" y="9"/>
                      <a:pt x="0" y="11"/>
                      <a:pt x="0" y="13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7"/>
                      <a:pt x="3" y="17"/>
                      <a:pt x="4" y="17"/>
                    </a:cubicBezTo>
                    <a:cubicBezTo>
                      <a:pt x="4" y="18"/>
                      <a:pt x="4" y="18"/>
                      <a:pt x="3" y="18"/>
                    </a:cubicBezTo>
                    <a:cubicBezTo>
                      <a:pt x="2" y="18"/>
                      <a:pt x="1" y="17"/>
                      <a:pt x="0" y="17"/>
                    </a:cubicBezTo>
                    <a:cubicBezTo>
                      <a:pt x="0" y="20"/>
                      <a:pt x="2" y="23"/>
                      <a:pt x="5" y="24"/>
                    </a:cubicBezTo>
                    <a:cubicBezTo>
                      <a:pt x="6" y="25"/>
                      <a:pt x="6" y="25"/>
                      <a:pt x="7" y="24"/>
                    </a:cubicBezTo>
                    <a:cubicBezTo>
                      <a:pt x="8" y="23"/>
                      <a:pt x="9" y="23"/>
                      <a:pt x="10" y="22"/>
                    </a:cubicBezTo>
                    <a:cubicBezTo>
                      <a:pt x="10" y="22"/>
                      <a:pt x="10" y="23"/>
                      <a:pt x="11" y="22"/>
                    </a:cubicBezTo>
                    <a:cubicBezTo>
                      <a:pt x="11" y="22"/>
                      <a:pt x="11" y="21"/>
                      <a:pt x="11" y="21"/>
                    </a:cubicBezTo>
                    <a:cubicBezTo>
                      <a:pt x="11" y="17"/>
                      <a:pt x="11" y="15"/>
                      <a:pt x="11" y="11"/>
                    </a:cubicBezTo>
                    <a:cubicBezTo>
                      <a:pt x="11" y="15"/>
                      <a:pt x="12" y="17"/>
                      <a:pt x="12" y="21"/>
                    </a:cubicBezTo>
                    <a:cubicBezTo>
                      <a:pt x="12" y="21"/>
                      <a:pt x="12" y="22"/>
                      <a:pt x="12" y="22"/>
                    </a:cubicBezTo>
                    <a:cubicBezTo>
                      <a:pt x="12" y="23"/>
                      <a:pt x="12" y="22"/>
                      <a:pt x="12" y="22"/>
                    </a:cubicBezTo>
                    <a:cubicBezTo>
                      <a:pt x="13" y="23"/>
                      <a:pt x="14" y="23"/>
                      <a:pt x="15" y="24"/>
                    </a:cubicBezTo>
                    <a:cubicBezTo>
                      <a:pt x="16" y="25"/>
                      <a:pt x="16" y="25"/>
                      <a:pt x="17" y="24"/>
                    </a:cubicBezTo>
                    <a:cubicBezTo>
                      <a:pt x="20" y="23"/>
                      <a:pt x="22" y="20"/>
                      <a:pt x="23" y="17"/>
                    </a:cubicBezTo>
                    <a:cubicBezTo>
                      <a:pt x="21" y="17"/>
                      <a:pt x="20" y="18"/>
                      <a:pt x="19" y="18"/>
                    </a:cubicBezTo>
                    <a:cubicBezTo>
                      <a:pt x="18" y="18"/>
                      <a:pt x="18" y="18"/>
                      <a:pt x="1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57" name="Group 98">
                <a:extLst>
                  <a:ext uri="{FF2B5EF4-FFF2-40B4-BE49-F238E27FC236}">
                    <a16:creationId xmlns:a16="http://schemas.microsoft.com/office/drawing/2014/main" xmlns="" id="{217C3675-C328-483E-83B6-615BEBBF3988}"/>
                  </a:ext>
                </a:extLst>
              </p:cNvPr>
              <p:cNvGrpSpPr/>
              <p:nvPr/>
            </p:nvGrpSpPr>
            <p:grpSpPr>
              <a:xfrm>
                <a:off x="2569358" y="623032"/>
                <a:ext cx="4000972" cy="3975239"/>
                <a:chOff x="2569358" y="623032"/>
                <a:chExt cx="4000972" cy="3975239"/>
              </a:xfrm>
              <a:grpFill/>
            </p:grpSpPr>
            <p:sp>
              <p:nvSpPr>
                <p:cNvPr id="158" name="Freeform: Shape 99">
                  <a:extLst>
                    <a:ext uri="{FF2B5EF4-FFF2-40B4-BE49-F238E27FC236}">
                      <a16:creationId xmlns:a16="http://schemas.microsoft.com/office/drawing/2014/main" xmlns="" id="{17D272D6-E222-4B3F-A65C-46DFD36C67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56624" y="2680500"/>
                  <a:ext cx="300226" cy="301452"/>
                </a:xfrm>
                <a:custGeom>
                  <a:avLst/>
                  <a:gdLst>
                    <a:gd name="T0" fmla="*/ 67 w 68"/>
                    <a:gd name="T1" fmla="*/ 26 h 68"/>
                    <a:gd name="T2" fmla="*/ 53 w 68"/>
                    <a:gd name="T3" fmla="*/ 32 h 68"/>
                    <a:gd name="T4" fmla="*/ 48 w 68"/>
                    <a:gd name="T5" fmla="*/ 32 h 68"/>
                    <a:gd name="T6" fmla="*/ 45 w 68"/>
                    <a:gd name="T7" fmla="*/ 25 h 68"/>
                    <a:gd name="T8" fmla="*/ 49 w 68"/>
                    <a:gd name="T9" fmla="*/ 21 h 68"/>
                    <a:gd name="T10" fmla="*/ 63 w 68"/>
                    <a:gd name="T11" fmla="*/ 16 h 68"/>
                    <a:gd name="T12" fmla="*/ 56 w 68"/>
                    <a:gd name="T13" fmla="*/ 8 h 68"/>
                    <a:gd name="T14" fmla="*/ 48 w 68"/>
                    <a:gd name="T15" fmla="*/ 5 h 68"/>
                    <a:gd name="T16" fmla="*/ 46 w 68"/>
                    <a:gd name="T17" fmla="*/ 16 h 68"/>
                    <a:gd name="T18" fmla="*/ 40 w 68"/>
                    <a:gd name="T19" fmla="*/ 25 h 68"/>
                    <a:gd name="T20" fmla="*/ 40 w 68"/>
                    <a:gd name="T21" fmla="*/ 15 h 68"/>
                    <a:gd name="T22" fmla="*/ 36 w 68"/>
                    <a:gd name="T23" fmla="*/ 12 h 68"/>
                    <a:gd name="T24" fmla="*/ 36 w 68"/>
                    <a:gd name="T25" fmla="*/ 7 h 68"/>
                    <a:gd name="T26" fmla="*/ 32 w 68"/>
                    <a:gd name="T27" fmla="*/ 7 h 68"/>
                    <a:gd name="T28" fmla="*/ 32 w 68"/>
                    <a:gd name="T29" fmla="*/ 12 h 68"/>
                    <a:gd name="T30" fmla="*/ 27 w 68"/>
                    <a:gd name="T31" fmla="*/ 15 h 68"/>
                    <a:gd name="T32" fmla="*/ 28 w 68"/>
                    <a:gd name="T33" fmla="*/ 25 h 68"/>
                    <a:gd name="T34" fmla="*/ 21 w 68"/>
                    <a:gd name="T35" fmla="*/ 16 h 68"/>
                    <a:gd name="T36" fmla="*/ 20 w 68"/>
                    <a:gd name="T37" fmla="*/ 5 h 68"/>
                    <a:gd name="T38" fmla="*/ 11 w 68"/>
                    <a:gd name="T39" fmla="*/ 8 h 68"/>
                    <a:gd name="T40" fmla="*/ 5 w 68"/>
                    <a:gd name="T41" fmla="*/ 16 h 68"/>
                    <a:gd name="T42" fmla="*/ 19 w 68"/>
                    <a:gd name="T43" fmla="*/ 21 h 68"/>
                    <a:gd name="T44" fmla="*/ 22 w 68"/>
                    <a:gd name="T45" fmla="*/ 25 h 68"/>
                    <a:gd name="T46" fmla="*/ 20 w 68"/>
                    <a:gd name="T47" fmla="*/ 32 h 68"/>
                    <a:gd name="T48" fmla="*/ 14 w 68"/>
                    <a:gd name="T49" fmla="*/ 32 h 68"/>
                    <a:gd name="T50" fmla="*/ 1 w 68"/>
                    <a:gd name="T51" fmla="*/ 26 h 68"/>
                    <a:gd name="T52" fmla="*/ 0 w 68"/>
                    <a:gd name="T53" fmla="*/ 36 h 68"/>
                    <a:gd name="T54" fmla="*/ 3 w 68"/>
                    <a:gd name="T55" fmla="*/ 44 h 68"/>
                    <a:gd name="T56" fmla="*/ 12 w 68"/>
                    <a:gd name="T57" fmla="*/ 38 h 68"/>
                    <a:gd name="T58" fmla="*/ 23 w 68"/>
                    <a:gd name="T59" fmla="*/ 36 h 68"/>
                    <a:gd name="T60" fmla="*/ 16 w 68"/>
                    <a:gd name="T61" fmla="*/ 42 h 68"/>
                    <a:gd name="T62" fmla="*/ 17 w 68"/>
                    <a:gd name="T63" fmla="*/ 48 h 68"/>
                    <a:gd name="T64" fmla="*/ 13 w 68"/>
                    <a:gd name="T65" fmla="*/ 52 h 68"/>
                    <a:gd name="T66" fmla="*/ 16 w 68"/>
                    <a:gd name="T67" fmla="*/ 54 h 68"/>
                    <a:gd name="T68" fmla="*/ 20 w 68"/>
                    <a:gd name="T69" fmla="*/ 50 h 68"/>
                    <a:gd name="T70" fmla="*/ 25 w 68"/>
                    <a:gd name="T71" fmla="*/ 52 h 68"/>
                    <a:gd name="T72" fmla="*/ 32 w 68"/>
                    <a:gd name="T73" fmla="*/ 44 h 68"/>
                    <a:gd name="T74" fmla="*/ 30 w 68"/>
                    <a:gd name="T75" fmla="*/ 55 h 68"/>
                    <a:gd name="T76" fmla="*/ 23 w 68"/>
                    <a:gd name="T77" fmla="*/ 64 h 68"/>
                    <a:gd name="T78" fmla="*/ 32 w 68"/>
                    <a:gd name="T79" fmla="*/ 68 h 68"/>
                    <a:gd name="T80" fmla="*/ 42 w 68"/>
                    <a:gd name="T81" fmla="*/ 67 h 68"/>
                    <a:gd name="T82" fmla="*/ 36 w 68"/>
                    <a:gd name="T83" fmla="*/ 53 h 68"/>
                    <a:gd name="T84" fmla="*/ 36 w 68"/>
                    <a:gd name="T85" fmla="*/ 48 h 68"/>
                    <a:gd name="T86" fmla="*/ 42 w 68"/>
                    <a:gd name="T87" fmla="*/ 45 h 68"/>
                    <a:gd name="T88" fmla="*/ 46 w 68"/>
                    <a:gd name="T89" fmla="*/ 49 h 68"/>
                    <a:gd name="T90" fmla="*/ 52 w 68"/>
                    <a:gd name="T91" fmla="*/ 63 h 68"/>
                    <a:gd name="T92" fmla="*/ 59 w 68"/>
                    <a:gd name="T93" fmla="*/ 56 h 68"/>
                    <a:gd name="T94" fmla="*/ 63 w 68"/>
                    <a:gd name="T95" fmla="*/ 48 h 68"/>
                    <a:gd name="T96" fmla="*/ 52 w 68"/>
                    <a:gd name="T97" fmla="*/ 46 h 68"/>
                    <a:gd name="T98" fmla="*/ 42 w 68"/>
                    <a:gd name="T99" fmla="*/ 40 h 68"/>
                    <a:gd name="T100" fmla="*/ 53 w 68"/>
                    <a:gd name="T101" fmla="*/ 40 h 68"/>
                    <a:gd name="T102" fmla="*/ 55 w 68"/>
                    <a:gd name="T103" fmla="*/ 36 h 68"/>
                    <a:gd name="T104" fmla="*/ 61 w 68"/>
                    <a:gd name="T105" fmla="*/ 36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68" h="68">
                      <a:moveTo>
                        <a:pt x="68" y="32"/>
                      </a:moveTo>
                      <a:cubicBezTo>
                        <a:pt x="61" y="32"/>
                        <a:pt x="61" y="32"/>
                        <a:pt x="61" y="32"/>
                      </a:cubicBezTo>
                      <a:cubicBezTo>
                        <a:pt x="67" y="26"/>
                        <a:pt x="67" y="26"/>
                        <a:pt x="67" y="26"/>
                      </a:cubicBezTo>
                      <a:cubicBezTo>
                        <a:pt x="64" y="23"/>
                        <a:pt x="64" y="23"/>
                        <a:pt x="64" y="23"/>
                      </a:cubicBezTo>
                      <a:cubicBezTo>
                        <a:pt x="55" y="32"/>
                        <a:pt x="55" y="32"/>
                        <a:pt x="55" y="32"/>
                      </a:cubicBezTo>
                      <a:cubicBezTo>
                        <a:pt x="53" y="32"/>
                        <a:pt x="53" y="32"/>
                        <a:pt x="53" y="32"/>
                      </a:cubicBezTo>
                      <a:cubicBezTo>
                        <a:pt x="55" y="30"/>
                        <a:pt x="55" y="30"/>
                        <a:pt x="55" y="30"/>
                      </a:cubicBezTo>
                      <a:cubicBezTo>
                        <a:pt x="53" y="27"/>
                        <a:pt x="53" y="27"/>
                        <a:pt x="53" y="27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4" y="32"/>
                        <a:pt x="44" y="32"/>
                        <a:pt x="44" y="32"/>
                      </a:cubicBezTo>
                      <a:cubicBezTo>
                        <a:pt x="44" y="30"/>
                        <a:pt x="43" y="29"/>
                        <a:pt x="42" y="28"/>
                      </a:cubicBezTo>
                      <a:cubicBezTo>
                        <a:pt x="45" y="25"/>
                        <a:pt x="45" y="25"/>
                        <a:pt x="45" y="25"/>
                      </a:cubicBezTo>
                      <a:cubicBezTo>
                        <a:pt x="52" y="25"/>
                        <a:pt x="52" y="25"/>
                        <a:pt x="52" y="25"/>
                      </a:cubicBezTo>
                      <a:cubicBezTo>
                        <a:pt x="52" y="21"/>
                        <a:pt x="52" y="21"/>
                        <a:pt x="52" y="21"/>
                      </a:cubicBezTo>
                      <a:cubicBezTo>
                        <a:pt x="49" y="21"/>
                        <a:pt x="49" y="21"/>
                        <a:pt x="49" y="21"/>
                      </a:cubicBezTo>
                      <a:cubicBezTo>
                        <a:pt x="50" y="20"/>
                        <a:pt x="50" y="20"/>
                        <a:pt x="50" y="20"/>
                      </a:cubicBezTo>
                      <a:cubicBezTo>
                        <a:pt x="63" y="20"/>
                        <a:pt x="63" y="20"/>
                        <a:pt x="63" y="20"/>
                      </a:cubicBezTo>
                      <a:cubicBezTo>
                        <a:pt x="63" y="16"/>
                        <a:pt x="63" y="16"/>
                        <a:pt x="63" y="16"/>
                      </a:cubicBezTo>
                      <a:cubicBezTo>
                        <a:pt x="54" y="16"/>
                        <a:pt x="54" y="16"/>
                        <a:pt x="54" y="16"/>
                      </a:cubicBezTo>
                      <a:cubicBezTo>
                        <a:pt x="59" y="11"/>
                        <a:pt x="59" y="11"/>
                        <a:pt x="59" y="11"/>
                      </a:cubicBez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52" y="13"/>
                        <a:pt x="52" y="13"/>
                        <a:pt x="52" y="13"/>
                      </a:cubicBezTo>
                      <a:cubicBezTo>
                        <a:pt x="52" y="5"/>
                        <a:pt x="52" y="5"/>
                        <a:pt x="52" y="5"/>
                      </a:cubicBezTo>
                      <a:cubicBezTo>
                        <a:pt x="48" y="5"/>
                        <a:pt x="48" y="5"/>
                        <a:pt x="48" y="5"/>
                      </a:cubicBezTo>
                      <a:cubicBezTo>
                        <a:pt x="48" y="17"/>
                        <a:pt x="48" y="17"/>
                        <a:pt x="48" y="17"/>
                      </a:cubicBez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2" y="16"/>
                        <a:pt x="42" y="16"/>
                        <a:pt x="42" y="16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0" y="25"/>
                        <a:pt x="40" y="25"/>
                        <a:pt x="40" y="25"/>
                      </a:cubicBezTo>
                      <a:cubicBezTo>
                        <a:pt x="38" y="24"/>
                        <a:pt x="37" y="24"/>
                        <a:pt x="36" y="23"/>
                      </a:cubicBezTo>
                      <a:cubicBezTo>
                        <a:pt x="36" y="20"/>
                        <a:pt x="36" y="20"/>
                        <a:pt x="36" y="20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8" y="12"/>
                        <a:pt x="38" y="12"/>
                        <a:pt x="38" y="12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42" y="1"/>
                        <a:pt x="42" y="1"/>
                        <a:pt x="42" y="1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14"/>
                        <a:pt x="32" y="14"/>
                        <a:pt x="32" y="14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ubicBezTo>
                        <a:pt x="30" y="24"/>
                        <a:pt x="29" y="24"/>
                        <a:pt x="28" y="25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9"/>
                        <a:pt x="21" y="19"/>
                        <a:pt x="21" y="19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4" y="29"/>
                        <a:pt x="24" y="30"/>
                        <a:pt x="23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1" y="42"/>
                        <a:pt x="1" y="42"/>
                        <a:pt x="1" y="42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15" y="40"/>
                        <a:pt x="15" y="40"/>
                        <a:pt x="15" y="40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4" y="37"/>
                        <a:pt x="24" y="38"/>
                        <a:pt x="25" y="40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16" y="42"/>
                        <a:pt x="16" y="42"/>
                        <a:pt x="16" y="42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5" y="52"/>
                        <a:pt x="5" y="52"/>
                        <a:pt x="5" y="52"/>
                      </a:cubicBezTo>
                      <a:cubicBezTo>
                        <a:pt x="13" y="52"/>
                        <a:pt x="13" y="52"/>
                        <a:pt x="13" y="52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6" y="63"/>
                        <a:pt x="16" y="63"/>
                        <a:pt x="16" y="63"/>
                      </a:cubicBezTo>
                      <a:cubicBezTo>
                        <a:pt x="20" y="63"/>
                        <a:pt x="20" y="63"/>
                        <a:pt x="20" y="63"/>
                      </a:cubicBezTo>
                      <a:cubicBezTo>
                        <a:pt x="20" y="50"/>
                        <a:pt x="20" y="50"/>
                        <a:pt x="20" y="50"/>
                      </a:cubicBezTo>
                      <a:cubicBezTo>
                        <a:pt x="21" y="49"/>
                        <a:pt x="21" y="49"/>
                        <a:pt x="21" y="49"/>
                      </a:cubicBezTo>
                      <a:cubicBezTo>
                        <a:pt x="21" y="52"/>
                        <a:pt x="21" y="52"/>
                        <a:pt x="21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45"/>
                        <a:pt x="25" y="45"/>
                        <a:pt x="25" y="45"/>
                      </a:cubicBezTo>
                      <a:cubicBezTo>
                        <a:pt x="28" y="42"/>
                        <a:pt x="28" y="42"/>
                        <a:pt x="28" y="42"/>
                      </a:cubicBezTo>
                      <a:cubicBezTo>
                        <a:pt x="29" y="43"/>
                        <a:pt x="30" y="44"/>
                        <a:pt x="32" y="44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27" y="53"/>
                        <a:pt x="27" y="53"/>
                        <a:pt x="27" y="53"/>
                      </a:cubicBezTo>
                      <a:cubicBezTo>
                        <a:pt x="30" y="55"/>
                        <a:pt x="30" y="55"/>
                        <a:pt x="30" y="55"/>
                      </a:cubicBezTo>
                      <a:cubicBezTo>
                        <a:pt x="32" y="53"/>
                        <a:pt x="32" y="53"/>
                        <a:pt x="32" y="53"/>
                      </a:cubicBezTo>
                      <a:cubicBezTo>
                        <a:pt x="32" y="55"/>
                        <a:pt x="32" y="55"/>
                        <a:pt x="32" y="55"/>
                      </a:cubicBezTo>
                      <a:cubicBezTo>
                        <a:pt x="23" y="64"/>
                        <a:pt x="23" y="64"/>
                        <a:pt x="23" y="64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32" y="61"/>
                        <a:pt x="32" y="61"/>
                        <a:pt x="32" y="61"/>
                      </a:cubicBezTo>
                      <a:cubicBezTo>
                        <a:pt x="32" y="68"/>
                        <a:pt x="32" y="68"/>
                        <a:pt x="32" y="68"/>
                      </a:cubicBezTo>
                      <a:cubicBezTo>
                        <a:pt x="36" y="68"/>
                        <a:pt x="36" y="68"/>
                        <a:pt x="36" y="68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42" y="67"/>
                        <a:pt x="42" y="67"/>
                        <a:pt x="42" y="67"/>
                      </a:cubicBezTo>
                      <a:cubicBezTo>
                        <a:pt x="44" y="64"/>
                        <a:pt x="44" y="64"/>
                        <a:pt x="44" y="64"/>
                      </a:cubicBezTo>
                      <a:cubicBezTo>
                        <a:pt x="36" y="55"/>
                        <a:pt x="36" y="55"/>
                        <a:pt x="36" y="55"/>
                      </a:cubicBezTo>
                      <a:cubicBezTo>
                        <a:pt x="36" y="53"/>
                        <a:pt x="36" y="53"/>
                        <a:pt x="36" y="53"/>
                      </a:cubicBezTo>
                      <a:cubicBezTo>
                        <a:pt x="38" y="55"/>
                        <a:pt x="38" y="55"/>
                        <a:pt x="38" y="55"/>
                      </a:cubicBezTo>
                      <a:cubicBezTo>
                        <a:pt x="40" y="53"/>
                        <a:pt x="40" y="53"/>
                        <a:pt x="40" y="53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37" y="44"/>
                        <a:pt x="38" y="43"/>
                        <a:pt x="40" y="42"/>
                      </a:cubicBezTo>
                      <a:cubicBezTo>
                        <a:pt x="42" y="45"/>
                        <a:pt x="42" y="45"/>
                        <a:pt x="42" y="45"/>
                      </a:cubicBezTo>
                      <a:cubicBezTo>
                        <a:pt x="42" y="52"/>
                        <a:pt x="42" y="52"/>
                        <a:pt x="42" y="52"/>
                      </a:cubicBezTo>
                      <a:cubicBezTo>
                        <a:pt x="46" y="52"/>
                        <a:pt x="46" y="52"/>
                        <a:pt x="46" y="52"/>
                      </a:cubicBezTo>
                      <a:cubicBezTo>
                        <a:pt x="46" y="49"/>
                        <a:pt x="46" y="49"/>
                        <a:pt x="46" y="49"/>
                      </a:cubicBezTo>
                      <a:cubicBezTo>
                        <a:pt x="48" y="50"/>
                        <a:pt x="48" y="50"/>
                        <a:pt x="48" y="50"/>
                      </a:cubicBezTo>
                      <a:cubicBezTo>
                        <a:pt x="48" y="63"/>
                        <a:pt x="48" y="63"/>
                        <a:pt x="48" y="63"/>
                      </a:cubicBezTo>
                      <a:cubicBezTo>
                        <a:pt x="52" y="63"/>
                        <a:pt x="52" y="63"/>
                        <a:pt x="52" y="63"/>
                      </a:cubicBezTo>
                      <a:cubicBezTo>
                        <a:pt x="52" y="54"/>
                        <a:pt x="52" y="54"/>
                        <a:pt x="52" y="54"/>
                      </a:cubicBezTo>
                      <a:cubicBezTo>
                        <a:pt x="56" y="59"/>
                        <a:pt x="56" y="59"/>
                        <a:pt x="56" y="59"/>
                      </a:cubicBezTo>
                      <a:cubicBezTo>
                        <a:pt x="59" y="56"/>
                        <a:pt x="59" y="56"/>
                        <a:pt x="59" y="56"/>
                      </a:cubicBezTo>
                      <a:cubicBezTo>
                        <a:pt x="54" y="52"/>
                        <a:pt x="54" y="52"/>
                        <a:pt x="54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48"/>
                        <a:pt x="63" y="48"/>
                        <a:pt x="63" y="48"/>
                      </a:cubicBezTo>
                      <a:cubicBezTo>
                        <a:pt x="50" y="48"/>
                        <a:pt x="50" y="48"/>
                        <a:pt x="50" y="48"/>
                      </a:cubicBezTo>
                      <a:cubicBezTo>
                        <a:pt x="49" y="46"/>
                        <a:pt x="49" y="46"/>
                        <a:pt x="49" y="46"/>
                      </a:cubicBezTo>
                      <a:cubicBezTo>
                        <a:pt x="52" y="46"/>
                        <a:pt x="52" y="46"/>
                        <a:pt x="52" y="46"/>
                      </a:cubicBezTo>
                      <a:cubicBezTo>
                        <a:pt x="52" y="42"/>
                        <a:pt x="52" y="42"/>
                        <a:pt x="52" y="42"/>
                      </a:cubicBezTo>
                      <a:cubicBezTo>
                        <a:pt x="45" y="42"/>
                        <a:pt x="45" y="42"/>
                        <a:pt x="45" y="42"/>
                      </a:cubicBezTo>
                      <a:cubicBezTo>
                        <a:pt x="42" y="40"/>
                        <a:pt x="42" y="40"/>
                        <a:pt x="42" y="40"/>
                      </a:cubicBezTo>
                      <a:cubicBezTo>
                        <a:pt x="43" y="38"/>
                        <a:pt x="44" y="37"/>
                        <a:pt x="44" y="36"/>
                      </a:cubicBezTo>
                      <a:cubicBezTo>
                        <a:pt x="48" y="36"/>
                        <a:pt x="48" y="36"/>
                        <a:pt x="48" y="36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55" y="38"/>
                        <a:pt x="55" y="38"/>
                        <a:pt x="55" y="38"/>
                      </a:cubicBezTo>
                      <a:cubicBezTo>
                        <a:pt x="53" y="36"/>
                        <a:pt x="53" y="36"/>
                        <a:pt x="53" y="36"/>
                      </a:cubicBezTo>
                      <a:cubicBezTo>
                        <a:pt x="55" y="36"/>
                        <a:pt x="55" y="36"/>
                        <a:pt x="55" y="36"/>
                      </a:cubicBezTo>
                      <a:cubicBezTo>
                        <a:pt x="64" y="44"/>
                        <a:pt x="64" y="44"/>
                        <a:pt x="64" y="44"/>
                      </a:cubicBezTo>
                      <a:cubicBezTo>
                        <a:pt x="67" y="42"/>
                        <a:pt x="67" y="42"/>
                        <a:pt x="67" y="42"/>
                      </a:cubicBezTo>
                      <a:cubicBezTo>
                        <a:pt x="61" y="36"/>
                        <a:pt x="61" y="36"/>
                        <a:pt x="61" y="36"/>
                      </a:cubicBezTo>
                      <a:cubicBezTo>
                        <a:pt x="68" y="36"/>
                        <a:pt x="68" y="36"/>
                        <a:pt x="68" y="36"/>
                      </a:cubicBezTo>
                      <a:lnTo>
                        <a:pt x="68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9" name="Freeform: Shape 100">
                  <a:extLst>
                    <a:ext uri="{FF2B5EF4-FFF2-40B4-BE49-F238E27FC236}">
                      <a16:creationId xmlns:a16="http://schemas.microsoft.com/office/drawing/2014/main" xmlns="" id="{E3EDC9C1-1938-4577-9B19-0B75594EB9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2838" y="2159700"/>
                  <a:ext cx="344341" cy="401935"/>
                </a:xfrm>
                <a:custGeom>
                  <a:avLst/>
                  <a:gdLst>
                    <a:gd name="T0" fmla="*/ 73 w 78"/>
                    <a:gd name="T1" fmla="*/ 84 h 91"/>
                    <a:gd name="T2" fmla="*/ 78 w 78"/>
                    <a:gd name="T3" fmla="*/ 16 h 91"/>
                    <a:gd name="T4" fmla="*/ 66 w 78"/>
                    <a:gd name="T5" fmla="*/ 12 h 91"/>
                    <a:gd name="T6" fmla="*/ 77 w 78"/>
                    <a:gd name="T7" fmla="*/ 1 h 91"/>
                    <a:gd name="T8" fmla="*/ 65 w 78"/>
                    <a:gd name="T9" fmla="*/ 7 h 91"/>
                    <a:gd name="T10" fmla="*/ 71 w 78"/>
                    <a:gd name="T11" fmla="*/ 23 h 91"/>
                    <a:gd name="T12" fmla="*/ 65 w 78"/>
                    <a:gd name="T13" fmla="*/ 63 h 91"/>
                    <a:gd name="T14" fmla="*/ 70 w 78"/>
                    <a:gd name="T15" fmla="*/ 74 h 91"/>
                    <a:gd name="T16" fmla="*/ 65 w 78"/>
                    <a:gd name="T17" fmla="*/ 91 h 91"/>
                    <a:gd name="T18" fmla="*/ 65 w 78"/>
                    <a:gd name="T19" fmla="*/ 7 h 91"/>
                    <a:gd name="T20" fmla="*/ 60 w 78"/>
                    <a:gd name="T21" fmla="*/ 8 h 91"/>
                    <a:gd name="T22" fmla="*/ 50 w 78"/>
                    <a:gd name="T23" fmla="*/ 4 h 91"/>
                    <a:gd name="T24" fmla="*/ 53 w 78"/>
                    <a:gd name="T25" fmla="*/ 12 h 91"/>
                    <a:gd name="T26" fmla="*/ 50 w 78"/>
                    <a:gd name="T27" fmla="*/ 16 h 91"/>
                    <a:gd name="T28" fmla="*/ 65 w 78"/>
                    <a:gd name="T29" fmla="*/ 23 h 91"/>
                    <a:gd name="T30" fmla="*/ 50 w 78"/>
                    <a:gd name="T31" fmla="*/ 84 h 91"/>
                    <a:gd name="T32" fmla="*/ 63 w 78"/>
                    <a:gd name="T33" fmla="*/ 91 h 91"/>
                    <a:gd name="T34" fmla="*/ 65 w 78"/>
                    <a:gd name="T35" fmla="*/ 78 h 91"/>
                    <a:gd name="T36" fmla="*/ 61 w 78"/>
                    <a:gd name="T37" fmla="*/ 74 h 91"/>
                    <a:gd name="T38" fmla="*/ 65 w 78"/>
                    <a:gd name="T39" fmla="*/ 69 h 91"/>
                    <a:gd name="T40" fmla="*/ 65 w 78"/>
                    <a:gd name="T41" fmla="*/ 63 h 91"/>
                    <a:gd name="T42" fmla="*/ 50 w 78"/>
                    <a:gd name="T43" fmla="*/ 69 h 91"/>
                    <a:gd name="T44" fmla="*/ 55 w 78"/>
                    <a:gd name="T45" fmla="*/ 74 h 91"/>
                    <a:gd name="T46" fmla="*/ 50 w 78"/>
                    <a:gd name="T47" fmla="*/ 78 h 91"/>
                    <a:gd name="T48" fmla="*/ 50 w 78"/>
                    <a:gd name="T49" fmla="*/ 84 h 91"/>
                    <a:gd name="T50" fmla="*/ 46 w 78"/>
                    <a:gd name="T51" fmla="*/ 0 h 91"/>
                    <a:gd name="T52" fmla="*/ 43 w 78"/>
                    <a:gd name="T53" fmla="*/ 4 h 91"/>
                    <a:gd name="T54" fmla="*/ 50 w 78"/>
                    <a:gd name="T55" fmla="*/ 4 h 91"/>
                    <a:gd name="T56" fmla="*/ 39 w 78"/>
                    <a:gd name="T57" fmla="*/ 16 h 91"/>
                    <a:gd name="T58" fmla="*/ 50 w 78"/>
                    <a:gd name="T59" fmla="*/ 23 h 91"/>
                    <a:gd name="T60" fmla="*/ 39 w 78"/>
                    <a:gd name="T61" fmla="*/ 84 h 91"/>
                    <a:gd name="T62" fmla="*/ 50 w 78"/>
                    <a:gd name="T63" fmla="*/ 78 h 91"/>
                    <a:gd name="T64" fmla="*/ 50 w 78"/>
                    <a:gd name="T65" fmla="*/ 69 h 91"/>
                    <a:gd name="T66" fmla="*/ 39 w 78"/>
                    <a:gd name="T67" fmla="*/ 63 h 91"/>
                    <a:gd name="T68" fmla="*/ 39 w 78"/>
                    <a:gd name="T69" fmla="*/ 16 h 91"/>
                    <a:gd name="T70" fmla="*/ 0 w 78"/>
                    <a:gd name="T71" fmla="*/ 84 h 91"/>
                    <a:gd name="T72" fmla="*/ 6 w 78"/>
                    <a:gd name="T73" fmla="*/ 91 h 91"/>
                    <a:gd name="T74" fmla="*/ 16 w 78"/>
                    <a:gd name="T75" fmla="*/ 84 h 91"/>
                    <a:gd name="T76" fmla="*/ 39 w 78"/>
                    <a:gd name="T77" fmla="*/ 63 h 91"/>
                    <a:gd name="T78" fmla="*/ 7 w 78"/>
                    <a:gd name="T79" fmla="*/ 23 h 91"/>
                    <a:gd name="T80" fmla="*/ 39 w 78"/>
                    <a:gd name="T81" fmla="*/ 23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8" h="91">
                      <a:moveTo>
                        <a:pt x="73" y="91"/>
                      </a:moveTo>
                      <a:cubicBezTo>
                        <a:pt x="73" y="84"/>
                        <a:pt x="73" y="84"/>
                        <a:pt x="73" y="84"/>
                      </a:cubicBezTo>
                      <a:cubicBezTo>
                        <a:pt x="78" y="84"/>
                        <a:pt x="78" y="84"/>
                        <a:pt x="78" y="84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67" y="16"/>
                        <a:pt x="67" y="16"/>
                        <a:pt x="67" y="16"/>
                      </a:cubicBezTo>
                      <a:cubicBezTo>
                        <a:pt x="67" y="15"/>
                        <a:pt x="67" y="13"/>
                        <a:pt x="66" y="12"/>
                      </a:cubicBezTo>
                      <a:cubicBezTo>
                        <a:pt x="77" y="4"/>
                        <a:pt x="77" y="4"/>
                        <a:pt x="77" y="4"/>
                      </a:cubicBezTo>
                      <a:cubicBezTo>
                        <a:pt x="78" y="3"/>
                        <a:pt x="78" y="2"/>
                        <a:pt x="77" y="1"/>
                      </a:cubicBezTo>
                      <a:cubicBezTo>
                        <a:pt x="76" y="0"/>
                        <a:pt x="75" y="0"/>
                        <a:pt x="74" y="0"/>
                      </a:cubicBezTo>
                      <a:cubicBezTo>
                        <a:pt x="65" y="7"/>
                        <a:pt x="65" y="7"/>
                        <a:pt x="65" y="7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71" y="23"/>
                        <a:pt x="71" y="23"/>
                        <a:pt x="71" y="23"/>
                      </a:cubicBezTo>
                      <a:cubicBezTo>
                        <a:pt x="71" y="63"/>
                        <a:pt x="71" y="63"/>
                        <a:pt x="71" y="63"/>
                      </a:cubicBezTo>
                      <a:cubicBezTo>
                        <a:pt x="65" y="63"/>
                        <a:pt x="65" y="63"/>
                        <a:pt x="65" y="63"/>
                      </a:cubicBezTo>
                      <a:cubicBezTo>
                        <a:pt x="65" y="69"/>
                        <a:pt x="65" y="69"/>
                        <a:pt x="65" y="69"/>
                      </a:cubicBezTo>
                      <a:cubicBezTo>
                        <a:pt x="68" y="69"/>
                        <a:pt x="70" y="71"/>
                        <a:pt x="70" y="74"/>
                      </a:cubicBezTo>
                      <a:cubicBezTo>
                        <a:pt x="70" y="76"/>
                        <a:pt x="68" y="78"/>
                        <a:pt x="65" y="78"/>
                      </a:cubicBezTo>
                      <a:cubicBezTo>
                        <a:pt x="65" y="91"/>
                        <a:pt x="65" y="91"/>
                        <a:pt x="65" y="91"/>
                      </a:cubicBezTo>
                      <a:lnTo>
                        <a:pt x="73" y="91"/>
                      </a:lnTo>
                      <a:close/>
                      <a:moveTo>
                        <a:pt x="65" y="7"/>
                      </a:move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2" y="9"/>
                        <a:pt x="61" y="8"/>
                        <a:pt x="60" y="8"/>
                      </a:cubicBezTo>
                      <a:cubicBezTo>
                        <a:pt x="59" y="8"/>
                        <a:pt x="58" y="9"/>
                        <a:pt x="57" y="9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3" y="12"/>
                        <a:pt x="53" y="12"/>
                        <a:pt x="53" y="12"/>
                      </a:cubicBezTo>
                      <a:cubicBezTo>
                        <a:pt x="52" y="13"/>
                        <a:pt x="52" y="15"/>
                        <a:pt x="52" y="16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65" y="7"/>
                        <a:pt x="65" y="7"/>
                        <a:pt x="65" y="7"/>
                      </a:cubicBezTo>
                      <a:close/>
                      <a:moveTo>
                        <a:pt x="50" y="84"/>
                      </a:moveTo>
                      <a:cubicBezTo>
                        <a:pt x="63" y="84"/>
                        <a:pt x="63" y="84"/>
                        <a:pt x="63" y="84"/>
                      </a:cubicBezTo>
                      <a:cubicBezTo>
                        <a:pt x="63" y="91"/>
                        <a:pt x="63" y="91"/>
                        <a:pt x="63" y="91"/>
                      </a:cubicBezTo>
                      <a:cubicBezTo>
                        <a:pt x="65" y="91"/>
                        <a:pt x="65" y="91"/>
                        <a:pt x="65" y="91"/>
                      </a:cubicBezTo>
                      <a:cubicBezTo>
                        <a:pt x="65" y="78"/>
                        <a:pt x="65" y="78"/>
                        <a:pt x="65" y="78"/>
                      </a:cubicBezTo>
                      <a:cubicBezTo>
                        <a:pt x="65" y="78"/>
                        <a:pt x="65" y="78"/>
                        <a:pt x="65" y="78"/>
                      </a:cubicBezTo>
                      <a:cubicBezTo>
                        <a:pt x="63" y="78"/>
                        <a:pt x="61" y="76"/>
                        <a:pt x="61" y="74"/>
                      </a:cubicBezTo>
                      <a:cubicBezTo>
                        <a:pt x="61" y="74"/>
                        <a:pt x="61" y="74"/>
                        <a:pt x="61" y="74"/>
                      </a:cubicBezTo>
                      <a:cubicBezTo>
                        <a:pt x="61" y="71"/>
                        <a:pt x="63" y="69"/>
                        <a:pt x="65" y="69"/>
                      </a:cubicBezTo>
                      <a:cubicBezTo>
                        <a:pt x="65" y="69"/>
                        <a:pt x="65" y="69"/>
                        <a:pt x="65" y="69"/>
                      </a:cubicBezTo>
                      <a:cubicBezTo>
                        <a:pt x="65" y="63"/>
                        <a:pt x="65" y="63"/>
                        <a:pt x="65" y="63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53" y="69"/>
                        <a:pt x="55" y="71"/>
                        <a:pt x="55" y="74"/>
                      </a:cubicBezTo>
                      <a:cubicBezTo>
                        <a:pt x="55" y="76"/>
                        <a:pt x="53" y="78"/>
                        <a:pt x="50" y="78"/>
                      </a:cubicBezTo>
                      <a:cubicBezTo>
                        <a:pt x="50" y="78"/>
                        <a:pt x="50" y="78"/>
                        <a:pt x="50" y="78"/>
                      </a:cubicBezTo>
                      <a:cubicBezTo>
                        <a:pt x="50" y="78"/>
                        <a:pt x="50" y="78"/>
                        <a:pt x="50" y="78"/>
                      </a:cubicBezTo>
                      <a:lnTo>
                        <a:pt x="50" y="84"/>
                      </a:lnTo>
                      <a:close/>
                      <a:moveTo>
                        <a:pt x="50" y="4"/>
                      </a:move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5" y="0"/>
                        <a:pt x="43" y="0"/>
                        <a:pt x="42" y="1"/>
                      </a:cubicBezTo>
                      <a:cubicBezTo>
                        <a:pt x="42" y="2"/>
                        <a:pt x="42" y="3"/>
                        <a:pt x="43" y="4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4"/>
                        <a:pt x="50" y="4"/>
                        <a:pt x="50" y="4"/>
                      </a:cubicBezTo>
                      <a:close/>
                      <a:moveTo>
                        <a:pt x="50" y="16"/>
                      </a:move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lose/>
                      <a:moveTo>
                        <a:pt x="39" y="84"/>
                      </a:moveTo>
                      <a:cubicBezTo>
                        <a:pt x="50" y="84"/>
                        <a:pt x="50" y="84"/>
                        <a:pt x="50" y="84"/>
                      </a:cubicBezTo>
                      <a:cubicBezTo>
                        <a:pt x="50" y="78"/>
                        <a:pt x="50" y="78"/>
                        <a:pt x="50" y="78"/>
                      </a:cubicBezTo>
                      <a:cubicBezTo>
                        <a:pt x="48" y="78"/>
                        <a:pt x="46" y="76"/>
                        <a:pt x="46" y="74"/>
                      </a:cubicBezTo>
                      <a:cubicBezTo>
                        <a:pt x="46" y="71"/>
                        <a:pt x="48" y="69"/>
                        <a:pt x="50" y="69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39" y="63"/>
                        <a:pt x="39" y="63"/>
                        <a:pt x="39" y="63"/>
                      </a:cubicBezTo>
                      <a:lnTo>
                        <a:pt x="39" y="84"/>
                      </a:lnTo>
                      <a:close/>
                      <a:moveTo>
                        <a:pt x="39" y="16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6" y="91"/>
                        <a:pt x="6" y="91"/>
                        <a:pt x="6" y="91"/>
                      </a:cubicBezTo>
                      <a:cubicBezTo>
                        <a:pt x="16" y="91"/>
                        <a:pt x="16" y="91"/>
                        <a:pt x="16" y="91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39" y="84"/>
                        <a:pt x="39" y="84"/>
                        <a:pt x="39" y="84"/>
                      </a:cubicBezTo>
                      <a:cubicBezTo>
                        <a:pt x="39" y="63"/>
                        <a:pt x="39" y="63"/>
                        <a:pt x="39" y="63"/>
                      </a:cubicBezTo>
                      <a:cubicBezTo>
                        <a:pt x="7" y="63"/>
                        <a:pt x="7" y="63"/>
                        <a:pt x="7" y="6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lnTo>
                        <a:pt x="39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0" name="Freeform: Shape 101">
                  <a:extLst>
                    <a:ext uri="{FF2B5EF4-FFF2-40B4-BE49-F238E27FC236}">
                      <a16:creationId xmlns:a16="http://schemas.microsoft.com/office/drawing/2014/main" xmlns="" id="{9A4B1AF0-031A-4BE4-857B-9C908E6408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10800" y="1687916"/>
                  <a:ext cx="208320" cy="122541"/>
                </a:xfrm>
                <a:custGeom>
                  <a:avLst/>
                  <a:gdLst>
                    <a:gd name="T0" fmla="*/ 170 w 170"/>
                    <a:gd name="T1" fmla="*/ 0 h 100"/>
                    <a:gd name="T2" fmla="*/ 11 w 170"/>
                    <a:gd name="T3" fmla="*/ 0 h 100"/>
                    <a:gd name="T4" fmla="*/ 11 w 170"/>
                    <a:gd name="T5" fmla="*/ 28 h 100"/>
                    <a:gd name="T6" fmla="*/ 0 w 170"/>
                    <a:gd name="T7" fmla="*/ 28 h 100"/>
                    <a:gd name="T8" fmla="*/ 0 w 170"/>
                    <a:gd name="T9" fmla="*/ 72 h 100"/>
                    <a:gd name="T10" fmla="*/ 11 w 170"/>
                    <a:gd name="T11" fmla="*/ 72 h 100"/>
                    <a:gd name="T12" fmla="*/ 11 w 170"/>
                    <a:gd name="T13" fmla="*/ 100 h 100"/>
                    <a:gd name="T14" fmla="*/ 170 w 170"/>
                    <a:gd name="T15" fmla="*/ 100 h 100"/>
                    <a:gd name="T16" fmla="*/ 170 w 170"/>
                    <a:gd name="T17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0" h="100">
                      <a:moveTo>
                        <a:pt x="170" y="0"/>
                      </a:moveTo>
                      <a:lnTo>
                        <a:pt x="11" y="0"/>
                      </a:lnTo>
                      <a:lnTo>
                        <a:pt x="11" y="28"/>
                      </a:lnTo>
                      <a:lnTo>
                        <a:pt x="0" y="28"/>
                      </a:lnTo>
                      <a:lnTo>
                        <a:pt x="0" y="72"/>
                      </a:lnTo>
                      <a:lnTo>
                        <a:pt x="11" y="72"/>
                      </a:lnTo>
                      <a:lnTo>
                        <a:pt x="11" y="100"/>
                      </a:lnTo>
                      <a:lnTo>
                        <a:pt x="170" y="100"/>
                      </a:lnTo>
                      <a:lnTo>
                        <a:pt x="17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1" name="Oval 102">
                  <a:extLst>
                    <a:ext uri="{FF2B5EF4-FFF2-40B4-BE49-F238E27FC236}">
                      <a16:creationId xmlns:a16="http://schemas.microsoft.com/office/drawing/2014/main" xmlns="" id="{2371883E-D76C-4725-8125-A8CC7D7CA9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83357" y="1709973"/>
                  <a:ext cx="66172" cy="6617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2" name="Freeform: Shape 103">
                  <a:extLst>
                    <a:ext uri="{FF2B5EF4-FFF2-40B4-BE49-F238E27FC236}">
                      <a16:creationId xmlns:a16="http://schemas.microsoft.com/office/drawing/2014/main" xmlns="" id="{99E7D811-7264-4848-8CB3-5610C1ED9F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25763" y="1660957"/>
                  <a:ext cx="176459" cy="330861"/>
                </a:xfrm>
                <a:custGeom>
                  <a:avLst/>
                  <a:gdLst>
                    <a:gd name="T0" fmla="*/ 20 w 40"/>
                    <a:gd name="T1" fmla="*/ 75 h 75"/>
                    <a:gd name="T2" fmla="*/ 40 w 40"/>
                    <a:gd name="T3" fmla="*/ 75 h 75"/>
                    <a:gd name="T4" fmla="*/ 40 w 40"/>
                    <a:gd name="T5" fmla="*/ 26 h 75"/>
                    <a:gd name="T6" fmla="*/ 40 w 40"/>
                    <a:gd name="T7" fmla="*/ 14 h 75"/>
                    <a:gd name="T8" fmla="*/ 40 w 40"/>
                    <a:gd name="T9" fmla="*/ 0 h 75"/>
                    <a:gd name="T10" fmla="*/ 20 w 40"/>
                    <a:gd name="T11" fmla="*/ 0 h 75"/>
                    <a:gd name="T12" fmla="*/ 20 w 40"/>
                    <a:gd name="T13" fmla="*/ 4 h 75"/>
                    <a:gd name="T14" fmla="*/ 35 w 40"/>
                    <a:gd name="T15" fmla="*/ 19 h 75"/>
                    <a:gd name="T16" fmla="*/ 20 w 40"/>
                    <a:gd name="T17" fmla="*/ 33 h 75"/>
                    <a:gd name="T18" fmla="*/ 20 w 40"/>
                    <a:gd name="T19" fmla="*/ 75 h 75"/>
                    <a:gd name="T20" fmla="*/ 0 w 40"/>
                    <a:gd name="T21" fmla="*/ 75 h 75"/>
                    <a:gd name="T22" fmla="*/ 20 w 40"/>
                    <a:gd name="T23" fmla="*/ 75 h 75"/>
                    <a:gd name="T24" fmla="*/ 20 w 40"/>
                    <a:gd name="T25" fmla="*/ 33 h 75"/>
                    <a:gd name="T26" fmla="*/ 20 w 40"/>
                    <a:gd name="T27" fmla="*/ 33 h 75"/>
                    <a:gd name="T28" fmla="*/ 5 w 40"/>
                    <a:gd name="T29" fmla="*/ 19 h 75"/>
                    <a:gd name="T30" fmla="*/ 20 w 40"/>
                    <a:gd name="T31" fmla="*/ 4 h 75"/>
                    <a:gd name="T32" fmla="*/ 20 w 40"/>
                    <a:gd name="T33" fmla="*/ 4 h 75"/>
                    <a:gd name="T34" fmla="*/ 20 w 40"/>
                    <a:gd name="T35" fmla="*/ 4 h 75"/>
                    <a:gd name="T36" fmla="*/ 20 w 40"/>
                    <a:gd name="T37" fmla="*/ 0 h 75"/>
                    <a:gd name="T38" fmla="*/ 0 w 40"/>
                    <a:gd name="T39" fmla="*/ 0 h 75"/>
                    <a:gd name="T40" fmla="*/ 0 w 40"/>
                    <a:gd name="T41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0" h="75">
                      <a:moveTo>
                        <a:pt x="20" y="75"/>
                      </a:moveTo>
                      <a:cubicBezTo>
                        <a:pt x="40" y="75"/>
                        <a:pt x="40" y="75"/>
                        <a:pt x="40" y="75"/>
                      </a:cubicBezTo>
                      <a:cubicBezTo>
                        <a:pt x="40" y="26"/>
                        <a:pt x="40" y="26"/>
                        <a:pt x="40" y="26"/>
                      </a:cubicBezTo>
                      <a:cubicBezTo>
                        <a:pt x="40" y="14"/>
                        <a:pt x="40" y="14"/>
                        <a:pt x="40" y="14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8" y="4"/>
                        <a:pt x="35" y="10"/>
                        <a:pt x="35" y="19"/>
                      </a:cubicBezTo>
                      <a:cubicBezTo>
                        <a:pt x="35" y="27"/>
                        <a:pt x="28" y="33"/>
                        <a:pt x="20" y="33"/>
                      </a:cubicBezTo>
                      <a:lnTo>
                        <a:pt x="20" y="75"/>
                      </a:lnTo>
                      <a:close/>
                      <a:moveTo>
                        <a:pt x="0" y="75"/>
                      </a:moveTo>
                      <a:cubicBezTo>
                        <a:pt x="20" y="75"/>
                        <a:pt x="20" y="75"/>
                        <a:pt x="20" y="75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12" y="33"/>
                        <a:pt x="5" y="27"/>
                        <a:pt x="5" y="19"/>
                      </a:cubicBezTo>
                      <a:cubicBezTo>
                        <a:pt x="5" y="10"/>
                        <a:pt x="12" y="4"/>
                        <a:pt x="20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3" name="Freeform: Shape 104">
                  <a:extLst>
                    <a:ext uri="{FF2B5EF4-FFF2-40B4-BE49-F238E27FC236}">
                      <a16:creationId xmlns:a16="http://schemas.microsoft.com/office/drawing/2014/main" xmlns="" id="{C88BCD78-6C33-4A74-91EC-2D6ACB1C83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60848" y="4169377"/>
                  <a:ext cx="202193" cy="203419"/>
                </a:xfrm>
                <a:custGeom>
                  <a:avLst/>
                  <a:gdLst>
                    <a:gd name="T0" fmla="*/ 41 w 46"/>
                    <a:gd name="T1" fmla="*/ 32 h 46"/>
                    <a:gd name="T2" fmla="*/ 43 w 46"/>
                    <a:gd name="T3" fmla="*/ 34 h 46"/>
                    <a:gd name="T4" fmla="*/ 38 w 46"/>
                    <a:gd name="T5" fmla="*/ 41 h 46"/>
                    <a:gd name="T6" fmla="*/ 35 w 46"/>
                    <a:gd name="T7" fmla="*/ 38 h 46"/>
                    <a:gd name="T8" fmla="*/ 29 w 46"/>
                    <a:gd name="T9" fmla="*/ 42 h 46"/>
                    <a:gd name="T10" fmla="*/ 29 w 46"/>
                    <a:gd name="T11" fmla="*/ 45 h 46"/>
                    <a:gd name="T12" fmla="*/ 23 w 46"/>
                    <a:gd name="T13" fmla="*/ 45 h 46"/>
                    <a:gd name="T14" fmla="*/ 23 w 46"/>
                    <a:gd name="T15" fmla="*/ 36 h 46"/>
                    <a:gd name="T16" fmla="*/ 33 w 46"/>
                    <a:gd name="T17" fmla="*/ 31 h 46"/>
                    <a:gd name="T18" fmla="*/ 32 w 46"/>
                    <a:gd name="T19" fmla="*/ 13 h 46"/>
                    <a:gd name="T20" fmla="*/ 32 w 46"/>
                    <a:gd name="T21" fmla="*/ 13 h 46"/>
                    <a:gd name="T22" fmla="*/ 27 w 46"/>
                    <a:gd name="T23" fmla="*/ 10 h 46"/>
                    <a:gd name="T24" fmla="*/ 23 w 46"/>
                    <a:gd name="T25" fmla="*/ 10 h 46"/>
                    <a:gd name="T26" fmla="*/ 23 w 46"/>
                    <a:gd name="T27" fmla="*/ 0 h 46"/>
                    <a:gd name="T28" fmla="*/ 26 w 46"/>
                    <a:gd name="T29" fmla="*/ 0 h 46"/>
                    <a:gd name="T30" fmla="*/ 26 w 46"/>
                    <a:gd name="T31" fmla="*/ 3 h 46"/>
                    <a:gd name="T32" fmla="*/ 32 w 46"/>
                    <a:gd name="T33" fmla="*/ 5 h 46"/>
                    <a:gd name="T34" fmla="*/ 35 w 46"/>
                    <a:gd name="T35" fmla="*/ 3 h 46"/>
                    <a:gd name="T36" fmla="*/ 41 w 46"/>
                    <a:gd name="T37" fmla="*/ 8 h 46"/>
                    <a:gd name="T38" fmla="*/ 39 w 46"/>
                    <a:gd name="T39" fmla="*/ 11 h 46"/>
                    <a:gd name="T40" fmla="*/ 42 w 46"/>
                    <a:gd name="T41" fmla="*/ 17 h 46"/>
                    <a:gd name="T42" fmla="*/ 45 w 46"/>
                    <a:gd name="T43" fmla="*/ 17 h 46"/>
                    <a:gd name="T44" fmla="*/ 46 w 46"/>
                    <a:gd name="T45" fmla="*/ 25 h 46"/>
                    <a:gd name="T46" fmla="*/ 43 w 46"/>
                    <a:gd name="T47" fmla="*/ 25 h 46"/>
                    <a:gd name="T48" fmla="*/ 41 w 46"/>
                    <a:gd name="T49" fmla="*/ 32 h 46"/>
                    <a:gd name="T50" fmla="*/ 23 w 46"/>
                    <a:gd name="T51" fmla="*/ 45 h 46"/>
                    <a:gd name="T52" fmla="*/ 21 w 46"/>
                    <a:gd name="T53" fmla="*/ 46 h 46"/>
                    <a:gd name="T54" fmla="*/ 21 w 46"/>
                    <a:gd name="T55" fmla="*/ 42 h 46"/>
                    <a:gd name="T56" fmla="*/ 14 w 46"/>
                    <a:gd name="T57" fmla="*/ 40 h 46"/>
                    <a:gd name="T58" fmla="*/ 12 w 46"/>
                    <a:gd name="T59" fmla="*/ 43 h 46"/>
                    <a:gd name="T60" fmla="*/ 6 w 46"/>
                    <a:gd name="T61" fmla="*/ 37 h 46"/>
                    <a:gd name="T62" fmla="*/ 8 w 46"/>
                    <a:gd name="T63" fmla="*/ 35 h 46"/>
                    <a:gd name="T64" fmla="*/ 5 w 46"/>
                    <a:gd name="T65" fmla="*/ 29 h 46"/>
                    <a:gd name="T66" fmla="*/ 1 w 46"/>
                    <a:gd name="T67" fmla="*/ 29 h 46"/>
                    <a:gd name="T68" fmla="*/ 0 w 46"/>
                    <a:gd name="T69" fmla="*/ 21 h 46"/>
                    <a:gd name="T70" fmla="*/ 4 w 46"/>
                    <a:gd name="T71" fmla="*/ 20 h 46"/>
                    <a:gd name="T72" fmla="*/ 6 w 46"/>
                    <a:gd name="T73" fmla="*/ 14 h 46"/>
                    <a:gd name="T74" fmla="*/ 3 w 46"/>
                    <a:gd name="T75" fmla="*/ 12 h 46"/>
                    <a:gd name="T76" fmla="*/ 9 w 46"/>
                    <a:gd name="T77" fmla="*/ 5 h 46"/>
                    <a:gd name="T78" fmla="*/ 11 w 46"/>
                    <a:gd name="T79" fmla="*/ 7 h 46"/>
                    <a:gd name="T80" fmla="*/ 17 w 46"/>
                    <a:gd name="T81" fmla="*/ 4 h 46"/>
                    <a:gd name="T82" fmla="*/ 17 w 46"/>
                    <a:gd name="T83" fmla="*/ 1 h 46"/>
                    <a:gd name="T84" fmla="*/ 23 w 46"/>
                    <a:gd name="T85" fmla="*/ 0 h 46"/>
                    <a:gd name="T86" fmla="*/ 23 w 46"/>
                    <a:gd name="T87" fmla="*/ 10 h 46"/>
                    <a:gd name="T88" fmla="*/ 13 w 46"/>
                    <a:gd name="T89" fmla="*/ 14 h 46"/>
                    <a:gd name="T90" fmla="*/ 15 w 46"/>
                    <a:gd name="T91" fmla="*/ 33 h 46"/>
                    <a:gd name="T92" fmla="*/ 19 w 46"/>
                    <a:gd name="T93" fmla="*/ 35 h 46"/>
                    <a:gd name="T94" fmla="*/ 23 w 46"/>
                    <a:gd name="T95" fmla="*/ 36 h 46"/>
                    <a:gd name="T96" fmla="*/ 23 w 46"/>
                    <a:gd name="T97" fmla="*/ 45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6" h="46">
                      <a:moveTo>
                        <a:pt x="41" y="32"/>
                      </a:moveTo>
                      <a:cubicBezTo>
                        <a:pt x="43" y="34"/>
                        <a:pt x="43" y="34"/>
                        <a:pt x="43" y="34"/>
                      </a:cubicBezTo>
                      <a:cubicBezTo>
                        <a:pt x="38" y="41"/>
                        <a:pt x="38" y="41"/>
                        <a:pt x="38" y="41"/>
                      </a:cubicBezTo>
                      <a:cubicBezTo>
                        <a:pt x="35" y="38"/>
                        <a:pt x="35" y="38"/>
                        <a:pt x="35" y="38"/>
                      </a:cubicBezTo>
                      <a:cubicBezTo>
                        <a:pt x="33" y="40"/>
                        <a:pt x="31" y="41"/>
                        <a:pt x="29" y="42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7" y="36"/>
                        <a:pt x="31" y="34"/>
                        <a:pt x="33" y="31"/>
                      </a:cubicBezTo>
                      <a:cubicBezTo>
                        <a:pt x="38" y="26"/>
                        <a:pt x="37" y="17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0" y="12"/>
                        <a:pt x="29" y="11"/>
                        <a:pt x="27" y="10"/>
                      </a:cubicBezTo>
                      <a:cubicBezTo>
                        <a:pt x="26" y="10"/>
                        <a:pt x="25" y="10"/>
                        <a:pt x="23" y="1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8" y="4"/>
                        <a:pt x="30" y="4"/>
                        <a:pt x="32" y="5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40" y="13"/>
                        <a:pt x="41" y="15"/>
                        <a:pt x="42" y="17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6" y="25"/>
                        <a:pt x="46" y="25"/>
                        <a:pt x="46" y="25"/>
                      </a:cubicBezTo>
                      <a:cubicBezTo>
                        <a:pt x="43" y="25"/>
                        <a:pt x="43" y="25"/>
                        <a:pt x="43" y="25"/>
                      </a:cubicBezTo>
                      <a:cubicBezTo>
                        <a:pt x="42" y="28"/>
                        <a:pt x="42" y="30"/>
                        <a:pt x="41" y="32"/>
                      </a:cubicBezTo>
                      <a:close/>
                      <a:moveTo>
                        <a:pt x="23" y="45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2"/>
                        <a:pt x="21" y="42"/>
                        <a:pt x="21" y="42"/>
                      </a:cubicBezTo>
                      <a:cubicBezTo>
                        <a:pt x="18" y="42"/>
                        <a:pt x="16" y="41"/>
                        <a:pt x="14" y="40"/>
                      </a:cubicBezTo>
                      <a:cubicBezTo>
                        <a:pt x="12" y="43"/>
                        <a:pt x="12" y="43"/>
                        <a:pt x="12" y="43"/>
                      </a:cubicBezTo>
                      <a:cubicBezTo>
                        <a:pt x="6" y="37"/>
                        <a:pt x="6" y="37"/>
                        <a:pt x="6" y="37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6" y="33"/>
                        <a:pt x="5" y="31"/>
                        <a:pt x="5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18"/>
                        <a:pt x="5" y="16"/>
                        <a:pt x="6" y="14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3" y="6"/>
                        <a:pt x="15" y="5"/>
                        <a:pt x="17" y="4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19" y="10"/>
                        <a:pt x="16" y="11"/>
                        <a:pt x="13" y="14"/>
                      </a:cubicBezTo>
                      <a:cubicBezTo>
                        <a:pt x="9" y="20"/>
                        <a:pt x="9" y="28"/>
                        <a:pt x="15" y="33"/>
                      </a:cubicBezTo>
                      <a:cubicBezTo>
                        <a:pt x="16" y="34"/>
                        <a:pt x="18" y="35"/>
                        <a:pt x="19" y="35"/>
                      </a:cubicBezTo>
                      <a:cubicBezTo>
                        <a:pt x="21" y="36"/>
                        <a:pt x="22" y="36"/>
                        <a:pt x="23" y="36"/>
                      </a:cubicBezTo>
                      <a:lnTo>
                        <a:pt x="23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4" name="Freeform: Shape 105">
                  <a:extLst>
                    <a:ext uri="{FF2B5EF4-FFF2-40B4-BE49-F238E27FC236}">
                      <a16:creationId xmlns:a16="http://schemas.microsoft.com/office/drawing/2014/main" xmlns="" id="{86A6992D-540D-4C84-82E0-12748BA705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66685" y="3104493"/>
                  <a:ext cx="208320" cy="398259"/>
                </a:xfrm>
                <a:custGeom>
                  <a:avLst/>
                  <a:gdLst>
                    <a:gd name="T0" fmla="*/ 24 w 47"/>
                    <a:gd name="T1" fmla="*/ 90 h 90"/>
                    <a:gd name="T2" fmla="*/ 47 w 47"/>
                    <a:gd name="T3" fmla="*/ 90 h 90"/>
                    <a:gd name="T4" fmla="*/ 47 w 47"/>
                    <a:gd name="T5" fmla="*/ 0 h 90"/>
                    <a:gd name="T6" fmla="*/ 24 w 47"/>
                    <a:gd name="T7" fmla="*/ 0 h 90"/>
                    <a:gd name="T8" fmla="*/ 24 w 47"/>
                    <a:gd name="T9" fmla="*/ 5 h 90"/>
                    <a:gd name="T10" fmla="*/ 42 w 47"/>
                    <a:gd name="T11" fmla="*/ 5 h 90"/>
                    <a:gd name="T12" fmla="*/ 42 w 47"/>
                    <a:gd name="T13" fmla="*/ 23 h 90"/>
                    <a:gd name="T14" fmla="*/ 24 w 47"/>
                    <a:gd name="T15" fmla="*/ 23 h 90"/>
                    <a:gd name="T16" fmla="*/ 24 w 47"/>
                    <a:gd name="T17" fmla="*/ 27 h 90"/>
                    <a:gd name="T18" fmla="*/ 42 w 47"/>
                    <a:gd name="T19" fmla="*/ 27 h 90"/>
                    <a:gd name="T20" fmla="*/ 42 w 47"/>
                    <a:gd name="T21" fmla="*/ 44 h 90"/>
                    <a:gd name="T22" fmla="*/ 24 w 47"/>
                    <a:gd name="T23" fmla="*/ 44 h 90"/>
                    <a:gd name="T24" fmla="*/ 24 w 47"/>
                    <a:gd name="T25" fmla="*/ 51 h 90"/>
                    <a:gd name="T26" fmla="*/ 24 w 47"/>
                    <a:gd name="T27" fmla="*/ 51 h 90"/>
                    <a:gd name="T28" fmla="*/ 29 w 47"/>
                    <a:gd name="T29" fmla="*/ 57 h 90"/>
                    <a:gd name="T30" fmla="*/ 24 w 47"/>
                    <a:gd name="T31" fmla="*/ 62 h 90"/>
                    <a:gd name="T32" fmla="*/ 24 w 47"/>
                    <a:gd name="T33" fmla="*/ 62 h 90"/>
                    <a:gd name="T34" fmla="*/ 24 w 47"/>
                    <a:gd name="T35" fmla="*/ 62 h 90"/>
                    <a:gd name="T36" fmla="*/ 24 w 47"/>
                    <a:gd name="T37" fmla="*/ 71 h 90"/>
                    <a:gd name="T38" fmla="*/ 24 w 47"/>
                    <a:gd name="T39" fmla="*/ 71 h 90"/>
                    <a:gd name="T40" fmla="*/ 29 w 47"/>
                    <a:gd name="T41" fmla="*/ 77 h 90"/>
                    <a:gd name="T42" fmla="*/ 24 w 47"/>
                    <a:gd name="T43" fmla="*/ 82 h 90"/>
                    <a:gd name="T44" fmla="*/ 24 w 47"/>
                    <a:gd name="T45" fmla="*/ 82 h 90"/>
                    <a:gd name="T46" fmla="*/ 24 w 47"/>
                    <a:gd name="T47" fmla="*/ 82 h 90"/>
                    <a:gd name="T48" fmla="*/ 24 w 47"/>
                    <a:gd name="T49" fmla="*/ 90 h 90"/>
                    <a:gd name="T50" fmla="*/ 0 w 47"/>
                    <a:gd name="T51" fmla="*/ 90 h 90"/>
                    <a:gd name="T52" fmla="*/ 24 w 47"/>
                    <a:gd name="T53" fmla="*/ 90 h 90"/>
                    <a:gd name="T54" fmla="*/ 24 w 47"/>
                    <a:gd name="T55" fmla="*/ 82 h 90"/>
                    <a:gd name="T56" fmla="*/ 18 w 47"/>
                    <a:gd name="T57" fmla="*/ 77 h 90"/>
                    <a:gd name="T58" fmla="*/ 24 w 47"/>
                    <a:gd name="T59" fmla="*/ 71 h 90"/>
                    <a:gd name="T60" fmla="*/ 24 w 47"/>
                    <a:gd name="T61" fmla="*/ 62 h 90"/>
                    <a:gd name="T62" fmla="*/ 18 w 47"/>
                    <a:gd name="T63" fmla="*/ 57 h 90"/>
                    <a:gd name="T64" fmla="*/ 24 w 47"/>
                    <a:gd name="T65" fmla="*/ 51 h 90"/>
                    <a:gd name="T66" fmla="*/ 24 w 47"/>
                    <a:gd name="T67" fmla="*/ 44 h 90"/>
                    <a:gd name="T68" fmla="*/ 5 w 47"/>
                    <a:gd name="T69" fmla="*/ 44 h 90"/>
                    <a:gd name="T70" fmla="*/ 5 w 47"/>
                    <a:gd name="T71" fmla="*/ 27 h 90"/>
                    <a:gd name="T72" fmla="*/ 5 w 47"/>
                    <a:gd name="T73" fmla="*/ 27 h 90"/>
                    <a:gd name="T74" fmla="*/ 24 w 47"/>
                    <a:gd name="T75" fmla="*/ 27 h 90"/>
                    <a:gd name="T76" fmla="*/ 24 w 47"/>
                    <a:gd name="T77" fmla="*/ 23 h 90"/>
                    <a:gd name="T78" fmla="*/ 5 w 47"/>
                    <a:gd name="T79" fmla="*/ 23 h 90"/>
                    <a:gd name="T80" fmla="*/ 5 w 47"/>
                    <a:gd name="T81" fmla="*/ 5 h 90"/>
                    <a:gd name="T82" fmla="*/ 5 w 47"/>
                    <a:gd name="T83" fmla="*/ 5 h 90"/>
                    <a:gd name="T84" fmla="*/ 24 w 47"/>
                    <a:gd name="T85" fmla="*/ 5 h 90"/>
                    <a:gd name="T86" fmla="*/ 24 w 47"/>
                    <a:gd name="T87" fmla="*/ 0 h 90"/>
                    <a:gd name="T88" fmla="*/ 0 w 47"/>
                    <a:gd name="T89" fmla="*/ 0 h 90"/>
                    <a:gd name="T90" fmla="*/ 0 w 47"/>
                    <a:gd name="T91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7" h="90">
                      <a:moveTo>
                        <a:pt x="24" y="90"/>
                      </a:moveTo>
                      <a:cubicBezTo>
                        <a:pt x="47" y="90"/>
                        <a:pt x="47" y="90"/>
                        <a:pt x="47" y="9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2" y="23"/>
                        <a:pt x="42" y="23"/>
                        <a:pt x="42" y="23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42" y="27"/>
                        <a:pt x="42" y="27"/>
                        <a:pt x="42" y="27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24" y="44"/>
                        <a:pt x="24" y="44"/>
                        <a:pt x="24" y="44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7" y="51"/>
                        <a:pt x="29" y="54"/>
                        <a:pt x="29" y="57"/>
                      </a:cubicBezTo>
                      <a:cubicBezTo>
                        <a:pt x="29" y="60"/>
                        <a:pt x="27" y="62"/>
                        <a:pt x="24" y="62"/>
                      </a:cubicBezTo>
                      <a:cubicBezTo>
                        <a:pt x="24" y="62"/>
                        <a:pt x="24" y="62"/>
                        <a:pt x="24" y="62"/>
                      </a:cubicBezTo>
                      <a:cubicBezTo>
                        <a:pt x="24" y="62"/>
                        <a:pt x="24" y="62"/>
                        <a:pt x="24" y="62"/>
                      </a:cubicBezTo>
                      <a:cubicBezTo>
                        <a:pt x="24" y="71"/>
                        <a:pt x="24" y="71"/>
                        <a:pt x="24" y="71"/>
                      </a:cubicBezTo>
                      <a:cubicBezTo>
                        <a:pt x="24" y="71"/>
                        <a:pt x="24" y="71"/>
                        <a:pt x="24" y="71"/>
                      </a:cubicBezTo>
                      <a:cubicBezTo>
                        <a:pt x="27" y="71"/>
                        <a:pt x="29" y="74"/>
                        <a:pt x="29" y="77"/>
                      </a:cubicBezTo>
                      <a:cubicBezTo>
                        <a:pt x="29" y="80"/>
                        <a:pt x="27" y="82"/>
                        <a:pt x="24" y="82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lnTo>
                        <a:pt x="24" y="90"/>
                      </a:lnTo>
                      <a:close/>
                      <a:moveTo>
                        <a:pt x="0" y="90"/>
                      </a:moveTo>
                      <a:cubicBezTo>
                        <a:pt x="24" y="90"/>
                        <a:pt x="24" y="90"/>
                        <a:pt x="24" y="90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cubicBezTo>
                        <a:pt x="21" y="82"/>
                        <a:pt x="18" y="80"/>
                        <a:pt x="18" y="77"/>
                      </a:cubicBezTo>
                      <a:cubicBezTo>
                        <a:pt x="18" y="74"/>
                        <a:pt x="21" y="71"/>
                        <a:pt x="24" y="71"/>
                      </a:cubicBezTo>
                      <a:cubicBezTo>
                        <a:pt x="24" y="62"/>
                        <a:pt x="24" y="62"/>
                        <a:pt x="24" y="62"/>
                      </a:cubicBezTo>
                      <a:cubicBezTo>
                        <a:pt x="21" y="62"/>
                        <a:pt x="18" y="60"/>
                        <a:pt x="18" y="57"/>
                      </a:cubicBezTo>
                      <a:cubicBezTo>
                        <a:pt x="18" y="54"/>
                        <a:pt x="21" y="51"/>
                        <a:pt x="24" y="51"/>
                      </a:cubicBezTo>
                      <a:cubicBezTo>
                        <a:pt x="24" y="44"/>
                        <a:pt x="24" y="44"/>
                        <a:pt x="24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5" name="Freeform: Shape 106">
                  <a:extLst>
                    <a:ext uri="{FF2B5EF4-FFF2-40B4-BE49-F238E27FC236}">
                      <a16:creationId xmlns:a16="http://schemas.microsoft.com/office/drawing/2014/main" xmlns="" id="{357C2CE2-C907-462E-9EED-1AD846732E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92161" y="3104493"/>
                  <a:ext cx="83328" cy="398259"/>
                </a:xfrm>
                <a:custGeom>
                  <a:avLst/>
                  <a:gdLst>
                    <a:gd name="T0" fmla="*/ 68 w 68"/>
                    <a:gd name="T1" fmla="*/ 307 h 325"/>
                    <a:gd name="T2" fmla="*/ 68 w 68"/>
                    <a:gd name="T3" fmla="*/ 55 h 325"/>
                    <a:gd name="T4" fmla="*/ 0 w 68"/>
                    <a:gd name="T5" fmla="*/ 0 h 325"/>
                    <a:gd name="T6" fmla="*/ 0 w 68"/>
                    <a:gd name="T7" fmla="*/ 325 h 325"/>
                    <a:gd name="T8" fmla="*/ 68 w 68"/>
                    <a:gd name="T9" fmla="*/ 307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25">
                      <a:moveTo>
                        <a:pt x="68" y="307"/>
                      </a:moveTo>
                      <a:lnTo>
                        <a:pt x="68" y="55"/>
                      </a:lnTo>
                      <a:lnTo>
                        <a:pt x="0" y="0"/>
                      </a:lnTo>
                      <a:lnTo>
                        <a:pt x="0" y="325"/>
                      </a:lnTo>
                      <a:lnTo>
                        <a:pt x="68" y="3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6" name="Rectangle 107">
                  <a:extLst>
                    <a:ext uri="{FF2B5EF4-FFF2-40B4-BE49-F238E27FC236}">
                      <a16:creationId xmlns:a16="http://schemas.microsoft.com/office/drawing/2014/main" xmlns="" id="{A4ADE852-8B51-46BA-B9EF-3B15356EF8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2222" y="3140030"/>
                  <a:ext cx="140922" cy="5391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7" name="Rectangle 108">
                  <a:extLst>
                    <a:ext uri="{FF2B5EF4-FFF2-40B4-BE49-F238E27FC236}">
                      <a16:creationId xmlns:a16="http://schemas.microsoft.com/office/drawing/2014/main" xmlns="" id="{0BCE2BBC-A616-4959-B94F-862AD8A19D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2222" y="3233161"/>
                  <a:ext cx="140922" cy="5269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8" name="Freeform: Shape 109">
                  <a:extLst>
                    <a:ext uri="{FF2B5EF4-FFF2-40B4-BE49-F238E27FC236}">
                      <a16:creationId xmlns:a16="http://schemas.microsoft.com/office/drawing/2014/main" xmlns="" id="{59EDB711-3B7E-4673-93CB-95713346D1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00739" y="1872953"/>
                  <a:ext cx="140922" cy="238955"/>
                </a:xfrm>
                <a:custGeom>
                  <a:avLst/>
                  <a:gdLst>
                    <a:gd name="T0" fmla="*/ 0 w 32"/>
                    <a:gd name="T1" fmla="*/ 37 h 54"/>
                    <a:gd name="T2" fmla="*/ 0 w 32"/>
                    <a:gd name="T3" fmla="*/ 45 h 54"/>
                    <a:gd name="T4" fmla="*/ 9 w 32"/>
                    <a:gd name="T5" fmla="*/ 54 h 54"/>
                    <a:gd name="T6" fmla="*/ 23 w 32"/>
                    <a:gd name="T7" fmla="*/ 54 h 54"/>
                    <a:gd name="T8" fmla="*/ 32 w 32"/>
                    <a:gd name="T9" fmla="*/ 45 h 54"/>
                    <a:gd name="T10" fmla="*/ 32 w 32"/>
                    <a:gd name="T11" fmla="*/ 37 h 54"/>
                    <a:gd name="T12" fmla="*/ 20 w 32"/>
                    <a:gd name="T13" fmla="*/ 37 h 54"/>
                    <a:gd name="T14" fmla="*/ 20 w 32"/>
                    <a:gd name="T15" fmla="*/ 30 h 54"/>
                    <a:gd name="T16" fmla="*/ 32 w 32"/>
                    <a:gd name="T17" fmla="*/ 30 h 54"/>
                    <a:gd name="T18" fmla="*/ 32 w 32"/>
                    <a:gd name="T19" fmla="*/ 20 h 54"/>
                    <a:gd name="T20" fmla="*/ 20 w 32"/>
                    <a:gd name="T21" fmla="*/ 20 h 54"/>
                    <a:gd name="T22" fmla="*/ 20 w 32"/>
                    <a:gd name="T23" fmla="*/ 13 h 54"/>
                    <a:gd name="T24" fmla="*/ 32 w 32"/>
                    <a:gd name="T25" fmla="*/ 13 h 54"/>
                    <a:gd name="T26" fmla="*/ 32 w 32"/>
                    <a:gd name="T27" fmla="*/ 9 h 54"/>
                    <a:gd name="T28" fmla="*/ 23 w 32"/>
                    <a:gd name="T29" fmla="*/ 0 h 54"/>
                    <a:gd name="T30" fmla="*/ 9 w 32"/>
                    <a:gd name="T31" fmla="*/ 0 h 54"/>
                    <a:gd name="T32" fmla="*/ 0 w 32"/>
                    <a:gd name="T33" fmla="*/ 9 h 54"/>
                    <a:gd name="T34" fmla="*/ 0 w 32"/>
                    <a:gd name="T35" fmla="*/ 13 h 54"/>
                    <a:gd name="T36" fmla="*/ 11 w 32"/>
                    <a:gd name="T37" fmla="*/ 13 h 54"/>
                    <a:gd name="T38" fmla="*/ 11 w 32"/>
                    <a:gd name="T39" fmla="*/ 20 h 54"/>
                    <a:gd name="T40" fmla="*/ 0 w 32"/>
                    <a:gd name="T41" fmla="*/ 20 h 54"/>
                    <a:gd name="T42" fmla="*/ 0 w 32"/>
                    <a:gd name="T43" fmla="*/ 30 h 54"/>
                    <a:gd name="T44" fmla="*/ 11 w 32"/>
                    <a:gd name="T45" fmla="*/ 30 h 54"/>
                    <a:gd name="T46" fmla="*/ 11 w 32"/>
                    <a:gd name="T47" fmla="*/ 37 h 54"/>
                    <a:gd name="T48" fmla="*/ 0 w 32"/>
                    <a:gd name="T49" fmla="*/ 3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2" h="54">
                      <a:moveTo>
                        <a:pt x="0" y="37"/>
                      </a:move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50"/>
                        <a:pt x="4" y="54"/>
                        <a:pt x="9" y="54"/>
                      </a:cubicBezTo>
                      <a:cubicBezTo>
                        <a:pt x="23" y="54"/>
                        <a:pt x="23" y="54"/>
                        <a:pt x="23" y="54"/>
                      </a:cubicBezTo>
                      <a:cubicBezTo>
                        <a:pt x="28" y="54"/>
                        <a:pt x="32" y="50"/>
                        <a:pt x="32" y="45"/>
                      </a:cubicBez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32" y="30"/>
                        <a:pt x="32" y="30"/>
                        <a:pt x="32" y="3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4"/>
                        <a:pt x="28" y="0"/>
                        <a:pt x="23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1" y="37"/>
                        <a:pt x="11" y="37"/>
                        <a:pt x="11" y="37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9" name="Rectangle 110">
                  <a:extLst>
                    <a:ext uri="{FF2B5EF4-FFF2-40B4-BE49-F238E27FC236}">
                      <a16:creationId xmlns:a16="http://schemas.microsoft.com/office/drawing/2014/main" xmlns="" id="{145F487A-ABE5-4570-BAFB-718D148CDC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02833" y="680626"/>
                  <a:ext cx="44115" cy="10170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0" name="Rectangle 111">
                  <a:extLst>
                    <a:ext uri="{FF2B5EF4-FFF2-40B4-BE49-F238E27FC236}">
                      <a16:creationId xmlns:a16="http://schemas.microsoft.com/office/drawing/2014/main" xmlns="" id="{756D96E7-7C44-4ED1-B2EE-C912B0A618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02833" y="835028"/>
                  <a:ext cx="44115" cy="18136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1" name="Rectangle 112">
                  <a:extLst>
                    <a:ext uri="{FF2B5EF4-FFF2-40B4-BE49-F238E27FC236}">
                      <a16:creationId xmlns:a16="http://schemas.microsoft.com/office/drawing/2014/main" xmlns="" id="{E8678DED-8273-44D7-AD1C-E3122849F7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92546" y="680626"/>
                  <a:ext cx="49017" cy="1850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2" name="Rectangle 113">
                  <a:extLst>
                    <a:ext uri="{FF2B5EF4-FFF2-40B4-BE49-F238E27FC236}">
                      <a16:creationId xmlns:a16="http://schemas.microsoft.com/office/drawing/2014/main" xmlns="" id="{30A60B50-CB8A-4DC9-9A46-4F135A25FA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92546" y="923258"/>
                  <a:ext cx="49017" cy="9313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3" name="Rectangle 114">
                  <a:extLst>
                    <a:ext uri="{FF2B5EF4-FFF2-40B4-BE49-F238E27FC236}">
                      <a16:creationId xmlns:a16="http://schemas.microsoft.com/office/drawing/2014/main" xmlns="" id="{D26B1D30-183C-4318-9C07-9C031ACAD2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7160" y="680626"/>
                  <a:ext cx="44115" cy="3063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4" name="Rectangle 115">
                  <a:extLst>
                    <a:ext uri="{FF2B5EF4-FFF2-40B4-BE49-F238E27FC236}">
                      <a16:creationId xmlns:a16="http://schemas.microsoft.com/office/drawing/2014/main" xmlns="" id="{AAF731B3-932F-4C53-A87E-1EAC355BCD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7160" y="763954"/>
                  <a:ext cx="44115" cy="25243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5" name="Freeform: Shape 116">
                  <a:extLst>
                    <a:ext uri="{FF2B5EF4-FFF2-40B4-BE49-F238E27FC236}">
                      <a16:creationId xmlns:a16="http://schemas.microsoft.com/office/drawing/2014/main" xmlns="" id="{F1688C90-6005-4897-8E8B-AC7F569A3D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8779" y="719840"/>
                  <a:ext cx="79652" cy="35537"/>
                </a:xfrm>
                <a:custGeom>
                  <a:avLst/>
                  <a:gdLst>
                    <a:gd name="T0" fmla="*/ 0 w 65"/>
                    <a:gd name="T1" fmla="*/ 0 h 29"/>
                    <a:gd name="T2" fmla="*/ 0 w 65"/>
                    <a:gd name="T3" fmla="*/ 29 h 29"/>
                    <a:gd name="T4" fmla="*/ 15 w 65"/>
                    <a:gd name="T5" fmla="*/ 29 h 29"/>
                    <a:gd name="T6" fmla="*/ 51 w 65"/>
                    <a:gd name="T7" fmla="*/ 29 h 29"/>
                    <a:gd name="T8" fmla="*/ 65 w 65"/>
                    <a:gd name="T9" fmla="*/ 29 h 29"/>
                    <a:gd name="T10" fmla="*/ 65 w 65"/>
                    <a:gd name="T11" fmla="*/ 0 h 29"/>
                    <a:gd name="T12" fmla="*/ 51 w 65"/>
                    <a:gd name="T13" fmla="*/ 0 h 29"/>
                    <a:gd name="T14" fmla="*/ 15 w 65"/>
                    <a:gd name="T15" fmla="*/ 0 h 29"/>
                    <a:gd name="T16" fmla="*/ 0 w 65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5"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15" y="29"/>
                      </a:lnTo>
                      <a:lnTo>
                        <a:pt x="51" y="29"/>
                      </a:lnTo>
                      <a:lnTo>
                        <a:pt x="65" y="29"/>
                      </a:lnTo>
                      <a:lnTo>
                        <a:pt x="65" y="0"/>
                      </a:lnTo>
                      <a:lnTo>
                        <a:pt x="51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6" name="Freeform: Shape 117">
                  <a:extLst>
                    <a:ext uri="{FF2B5EF4-FFF2-40B4-BE49-F238E27FC236}">
                      <a16:creationId xmlns:a16="http://schemas.microsoft.com/office/drawing/2014/main" xmlns="" id="{0B4E770F-2B33-4E98-9861-60AB121B0C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5390" y="874242"/>
                  <a:ext cx="83328" cy="35537"/>
                </a:xfrm>
                <a:custGeom>
                  <a:avLst/>
                  <a:gdLst>
                    <a:gd name="T0" fmla="*/ 0 w 68"/>
                    <a:gd name="T1" fmla="*/ 0 h 29"/>
                    <a:gd name="T2" fmla="*/ 0 w 68"/>
                    <a:gd name="T3" fmla="*/ 29 h 29"/>
                    <a:gd name="T4" fmla="*/ 14 w 68"/>
                    <a:gd name="T5" fmla="*/ 29 h 29"/>
                    <a:gd name="T6" fmla="*/ 54 w 68"/>
                    <a:gd name="T7" fmla="*/ 29 h 29"/>
                    <a:gd name="T8" fmla="*/ 68 w 68"/>
                    <a:gd name="T9" fmla="*/ 29 h 29"/>
                    <a:gd name="T10" fmla="*/ 68 w 68"/>
                    <a:gd name="T11" fmla="*/ 0 h 29"/>
                    <a:gd name="T12" fmla="*/ 54 w 68"/>
                    <a:gd name="T13" fmla="*/ 0 h 29"/>
                    <a:gd name="T14" fmla="*/ 14 w 68"/>
                    <a:gd name="T15" fmla="*/ 0 h 29"/>
                    <a:gd name="T16" fmla="*/ 0 w 68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14" y="29"/>
                      </a:lnTo>
                      <a:lnTo>
                        <a:pt x="54" y="29"/>
                      </a:lnTo>
                      <a:lnTo>
                        <a:pt x="68" y="29"/>
                      </a:lnTo>
                      <a:lnTo>
                        <a:pt x="68" y="0"/>
                      </a:lnTo>
                      <a:lnTo>
                        <a:pt x="54" y="0"/>
                      </a:lnTo>
                      <a:lnTo>
                        <a:pt x="1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7" name="Freeform: Shape 118">
                  <a:extLst>
                    <a:ext uri="{FF2B5EF4-FFF2-40B4-BE49-F238E27FC236}">
                      <a16:creationId xmlns:a16="http://schemas.microsoft.com/office/drawing/2014/main" xmlns="" id="{15BDBA48-5F48-45C1-BEEF-C17E930E0C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85677" y="790914"/>
                  <a:ext cx="83328" cy="35537"/>
                </a:xfrm>
                <a:custGeom>
                  <a:avLst/>
                  <a:gdLst>
                    <a:gd name="T0" fmla="*/ 14 w 68"/>
                    <a:gd name="T1" fmla="*/ 0 h 29"/>
                    <a:gd name="T2" fmla="*/ 0 w 68"/>
                    <a:gd name="T3" fmla="*/ 0 h 29"/>
                    <a:gd name="T4" fmla="*/ 0 w 68"/>
                    <a:gd name="T5" fmla="*/ 29 h 29"/>
                    <a:gd name="T6" fmla="*/ 14 w 68"/>
                    <a:gd name="T7" fmla="*/ 29 h 29"/>
                    <a:gd name="T8" fmla="*/ 50 w 68"/>
                    <a:gd name="T9" fmla="*/ 29 h 29"/>
                    <a:gd name="T10" fmla="*/ 68 w 68"/>
                    <a:gd name="T11" fmla="*/ 29 h 29"/>
                    <a:gd name="T12" fmla="*/ 68 w 68"/>
                    <a:gd name="T13" fmla="*/ 0 h 29"/>
                    <a:gd name="T14" fmla="*/ 50 w 68"/>
                    <a:gd name="T15" fmla="*/ 0 h 29"/>
                    <a:gd name="T16" fmla="*/ 14 w 68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29">
                      <a:moveTo>
                        <a:pt x="14" y="0"/>
                      </a:moveTo>
                      <a:lnTo>
                        <a:pt x="0" y="0"/>
                      </a:lnTo>
                      <a:lnTo>
                        <a:pt x="0" y="29"/>
                      </a:lnTo>
                      <a:lnTo>
                        <a:pt x="14" y="29"/>
                      </a:lnTo>
                      <a:lnTo>
                        <a:pt x="50" y="29"/>
                      </a:lnTo>
                      <a:lnTo>
                        <a:pt x="68" y="29"/>
                      </a:lnTo>
                      <a:lnTo>
                        <a:pt x="68" y="0"/>
                      </a:lnTo>
                      <a:lnTo>
                        <a:pt x="50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8" name="Freeform: Shape 119">
                  <a:extLst>
                    <a:ext uri="{FF2B5EF4-FFF2-40B4-BE49-F238E27FC236}">
                      <a16:creationId xmlns:a16="http://schemas.microsoft.com/office/drawing/2014/main" xmlns="" id="{CDDFDF1D-5F38-486B-AD11-F3E399286B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5177" y="623032"/>
                  <a:ext cx="442374" cy="344341"/>
                </a:xfrm>
                <a:custGeom>
                  <a:avLst/>
                  <a:gdLst>
                    <a:gd name="T0" fmla="*/ 89 w 100"/>
                    <a:gd name="T1" fmla="*/ 17 h 78"/>
                    <a:gd name="T2" fmla="*/ 81 w 100"/>
                    <a:gd name="T3" fmla="*/ 18 h 78"/>
                    <a:gd name="T4" fmla="*/ 81 w 100"/>
                    <a:gd name="T5" fmla="*/ 22 h 78"/>
                    <a:gd name="T6" fmla="*/ 91 w 100"/>
                    <a:gd name="T7" fmla="*/ 44 h 78"/>
                    <a:gd name="T8" fmla="*/ 91 w 100"/>
                    <a:gd name="T9" fmla="*/ 55 h 78"/>
                    <a:gd name="T10" fmla="*/ 81 w 100"/>
                    <a:gd name="T11" fmla="*/ 78 h 78"/>
                    <a:gd name="T12" fmla="*/ 100 w 100"/>
                    <a:gd name="T13" fmla="*/ 74 h 78"/>
                    <a:gd name="T14" fmla="*/ 100 w 100"/>
                    <a:gd name="T15" fmla="*/ 28 h 78"/>
                    <a:gd name="T16" fmla="*/ 80 w 100"/>
                    <a:gd name="T17" fmla="*/ 0 h 78"/>
                    <a:gd name="T18" fmla="*/ 50 w 100"/>
                    <a:gd name="T19" fmla="*/ 6 h 78"/>
                    <a:gd name="T20" fmla="*/ 81 w 100"/>
                    <a:gd name="T21" fmla="*/ 18 h 78"/>
                    <a:gd name="T22" fmla="*/ 50 w 100"/>
                    <a:gd name="T23" fmla="*/ 63 h 78"/>
                    <a:gd name="T24" fmla="*/ 76 w 100"/>
                    <a:gd name="T25" fmla="*/ 74 h 78"/>
                    <a:gd name="T26" fmla="*/ 81 w 100"/>
                    <a:gd name="T27" fmla="*/ 78 h 78"/>
                    <a:gd name="T28" fmla="*/ 71 w 100"/>
                    <a:gd name="T29" fmla="*/ 55 h 78"/>
                    <a:gd name="T30" fmla="*/ 81 w 100"/>
                    <a:gd name="T31" fmla="*/ 44 h 78"/>
                    <a:gd name="T32" fmla="*/ 50 w 100"/>
                    <a:gd name="T33" fmla="*/ 22 h 78"/>
                    <a:gd name="T34" fmla="*/ 50 w 100"/>
                    <a:gd name="T35" fmla="*/ 0 h 78"/>
                    <a:gd name="T36" fmla="*/ 19 w 100"/>
                    <a:gd name="T37" fmla="*/ 1 h 78"/>
                    <a:gd name="T38" fmla="*/ 25 w 100"/>
                    <a:gd name="T39" fmla="*/ 6 h 78"/>
                    <a:gd name="T40" fmla="*/ 50 w 100"/>
                    <a:gd name="T41" fmla="*/ 6 h 78"/>
                    <a:gd name="T42" fmla="*/ 19 w 100"/>
                    <a:gd name="T43" fmla="*/ 78 h 78"/>
                    <a:gd name="T44" fmla="*/ 24 w 100"/>
                    <a:gd name="T45" fmla="*/ 74 h 78"/>
                    <a:gd name="T46" fmla="*/ 50 w 100"/>
                    <a:gd name="T47" fmla="*/ 63 h 78"/>
                    <a:gd name="T48" fmla="*/ 19 w 100"/>
                    <a:gd name="T49" fmla="*/ 22 h 78"/>
                    <a:gd name="T50" fmla="*/ 29 w 100"/>
                    <a:gd name="T51" fmla="*/ 44 h 78"/>
                    <a:gd name="T52" fmla="*/ 29 w 100"/>
                    <a:gd name="T53" fmla="*/ 55 h 78"/>
                    <a:gd name="T54" fmla="*/ 19 w 100"/>
                    <a:gd name="T55" fmla="*/ 78 h 78"/>
                    <a:gd name="T56" fmla="*/ 10 w 100"/>
                    <a:gd name="T57" fmla="*/ 17 h 78"/>
                    <a:gd name="T58" fmla="*/ 0 w 100"/>
                    <a:gd name="T59" fmla="*/ 60 h 78"/>
                    <a:gd name="T60" fmla="*/ 0 w 100"/>
                    <a:gd name="T61" fmla="*/ 74 h 78"/>
                    <a:gd name="T62" fmla="*/ 19 w 100"/>
                    <a:gd name="T63" fmla="*/ 78 h 78"/>
                    <a:gd name="T64" fmla="*/ 9 w 100"/>
                    <a:gd name="T65" fmla="*/ 55 h 78"/>
                    <a:gd name="T66" fmla="*/ 19 w 100"/>
                    <a:gd name="T67" fmla="*/ 44 h 78"/>
                    <a:gd name="T68" fmla="*/ 17 w 100"/>
                    <a:gd name="T69" fmla="*/ 22 h 78"/>
                    <a:gd name="T70" fmla="*/ 19 w 100"/>
                    <a:gd name="T71" fmla="*/ 1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0" h="78">
                      <a:moveTo>
                        <a:pt x="100" y="28"/>
                      </a:moveTo>
                      <a:cubicBezTo>
                        <a:pt x="89" y="17"/>
                        <a:pt x="89" y="17"/>
                        <a:pt x="89" y="17"/>
                      </a:cubicBezTo>
                      <a:cubicBezTo>
                        <a:pt x="81" y="1"/>
                        <a:pt x="81" y="1"/>
                        <a:pt x="81" y="1"/>
                      </a:cubicBezTo>
                      <a:cubicBezTo>
                        <a:pt x="81" y="18"/>
                        <a:pt x="81" y="18"/>
                        <a:pt x="81" y="18"/>
                      </a:cubicBezTo>
                      <a:cubicBezTo>
                        <a:pt x="83" y="22"/>
                        <a:pt x="83" y="22"/>
                        <a:pt x="83" y="22"/>
                      </a:cubicBez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81" y="44"/>
                        <a:pt x="81" y="44"/>
                        <a:pt x="81" y="44"/>
                      </a:cubicBezTo>
                      <a:cubicBezTo>
                        <a:pt x="91" y="44"/>
                        <a:pt x="91" y="44"/>
                        <a:pt x="91" y="44"/>
                      </a:cubicBezTo>
                      <a:cubicBezTo>
                        <a:pt x="91" y="55"/>
                        <a:pt x="91" y="55"/>
                        <a:pt x="91" y="55"/>
                      </a:cubicBezTo>
                      <a:cubicBezTo>
                        <a:pt x="91" y="55"/>
                        <a:pt x="91" y="55"/>
                        <a:pt x="91" y="55"/>
                      </a:cubicBezTo>
                      <a:cubicBezTo>
                        <a:pt x="81" y="55"/>
                        <a:pt x="81" y="55"/>
                        <a:pt x="81" y="55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97" y="78"/>
                        <a:pt x="100" y="76"/>
                        <a:pt x="100" y="74"/>
                      </a:cubicBezTo>
                      <a:cubicBezTo>
                        <a:pt x="100" y="63"/>
                        <a:pt x="100" y="63"/>
                        <a:pt x="100" y="63"/>
                      </a:cubicBezTo>
                      <a:lnTo>
                        <a:pt x="100" y="28"/>
                      </a:lnTo>
                      <a:close/>
                      <a:moveTo>
                        <a:pt x="81" y="1"/>
                      </a:move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75" y="6"/>
                        <a:pt x="75" y="6"/>
                        <a:pt x="75" y="6"/>
                      </a:cubicBezTo>
                      <a:cubicBezTo>
                        <a:pt x="81" y="18"/>
                        <a:pt x="81" y="18"/>
                        <a:pt x="81" y="18"/>
                      </a:cubicBezTo>
                      <a:cubicBezTo>
                        <a:pt x="81" y="1"/>
                        <a:pt x="81" y="1"/>
                        <a:pt x="81" y="1"/>
                      </a:cubicBezTo>
                      <a:close/>
                      <a:moveTo>
                        <a:pt x="50" y="63"/>
                      </a:moveTo>
                      <a:cubicBezTo>
                        <a:pt x="76" y="63"/>
                        <a:pt x="76" y="63"/>
                        <a:pt x="76" y="63"/>
                      </a:cubicBezTo>
                      <a:cubicBezTo>
                        <a:pt x="76" y="74"/>
                        <a:pt x="76" y="74"/>
                        <a:pt x="76" y="74"/>
                      </a:cubicBezTo>
                      <a:cubicBezTo>
                        <a:pt x="76" y="76"/>
                        <a:pt x="78" y="78"/>
                        <a:pt x="80" y="78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81" y="55"/>
                        <a:pt x="81" y="55"/>
                        <a:pt x="81" y="55"/>
                      </a:cubicBezTo>
                      <a:cubicBezTo>
                        <a:pt x="71" y="55"/>
                        <a:pt x="71" y="55"/>
                        <a:pt x="71" y="55"/>
                      </a:cubicBezTo>
                      <a:cubicBezTo>
                        <a:pt x="71" y="44"/>
                        <a:pt x="71" y="44"/>
                        <a:pt x="71" y="44"/>
                      </a:cubicBezTo>
                      <a:cubicBezTo>
                        <a:pt x="81" y="44"/>
                        <a:pt x="81" y="44"/>
                        <a:pt x="81" y="44"/>
                      </a:cubicBez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50" y="22"/>
                        <a:pt x="50" y="22"/>
                        <a:pt x="50" y="22"/>
                      </a:cubicBezTo>
                      <a:lnTo>
                        <a:pt x="50" y="63"/>
                      </a:lnTo>
                      <a:close/>
                      <a:moveTo>
                        <a:pt x="50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50" y="0"/>
                        <a:pt x="50" y="0"/>
                        <a:pt x="50" y="0"/>
                      </a:cubicBezTo>
                      <a:close/>
                      <a:moveTo>
                        <a:pt x="19" y="78"/>
                      </a:moveTo>
                      <a:cubicBezTo>
                        <a:pt x="19" y="78"/>
                        <a:pt x="19" y="78"/>
                        <a:pt x="19" y="78"/>
                      </a:cubicBezTo>
                      <a:cubicBezTo>
                        <a:pt x="22" y="78"/>
                        <a:pt x="24" y="76"/>
                        <a:pt x="24" y="74"/>
                      </a:cubicBezTo>
                      <a:cubicBezTo>
                        <a:pt x="24" y="63"/>
                        <a:pt x="24" y="63"/>
                        <a:pt x="24" y="63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22"/>
                        <a:pt x="50" y="22"/>
                        <a:pt x="50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29" y="44"/>
                        <a:pt x="29" y="44"/>
                        <a:pt x="29" y="44"/>
                      </a:cubicBezTo>
                      <a:cubicBezTo>
                        <a:pt x="29" y="55"/>
                        <a:pt x="29" y="55"/>
                        <a:pt x="29" y="55"/>
                      </a:cubicBezTo>
                      <a:cubicBezTo>
                        <a:pt x="29" y="55"/>
                        <a:pt x="29" y="55"/>
                        <a:pt x="29" y="55"/>
                      </a:cubicBezTo>
                      <a:cubicBezTo>
                        <a:pt x="19" y="55"/>
                        <a:pt x="19" y="55"/>
                        <a:pt x="19" y="55"/>
                      </a:cubicBezTo>
                      <a:lnTo>
                        <a:pt x="19" y="78"/>
                      </a:lnTo>
                      <a:close/>
                      <a:moveTo>
                        <a:pt x="19" y="1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6"/>
                        <a:pt x="2" y="78"/>
                        <a:pt x="5" y="78"/>
                      </a:cubicBezTo>
                      <a:cubicBezTo>
                        <a:pt x="19" y="78"/>
                        <a:pt x="19" y="78"/>
                        <a:pt x="19" y="78"/>
                      </a:cubicBezTo>
                      <a:cubicBezTo>
                        <a:pt x="19" y="55"/>
                        <a:pt x="19" y="55"/>
                        <a:pt x="19" y="55"/>
                      </a:cubicBezTo>
                      <a:cubicBezTo>
                        <a:pt x="9" y="55"/>
                        <a:pt x="9" y="55"/>
                        <a:pt x="9" y="55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lnTo>
                        <a:pt x="19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9" name="Freeform: Shape 120">
                  <a:extLst>
                    <a:ext uri="{FF2B5EF4-FFF2-40B4-BE49-F238E27FC236}">
                      <a16:creationId xmlns:a16="http://schemas.microsoft.com/office/drawing/2014/main" xmlns="" id="{1E26DFBE-463B-4ECA-877A-2C9845E1A3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13699" y="3453735"/>
                  <a:ext cx="374976" cy="379878"/>
                </a:xfrm>
                <a:custGeom>
                  <a:avLst/>
                  <a:gdLst>
                    <a:gd name="T0" fmla="*/ 64 w 85"/>
                    <a:gd name="T1" fmla="*/ 80 h 86"/>
                    <a:gd name="T2" fmla="*/ 79 w 85"/>
                    <a:gd name="T3" fmla="*/ 64 h 86"/>
                    <a:gd name="T4" fmla="*/ 84 w 85"/>
                    <a:gd name="T5" fmla="*/ 52 h 86"/>
                    <a:gd name="T6" fmla="*/ 84 w 85"/>
                    <a:gd name="T7" fmla="*/ 34 h 86"/>
                    <a:gd name="T8" fmla="*/ 79 w 85"/>
                    <a:gd name="T9" fmla="*/ 22 h 86"/>
                    <a:gd name="T10" fmla="*/ 64 w 85"/>
                    <a:gd name="T11" fmla="*/ 6 h 86"/>
                    <a:gd name="T12" fmla="*/ 58 w 85"/>
                    <a:gd name="T13" fmla="*/ 3 h 86"/>
                    <a:gd name="T14" fmla="*/ 45 w 85"/>
                    <a:gd name="T15" fmla="*/ 0 h 86"/>
                    <a:gd name="T16" fmla="*/ 47 w 85"/>
                    <a:gd name="T17" fmla="*/ 5 h 86"/>
                    <a:gd name="T18" fmla="*/ 53 w 85"/>
                    <a:gd name="T19" fmla="*/ 5 h 86"/>
                    <a:gd name="T20" fmla="*/ 57 w 85"/>
                    <a:gd name="T21" fmla="*/ 6 h 86"/>
                    <a:gd name="T22" fmla="*/ 56 w 85"/>
                    <a:gd name="T23" fmla="*/ 7 h 86"/>
                    <a:gd name="T24" fmla="*/ 49 w 85"/>
                    <a:gd name="T25" fmla="*/ 9 h 86"/>
                    <a:gd name="T26" fmla="*/ 50 w 85"/>
                    <a:gd name="T27" fmla="*/ 14 h 86"/>
                    <a:gd name="T28" fmla="*/ 54 w 85"/>
                    <a:gd name="T29" fmla="*/ 17 h 86"/>
                    <a:gd name="T30" fmla="*/ 60 w 85"/>
                    <a:gd name="T31" fmla="*/ 9 h 86"/>
                    <a:gd name="T32" fmla="*/ 65 w 85"/>
                    <a:gd name="T33" fmla="*/ 10 h 86"/>
                    <a:gd name="T34" fmla="*/ 68 w 85"/>
                    <a:gd name="T35" fmla="*/ 12 h 86"/>
                    <a:gd name="T36" fmla="*/ 70 w 85"/>
                    <a:gd name="T37" fmla="*/ 18 h 86"/>
                    <a:gd name="T38" fmla="*/ 69 w 85"/>
                    <a:gd name="T39" fmla="*/ 21 h 86"/>
                    <a:gd name="T40" fmla="*/ 67 w 85"/>
                    <a:gd name="T41" fmla="*/ 19 h 86"/>
                    <a:gd name="T42" fmla="*/ 61 w 85"/>
                    <a:gd name="T43" fmla="*/ 19 h 86"/>
                    <a:gd name="T44" fmla="*/ 65 w 85"/>
                    <a:gd name="T45" fmla="*/ 21 h 86"/>
                    <a:gd name="T46" fmla="*/ 56 w 85"/>
                    <a:gd name="T47" fmla="*/ 25 h 86"/>
                    <a:gd name="T48" fmla="*/ 52 w 85"/>
                    <a:gd name="T49" fmla="*/ 28 h 86"/>
                    <a:gd name="T50" fmla="*/ 46 w 85"/>
                    <a:gd name="T51" fmla="*/ 33 h 86"/>
                    <a:gd name="T52" fmla="*/ 49 w 85"/>
                    <a:gd name="T53" fmla="*/ 51 h 86"/>
                    <a:gd name="T54" fmla="*/ 54 w 85"/>
                    <a:gd name="T55" fmla="*/ 52 h 86"/>
                    <a:gd name="T56" fmla="*/ 59 w 85"/>
                    <a:gd name="T57" fmla="*/ 54 h 86"/>
                    <a:gd name="T58" fmla="*/ 66 w 85"/>
                    <a:gd name="T59" fmla="*/ 58 h 86"/>
                    <a:gd name="T60" fmla="*/ 71 w 85"/>
                    <a:gd name="T61" fmla="*/ 62 h 86"/>
                    <a:gd name="T62" fmla="*/ 77 w 85"/>
                    <a:gd name="T63" fmla="*/ 64 h 86"/>
                    <a:gd name="T64" fmla="*/ 49 w 85"/>
                    <a:gd name="T65" fmla="*/ 75 h 86"/>
                    <a:gd name="T66" fmla="*/ 0 w 85"/>
                    <a:gd name="T67" fmla="*/ 36 h 86"/>
                    <a:gd name="T68" fmla="*/ 1 w 85"/>
                    <a:gd name="T69" fmla="*/ 54 h 86"/>
                    <a:gd name="T70" fmla="*/ 9 w 85"/>
                    <a:gd name="T71" fmla="*/ 69 h 86"/>
                    <a:gd name="T72" fmla="*/ 27 w 85"/>
                    <a:gd name="T73" fmla="*/ 83 h 86"/>
                    <a:gd name="T74" fmla="*/ 43 w 85"/>
                    <a:gd name="T75" fmla="*/ 68 h 86"/>
                    <a:gd name="T76" fmla="*/ 42 w 85"/>
                    <a:gd name="T77" fmla="*/ 61 h 86"/>
                    <a:gd name="T78" fmla="*/ 44 w 85"/>
                    <a:gd name="T79" fmla="*/ 55 h 86"/>
                    <a:gd name="T80" fmla="*/ 39 w 85"/>
                    <a:gd name="T81" fmla="*/ 53 h 86"/>
                    <a:gd name="T82" fmla="*/ 33 w 85"/>
                    <a:gd name="T83" fmla="*/ 49 h 86"/>
                    <a:gd name="T84" fmla="*/ 24 w 85"/>
                    <a:gd name="T85" fmla="*/ 46 h 86"/>
                    <a:gd name="T86" fmla="*/ 21 w 85"/>
                    <a:gd name="T87" fmla="*/ 38 h 86"/>
                    <a:gd name="T88" fmla="*/ 18 w 85"/>
                    <a:gd name="T89" fmla="*/ 37 h 86"/>
                    <a:gd name="T90" fmla="*/ 18 w 85"/>
                    <a:gd name="T91" fmla="*/ 39 h 86"/>
                    <a:gd name="T92" fmla="*/ 15 w 85"/>
                    <a:gd name="T93" fmla="*/ 32 h 86"/>
                    <a:gd name="T94" fmla="*/ 15 w 85"/>
                    <a:gd name="T95" fmla="*/ 25 h 86"/>
                    <a:gd name="T96" fmla="*/ 19 w 85"/>
                    <a:gd name="T97" fmla="*/ 17 h 86"/>
                    <a:gd name="T98" fmla="*/ 18 w 85"/>
                    <a:gd name="T99" fmla="*/ 12 h 86"/>
                    <a:gd name="T100" fmla="*/ 38 w 85"/>
                    <a:gd name="T101" fmla="*/ 3 h 86"/>
                    <a:gd name="T102" fmla="*/ 45 w 85"/>
                    <a:gd name="T103" fmla="*/ 0 h 86"/>
                    <a:gd name="T104" fmla="*/ 26 w 85"/>
                    <a:gd name="T105" fmla="*/ 3 h 86"/>
                    <a:gd name="T106" fmla="*/ 12 w 85"/>
                    <a:gd name="T107" fmla="*/ 13 h 86"/>
                    <a:gd name="T108" fmla="*/ 3 w 85"/>
                    <a:gd name="T109" fmla="*/ 27 h 86"/>
                    <a:gd name="T110" fmla="*/ 45 w 85"/>
                    <a:gd name="T111" fmla="*/ 54 h 86"/>
                    <a:gd name="T112" fmla="*/ 39 w 85"/>
                    <a:gd name="T113" fmla="*/ 47 h 86"/>
                    <a:gd name="T114" fmla="*/ 38 w 85"/>
                    <a:gd name="T115" fmla="*/ 44 h 86"/>
                    <a:gd name="T116" fmla="*/ 30 w 85"/>
                    <a:gd name="T117" fmla="*/ 45 h 86"/>
                    <a:gd name="T118" fmla="*/ 34 w 85"/>
                    <a:gd name="T119" fmla="*/ 36 h 86"/>
                    <a:gd name="T120" fmla="*/ 42 w 85"/>
                    <a:gd name="T121" fmla="*/ 36 h 86"/>
                    <a:gd name="T122" fmla="*/ 44 w 85"/>
                    <a:gd name="T123" fmla="*/ 3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85" h="86">
                      <a:moveTo>
                        <a:pt x="45" y="85"/>
                      </a:moveTo>
                      <a:cubicBezTo>
                        <a:pt x="48" y="85"/>
                        <a:pt x="50" y="85"/>
                        <a:pt x="52" y="84"/>
                      </a:cubicBezTo>
                      <a:cubicBezTo>
                        <a:pt x="53" y="84"/>
                        <a:pt x="55" y="84"/>
                        <a:pt x="56" y="83"/>
                      </a:cubicBezTo>
                      <a:cubicBezTo>
                        <a:pt x="57" y="83"/>
                        <a:pt x="57" y="83"/>
                        <a:pt x="58" y="83"/>
                      </a:cubicBezTo>
                      <a:cubicBezTo>
                        <a:pt x="59" y="82"/>
                        <a:pt x="61" y="82"/>
                        <a:pt x="62" y="81"/>
                      </a:cubicBezTo>
                      <a:cubicBezTo>
                        <a:pt x="63" y="81"/>
                        <a:pt x="63" y="80"/>
                        <a:pt x="64" y="80"/>
                      </a:cubicBezTo>
                      <a:cubicBezTo>
                        <a:pt x="66" y="78"/>
                        <a:pt x="69" y="77"/>
                        <a:pt x="71" y="74"/>
                      </a:cubicBezTo>
                      <a:cubicBezTo>
                        <a:pt x="72" y="74"/>
                        <a:pt x="72" y="74"/>
                        <a:pt x="73" y="73"/>
                      </a:cubicBezTo>
                      <a:cubicBezTo>
                        <a:pt x="73" y="73"/>
                        <a:pt x="74" y="72"/>
                        <a:pt x="74" y="72"/>
                      </a:cubicBezTo>
                      <a:cubicBezTo>
                        <a:pt x="75" y="71"/>
                        <a:pt x="75" y="70"/>
                        <a:pt x="76" y="69"/>
                      </a:cubicBezTo>
                      <a:cubicBezTo>
                        <a:pt x="77" y="68"/>
                        <a:pt x="78" y="67"/>
                        <a:pt x="79" y="65"/>
                      </a:cubicBezTo>
                      <a:cubicBezTo>
                        <a:pt x="79" y="65"/>
                        <a:pt x="79" y="65"/>
                        <a:pt x="79" y="64"/>
                      </a:cubicBezTo>
                      <a:cubicBezTo>
                        <a:pt x="80" y="64"/>
                        <a:pt x="80" y="63"/>
                        <a:pt x="80" y="62"/>
                      </a:cubicBezTo>
                      <a:cubicBezTo>
                        <a:pt x="81" y="62"/>
                        <a:pt x="81" y="62"/>
                        <a:pt x="81" y="61"/>
                      </a:cubicBezTo>
                      <a:cubicBezTo>
                        <a:pt x="81" y="61"/>
                        <a:pt x="82" y="60"/>
                        <a:pt x="82" y="60"/>
                      </a:cubicBezTo>
                      <a:cubicBezTo>
                        <a:pt x="82" y="59"/>
                        <a:pt x="82" y="58"/>
                        <a:pt x="83" y="58"/>
                      </a:cubicBezTo>
                      <a:cubicBezTo>
                        <a:pt x="83" y="56"/>
                        <a:pt x="83" y="55"/>
                        <a:pt x="84" y="54"/>
                      </a:cubicBezTo>
                      <a:cubicBezTo>
                        <a:pt x="84" y="53"/>
                        <a:pt x="84" y="52"/>
                        <a:pt x="84" y="52"/>
                      </a:cubicBezTo>
                      <a:cubicBezTo>
                        <a:pt x="84" y="51"/>
                        <a:pt x="85" y="50"/>
                        <a:pt x="85" y="49"/>
                      </a:cubicBezTo>
                      <a:cubicBezTo>
                        <a:pt x="85" y="49"/>
                        <a:pt x="85" y="48"/>
                        <a:pt x="85" y="47"/>
                      </a:cubicBezTo>
                      <a:cubicBezTo>
                        <a:pt x="85" y="46"/>
                        <a:pt x="85" y="44"/>
                        <a:pt x="85" y="43"/>
                      </a:cubicBezTo>
                      <a:cubicBezTo>
                        <a:pt x="85" y="41"/>
                        <a:pt x="85" y="40"/>
                        <a:pt x="85" y="39"/>
                      </a:cubicBezTo>
                      <a:cubicBezTo>
                        <a:pt x="85" y="38"/>
                        <a:pt x="85" y="37"/>
                        <a:pt x="85" y="36"/>
                      </a:cubicBezTo>
                      <a:cubicBezTo>
                        <a:pt x="85" y="36"/>
                        <a:pt x="84" y="35"/>
                        <a:pt x="84" y="34"/>
                      </a:cubicBezTo>
                      <a:cubicBezTo>
                        <a:pt x="84" y="34"/>
                        <a:pt x="84" y="33"/>
                        <a:pt x="84" y="32"/>
                      </a:cubicBezTo>
                      <a:cubicBezTo>
                        <a:pt x="83" y="31"/>
                        <a:pt x="83" y="30"/>
                        <a:pt x="83" y="28"/>
                      </a:cubicBezTo>
                      <a:cubicBezTo>
                        <a:pt x="82" y="28"/>
                        <a:pt x="82" y="28"/>
                        <a:pt x="82" y="27"/>
                      </a:cubicBezTo>
                      <a:cubicBezTo>
                        <a:pt x="82" y="26"/>
                        <a:pt x="81" y="25"/>
                        <a:pt x="81" y="24"/>
                      </a:cubicBezTo>
                      <a:cubicBezTo>
                        <a:pt x="81" y="24"/>
                        <a:pt x="81" y="24"/>
                        <a:pt x="80" y="23"/>
                      </a:cubicBezTo>
                      <a:cubicBezTo>
                        <a:pt x="80" y="23"/>
                        <a:pt x="80" y="22"/>
                        <a:pt x="79" y="22"/>
                      </a:cubicBezTo>
                      <a:cubicBezTo>
                        <a:pt x="78" y="20"/>
                        <a:pt x="77" y="18"/>
                        <a:pt x="76" y="17"/>
                      </a:cubicBezTo>
                      <a:cubicBezTo>
                        <a:pt x="75" y="16"/>
                        <a:pt x="75" y="15"/>
                        <a:pt x="74" y="14"/>
                      </a:cubicBezTo>
                      <a:cubicBezTo>
                        <a:pt x="74" y="14"/>
                        <a:pt x="73" y="13"/>
                        <a:pt x="73" y="13"/>
                      </a:cubicBezTo>
                      <a:cubicBezTo>
                        <a:pt x="72" y="12"/>
                        <a:pt x="72" y="12"/>
                        <a:pt x="71" y="11"/>
                      </a:cubicBezTo>
                      <a:cubicBezTo>
                        <a:pt x="70" y="10"/>
                        <a:pt x="69" y="10"/>
                        <a:pt x="68" y="9"/>
                      </a:cubicBezTo>
                      <a:cubicBezTo>
                        <a:pt x="67" y="8"/>
                        <a:pt x="65" y="7"/>
                        <a:pt x="64" y="6"/>
                      </a:cubicBezTo>
                      <a:cubicBezTo>
                        <a:pt x="63" y="6"/>
                        <a:pt x="63" y="5"/>
                        <a:pt x="62" y="5"/>
                      </a:cubicBezTo>
                      <a:cubicBezTo>
                        <a:pt x="62" y="5"/>
                        <a:pt x="61" y="5"/>
                        <a:pt x="61" y="5"/>
                      </a:cubicBezTo>
                      <a:cubicBezTo>
                        <a:pt x="61" y="4"/>
                        <a:pt x="60" y="4"/>
                        <a:pt x="60" y="4"/>
                      </a:cubicBezTo>
                      <a:cubicBezTo>
                        <a:pt x="60" y="4"/>
                        <a:pt x="60" y="4"/>
                        <a:pt x="60" y="4"/>
                      </a:cubicBezTo>
                      <a:cubicBezTo>
                        <a:pt x="59" y="4"/>
                        <a:pt x="59" y="3"/>
                        <a:pt x="58" y="3"/>
                      </a:cubicBezTo>
                      <a:cubicBezTo>
                        <a:pt x="58" y="3"/>
                        <a:pt x="58" y="3"/>
                        <a:pt x="58" y="3"/>
                      </a:cubicBezTo>
                      <a:cubicBezTo>
                        <a:pt x="58" y="3"/>
                        <a:pt x="57" y="3"/>
                        <a:pt x="56" y="3"/>
                      </a:cubicBezTo>
                      <a:cubicBezTo>
                        <a:pt x="56" y="3"/>
                        <a:pt x="56" y="3"/>
                        <a:pt x="56" y="3"/>
                      </a:cubicBezTo>
                      <a:cubicBezTo>
                        <a:pt x="55" y="2"/>
                        <a:pt x="54" y="2"/>
                        <a:pt x="52" y="1"/>
                      </a:cubicBezTo>
                      <a:cubicBezTo>
                        <a:pt x="52" y="1"/>
                        <a:pt x="51" y="1"/>
                        <a:pt x="51" y="1"/>
                      </a:cubicBezTo>
                      <a:cubicBezTo>
                        <a:pt x="51" y="1"/>
                        <a:pt x="50" y="1"/>
                        <a:pt x="50" y="1"/>
                      </a:cubicBezTo>
                      <a:cubicBezTo>
                        <a:pt x="49" y="1"/>
                        <a:pt x="47" y="0"/>
                        <a:pt x="45" y="0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47" y="3"/>
                        <a:pt x="49" y="3"/>
                        <a:pt x="51" y="3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49" y="4"/>
                        <a:pt x="49" y="4"/>
                        <a:pt x="49" y="4"/>
                      </a:cubicBezTo>
                      <a:cubicBezTo>
                        <a:pt x="48" y="4"/>
                        <a:pt x="48" y="4"/>
                        <a:pt x="47" y="4"/>
                      </a:cubicBezTo>
                      <a:cubicBezTo>
                        <a:pt x="47" y="4"/>
                        <a:pt x="47" y="4"/>
                        <a:pt x="47" y="5"/>
                      </a:cubicBezTo>
                      <a:cubicBezTo>
                        <a:pt x="48" y="5"/>
                        <a:pt x="49" y="5"/>
                        <a:pt x="49" y="5"/>
                      </a:cubicBezTo>
                      <a:cubicBezTo>
                        <a:pt x="50" y="5"/>
                        <a:pt x="51" y="5"/>
                        <a:pt x="51" y="5"/>
                      </a:cubicBezTo>
                      <a:cubicBezTo>
                        <a:pt x="51" y="4"/>
                        <a:pt x="51" y="4"/>
                        <a:pt x="51" y="4"/>
                      </a:cubicBezTo>
                      <a:cubicBezTo>
                        <a:pt x="51" y="4"/>
                        <a:pt x="52" y="4"/>
                        <a:pt x="52" y="4"/>
                      </a:cubicBezTo>
                      <a:cubicBezTo>
                        <a:pt x="52" y="4"/>
                        <a:pt x="53" y="4"/>
                        <a:pt x="53" y="4"/>
                      </a:cubicBezTo>
                      <a:cubicBezTo>
                        <a:pt x="53" y="4"/>
                        <a:pt x="53" y="4"/>
                        <a:pt x="53" y="5"/>
                      </a:cubicBezTo>
                      <a:cubicBezTo>
                        <a:pt x="53" y="5"/>
                        <a:pt x="54" y="5"/>
                        <a:pt x="54" y="4"/>
                      </a:cubicBezTo>
                      <a:cubicBezTo>
                        <a:pt x="54" y="4"/>
                        <a:pt x="54" y="4"/>
                        <a:pt x="54" y="4"/>
                      </a:cubicBezTo>
                      <a:cubicBezTo>
                        <a:pt x="55" y="4"/>
                        <a:pt x="55" y="5"/>
                        <a:pt x="56" y="5"/>
                      </a:cubicBezTo>
                      <a:cubicBezTo>
                        <a:pt x="57" y="5"/>
                        <a:pt x="58" y="6"/>
                        <a:pt x="59" y="6"/>
                      </a:cubicBezTo>
                      <a:cubicBezTo>
                        <a:pt x="59" y="6"/>
                        <a:pt x="58" y="6"/>
                        <a:pt x="58" y="6"/>
                      </a:cubicBezTo>
                      <a:cubicBezTo>
                        <a:pt x="58" y="6"/>
                        <a:pt x="58" y="6"/>
                        <a:pt x="57" y="6"/>
                      </a:cubicBezTo>
                      <a:cubicBezTo>
                        <a:pt x="57" y="6"/>
                        <a:pt x="58" y="7"/>
                        <a:pt x="58" y="7"/>
                      </a:cubicBezTo>
                      <a:cubicBezTo>
                        <a:pt x="59" y="7"/>
                        <a:pt x="59" y="7"/>
                        <a:pt x="59" y="8"/>
                      </a:cubicBezTo>
                      <a:cubicBezTo>
                        <a:pt x="59" y="9"/>
                        <a:pt x="58" y="8"/>
                        <a:pt x="58" y="8"/>
                      </a:cubicBezTo>
                      <a:cubicBezTo>
                        <a:pt x="57" y="8"/>
                        <a:pt x="56" y="9"/>
                        <a:pt x="55" y="8"/>
                      </a:cubicBezTo>
                      <a:cubicBezTo>
                        <a:pt x="56" y="7"/>
                        <a:pt x="56" y="7"/>
                        <a:pt x="56" y="7"/>
                      </a:cubicBezTo>
                      <a:cubicBezTo>
                        <a:pt x="56" y="7"/>
                        <a:pt x="56" y="7"/>
                        <a:pt x="56" y="7"/>
                      </a:cubicBezTo>
                      <a:cubicBezTo>
                        <a:pt x="56" y="7"/>
                        <a:pt x="55" y="7"/>
                        <a:pt x="55" y="7"/>
                      </a:cubicBezTo>
                      <a:cubicBezTo>
                        <a:pt x="55" y="7"/>
                        <a:pt x="55" y="8"/>
                        <a:pt x="54" y="8"/>
                      </a:cubicBezTo>
                      <a:cubicBezTo>
                        <a:pt x="54" y="8"/>
                        <a:pt x="54" y="8"/>
                        <a:pt x="53" y="8"/>
                      </a:cubicBezTo>
                      <a:cubicBezTo>
                        <a:pt x="53" y="8"/>
                        <a:pt x="52" y="8"/>
                        <a:pt x="52" y="9"/>
                      </a:cubicBezTo>
                      <a:cubicBezTo>
                        <a:pt x="52" y="9"/>
                        <a:pt x="51" y="9"/>
                        <a:pt x="51" y="9"/>
                      </a:cubicBezTo>
                      <a:cubicBezTo>
                        <a:pt x="51" y="9"/>
                        <a:pt x="50" y="9"/>
                        <a:pt x="49" y="9"/>
                      </a:cubicBezTo>
                      <a:cubicBezTo>
                        <a:pt x="49" y="10"/>
                        <a:pt x="48" y="10"/>
                        <a:pt x="48" y="10"/>
                      </a:cubicBezTo>
                      <a:cubicBezTo>
                        <a:pt x="48" y="11"/>
                        <a:pt x="47" y="11"/>
                        <a:pt x="47" y="11"/>
                      </a:cubicBezTo>
                      <a:cubicBezTo>
                        <a:pt x="47" y="12"/>
                        <a:pt x="48" y="12"/>
                        <a:pt x="48" y="12"/>
                      </a:cubicBezTo>
                      <a:cubicBezTo>
                        <a:pt x="48" y="12"/>
                        <a:pt x="47" y="13"/>
                        <a:pt x="48" y="13"/>
                      </a:cubicBezTo>
                      <a:cubicBezTo>
                        <a:pt x="48" y="13"/>
                        <a:pt x="48" y="13"/>
                        <a:pt x="48" y="13"/>
                      </a:cubicBezTo>
                      <a:cubicBezTo>
                        <a:pt x="49" y="13"/>
                        <a:pt x="50" y="14"/>
                        <a:pt x="50" y="14"/>
                      </a:cubicBezTo>
                      <a:cubicBezTo>
                        <a:pt x="51" y="14"/>
                        <a:pt x="51" y="14"/>
                        <a:pt x="52" y="14"/>
                      </a:cubicBezTo>
                      <a:cubicBezTo>
                        <a:pt x="52" y="14"/>
                        <a:pt x="53" y="14"/>
                        <a:pt x="53" y="15"/>
                      </a:cubicBezTo>
                      <a:cubicBezTo>
                        <a:pt x="53" y="15"/>
                        <a:pt x="52" y="15"/>
                        <a:pt x="52" y="16"/>
                      </a:cubicBezTo>
                      <a:cubicBezTo>
                        <a:pt x="53" y="16"/>
                        <a:pt x="52" y="16"/>
                        <a:pt x="52" y="17"/>
                      </a:cubicBezTo>
                      <a:cubicBezTo>
                        <a:pt x="52" y="17"/>
                        <a:pt x="53" y="18"/>
                        <a:pt x="53" y="18"/>
                      </a:cubicBezTo>
                      <a:cubicBezTo>
                        <a:pt x="53" y="18"/>
                        <a:pt x="54" y="17"/>
                        <a:pt x="54" y="17"/>
                      </a:cubicBezTo>
                      <a:cubicBezTo>
                        <a:pt x="54" y="16"/>
                        <a:pt x="54" y="15"/>
                        <a:pt x="55" y="15"/>
                      </a:cubicBezTo>
                      <a:cubicBezTo>
                        <a:pt x="57" y="15"/>
                        <a:pt x="59" y="14"/>
                        <a:pt x="59" y="12"/>
                      </a:cubicBezTo>
                      <a:cubicBezTo>
                        <a:pt x="59" y="12"/>
                        <a:pt x="58" y="11"/>
                        <a:pt x="59" y="11"/>
                      </a:cubicBezTo>
                      <a:cubicBezTo>
                        <a:pt x="59" y="11"/>
                        <a:pt x="59" y="10"/>
                        <a:pt x="59" y="10"/>
                      </a:cubicBezTo>
                      <a:cubicBezTo>
                        <a:pt x="59" y="10"/>
                        <a:pt x="59" y="10"/>
                        <a:pt x="60" y="10"/>
                      </a:cubicBezTo>
                      <a:cubicBezTo>
                        <a:pt x="60" y="9"/>
                        <a:pt x="60" y="9"/>
                        <a:pt x="60" y="9"/>
                      </a:cubicBezTo>
                      <a:cubicBezTo>
                        <a:pt x="60" y="9"/>
                        <a:pt x="60" y="9"/>
                        <a:pt x="60" y="9"/>
                      </a:cubicBezTo>
                      <a:cubicBezTo>
                        <a:pt x="60" y="9"/>
                        <a:pt x="61" y="9"/>
                        <a:pt x="61" y="9"/>
                      </a:cubicBezTo>
                      <a:cubicBezTo>
                        <a:pt x="61" y="9"/>
                        <a:pt x="62" y="9"/>
                        <a:pt x="62" y="9"/>
                      </a:cubicBezTo>
                      <a:cubicBezTo>
                        <a:pt x="62" y="9"/>
                        <a:pt x="63" y="9"/>
                        <a:pt x="63" y="9"/>
                      </a:cubicBezTo>
                      <a:cubicBezTo>
                        <a:pt x="63" y="9"/>
                        <a:pt x="64" y="9"/>
                        <a:pt x="64" y="10"/>
                      </a:cubicBezTo>
                      <a:cubicBezTo>
                        <a:pt x="64" y="10"/>
                        <a:pt x="64" y="10"/>
                        <a:pt x="65" y="10"/>
                      </a:cubicBezTo>
                      <a:cubicBezTo>
                        <a:pt x="64" y="11"/>
                        <a:pt x="64" y="11"/>
                        <a:pt x="64" y="11"/>
                      </a:cubicBezTo>
                      <a:cubicBezTo>
                        <a:pt x="64" y="11"/>
                        <a:pt x="64" y="11"/>
                        <a:pt x="64" y="11"/>
                      </a:cubicBezTo>
                      <a:cubicBezTo>
                        <a:pt x="64" y="12"/>
                        <a:pt x="65" y="12"/>
                        <a:pt x="65" y="12"/>
                      </a:cubicBezTo>
                      <a:cubicBezTo>
                        <a:pt x="65" y="12"/>
                        <a:pt x="66" y="12"/>
                        <a:pt x="66" y="12"/>
                      </a:cubicBezTo>
                      <a:cubicBezTo>
                        <a:pt x="66" y="11"/>
                        <a:pt x="67" y="11"/>
                        <a:pt x="67" y="11"/>
                      </a:cubicBezTo>
                      <a:cubicBezTo>
                        <a:pt x="67" y="11"/>
                        <a:pt x="68" y="12"/>
                        <a:pt x="68" y="12"/>
                      </a:cubicBezTo>
                      <a:cubicBezTo>
                        <a:pt x="68" y="12"/>
                        <a:pt x="68" y="12"/>
                        <a:pt x="68" y="12"/>
                      </a:cubicBezTo>
                      <a:cubicBezTo>
                        <a:pt x="68" y="13"/>
                        <a:pt x="68" y="13"/>
                        <a:pt x="68" y="14"/>
                      </a:cubicBezTo>
                      <a:cubicBezTo>
                        <a:pt x="68" y="15"/>
                        <a:pt x="69" y="14"/>
                        <a:pt x="70" y="15"/>
                      </a:cubicBezTo>
                      <a:cubicBezTo>
                        <a:pt x="70" y="15"/>
                        <a:pt x="70" y="15"/>
                        <a:pt x="70" y="15"/>
                      </a:cubicBezTo>
                      <a:cubicBezTo>
                        <a:pt x="70" y="16"/>
                        <a:pt x="71" y="16"/>
                        <a:pt x="71" y="16"/>
                      </a:cubicBezTo>
                      <a:cubicBezTo>
                        <a:pt x="71" y="17"/>
                        <a:pt x="70" y="17"/>
                        <a:pt x="70" y="18"/>
                      </a:cubicBezTo>
                      <a:cubicBezTo>
                        <a:pt x="70" y="18"/>
                        <a:pt x="70" y="18"/>
                        <a:pt x="70" y="19"/>
                      </a:cubicBezTo>
                      <a:cubicBezTo>
                        <a:pt x="70" y="19"/>
                        <a:pt x="71" y="19"/>
                        <a:pt x="71" y="19"/>
                      </a:cubicBezTo>
                      <a:cubicBezTo>
                        <a:pt x="71" y="20"/>
                        <a:pt x="71" y="20"/>
                        <a:pt x="71" y="20"/>
                      </a:cubicBezTo>
                      <a:cubicBezTo>
                        <a:pt x="71" y="21"/>
                        <a:pt x="71" y="21"/>
                        <a:pt x="71" y="21"/>
                      </a:cubicBezTo>
                      <a:cubicBezTo>
                        <a:pt x="70" y="21"/>
                        <a:pt x="70" y="21"/>
                        <a:pt x="70" y="21"/>
                      </a:cubicBezTo>
                      <a:cubicBezTo>
                        <a:pt x="69" y="21"/>
                        <a:pt x="69" y="21"/>
                        <a:pt x="69" y="21"/>
                      </a:cubicBezTo>
                      <a:cubicBezTo>
                        <a:pt x="69" y="21"/>
                        <a:pt x="68" y="21"/>
                        <a:pt x="68" y="21"/>
                      </a:cubicBezTo>
                      <a:cubicBezTo>
                        <a:pt x="68" y="21"/>
                        <a:pt x="67" y="21"/>
                        <a:pt x="67" y="20"/>
                      </a:cubicBezTo>
                      <a:cubicBezTo>
                        <a:pt x="67" y="20"/>
                        <a:pt x="68" y="19"/>
                        <a:pt x="69" y="18"/>
                      </a:cubicBezTo>
                      <a:cubicBezTo>
                        <a:pt x="69" y="18"/>
                        <a:pt x="69" y="18"/>
                        <a:pt x="69" y="18"/>
                      </a:cubicBezTo>
                      <a:cubicBezTo>
                        <a:pt x="69" y="17"/>
                        <a:pt x="68" y="18"/>
                        <a:pt x="68" y="18"/>
                      </a:cubicBezTo>
                      <a:cubicBezTo>
                        <a:pt x="68" y="18"/>
                        <a:pt x="67" y="18"/>
                        <a:pt x="67" y="19"/>
                      </a:cubicBezTo>
                      <a:cubicBezTo>
                        <a:pt x="66" y="19"/>
                        <a:pt x="65" y="18"/>
                        <a:pt x="64" y="19"/>
                      </a:cubicBezTo>
                      <a:cubicBezTo>
                        <a:pt x="64" y="19"/>
                        <a:pt x="65" y="19"/>
                        <a:pt x="65" y="19"/>
                      </a:cubicBezTo>
                      <a:cubicBezTo>
                        <a:pt x="65" y="19"/>
                        <a:pt x="64" y="20"/>
                        <a:pt x="64" y="19"/>
                      </a:cubicBezTo>
                      <a:cubicBezTo>
                        <a:pt x="64" y="19"/>
                        <a:pt x="64" y="19"/>
                        <a:pt x="64" y="19"/>
                      </a:cubicBezTo>
                      <a:cubicBezTo>
                        <a:pt x="64" y="19"/>
                        <a:pt x="63" y="18"/>
                        <a:pt x="62" y="19"/>
                      </a:cubicBezTo>
                      <a:cubicBezTo>
                        <a:pt x="62" y="19"/>
                        <a:pt x="61" y="19"/>
                        <a:pt x="61" y="19"/>
                      </a:cubicBezTo>
                      <a:cubicBezTo>
                        <a:pt x="62" y="20"/>
                        <a:pt x="63" y="19"/>
                        <a:pt x="63" y="20"/>
                      </a:cubicBezTo>
                      <a:cubicBezTo>
                        <a:pt x="63" y="20"/>
                        <a:pt x="62" y="21"/>
                        <a:pt x="62" y="21"/>
                      </a:cubicBezTo>
                      <a:cubicBezTo>
                        <a:pt x="62" y="22"/>
                        <a:pt x="62" y="22"/>
                        <a:pt x="63" y="22"/>
                      </a:cubicBezTo>
                      <a:cubicBezTo>
                        <a:pt x="63" y="22"/>
                        <a:pt x="63" y="22"/>
                        <a:pt x="63" y="22"/>
                      </a:cubicBezTo>
                      <a:cubicBezTo>
                        <a:pt x="64" y="22"/>
                        <a:pt x="64" y="22"/>
                        <a:pt x="64" y="22"/>
                      </a:cubicBezTo>
                      <a:cubicBezTo>
                        <a:pt x="64" y="22"/>
                        <a:pt x="65" y="21"/>
                        <a:pt x="65" y="21"/>
                      </a:cubicBezTo>
                      <a:cubicBezTo>
                        <a:pt x="66" y="22"/>
                        <a:pt x="65" y="22"/>
                        <a:pt x="64" y="23"/>
                      </a:cubicBezTo>
                      <a:cubicBezTo>
                        <a:pt x="63" y="23"/>
                        <a:pt x="62" y="23"/>
                        <a:pt x="62" y="23"/>
                      </a:cubicBezTo>
                      <a:cubicBezTo>
                        <a:pt x="61" y="23"/>
                        <a:pt x="60" y="25"/>
                        <a:pt x="60" y="24"/>
                      </a:cubicBezTo>
                      <a:cubicBezTo>
                        <a:pt x="60" y="23"/>
                        <a:pt x="61" y="23"/>
                        <a:pt x="61" y="23"/>
                      </a:cubicBezTo>
                      <a:cubicBezTo>
                        <a:pt x="60" y="23"/>
                        <a:pt x="59" y="23"/>
                        <a:pt x="59" y="23"/>
                      </a:cubicBezTo>
                      <a:cubicBezTo>
                        <a:pt x="58" y="24"/>
                        <a:pt x="56" y="24"/>
                        <a:pt x="56" y="25"/>
                      </a:cubicBezTo>
                      <a:cubicBezTo>
                        <a:pt x="56" y="25"/>
                        <a:pt x="56" y="26"/>
                        <a:pt x="56" y="26"/>
                      </a:cubicBezTo>
                      <a:cubicBezTo>
                        <a:pt x="56" y="26"/>
                        <a:pt x="55" y="26"/>
                        <a:pt x="55" y="26"/>
                      </a:cubicBezTo>
                      <a:cubicBezTo>
                        <a:pt x="55" y="26"/>
                        <a:pt x="54" y="26"/>
                        <a:pt x="54" y="26"/>
                      </a:cubicBezTo>
                      <a:cubicBezTo>
                        <a:pt x="54" y="27"/>
                        <a:pt x="53" y="27"/>
                        <a:pt x="53" y="27"/>
                      </a:cubicBezTo>
                      <a:cubicBezTo>
                        <a:pt x="53" y="27"/>
                        <a:pt x="53" y="27"/>
                        <a:pt x="52" y="28"/>
                      </a:cubicBezTo>
                      <a:cubicBezTo>
                        <a:pt x="52" y="28"/>
                        <a:pt x="52" y="28"/>
                        <a:pt x="52" y="28"/>
                      </a:cubicBezTo>
                      <a:cubicBezTo>
                        <a:pt x="51" y="28"/>
                        <a:pt x="51" y="29"/>
                        <a:pt x="51" y="29"/>
                      </a:cubicBezTo>
                      <a:cubicBezTo>
                        <a:pt x="51" y="29"/>
                        <a:pt x="50" y="29"/>
                        <a:pt x="50" y="29"/>
                      </a:cubicBezTo>
                      <a:cubicBezTo>
                        <a:pt x="50" y="29"/>
                        <a:pt x="50" y="30"/>
                        <a:pt x="50" y="31"/>
                      </a:cubicBezTo>
                      <a:cubicBezTo>
                        <a:pt x="50" y="31"/>
                        <a:pt x="49" y="31"/>
                        <a:pt x="48" y="32"/>
                      </a:cubicBezTo>
                      <a:cubicBezTo>
                        <a:pt x="48" y="32"/>
                        <a:pt x="48" y="32"/>
                        <a:pt x="47" y="32"/>
                      </a:cubicBezTo>
                      <a:cubicBezTo>
                        <a:pt x="47" y="33"/>
                        <a:pt x="46" y="33"/>
                        <a:pt x="46" y="33"/>
                      </a:cubicBezTo>
                      <a:cubicBezTo>
                        <a:pt x="46" y="33"/>
                        <a:pt x="46" y="33"/>
                        <a:pt x="45" y="34"/>
                      </a:cubicBezTo>
                      <a:cubicBezTo>
                        <a:pt x="45" y="53"/>
                        <a:pt x="45" y="53"/>
                        <a:pt x="45" y="53"/>
                      </a:cubicBezTo>
                      <a:cubicBezTo>
                        <a:pt x="46" y="53"/>
                        <a:pt x="46" y="53"/>
                        <a:pt x="46" y="53"/>
                      </a:cubicBezTo>
                      <a:cubicBezTo>
                        <a:pt x="46" y="52"/>
                        <a:pt x="46" y="52"/>
                        <a:pt x="47" y="52"/>
                      </a:cubicBezTo>
                      <a:cubicBezTo>
                        <a:pt x="47" y="51"/>
                        <a:pt x="48" y="52"/>
                        <a:pt x="48" y="51"/>
                      </a:cubicBezTo>
                      <a:cubicBezTo>
                        <a:pt x="49" y="51"/>
                        <a:pt x="49" y="51"/>
                        <a:pt x="49" y="51"/>
                      </a:cubicBezTo>
                      <a:cubicBezTo>
                        <a:pt x="49" y="51"/>
                        <a:pt x="49" y="50"/>
                        <a:pt x="50" y="51"/>
                      </a:cubicBezTo>
                      <a:cubicBezTo>
                        <a:pt x="50" y="51"/>
                        <a:pt x="49" y="51"/>
                        <a:pt x="50" y="52"/>
                      </a:cubicBezTo>
                      <a:cubicBezTo>
                        <a:pt x="50" y="52"/>
                        <a:pt x="51" y="51"/>
                        <a:pt x="51" y="51"/>
                      </a:cubicBezTo>
                      <a:cubicBezTo>
                        <a:pt x="51" y="51"/>
                        <a:pt x="52" y="51"/>
                        <a:pt x="52" y="51"/>
                      </a:cubicBezTo>
                      <a:cubicBezTo>
                        <a:pt x="52" y="52"/>
                        <a:pt x="52" y="52"/>
                        <a:pt x="53" y="52"/>
                      </a:cubicBezTo>
                      <a:cubicBezTo>
                        <a:pt x="53" y="52"/>
                        <a:pt x="53" y="52"/>
                        <a:pt x="54" y="52"/>
                      </a:cubicBezTo>
                      <a:cubicBezTo>
                        <a:pt x="54" y="52"/>
                        <a:pt x="55" y="52"/>
                        <a:pt x="55" y="52"/>
                      </a:cubicBezTo>
                      <a:cubicBezTo>
                        <a:pt x="55" y="52"/>
                        <a:pt x="56" y="52"/>
                        <a:pt x="56" y="52"/>
                      </a:cubicBezTo>
                      <a:cubicBezTo>
                        <a:pt x="57" y="52"/>
                        <a:pt x="57" y="52"/>
                        <a:pt x="57" y="52"/>
                      </a:cubicBezTo>
                      <a:cubicBezTo>
                        <a:pt x="58" y="53"/>
                        <a:pt x="58" y="52"/>
                        <a:pt x="58" y="52"/>
                      </a:cubicBezTo>
                      <a:cubicBezTo>
                        <a:pt x="58" y="53"/>
                        <a:pt x="58" y="53"/>
                        <a:pt x="58" y="53"/>
                      </a:cubicBezTo>
                      <a:cubicBezTo>
                        <a:pt x="59" y="53"/>
                        <a:pt x="59" y="53"/>
                        <a:pt x="59" y="54"/>
                      </a:cubicBezTo>
                      <a:cubicBezTo>
                        <a:pt x="59" y="54"/>
                        <a:pt x="59" y="54"/>
                        <a:pt x="60" y="54"/>
                      </a:cubicBezTo>
                      <a:cubicBezTo>
                        <a:pt x="60" y="54"/>
                        <a:pt x="60" y="55"/>
                        <a:pt x="60" y="55"/>
                      </a:cubicBezTo>
                      <a:cubicBezTo>
                        <a:pt x="61" y="55"/>
                        <a:pt x="62" y="56"/>
                        <a:pt x="62" y="56"/>
                      </a:cubicBezTo>
                      <a:cubicBezTo>
                        <a:pt x="63" y="56"/>
                        <a:pt x="63" y="56"/>
                        <a:pt x="63" y="56"/>
                      </a:cubicBezTo>
                      <a:cubicBezTo>
                        <a:pt x="64" y="56"/>
                        <a:pt x="65" y="56"/>
                        <a:pt x="66" y="57"/>
                      </a:cubicBezTo>
                      <a:cubicBezTo>
                        <a:pt x="66" y="57"/>
                        <a:pt x="66" y="57"/>
                        <a:pt x="66" y="58"/>
                      </a:cubicBezTo>
                      <a:cubicBezTo>
                        <a:pt x="67" y="58"/>
                        <a:pt x="66" y="58"/>
                        <a:pt x="67" y="59"/>
                      </a:cubicBezTo>
                      <a:cubicBezTo>
                        <a:pt x="67" y="59"/>
                        <a:pt x="68" y="59"/>
                        <a:pt x="67" y="60"/>
                      </a:cubicBezTo>
                      <a:cubicBezTo>
                        <a:pt x="67" y="61"/>
                        <a:pt x="68" y="61"/>
                        <a:pt x="68" y="61"/>
                      </a:cubicBezTo>
                      <a:cubicBezTo>
                        <a:pt x="68" y="61"/>
                        <a:pt x="69" y="62"/>
                        <a:pt x="69" y="62"/>
                      </a:cubicBezTo>
                      <a:cubicBezTo>
                        <a:pt x="69" y="62"/>
                        <a:pt x="69" y="62"/>
                        <a:pt x="69" y="62"/>
                      </a:cubicBezTo>
                      <a:cubicBezTo>
                        <a:pt x="70" y="62"/>
                        <a:pt x="70" y="62"/>
                        <a:pt x="71" y="62"/>
                      </a:cubicBezTo>
                      <a:cubicBezTo>
                        <a:pt x="71" y="62"/>
                        <a:pt x="71" y="62"/>
                        <a:pt x="72" y="62"/>
                      </a:cubicBezTo>
                      <a:cubicBezTo>
                        <a:pt x="72" y="62"/>
                        <a:pt x="72" y="63"/>
                        <a:pt x="72" y="63"/>
                      </a:cubicBezTo>
                      <a:cubicBezTo>
                        <a:pt x="72" y="63"/>
                        <a:pt x="73" y="63"/>
                        <a:pt x="73" y="63"/>
                      </a:cubicBezTo>
                      <a:cubicBezTo>
                        <a:pt x="74" y="63"/>
                        <a:pt x="74" y="63"/>
                        <a:pt x="75" y="63"/>
                      </a:cubicBezTo>
                      <a:cubicBezTo>
                        <a:pt x="75" y="63"/>
                        <a:pt x="75" y="63"/>
                        <a:pt x="75" y="63"/>
                      </a:cubicBezTo>
                      <a:cubicBezTo>
                        <a:pt x="76" y="63"/>
                        <a:pt x="76" y="64"/>
                        <a:pt x="77" y="64"/>
                      </a:cubicBezTo>
                      <a:cubicBezTo>
                        <a:pt x="71" y="73"/>
                        <a:pt x="62" y="80"/>
                        <a:pt x="52" y="82"/>
                      </a:cubicBezTo>
                      <a:cubicBezTo>
                        <a:pt x="52" y="82"/>
                        <a:pt x="52" y="81"/>
                        <a:pt x="52" y="81"/>
                      </a:cubicBezTo>
                      <a:cubicBezTo>
                        <a:pt x="52" y="80"/>
                        <a:pt x="52" y="79"/>
                        <a:pt x="52" y="79"/>
                      </a:cubicBezTo>
                      <a:cubicBezTo>
                        <a:pt x="52" y="78"/>
                        <a:pt x="52" y="77"/>
                        <a:pt x="51" y="77"/>
                      </a:cubicBezTo>
                      <a:cubicBezTo>
                        <a:pt x="51" y="76"/>
                        <a:pt x="50" y="76"/>
                        <a:pt x="50" y="75"/>
                      </a:cubicBezTo>
                      <a:cubicBezTo>
                        <a:pt x="49" y="75"/>
                        <a:pt x="49" y="75"/>
                        <a:pt x="49" y="75"/>
                      </a:cubicBezTo>
                      <a:cubicBezTo>
                        <a:pt x="48" y="75"/>
                        <a:pt x="46" y="74"/>
                        <a:pt x="46" y="73"/>
                      </a:cubicBezTo>
                      <a:cubicBezTo>
                        <a:pt x="46" y="73"/>
                        <a:pt x="46" y="73"/>
                        <a:pt x="46" y="72"/>
                      </a:cubicBezTo>
                      <a:cubicBezTo>
                        <a:pt x="46" y="72"/>
                        <a:pt x="46" y="72"/>
                        <a:pt x="45" y="72"/>
                      </a:cubicBezTo>
                      <a:lnTo>
                        <a:pt x="45" y="85"/>
                      </a:lnTo>
                      <a:close/>
                      <a:moveTo>
                        <a:pt x="1" y="34"/>
                      </a:moveTo>
                      <a:cubicBezTo>
                        <a:pt x="1" y="35"/>
                        <a:pt x="0" y="36"/>
                        <a:pt x="0" y="36"/>
                      </a:cubicBezTo>
                      <a:cubicBezTo>
                        <a:pt x="0" y="37"/>
                        <a:pt x="0" y="38"/>
                        <a:pt x="0" y="39"/>
                      </a:cubicBezTo>
                      <a:cubicBezTo>
                        <a:pt x="0" y="40"/>
                        <a:pt x="0" y="41"/>
                        <a:pt x="0" y="43"/>
                      </a:cubicBezTo>
                      <a:cubicBezTo>
                        <a:pt x="0" y="44"/>
                        <a:pt x="0" y="46"/>
                        <a:pt x="0" y="47"/>
                      </a:cubicBezTo>
                      <a:cubicBezTo>
                        <a:pt x="0" y="48"/>
                        <a:pt x="0" y="49"/>
                        <a:pt x="0" y="49"/>
                      </a:cubicBezTo>
                      <a:cubicBezTo>
                        <a:pt x="0" y="50"/>
                        <a:pt x="1" y="51"/>
                        <a:pt x="1" y="52"/>
                      </a:cubicBezTo>
                      <a:cubicBezTo>
                        <a:pt x="1" y="52"/>
                        <a:pt x="1" y="53"/>
                        <a:pt x="1" y="54"/>
                      </a:cubicBezTo>
                      <a:cubicBezTo>
                        <a:pt x="2" y="55"/>
                        <a:pt x="2" y="56"/>
                        <a:pt x="2" y="58"/>
                      </a:cubicBezTo>
                      <a:cubicBezTo>
                        <a:pt x="3" y="58"/>
                        <a:pt x="3" y="59"/>
                        <a:pt x="3" y="60"/>
                      </a:cubicBezTo>
                      <a:cubicBezTo>
                        <a:pt x="3" y="60"/>
                        <a:pt x="4" y="61"/>
                        <a:pt x="4" y="61"/>
                      </a:cubicBezTo>
                      <a:cubicBezTo>
                        <a:pt x="4" y="62"/>
                        <a:pt x="4" y="62"/>
                        <a:pt x="5" y="62"/>
                      </a:cubicBezTo>
                      <a:cubicBezTo>
                        <a:pt x="5" y="63"/>
                        <a:pt x="5" y="64"/>
                        <a:pt x="5" y="64"/>
                      </a:cubicBezTo>
                      <a:cubicBezTo>
                        <a:pt x="7" y="66"/>
                        <a:pt x="8" y="68"/>
                        <a:pt x="9" y="69"/>
                      </a:cubicBezTo>
                      <a:cubicBezTo>
                        <a:pt x="10" y="70"/>
                        <a:pt x="10" y="71"/>
                        <a:pt x="11" y="72"/>
                      </a:cubicBezTo>
                      <a:cubicBezTo>
                        <a:pt x="11" y="72"/>
                        <a:pt x="12" y="73"/>
                        <a:pt x="12" y="73"/>
                      </a:cubicBezTo>
                      <a:cubicBezTo>
                        <a:pt x="13" y="74"/>
                        <a:pt x="13" y="74"/>
                        <a:pt x="14" y="74"/>
                      </a:cubicBezTo>
                      <a:cubicBezTo>
                        <a:pt x="16" y="77"/>
                        <a:pt x="19" y="78"/>
                        <a:pt x="21" y="80"/>
                      </a:cubicBezTo>
                      <a:cubicBezTo>
                        <a:pt x="22" y="80"/>
                        <a:pt x="22" y="81"/>
                        <a:pt x="23" y="81"/>
                      </a:cubicBezTo>
                      <a:cubicBezTo>
                        <a:pt x="24" y="82"/>
                        <a:pt x="26" y="82"/>
                        <a:pt x="27" y="83"/>
                      </a:cubicBezTo>
                      <a:cubicBezTo>
                        <a:pt x="27" y="83"/>
                        <a:pt x="28" y="83"/>
                        <a:pt x="29" y="83"/>
                      </a:cubicBezTo>
                      <a:cubicBezTo>
                        <a:pt x="33" y="85"/>
                        <a:pt x="38" y="86"/>
                        <a:pt x="42" y="86"/>
                      </a:cubicBezTo>
                      <a:cubicBezTo>
                        <a:pt x="43" y="86"/>
                        <a:pt x="44" y="86"/>
                        <a:pt x="45" y="85"/>
                      </a:cubicBezTo>
                      <a:cubicBezTo>
                        <a:pt x="45" y="72"/>
                        <a:pt x="45" y="72"/>
                        <a:pt x="45" y="72"/>
                      </a:cubicBezTo>
                      <a:cubicBezTo>
                        <a:pt x="45" y="71"/>
                        <a:pt x="45" y="71"/>
                        <a:pt x="45" y="71"/>
                      </a:cubicBezTo>
                      <a:cubicBezTo>
                        <a:pt x="44" y="70"/>
                        <a:pt x="44" y="69"/>
                        <a:pt x="43" y="68"/>
                      </a:cubicBezTo>
                      <a:cubicBezTo>
                        <a:pt x="43" y="68"/>
                        <a:pt x="43" y="67"/>
                        <a:pt x="42" y="67"/>
                      </a:cubicBezTo>
                      <a:cubicBezTo>
                        <a:pt x="42" y="67"/>
                        <a:pt x="42" y="66"/>
                        <a:pt x="42" y="66"/>
                      </a:cubicBezTo>
                      <a:cubicBezTo>
                        <a:pt x="41" y="66"/>
                        <a:pt x="41" y="65"/>
                        <a:pt x="41" y="65"/>
                      </a:cubicBezTo>
                      <a:cubicBezTo>
                        <a:pt x="41" y="64"/>
                        <a:pt x="42" y="64"/>
                        <a:pt x="42" y="64"/>
                      </a:cubicBezTo>
                      <a:cubicBezTo>
                        <a:pt x="42" y="63"/>
                        <a:pt x="42" y="63"/>
                        <a:pt x="42" y="63"/>
                      </a:cubicBezTo>
                      <a:cubicBezTo>
                        <a:pt x="41" y="62"/>
                        <a:pt x="42" y="62"/>
                        <a:pt x="42" y="61"/>
                      </a:cubicBezTo>
                      <a:cubicBezTo>
                        <a:pt x="42" y="61"/>
                        <a:pt x="42" y="61"/>
                        <a:pt x="42" y="60"/>
                      </a:cubicBezTo>
                      <a:cubicBezTo>
                        <a:pt x="42" y="60"/>
                        <a:pt x="43" y="60"/>
                        <a:pt x="43" y="60"/>
                      </a:cubicBezTo>
                      <a:cubicBezTo>
                        <a:pt x="43" y="60"/>
                        <a:pt x="43" y="59"/>
                        <a:pt x="43" y="59"/>
                      </a:cubicBezTo>
                      <a:cubicBezTo>
                        <a:pt x="44" y="59"/>
                        <a:pt x="44" y="58"/>
                        <a:pt x="44" y="58"/>
                      </a:cubicBezTo>
                      <a:cubicBezTo>
                        <a:pt x="45" y="58"/>
                        <a:pt x="45" y="56"/>
                        <a:pt x="44" y="55"/>
                      </a:cubicBezTo>
                      <a:cubicBezTo>
                        <a:pt x="44" y="55"/>
                        <a:pt x="44" y="55"/>
                        <a:pt x="44" y="55"/>
                      </a:cubicBezTo>
                      <a:cubicBezTo>
                        <a:pt x="44" y="54"/>
                        <a:pt x="44" y="53"/>
                        <a:pt x="43" y="53"/>
                      </a:cubicBezTo>
                      <a:cubicBezTo>
                        <a:pt x="43" y="53"/>
                        <a:pt x="43" y="54"/>
                        <a:pt x="42" y="54"/>
                      </a:cubicBezTo>
                      <a:cubicBezTo>
                        <a:pt x="42" y="54"/>
                        <a:pt x="42" y="55"/>
                        <a:pt x="42" y="55"/>
                      </a:cubicBezTo>
                      <a:cubicBezTo>
                        <a:pt x="41" y="55"/>
                        <a:pt x="41" y="54"/>
                        <a:pt x="41" y="54"/>
                      </a:cubicBezTo>
                      <a:cubicBezTo>
                        <a:pt x="40" y="54"/>
                        <a:pt x="40" y="54"/>
                        <a:pt x="40" y="54"/>
                      </a:cubicBezTo>
                      <a:cubicBezTo>
                        <a:pt x="39" y="54"/>
                        <a:pt x="39" y="53"/>
                        <a:pt x="39" y="53"/>
                      </a:cubicBezTo>
                      <a:cubicBezTo>
                        <a:pt x="38" y="53"/>
                        <a:pt x="38" y="53"/>
                        <a:pt x="38" y="52"/>
                      </a:cubicBezTo>
                      <a:cubicBezTo>
                        <a:pt x="38" y="52"/>
                        <a:pt x="38" y="52"/>
                        <a:pt x="38" y="51"/>
                      </a:cubicBezTo>
                      <a:cubicBezTo>
                        <a:pt x="37" y="51"/>
                        <a:pt x="37" y="50"/>
                        <a:pt x="36" y="50"/>
                      </a:cubicBezTo>
                      <a:cubicBezTo>
                        <a:pt x="36" y="50"/>
                        <a:pt x="35" y="50"/>
                        <a:pt x="35" y="50"/>
                      </a:cubicBezTo>
                      <a:cubicBezTo>
                        <a:pt x="35" y="49"/>
                        <a:pt x="34" y="49"/>
                        <a:pt x="34" y="49"/>
                      </a:cubicBezTo>
                      <a:cubicBezTo>
                        <a:pt x="34" y="49"/>
                        <a:pt x="34" y="49"/>
                        <a:pt x="33" y="49"/>
                      </a:cubicBezTo>
                      <a:cubicBezTo>
                        <a:pt x="32" y="49"/>
                        <a:pt x="32" y="47"/>
                        <a:pt x="31" y="47"/>
                      </a:cubicBezTo>
                      <a:cubicBezTo>
                        <a:pt x="30" y="47"/>
                        <a:pt x="30" y="48"/>
                        <a:pt x="29" y="48"/>
                      </a:cubicBezTo>
                      <a:cubicBezTo>
                        <a:pt x="29" y="48"/>
                        <a:pt x="28" y="47"/>
                        <a:pt x="28" y="47"/>
                      </a:cubicBezTo>
                      <a:cubicBezTo>
                        <a:pt x="27" y="47"/>
                        <a:pt x="27" y="47"/>
                        <a:pt x="26" y="46"/>
                      </a:cubicBezTo>
                      <a:cubicBezTo>
                        <a:pt x="26" y="46"/>
                        <a:pt x="25" y="46"/>
                        <a:pt x="25" y="46"/>
                      </a:cubicBezTo>
                      <a:cubicBezTo>
                        <a:pt x="25" y="46"/>
                        <a:pt x="25" y="46"/>
                        <a:pt x="24" y="46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5"/>
                        <a:pt x="23" y="44"/>
                        <a:pt x="23" y="44"/>
                      </a:cubicBezTo>
                      <a:cubicBezTo>
                        <a:pt x="23" y="44"/>
                        <a:pt x="23" y="43"/>
                        <a:pt x="23" y="43"/>
                      </a:cubicBezTo>
                      <a:cubicBezTo>
                        <a:pt x="23" y="42"/>
                        <a:pt x="22" y="41"/>
                        <a:pt x="22" y="40"/>
                      </a:cubicBezTo>
                      <a:cubicBezTo>
                        <a:pt x="21" y="40"/>
                        <a:pt x="21" y="40"/>
                        <a:pt x="21" y="39"/>
                      </a:cubicBezTo>
                      <a:cubicBezTo>
                        <a:pt x="21" y="39"/>
                        <a:pt x="21" y="39"/>
                        <a:pt x="21" y="38"/>
                      </a:cubicBezTo>
                      <a:cubicBezTo>
                        <a:pt x="20" y="38"/>
                        <a:pt x="20" y="38"/>
                        <a:pt x="20" y="37"/>
                      </a:cubicBezTo>
                      <a:cubicBezTo>
                        <a:pt x="19" y="37"/>
                        <a:pt x="19" y="37"/>
                        <a:pt x="19" y="36"/>
                      </a:cubicBezTo>
                      <a:cubicBezTo>
                        <a:pt x="19" y="36"/>
                        <a:pt x="19" y="35"/>
                        <a:pt x="19" y="35"/>
                      </a:cubicBezTo>
                      <a:cubicBezTo>
                        <a:pt x="19" y="34"/>
                        <a:pt x="17" y="34"/>
                        <a:pt x="18" y="35"/>
                      </a:cubicBezTo>
                      <a:cubicBezTo>
                        <a:pt x="18" y="36"/>
                        <a:pt x="18" y="36"/>
                        <a:pt x="18" y="36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19" y="38"/>
                        <a:pt x="19" y="38"/>
                        <a:pt x="19" y="38"/>
                      </a:cubicBezTo>
                      <a:cubicBezTo>
                        <a:pt x="19" y="39"/>
                        <a:pt x="19" y="40"/>
                        <a:pt x="19" y="40"/>
                      </a:cubicBezTo>
                      <a:cubicBezTo>
                        <a:pt x="20" y="40"/>
                        <a:pt x="20" y="41"/>
                        <a:pt x="20" y="41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ubicBezTo>
                        <a:pt x="19" y="41"/>
                        <a:pt x="18" y="40"/>
                        <a:pt x="18" y="40"/>
                      </a:cubicBezTo>
                      <a:cubicBezTo>
                        <a:pt x="18" y="40"/>
                        <a:pt x="18" y="39"/>
                        <a:pt x="18" y="39"/>
                      </a:cubicBezTo>
                      <a:cubicBezTo>
                        <a:pt x="18" y="38"/>
                        <a:pt x="17" y="38"/>
                        <a:pt x="17" y="38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6" y="35"/>
                        <a:pt x="16" y="35"/>
                        <a:pt x="16" y="34"/>
                      </a:cubicBezTo>
                      <a:cubicBezTo>
                        <a:pt x="16" y="34"/>
                        <a:pt x="16" y="33"/>
                        <a:pt x="16" y="33"/>
                      </a:cubicBezTo>
                      <a:cubicBezTo>
                        <a:pt x="16" y="33"/>
                        <a:pt x="16" y="32"/>
                        <a:pt x="15" y="32"/>
                      </a:cubicBezTo>
                      <a:cubicBezTo>
                        <a:pt x="15" y="32"/>
                        <a:pt x="15" y="32"/>
                        <a:pt x="14" y="32"/>
                      </a:cubicBezTo>
                      <a:cubicBezTo>
                        <a:pt x="14" y="31"/>
                        <a:pt x="14" y="31"/>
                        <a:pt x="14" y="30"/>
                      </a:cubicBezTo>
                      <a:cubicBezTo>
                        <a:pt x="14" y="30"/>
                        <a:pt x="14" y="29"/>
                        <a:pt x="14" y="29"/>
                      </a:cubicBezTo>
                      <a:cubicBezTo>
                        <a:pt x="14" y="28"/>
                        <a:pt x="14" y="27"/>
                        <a:pt x="14" y="27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6" y="24"/>
                        <a:pt x="16" y="24"/>
                        <a:pt x="17" y="23"/>
                      </a:cubicBezTo>
                      <a:cubicBezTo>
                        <a:pt x="17" y="22"/>
                        <a:pt x="18" y="22"/>
                        <a:pt x="18" y="21"/>
                      </a:cubicBezTo>
                      <a:cubicBezTo>
                        <a:pt x="18" y="21"/>
                        <a:pt x="19" y="20"/>
                        <a:pt x="19" y="20"/>
                      </a:cubicBezTo>
                      <a:cubicBezTo>
                        <a:pt x="19" y="19"/>
                        <a:pt x="18" y="19"/>
                        <a:pt x="18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9" y="18"/>
                        <a:pt x="19" y="17"/>
                        <a:pt x="19" y="17"/>
                      </a:cubicBezTo>
                      <a:cubicBezTo>
                        <a:pt x="19" y="17"/>
                        <a:pt x="18" y="16"/>
                        <a:pt x="18" y="16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4"/>
                        <a:pt x="18" y="15"/>
                        <a:pt x="18" y="15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7" y="11"/>
                      </a:cubicBezTo>
                      <a:cubicBezTo>
                        <a:pt x="22" y="7"/>
                        <a:pt x="29" y="4"/>
                        <a:pt x="35" y="3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5" y="3"/>
                        <a:pt x="35" y="4"/>
                        <a:pt x="36" y="4"/>
                      </a:cubicBezTo>
                      <a:cubicBezTo>
                        <a:pt x="36" y="3"/>
                        <a:pt x="36" y="4"/>
                        <a:pt x="37" y="4"/>
                      </a:cubicBezTo>
                      <a:cubicBezTo>
                        <a:pt x="37" y="4"/>
                        <a:pt x="38" y="3"/>
                        <a:pt x="38" y="3"/>
                      </a:cubicBezTo>
                      <a:cubicBezTo>
                        <a:pt x="39" y="4"/>
                        <a:pt x="40" y="4"/>
                        <a:pt x="41" y="4"/>
                      </a:cubicBezTo>
                      <a:cubicBezTo>
                        <a:pt x="41" y="4"/>
                        <a:pt x="41" y="4"/>
                        <a:pt x="41" y="3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42" y="3"/>
                        <a:pt x="42" y="3"/>
                        <a:pt x="42" y="3"/>
                      </a:cubicBezTo>
                      <a:cubicBezTo>
                        <a:pt x="43" y="3"/>
                        <a:pt x="44" y="3"/>
                        <a:pt x="45" y="3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0"/>
                        <a:pt x="44" y="0"/>
                        <a:pt x="43" y="0"/>
                      </a:cubicBezTo>
                      <a:cubicBezTo>
                        <a:pt x="43" y="0"/>
                        <a:pt x="43" y="0"/>
                        <a:pt x="42" y="0"/>
                      </a:cubicBezTo>
                      <a:cubicBezTo>
                        <a:pt x="42" y="0"/>
                        <a:pt x="42" y="0"/>
                        <a:pt x="41" y="0"/>
                      </a:cubicBezTo>
                      <a:cubicBezTo>
                        <a:pt x="37" y="0"/>
                        <a:pt x="33" y="1"/>
                        <a:pt x="29" y="3"/>
                      </a:cubicBezTo>
                      <a:cubicBezTo>
                        <a:pt x="28" y="3"/>
                        <a:pt x="27" y="3"/>
                        <a:pt x="27" y="3"/>
                      </a:cubicBezTo>
                      <a:cubicBezTo>
                        <a:pt x="27" y="3"/>
                        <a:pt x="26" y="3"/>
                        <a:pt x="26" y="3"/>
                      </a:cubicBezTo>
                      <a:cubicBezTo>
                        <a:pt x="26" y="4"/>
                        <a:pt x="25" y="4"/>
                        <a:pt x="25" y="4"/>
                      </a:cubicBezTo>
                      <a:cubicBezTo>
                        <a:pt x="24" y="4"/>
                        <a:pt x="24" y="5"/>
                        <a:pt x="23" y="5"/>
                      </a:cubicBezTo>
                      <a:cubicBezTo>
                        <a:pt x="22" y="5"/>
                        <a:pt x="22" y="6"/>
                        <a:pt x="21" y="6"/>
                      </a:cubicBezTo>
                      <a:cubicBezTo>
                        <a:pt x="19" y="7"/>
                        <a:pt x="17" y="9"/>
                        <a:pt x="15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3" y="12"/>
                        <a:pt x="13" y="12"/>
                        <a:pt x="12" y="13"/>
                      </a:cubicBezTo>
                      <a:cubicBezTo>
                        <a:pt x="12" y="13"/>
                        <a:pt x="11" y="14"/>
                        <a:pt x="11" y="14"/>
                      </a:cubicBezTo>
                      <a:cubicBezTo>
                        <a:pt x="10" y="15"/>
                        <a:pt x="10" y="16"/>
                        <a:pt x="9" y="17"/>
                      </a:cubicBezTo>
                      <a:cubicBezTo>
                        <a:pt x="8" y="18"/>
                        <a:pt x="7" y="20"/>
                        <a:pt x="5" y="22"/>
                      </a:cubicBezTo>
                      <a:cubicBezTo>
                        <a:pt x="5" y="22"/>
                        <a:pt x="5" y="23"/>
                        <a:pt x="5" y="23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5"/>
                        <a:pt x="3" y="26"/>
                        <a:pt x="3" y="27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30"/>
                        <a:pt x="2" y="31"/>
                        <a:pt x="1" y="32"/>
                      </a:cubicBezTo>
                      <a:cubicBezTo>
                        <a:pt x="1" y="33"/>
                        <a:pt x="1" y="34"/>
                        <a:pt x="1" y="34"/>
                      </a:cubicBezTo>
                      <a:close/>
                      <a:moveTo>
                        <a:pt x="45" y="34"/>
                      </a:moveTo>
                      <a:cubicBezTo>
                        <a:pt x="45" y="53"/>
                        <a:pt x="45" y="53"/>
                        <a:pt x="45" y="53"/>
                      </a:cubicBezTo>
                      <a:cubicBezTo>
                        <a:pt x="45" y="54"/>
                        <a:pt x="45" y="54"/>
                        <a:pt x="45" y="54"/>
                      </a:cubicBezTo>
                      <a:cubicBezTo>
                        <a:pt x="45" y="54"/>
                        <a:pt x="44" y="53"/>
                        <a:pt x="44" y="53"/>
                      </a:cubicBezTo>
                      <a:cubicBezTo>
                        <a:pt x="43" y="53"/>
                        <a:pt x="42" y="53"/>
                        <a:pt x="41" y="53"/>
                      </a:cubicBezTo>
                      <a:cubicBezTo>
                        <a:pt x="41" y="53"/>
                        <a:pt x="40" y="52"/>
                        <a:pt x="40" y="51"/>
                      </a:cubicBezTo>
                      <a:cubicBezTo>
                        <a:pt x="40" y="51"/>
                        <a:pt x="40" y="50"/>
                        <a:pt x="40" y="50"/>
                      </a:cubicBezTo>
                      <a:cubicBezTo>
                        <a:pt x="40" y="49"/>
                        <a:pt x="40" y="49"/>
                        <a:pt x="40" y="49"/>
                      </a:cubicBezTo>
                      <a:cubicBezTo>
                        <a:pt x="40" y="48"/>
                        <a:pt x="40" y="48"/>
                        <a:pt x="39" y="47"/>
                      </a:cubicBezTo>
                      <a:cubicBezTo>
                        <a:pt x="38" y="47"/>
                        <a:pt x="37" y="48"/>
                        <a:pt x="36" y="47"/>
                      </a:cubicBezTo>
                      <a:cubicBezTo>
                        <a:pt x="36" y="47"/>
                        <a:pt x="36" y="47"/>
                        <a:pt x="36" y="47"/>
                      </a:cubicBezTo>
                      <a:cubicBezTo>
                        <a:pt x="37" y="46"/>
                        <a:pt x="36" y="46"/>
                        <a:pt x="37" y="46"/>
                      </a:cubicBezTo>
                      <a:cubicBezTo>
                        <a:pt x="37" y="46"/>
                        <a:pt x="37" y="45"/>
                        <a:pt x="37" y="45"/>
                      </a:cubicBezTo>
                      <a:cubicBezTo>
                        <a:pt x="37" y="45"/>
                        <a:pt x="37" y="45"/>
                        <a:pt x="37" y="44"/>
                      </a:cubicBezTo>
                      <a:cubicBezTo>
                        <a:pt x="37" y="44"/>
                        <a:pt x="38" y="44"/>
                        <a:pt x="38" y="44"/>
                      </a:cubicBezTo>
                      <a:cubicBezTo>
                        <a:pt x="38" y="43"/>
                        <a:pt x="38" y="43"/>
                        <a:pt x="37" y="43"/>
                      </a:cubicBezTo>
                      <a:cubicBezTo>
                        <a:pt x="37" y="43"/>
                        <a:pt x="36" y="43"/>
                        <a:pt x="36" y="43"/>
                      </a:cubicBezTo>
                      <a:cubicBezTo>
                        <a:pt x="35" y="43"/>
                        <a:pt x="35" y="45"/>
                        <a:pt x="34" y="45"/>
                      </a:cubicBezTo>
                      <a:cubicBezTo>
                        <a:pt x="34" y="45"/>
                        <a:pt x="33" y="45"/>
                        <a:pt x="33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1" y="45"/>
                        <a:pt x="31" y="45"/>
                        <a:pt x="30" y="45"/>
                      </a:cubicBezTo>
                      <a:cubicBezTo>
                        <a:pt x="30" y="45"/>
                        <a:pt x="30" y="43"/>
                        <a:pt x="30" y="43"/>
                      </a:cubicBezTo>
                      <a:cubicBezTo>
                        <a:pt x="29" y="42"/>
                        <a:pt x="30" y="41"/>
                        <a:pt x="30" y="40"/>
                      </a:cubicBezTo>
                      <a:cubicBezTo>
                        <a:pt x="30" y="40"/>
                        <a:pt x="30" y="39"/>
                        <a:pt x="30" y="39"/>
                      </a:cubicBezTo>
                      <a:cubicBezTo>
                        <a:pt x="31" y="39"/>
                        <a:pt x="30" y="38"/>
                        <a:pt x="31" y="38"/>
                      </a:cubicBezTo>
                      <a:cubicBezTo>
                        <a:pt x="31" y="37"/>
                        <a:pt x="32" y="37"/>
                        <a:pt x="32" y="37"/>
                      </a:cubicBezTo>
                      <a:cubicBezTo>
                        <a:pt x="33" y="36"/>
                        <a:pt x="33" y="36"/>
                        <a:pt x="34" y="36"/>
                      </a:cubicBezTo>
                      <a:cubicBezTo>
                        <a:pt x="35" y="36"/>
                        <a:pt x="35" y="36"/>
                        <a:pt x="36" y="36"/>
                      </a:cubicBez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37" y="36"/>
                        <a:pt x="37" y="36"/>
                        <a:pt x="38" y="35"/>
                      </a:cubicBezTo>
                      <a:cubicBezTo>
                        <a:pt x="39" y="35"/>
                        <a:pt x="39" y="35"/>
                        <a:pt x="40" y="35"/>
                      </a:cubicBezTo>
                      <a:cubicBezTo>
                        <a:pt x="40" y="35"/>
                        <a:pt x="41" y="36"/>
                        <a:pt x="41" y="36"/>
                      </a:cubicBezTo>
                      <a:cubicBezTo>
                        <a:pt x="41" y="36"/>
                        <a:pt x="42" y="35"/>
                        <a:pt x="42" y="36"/>
                      </a:cubicBezTo>
                      <a:cubicBezTo>
                        <a:pt x="42" y="36"/>
                        <a:pt x="43" y="36"/>
                        <a:pt x="43" y="36"/>
                      </a:cubicBezTo>
                      <a:cubicBezTo>
                        <a:pt x="43" y="37"/>
                        <a:pt x="42" y="37"/>
                        <a:pt x="43" y="38"/>
                      </a:cubicBezTo>
                      <a:cubicBezTo>
                        <a:pt x="43" y="38"/>
                        <a:pt x="44" y="38"/>
                        <a:pt x="44" y="38"/>
                      </a:cubicBezTo>
                      <a:cubicBezTo>
                        <a:pt x="45" y="38"/>
                        <a:pt x="44" y="38"/>
                        <a:pt x="44" y="37"/>
                      </a:cubicBezTo>
                      <a:cubicBezTo>
                        <a:pt x="44" y="37"/>
                        <a:pt x="44" y="37"/>
                        <a:pt x="44" y="36"/>
                      </a:cubicBezTo>
                      <a:cubicBezTo>
                        <a:pt x="44" y="36"/>
                        <a:pt x="44" y="36"/>
                        <a:pt x="44" y="36"/>
                      </a:cubicBezTo>
                      <a:cubicBezTo>
                        <a:pt x="44" y="35"/>
                        <a:pt x="45" y="34"/>
                        <a:pt x="45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0" name="Freeform: Shape 121">
                  <a:extLst>
                    <a:ext uri="{FF2B5EF4-FFF2-40B4-BE49-F238E27FC236}">
                      <a16:creationId xmlns:a16="http://schemas.microsoft.com/office/drawing/2014/main" xmlns="" id="{8B1412F7-5AF0-4F0A-A920-4DDB9C8ED8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9358" y="2646188"/>
                  <a:ext cx="137246" cy="388456"/>
                </a:xfrm>
                <a:custGeom>
                  <a:avLst/>
                  <a:gdLst>
                    <a:gd name="T0" fmla="*/ 4 w 31"/>
                    <a:gd name="T1" fmla="*/ 11 h 88"/>
                    <a:gd name="T2" fmla="*/ 1 w 31"/>
                    <a:gd name="T3" fmla="*/ 22 h 88"/>
                    <a:gd name="T4" fmla="*/ 3 w 31"/>
                    <a:gd name="T5" fmla="*/ 31 h 88"/>
                    <a:gd name="T6" fmla="*/ 11 w 31"/>
                    <a:gd name="T7" fmla="*/ 40 h 88"/>
                    <a:gd name="T8" fmla="*/ 11 w 31"/>
                    <a:gd name="T9" fmla="*/ 88 h 88"/>
                    <a:gd name="T10" fmla="*/ 20 w 31"/>
                    <a:gd name="T11" fmla="*/ 88 h 88"/>
                    <a:gd name="T12" fmla="*/ 20 w 31"/>
                    <a:gd name="T13" fmla="*/ 40 h 88"/>
                    <a:gd name="T14" fmla="*/ 28 w 31"/>
                    <a:gd name="T15" fmla="*/ 31 h 88"/>
                    <a:gd name="T16" fmla="*/ 30 w 31"/>
                    <a:gd name="T17" fmla="*/ 22 h 88"/>
                    <a:gd name="T18" fmla="*/ 27 w 31"/>
                    <a:gd name="T19" fmla="*/ 11 h 88"/>
                    <a:gd name="T20" fmla="*/ 20 w 31"/>
                    <a:gd name="T21" fmla="*/ 0 h 88"/>
                    <a:gd name="T22" fmla="*/ 23 w 31"/>
                    <a:gd name="T23" fmla="*/ 21 h 88"/>
                    <a:gd name="T24" fmla="*/ 20 w 31"/>
                    <a:gd name="T25" fmla="*/ 21 h 88"/>
                    <a:gd name="T26" fmla="*/ 18 w 31"/>
                    <a:gd name="T27" fmla="*/ 0 h 88"/>
                    <a:gd name="T28" fmla="*/ 15 w 31"/>
                    <a:gd name="T29" fmla="*/ 0 h 88"/>
                    <a:gd name="T30" fmla="*/ 13 w 31"/>
                    <a:gd name="T31" fmla="*/ 0 h 88"/>
                    <a:gd name="T32" fmla="*/ 11 w 31"/>
                    <a:gd name="T33" fmla="*/ 21 h 88"/>
                    <a:gd name="T34" fmla="*/ 8 w 31"/>
                    <a:gd name="T35" fmla="*/ 21 h 88"/>
                    <a:gd name="T36" fmla="*/ 10 w 31"/>
                    <a:gd name="T37" fmla="*/ 0 h 88"/>
                    <a:gd name="T38" fmla="*/ 4 w 31"/>
                    <a:gd name="T39" fmla="*/ 11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1" h="88">
                      <a:moveTo>
                        <a:pt x="4" y="11"/>
                      </a:moveTo>
                      <a:cubicBezTo>
                        <a:pt x="2" y="14"/>
                        <a:pt x="1" y="18"/>
                        <a:pt x="1" y="22"/>
                      </a:cubicBezTo>
                      <a:cubicBezTo>
                        <a:pt x="0" y="25"/>
                        <a:pt x="1" y="28"/>
                        <a:pt x="3" y="31"/>
                      </a:cubicBezTo>
                      <a:cubicBezTo>
                        <a:pt x="4" y="34"/>
                        <a:pt x="8" y="38"/>
                        <a:pt x="11" y="40"/>
                      </a:cubicBezTo>
                      <a:cubicBezTo>
                        <a:pt x="11" y="88"/>
                        <a:pt x="11" y="88"/>
                        <a:pt x="11" y="88"/>
                      </a:cubicBezTo>
                      <a:cubicBezTo>
                        <a:pt x="20" y="88"/>
                        <a:pt x="20" y="88"/>
                        <a:pt x="20" y="88"/>
                      </a:cubicBezTo>
                      <a:cubicBezTo>
                        <a:pt x="20" y="40"/>
                        <a:pt x="20" y="40"/>
                        <a:pt x="20" y="40"/>
                      </a:cubicBezTo>
                      <a:cubicBezTo>
                        <a:pt x="23" y="38"/>
                        <a:pt x="26" y="34"/>
                        <a:pt x="28" y="31"/>
                      </a:cubicBezTo>
                      <a:cubicBezTo>
                        <a:pt x="30" y="28"/>
                        <a:pt x="31" y="25"/>
                        <a:pt x="30" y="22"/>
                      </a:cubicBezTo>
                      <a:cubicBezTo>
                        <a:pt x="30" y="18"/>
                        <a:pt x="28" y="14"/>
                        <a:pt x="27" y="11"/>
                      </a:cubicBezTo>
                      <a:cubicBezTo>
                        <a:pt x="26" y="8"/>
                        <a:pt x="24" y="1"/>
                        <a:pt x="20" y="0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0" y="21"/>
                        <a:pt x="20" y="21"/>
                        <a:pt x="20" y="21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1"/>
                        <a:pt x="5" y="8"/>
                        <a:pt x="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1" name="Freeform: Shape 122">
                  <a:extLst>
                    <a:ext uri="{FF2B5EF4-FFF2-40B4-BE49-F238E27FC236}">
                      <a16:creationId xmlns:a16="http://schemas.microsoft.com/office/drawing/2014/main" xmlns="" id="{E502D977-C3F0-4475-B66F-B729E2582B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45817" y="2636385"/>
                  <a:ext cx="140922" cy="398259"/>
                </a:xfrm>
                <a:custGeom>
                  <a:avLst/>
                  <a:gdLst>
                    <a:gd name="T0" fmla="*/ 20 w 32"/>
                    <a:gd name="T1" fmla="*/ 90 h 90"/>
                    <a:gd name="T2" fmla="*/ 20 w 32"/>
                    <a:gd name="T3" fmla="*/ 43 h 90"/>
                    <a:gd name="T4" fmla="*/ 32 w 32"/>
                    <a:gd name="T5" fmla="*/ 24 h 90"/>
                    <a:gd name="T6" fmla="*/ 16 w 32"/>
                    <a:gd name="T7" fmla="*/ 0 h 90"/>
                    <a:gd name="T8" fmla="*/ 0 w 32"/>
                    <a:gd name="T9" fmla="*/ 24 h 90"/>
                    <a:gd name="T10" fmla="*/ 12 w 32"/>
                    <a:gd name="T11" fmla="*/ 43 h 90"/>
                    <a:gd name="T12" fmla="*/ 12 w 32"/>
                    <a:gd name="T13" fmla="*/ 90 h 90"/>
                    <a:gd name="T14" fmla="*/ 20 w 32"/>
                    <a:gd name="T15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2" h="90">
                      <a:moveTo>
                        <a:pt x="20" y="90"/>
                      </a:moveTo>
                      <a:cubicBezTo>
                        <a:pt x="20" y="43"/>
                        <a:pt x="20" y="43"/>
                        <a:pt x="20" y="43"/>
                      </a:cubicBezTo>
                      <a:cubicBezTo>
                        <a:pt x="27" y="41"/>
                        <a:pt x="32" y="33"/>
                        <a:pt x="32" y="24"/>
                      </a:cubicBezTo>
                      <a:cubicBezTo>
                        <a:pt x="32" y="14"/>
                        <a:pt x="25" y="0"/>
                        <a:pt x="16" y="0"/>
                      </a:cubicBezTo>
                      <a:cubicBezTo>
                        <a:pt x="7" y="0"/>
                        <a:pt x="0" y="14"/>
                        <a:pt x="0" y="24"/>
                      </a:cubicBezTo>
                      <a:cubicBezTo>
                        <a:pt x="0" y="33"/>
                        <a:pt x="5" y="41"/>
                        <a:pt x="12" y="43"/>
                      </a:cubicBezTo>
                      <a:cubicBezTo>
                        <a:pt x="12" y="90"/>
                        <a:pt x="12" y="90"/>
                        <a:pt x="12" y="90"/>
                      </a:cubicBezTo>
                      <a:lnTo>
                        <a:pt x="20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2" name="Freeform: Shape 123">
                  <a:extLst>
                    <a:ext uri="{FF2B5EF4-FFF2-40B4-BE49-F238E27FC236}">
                      <a16:creationId xmlns:a16="http://schemas.microsoft.com/office/drawing/2014/main" xmlns="" id="{AD67DABE-F67D-491D-BABD-3FCC78581D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6543" y="3078759"/>
                  <a:ext cx="162980" cy="167882"/>
                </a:xfrm>
                <a:custGeom>
                  <a:avLst/>
                  <a:gdLst>
                    <a:gd name="T0" fmla="*/ 8 w 37"/>
                    <a:gd name="T1" fmla="*/ 35 h 38"/>
                    <a:gd name="T2" fmla="*/ 18 w 37"/>
                    <a:gd name="T3" fmla="*/ 38 h 38"/>
                    <a:gd name="T4" fmla="*/ 37 w 37"/>
                    <a:gd name="T5" fmla="*/ 19 h 38"/>
                    <a:gd name="T6" fmla="*/ 18 w 37"/>
                    <a:gd name="T7" fmla="*/ 0 h 38"/>
                    <a:gd name="T8" fmla="*/ 0 w 37"/>
                    <a:gd name="T9" fmla="*/ 17 h 38"/>
                    <a:gd name="T10" fmla="*/ 18 w 37"/>
                    <a:gd name="T11" fmla="*/ 17 h 38"/>
                    <a:gd name="T12" fmla="*/ 24 w 37"/>
                    <a:gd name="T13" fmla="*/ 17 h 38"/>
                    <a:gd name="T14" fmla="*/ 20 w 37"/>
                    <a:gd name="T15" fmla="*/ 21 h 38"/>
                    <a:gd name="T16" fmla="*/ 8 w 37"/>
                    <a:gd name="T17" fmla="*/ 3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38">
                      <a:moveTo>
                        <a:pt x="8" y="35"/>
                      </a:moveTo>
                      <a:cubicBezTo>
                        <a:pt x="11" y="37"/>
                        <a:pt x="14" y="38"/>
                        <a:pt x="18" y="38"/>
                      </a:cubicBezTo>
                      <a:cubicBezTo>
                        <a:pt x="29" y="38"/>
                        <a:pt x="37" y="30"/>
                        <a:pt x="37" y="19"/>
                      </a:cubicBezTo>
                      <a:cubicBezTo>
                        <a:pt x="37" y="9"/>
                        <a:pt x="29" y="0"/>
                        <a:pt x="18" y="0"/>
                      </a:cubicBezTo>
                      <a:cubicBezTo>
                        <a:pt x="9" y="0"/>
                        <a:pt x="1" y="7"/>
                        <a:pt x="0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0" y="21"/>
                        <a:pt x="20" y="21"/>
                        <a:pt x="20" y="21"/>
                      </a:cubicBezTo>
                      <a:lnTo>
                        <a:pt x="8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3" name="Freeform: Shape 124">
                  <a:extLst>
                    <a:ext uri="{FF2B5EF4-FFF2-40B4-BE49-F238E27FC236}">
                      <a16:creationId xmlns:a16="http://schemas.microsoft.com/office/drawing/2014/main" xmlns="" id="{26EC979A-5653-4D69-9F53-40EFC6F9A6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35530" y="3162087"/>
                  <a:ext cx="340665" cy="322284"/>
                </a:xfrm>
                <a:custGeom>
                  <a:avLst/>
                  <a:gdLst>
                    <a:gd name="T0" fmla="*/ 34 w 77"/>
                    <a:gd name="T1" fmla="*/ 39 h 73"/>
                    <a:gd name="T2" fmla="*/ 34 w 77"/>
                    <a:gd name="T3" fmla="*/ 41 h 73"/>
                    <a:gd name="T4" fmla="*/ 34 w 77"/>
                    <a:gd name="T5" fmla="*/ 43 h 73"/>
                    <a:gd name="T6" fmla="*/ 34 w 77"/>
                    <a:gd name="T7" fmla="*/ 67 h 73"/>
                    <a:gd name="T8" fmla="*/ 25 w 77"/>
                    <a:gd name="T9" fmla="*/ 73 h 73"/>
                    <a:gd name="T10" fmla="*/ 51 w 77"/>
                    <a:gd name="T11" fmla="*/ 73 h 73"/>
                    <a:gd name="T12" fmla="*/ 43 w 77"/>
                    <a:gd name="T13" fmla="*/ 67 h 73"/>
                    <a:gd name="T14" fmla="*/ 43 w 77"/>
                    <a:gd name="T15" fmla="*/ 43 h 73"/>
                    <a:gd name="T16" fmla="*/ 43 w 77"/>
                    <a:gd name="T17" fmla="*/ 41 h 73"/>
                    <a:gd name="T18" fmla="*/ 43 w 77"/>
                    <a:gd name="T19" fmla="*/ 39 h 73"/>
                    <a:gd name="T20" fmla="*/ 65 w 77"/>
                    <a:gd name="T21" fmla="*/ 14 h 73"/>
                    <a:gd name="T22" fmla="*/ 77 w 77"/>
                    <a:gd name="T23" fmla="*/ 0 h 73"/>
                    <a:gd name="T24" fmla="*/ 58 w 77"/>
                    <a:gd name="T25" fmla="*/ 0 h 73"/>
                    <a:gd name="T26" fmla="*/ 0 w 77"/>
                    <a:gd name="T27" fmla="*/ 0 h 73"/>
                    <a:gd name="T28" fmla="*/ 34 w 77"/>
                    <a:gd name="T29" fmla="*/ 39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7" h="73">
                      <a:moveTo>
                        <a:pt x="34" y="39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3"/>
                        <a:pt x="34" y="43"/>
                        <a:pt x="34" y="43"/>
                      </a:cubicBezTo>
                      <a:cubicBezTo>
                        <a:pt x="34" y="67"/>
                        <a:pt x="34" y="67"/>
                        <a:pt x="34" y="67"/>
                      </a:cubicBezTo>
                      <a:cubicBezTo>
                        <a:pt x="29" y="68"/>
                        <a:pt x="25" y="70"/>
                        <a:pt x="25" y="73"/>
                      </a:cubicBezTo>
                      <a:cubicBezTo>
                        <a:pt x="51" y="73"/>
                        <a:pt x="51" y="73"/>
                        <a:pt x="51" y="73"/>
                      </a:cubicBezTo>
                      <a:cubicBezTo>
                        <a:pt x="51" y="70"/>
                        <a:pt x="47" y="68"/>
                        <a:pt x="43" y="67"/>
                      </a:cubicBezTo>
                      <a:cubicBezTo>
                        <a:pt x="43" y="43"/>
                        <a:pt x="43" y="43"/>
                        <a:pt x="43" y="43"/>
                      </a:cubicBezTo>
                      <a:cubicBezTo>
                        <a:pt x="43" y="41"/>
                        <a:pt x="43" y="41"/>
                        <a:pt x="43" y="41"/>
                      </a:cubicBezTo>
                      <a:cubicBezTo>
                        <a:pt x="43" y="39"/>
                        <a:pt x="43" y="39"/>
                        <a:pt x="43" y="39"/>
                      </a:cubicBezTo>
                      <a:cubicBezTo>
                        <a:pt x="65" y="14"/>
                        <a:pt x="65" y="14"/>
                        <a:pt x="65" y="14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4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4" name="Freeform: Shape 125">
                  <a:extLst>
                    <a:ext uri="{FF2B5EF4-FFF2-40B4-BE49-F238E27FC236}">
                      <a16:creationId xmlns:a16="http://schemas.microsoft.com/office/drawing/2014/main" xmlns="" id="{24B7A3FF-EEAD-462C-A1D3-D08C1D99C0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79261" y="892623"/>
                  <a:ext cx="366398" cy="93131"/>
                </a:xfrm>
                <a:custGeom>
                  <a:avLst/>
                  <a:gdLst>
                    <a:gd name="T0" fmla="*/ 198 w 299"/>
                    <a:gd name="T1" fmla="*/ 39 h 76"/>
                    <a:gd name="T2" fmla="*/ 104 w 299"/>
                    <a:gd name="T3" fmla="*/ 39 h 76"/>
                    <a:gd name="T4" fmla="*/ 104 w 299"/>
                    <a:gd name="T5" fmla="*/ 0 h 76"/>
                    <a:gd name="T6" fmla="*/ 0 w 299"/>
                    <a:gd name="T7" fmla="*/ 0 h 76"/>
                    <a:gd name="T8" fmla="*/ 0 w 299"/>
                    <a:gd name="T9" fmla="*/ 76 h 76"/>
                    <a:gd name="T10" fmla="*/ 299 w 299"/>
                    <a:gd name="T11" fmla="*/ 76 h 76"/>
                    <a:gd name="T12" fmla="*/ 299 w 299"/>
                    <a:gd name="T13" fmla="*/ 0 h 76"/>
                    <a:gd name="T14" fmla="*/ 198 w 299"/>
                    <a:gd name="T15" fmla="*/ 0 h 76"/>
                    <a:gd name="T16" fmla="*/ 198 w 299"/>
                    <a:gd name="T17" fmla="*/ 39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9" h="76">
                      <a:moveTo>
                        <a:pt x="198" y="39"/>
                      </a:moveTo>
                      <a:lnTo>
                        <a:pt x="104" y="39"/>
                      </a:ln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299" y="76"/>
                      </a:lnTo>
                      <a:lnTo>
                        <a:pt x="299" y="0"/>
                      </a:lnTo>
                      <a:lnTo>
                        <a:pt x="198" y="0"/>
                      </a:lnTo>
                      <a:lnTo>
                        <a:pt x="198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5" name="Rectangle 126">
                  <a:extLst>
                    <a:ext uri="{FF2B5EF4-FFF2-40B4-BE49-F238E27FC236}">
                      <a16:creationId xmlns:a16="http://schemas.microsoft.com/office/drawing/2014/main" xmlns="" id="{5EE6C88E-A56F-49C6-8804-733F26FE8E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8761" y="892623"/>
                  <a:ext cx="71074" cy="2573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6" name="Freeform: Shape 127">
                  <a:extLst>
                    <a:ext uri="{FF2B5EF4-FFF2-40B4-BE49-F238E27FC236}">
                      <a16:creationId xmlns:a16="http://schemas.microsoft.com/office/drawing/2014/main" xmlns="" id="{6757C10F-B95F-4D78-8DA9-63F9987758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79261" y="675725"/>
                  <a:ext cx="366398" cy="194841"/>
                </a:xfrm>
                <a:custGeom>
                  <a:avLst/>
                  <a:gdLst>
                    <a:gd name="T0" fmla="*/ 223 w 299"/>
                    <a:gd name="T1" fmla="*/ 0 h 159"/>
                    <a:gd name="T2" fmla="*/ 151 w 299"/>
                    <a:gd name="T3" fmla="*/ 0 h 159"/>
                    <a:gd name="T4" fmla="*/ 151 w 299"/>
                    <a:gd name="T5" fmla="*/ 29 h 159"/>
                    <a:gd name="T6" fmla="*/ 198 w 299"/>
                    <a:gd name="T7" fmla="*/ 29 h 159"/>
                    <a:gd name="T8" fmla="*/ 198 w 299"/>
                    <a:gd name="T9" fmla="*/ 58 h 159"/>
                    <a:gd name="T10" fmla="*/ 151 w 299"/>
                    <a:gd name="T11" fmla="*/ 58 h 159"/>
                    <a:gd name="T12" fmla="*/ 151 w 299"/>
                    <a:gd name="T13" fmla="*/ 159 h 159"/>
                    <a:gd name="T14" fmla="*/ 198 w 299"/>
                    <a:gd name="T15" fmla="*/ 159 h 159"/>
                    <a:gd name="T16" fmla="*/ 299 w 299"/>
                    <a:gd name="T17" fmla="*/ 159 h 159"/>
                    <a:gd name="T18" fmla="*/ 299 w 299"/>
                    <a:gd name="T19" fmla="*/ 58 h 159"/>
                    <a:gd name="T20" fmla="*/ 223 w 299"/>
                    <a:gd name="T21" fmla="*/ 58 h 159"/>
                    <a:gd name="T22" fmla="*/ 223 w 299"/>
                    <a:gd name="T23" fmla="*/ 0 h 159"/>
                    <a:gd name="T24" fmla="*/ 151 w 299"/>
                    <a:gd name="T25" fmla="*/ 0 h 159"/>
                    <a:gd name="T26" fmla="*/ 79 w 299"/>
                    <a:gd name="T27" fmla="*/ 0 h 159"/>
                    <a:gd name="T28" fmla="*/ 79 w 299"/>
                    <a:gd name="T29" fmla="*/ 58 h 159"/>
                    <a:gd name="T30" fmla="*/ 0 w 299"/>
                    <a:gd name="T31" fmla="*/ 58 h 159"/>
                    <a:gd name="T32" fmla="*/ 0 w 299"/>
                    <a:gd name="T33" fmla="*/ 159 h 159"/>
                    <a:gd name="T34" fmla="*/ 104 w 299"/>
                    <a:gd name="T35" fmla="*/ 159 h 159"/>
                    <a:gd name="T36" fmla="*/ 151 w 299"/>
                    <a:gd name="T37" fmla="*/ 159 h 159"/>
                    <a:gd name="T38" fmla="*/ 151 w 299"/>
                    <a:gd name="T39" fmla="*/ 58 h 159"/>
                    <a:gd name="T40" fmla="*/ 104 w 299"/>
                    <a:gd name="T41" fmla="*/ 58 h 159"/>
                    <a:gd name="T42" fmla="*/ 104 w 299"/>
                    <a:gd name="T43" fmla="*/ 58 h 159"/>
                    <a:gd name="T44" fmla="*/ 104 w 299"/>
                    <a:gd name="T45" fmla="*/ 29 h 159"/>
                    <a:gd name="T46" fmla="*/ 151 w 299"/>
                    <a:gd name="T47" fmla="*/ 29 h 159"/>
                    <a:gd name="T48" fmla="*/ 151 w 299"/>
                    <a:gd name="T49" fmla="*/ 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99" h="159">
                      <a:moveTo>
                        <a:pt x="223" y="0"/>
                      </a:moveTo>
                      <a:lnTo>
                        <a:pt x="151" y="0"/>
                      </a:lnTo>
                      <a:lnTo>
                        <a:pt x="151" y="29"/>
                      </a:lnTo>
                      <a:lnTo>
                        <a:pt x="198" y="29"/>
                      </a:lnTo>
                      <a:lnTo>
                        <a:pt x="198" y="58"/>
                      </a:lnTo>
                      <a:lnTo>
                        <a:pt x="151" y="58"/>
                      </a:lnTo>
                      <a:lnTo>
                        <a:pt x="151" y="159"/>
                      </a:lnTo>
                      <a:lnTo>
                        <a:pt x="198" y="159"/>
                      </a:lnTo>
                      <a:lnTo>
                        <a:pt x="299" y="159"/>
                      </a:lnTo>
                      <a:lnTo>
                        <a:pt x="299" y="58"/>
                      </a:lnTo>
                      <a:lnTo>
                        <a:pt x="223" y="58"/>
                      </a:lnTo>
                      <a:lnTo>
                        <a:pt x="223" y="0"/>
                      </a:lnTo>
                      <a:close/>
                      <a:moveTo>
                        <a:pt x="151" y="0"/>
                      </a:moveTo>
                      <a:lnTo>
                        <a:pt x="79" y="0"/>
                      </a:lnTo>
                      <a:lnTo>
                        <a:pt x="79" y="58"/>
                      </a:lnTo>
                      <a:lnTo>
                        <a:pt x="0" y="58"/>
                      </a:lnTo>
                      <a:lnTo>
                        <a:pt x="0" y="159"/>
                      </a:lnTo>
                      <a:lnTo>
                        <a:pt x="104" y="159"/>
                      </a:lnTo>
                      <a:lnTo>
                        <a:pt x="151" y="159"/>
                      </a:lnTo>
                      <a:lnTo>
                        <a:pt x="151" y="58"/>
                      </a:lnTo>
                      <a:lnTo>
                        <a:pt x="104" y="58"/>
                      </a:lnTo>
                      <a:lnTo>
                        <a:pt x="104" y="58"/>
                      </a:lnTo>
                      <a:lnTo>
                        <a:pt x="104" y="29"/>
                      </a:lnTo>
                      <a:lnTo>
                        <a:pt x="151" y="29"/>
                      </a:lnTo>
                      <a:lnTo>
                        <a:pt x="15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7" name="Freeform: Shape 128">
                  <a:extLst>
                    <a:ext uri="{FF2B5EF4-FFF2-40B4-BE49-F238E27FC236}">
                      <a16:creationId xmlns:a16="http://schemas.microsoft.com/office/drawing/2014/main" xmlns="" id="{7A150202-577A-4AC1-A642-B9D165EF75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08797" y="1272501"/>
                  <a:ext cx="371300" cy="379878"/>
                </a:xfrm>
                <a:custGeom>
                  <a:avLst/>
                  <a:gdLst>
                    <a:gd name="T0" fmla="*/ 42 w 84"/>
                    <a:gd name="T1" fmla="*/ 0 h 86"/>
                    <a:gd name="T2" fmla="*/ 33 w 84"/>
                    <a:gd name="T3" fmla="*/ 18 h 86"/>
                    <a:gd name="T4" fmla="*/ 33 w 84"/>
                    <a:gd name="T5" fmla="*/ 32 h 86"/>
                    <a:gd name="T6" fmla="*/ 0 w 84"/>
                    <a:gd name="T7" fmla="*/ 46 h 86"/>
                    <a:gd name="T8" fmla="*/ 0 w 84"/>
                    <a:gd name="T9" fmla="*/ 55 h 86"/>
                    <a:gd name="T10" fmla="*/ 33 w 84"/>
                    <a:gd name="T11" fmla="*/ 48 h 86"/>
                    <a:gd name="T12" fmla="*/ 33 w 84"/>
                    <a:gd name="T13" fmla="*/ 67 h 86"/>
                    <a:gd name="T14" fmla="*/ 19 w 84"/>
                    <a:gd name="T15" fmla="*/ 77 h 86"/>
                    <a:gd name="T16" fmla="*/ 19 w 84"/>
                    <a:gd name="T17" fmla="*/ 86 h 86"/>
                    <a:gd name="T18" fmla="*/ 42 w 84"/>
                    <a:gd name="T19" fmla="*/ 78 h 86"/>
                    <a:gd name="T20" fmla="*/ 65 w 84"/>
                    <a:gd name="T21" fmla="*/ 86 h 86"/>
                    <a:gd name="T22" fmla="*/ 65 w 84"/>
                    <a:gd name="T23" fmla="*/ 77 h 86"/>
                    <a:gd name="T24" fmla="*/ 52 w 84"/>
                    <a:gd name="T25" fmla="*/ 67 h 86"/>
                    <a:gd name="T26" fmla="*/ 52 w 84"/>
                    <a:gd name="T27" fmla="*/ 48 h 86"/>
                    <a:gd name="T28" fmla="*/ 84 w 84"/>
                    <a:gd name="T29" fmla="*/ 55 h 86"/>
                    <a:gd name="T30" fmla="*/ 84 w 84"/>
                    <a:gd name="T31" fmla="*/ 46 h 86"/>
                    <a:gd name="T32" fmla="*/ 52 w 84"/>
                    <a:gd name="T33" fmla="*/ 32 h 86"/>
                    <a:gd name="T34" fmla="*/ 52 w 84"/>
                    <a:gd name="T35" fmla="*/ 18 h 86"/>
                    <a:gd name="T36" fmla="*/ 42 w 84"/>
                    <a:gd name="T37" fmla="*/ 0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4" h="86">
                      <a:moveTo>
                        <a:pt x="42" y="0"/>
                      </a:moveTo>
                      <a:cubicBezTo>
                        <a:pt x="37" y="0"/>
                        <a:pt x="33" y="13"/>
                        <a:pt x="33" y="18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67"/>
                        <a:pt x="33" y="67"/>
                        <a:pt x="33" y="67"/>
                      </a:cubicBezTo>
                      <a:cubicBezTo>
                        <a:pt x="19" y="77"/>
                        <a:pt x="19" y="77"/>
                        <a:pt x="19" y="77"/>
                      </a:cubicBezTo>
                      <a:cubicBezTo>
                        <a:pt x="19" y="86"/>
                        <a:pt x="19" y="86"/>
                        <a:pt x="19" y="86"/>
                      </a:cubicBezTo>
                      <a:cubicBezTo>
                        <a:pt x="42" y="78"/>
                        <a:pt x="42" y="78"/>
                        <a:pt x="42" y="78"/>
                      </a:cubicBezTo>
                      <a:cubicBezTo>
                        <a:pt x="65" y="86"/>
                        <a:pt x="65" y="86"/>
                        <a:pt x="65" y="86"/>
                      </a:cubicBezTo>
                      <a:cubicBezTo>
                        <a:pt x="65" y="77"/>
                        <a:pt x="65" y="77"/>
                        <a:pt x="65" y="77"/>
                      </a:cubicBezTo>
                      <a:cubicBezTo>
                        <a:pt x="52" y="67"/>
                        <a:pt x="52" y="67"/>
                        <a:pt x="52" y="67"/>
                      </a:cubicBezTo>
                      <a:cubicBezTo>
                        <a:pt x="52" y="48"/>
                        <a:pt x="52" y="48"/>
                        <a:pt x="52" y="48"/>
                      </a:cubicBezTo>
                      <a:cubicBezTo>
                        <a:pt x="84" y="55"/>
                        <a:pt x="84" y="55"/>
                        <a:pt x="84" y="55"/>
                      </a:cubicBezTo>
                      <a:cubicBezTo>
                        <a:pt x="84" y="46"/>
                        <a:pt x="84" y="46"/>
                        <a:pt x="84" y="46"/>
                      </a:cubicBezTo>
                      <a:cubicBezTo>
                        <a:pt x="52" y="32"/>
                        <a:pt x="52" y="32"/>
                        <a:pt x="52" y="32"/>
                      </a:cubicBezTo>
                      <a:cubicBezTo>
                        <a:pt x="52" y="18"/>
                        <a:pt x="52" y="18"/>
                        <a:pt x="52" y="18"/>
                      </a:cubicBezTo>
                      <a:cubicBezTo>
                        <a:pt x="52" y="13"/>
                        <a:pt x="48" y="0"/>
                        <a:pt x="4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8" name="Freeform: Shape 129">
                  <a:extLst>
                    <a:ext uri="{FF2B5EF4-FFF2-40B4-BE49-F238E27FC236}">
                      <a16:creationId xmlns:a16="http://schemas.microsoft.com/office/drawing/2014/main" xmlns="" id="{AA4D2CF5-6EB8-4259-885B-AD0FC945CB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51723" y="2292044"/>
                  <a:ext cx="269591" cy="216898"/>
                </a:xfrm>
                <a:custGeom>
                  <a:avLst/>
                  <a:gdLst>
                    <a:gd name="T0" fmla="*/ 48 w 61"/>
                    <a:gd name="T1" fmla="*/ 49 h 49"/>
                    <a:gd name="T2" fmla="*/ 48 w 61"/>
                    <a:gd name="T3" fmla="*/ 32 h 49"/>
                    <a:gd name="T4" fmla="*/ 56 w 61"/>
                    <a:gd name="T5" fmla="*/ 24 h 49"/>
                    <a:gd name="T6" fmla="*/ 61 w 61"/>
                    <a:gd name="T7" fmla="*/ 24 h 49"/>
                    <a:gd name="T8" fmla="*/ 61 w 61"/>
                    <a:gd name="T9" fmla="*/ 6 h 49"/>
                    <a:gd name="T10" fmla="*/ 54 w 61"/>
                    <a:gd name="T11" fmla="*/ 0 h 49"/>
                    <a:gd name="T12" fmla="*/ 39 w 61"/>
                    <a:gd name="T13" fmla="*/ 0 h 49"/>
                    <a:gd name="T14" fmla="*/ 39 w 61"/>
                    <a:gd name="T15" fmla="*/ 8 h 49"/>
                    <a:gd name="T16" fmla="*/ 45 w 61"/>
                    <a:gd name="T17" fmla="*/ 13 h 49"/>
                    <a:gd name="T18" fmla="*/ 39 w 61"/>
                    <a:gd name="T19" fmla="*/ 19 h 49"/>
                    <a:gd name="T20" fmla="*/ 39 w 61"/>
                    <a:gd name="T21" fmla="*/ 22 h 49"/>
                    <a:gd name="T22" fmla="*/ 45 w 61"/>
                    <a:gd name="T23" fmla="*/ 28 h 49"/>
                    <a:gd name="T24" fmla="*/ 39 w 61"/>
                    <a:gd name="T25" fmla="*/ 33 h 49"/>
                    <a:gd name="T26" fmla="*/ 39 w 61"/>
                    <a:gd name="T27" fmla="*/ 49 h 49"/>
                    <a:gd name="T28" fmla="*/ 48 w 61"/>
                    <a:gd name="T29" fmla="*/ 49 h 49"/>
                    <a:gd name="T30" fmla="*/ 39 w 61"/>
                    <a:gd name="T31" fmla="*/ 0 h 49"/>
                    <a:gd name="T32" fmla="*/ 22 w 61"/>
                    <a:gd name="T33" fmla="*/ 0 h 49"/>
                    <a:gd name="T34" fmla="*/ 22 w 61"/>
                    <a:gd name="T35" fmla="*/ 8 h 49"/>
                    <a:gd name="T36" fmla="*/ 22 w 61"/>
                    <a:gd name="T37" fmla="*/ 8 h 49"/>
                    <a:gd name="T38" fmla="*/ 22 w 61"/>
                    <a:gd name="T39" fmla="*/ 8 h 49"/>
                    <a:gd name="T40" fmla="*/ 27 w 61"/>
                    <a:gd name="T41" fmla="*/ 13 h 49"/>
                    <a:gd name="T42" fmla="*/ 22 w 61"/>
                    <a:gd name="T43" fmla="*/ 19 h 49"/>
                    <a:gd name="T44" fmla="*/ 22 w 61"/>
                    <a:gd name="T45" fmla="*/ 19 h 49"/>
                    <a:gd name="T46" fmla="*/ 22 w 61"/>
                    <a:gd name="T47" fmla="*/ 22 h 49"/>
                    <a:gd name="T48" fmla="*/ 22 w 61"/>
                    <a:gd name="T49" fmla="*/ 22 h 49"/>
                    <a:gd name="T50" fmla="*/ 22 w 61"/>
                    <a:gd name="T51" fmla="*/ 22 h 49"/>
                    <a:gd name="T52" fmla="*/ 27 w 61"/>
                    <a:gd name="T53" fmla="*/ 28 h 49"/>
                    <a:gd name="T54" fmla="*/ 22 w 61"/>
                    <a:gd name="T55" fmla="*/ 33 h 49"/>
                    <a:gd name="T56" fmla="*/ 22 w 61"/>
                    <a:gd name="T57" fmla="*/ 33 h 49"/>
                    <a:gd name="T58" fmla="*/ 22 w 61"/>
                    <a:gd name="T59" fmla="*/ 49 h 49"/>
                    <a:gd name="T60" fmla="*/ 39 w 61"/>
                    <a:gd name="T61" fmla="*/ 49 h 49"/>
                    <a:gd name="T62" fmla="*/ 39 w 61"/>
                    <a:gd name="T63" fmla="*/ 33 h 49"/>
                    <a:gd name="T64" fmla="*/ 39 w 61"/>
                    <a:gd name="T65" fmla="*/ 33 h 49"/>
                    <a:gd name="T66" fmla="*/ 34 w 61"/>
                    <a:gd name="T67" fmla="*/ 28 h 49"/>
                    <a:gd name="T68" fmla="*/ 39 w 61"/>
                    <a:gd name="T69" fmla="*/ 22 h 49"/>
                    <a:gd name="T70" fmla="*/ 39 w 61"/>
                    <a:gd name="T71" fmla="*/ 22 h 49"/>
                    <a:gd name="T72" fmla="*/ 39 w 61"/>
                    <a:gd name="T73" fmla="*/ 22 h 49"/>
                    <a:gd name="T74" fmla="*/ 39 w 61"/>
                    <a:gd name="T75" fmla="*/ 19 h 49"/>
                    <a:gd name="T76" fmla="*/ 39 w 61"/>
                    <a:gd name="T77" fmla="*/ 19 h 49"/>
                    <a:gd name="T78" fmla="*/ 34 w 61"/>
                    <a:gd name="T79" fmla="*/ 13 h 49"/>
                    <a:gd name="T80" fmla="*/ 39 w 61"/>
                    <a:gd name="T81" fmla="*/ 8 h 49"/>
                    <a:gd name="T82" fmla="*/ 39 w 61"/>
                    <a:gd name="T83" fmla="*/ 8 h 49"/>
                    <a:gd name="T84" fmla="*/ 39 w 61"/>
                    <a:gd name="T85" fmla="*/ 8 h 49"/>
                    <a:gd name="T86" fmla="*/ 39 w 61"/>
                    <a:gd name="T87" fmla="*/ 0 h 49"/>
                    <a:gd name="T88" fmla="*/ 22 w 61"/>
                    <a:gd name="T89" fmla="*/ 0 h 49"/>
                    <a:gd name="T90" fmla="*/ 6 w 61"/>
                    <a:gd name="T91" fmla="*/ 0 h 49"/>
                    <a:gd name="T92" fmla="*/ 0 w 61"/>
                    <a:gd name="T93" fmla="*/ 6 h 49"/>
                    <a:gd name="T94" fmla="*/ 0 w 61"/>
                    <a:gd name="T95" fmla="*/ 24 h 49"/>
                    <a:gd name="T96" fmla="*/ 5 w 61"/>
                    <a:gd name="T97" fmla="*/ 24 h 49"/>
                    <a:gd name="T98" fmla="*/ 13 w 61"/>
                    <a:gd name="T99" fmla="*/ 32 h 49"/>
                    <a:gd name="T100" fmla="*/ 13 w 61"/>
                    <a:gd name="T101" fmla="*/ 49 h 49"/>
                    <a:gd name="T102" fmla="*/ 22 w 61"/>
                    <a:gd name="T103" fmla="*/ 49 h 49"/>
                    <a:gd name="T104" fmla="*/ 22 w 61"/>
                    <a:gd name="T105" fmla="*/ 33 h 49"/>
                    <a:gd name="T106" fmla="*/ 16 w 61"/>
                    <a:gd name="T107" fmla="*/ 28 h 49"/>
                    <a:gd name="T108" fmla="*/ 22 w 61"/>
                    <a:gd name="T109" fmla="*/ 22 h 49"/>
                    <a:gd name="T110" fmla="*/ 22 w 61"/>
                    <a:gd name="T111" fmla="*/ 19 h 49"/>
                    <a:gd name="T112" fmla="*/ 16 w 61"/>
                    <a:gd name="T113" fmla="*/ 13 h 49"/>
                    <a:gd name="T114" fmla="*/ 22 w 61"/>
                    <a:gd name="T115" fmla="*/ 8 h 49"/>
                    <a:gd name="T116" fmla="*/ 22 w 61"/>
                    <a:gd name="T117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61" h="49">
                      <a:moveTo>
                        <a:pt x="48" y="49"/>
                      </a:move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27"/>
                        <a:pt x="51" y="24"/>
                        <a:pt x="56" y="24"/>
                      </a:cubicBezTo>
                      <a:cubicBezTo>
                        <a:pt x="61" y="24"/>
                        <a:pt x="61" y="24"/>
                        <a:pt x="61" y="24"/>
                      </a:cubicBezTo>
                      <a:cubicBezTo>
                        <a:pt x="61" y="6"/>
                        <a:pt x="61" y="6"/>
                        <a:pt x="61" y="6"/>
                      </a:cubicBezTo>
                      <a:cubicBezTo>
                        <a:pt x="61" y="3"/>
                        <a:pt x="58" y="0"/>
                        <a:pt x="54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42" y="8"/>
                        <a:pt x="45" y="10"/>
                        <a:pt x="45" y="13"/>
                      </a:cubicBezTo>
                      <a:cubicBezTo>
                        <a:pt x="45" y="16"/>
                        <a:pt x="42" y="19"/>
                        <a:pt x="39" y="19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42" y="22"/>
                        <a:pt x="45" y="25"/>
                        <a:pt x="45" y="28"/>
                      </a:cubicBezTo>
                      <a:cubicBezTo>
                        <a:pt x="45" y="31"/>
                        <a:pt x="42" y="33"/>
                        <a:pt x="39" y="33"/>
                      </a:cubicBezTo>
                      <a:cubicBezTo>
                        <a:pt x="39" y="49"/>
                        <a:pt x="39" y="49"/>
                        <a:pt x="39" y="49"/>
                      </a:cubicBezTo>
                      <a:lnTo>
                        <a:pt x="48" y="49"/>
                      </a:lnTo>
                      <a:close/>
                      <a:moveTo>
                        <a:pt x="39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5" y="8"/>
                        <a:pt x="27" y="10"/>
                        <a:pt x="27" y="13"/>
                      </a:cubicBezTo>
                      <a:cubicBezTo>
                        <a:pt x="27" y="16"/>
                        <a:pt x="25" y="19"/>
                        <a:pt x="22" y="19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25" y="22"/>
                        <a:pt x="27" y="25"/>
                        <a:pt x="27" y="28"/>
                      </a:cubicBezTo>
                      <a:cubicBezTo>
                        <a:pt x="27" y="31"/>
                        <a:pt x="25" y="33"/>
                        <a:pt x="22" y="33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2" y="49"/>
                        <a:pt x="22" y="49"/>
                        <a:pt x="22" y="49"/>
                      </a:cubicBezTo>
                      <a:cubicBezTo>
                        <a:pt x="39" y="49"/>
                        <a:pt x="39" y="49"/>
                        <a:pt x="39" y="49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36" y="33"/>
                        <a:pt x="34" y="31"/>
                        <a:pt x="34" y="28"/>
                      </a:cubicBezTo>
                      <a:cubicBezTo>
                        <a:pt x="34" y="25"/>
                        <a:pt x="36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6" y="19"/>
                        <a:pt x="34" y="16"/>
                        <a:pt x="34" y="13"/>
                      </a:cubicBezTo>
                      <a:cubicBezTo>
                        <a:pt x="34" y="10"/>
                        <a:pt x="36" y="8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lnTo>
                        <a:pt x="39" y="0"/>
                      </a:lnTo>
                      <a:close/>
                      <a:moveTo>
                        <a:pt x="22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10" y="24"/>
                        <a:pt x="13" y="27"/>
                        <a:pt x="13" y="32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ubicBezTo>
                        <a:pt x="22" y="49"/>
                        <a:pt x="22" y="49"/>
                        <a:pt x="22" y="49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19" y="33"/>
                        <a:pt x="16" y="31"/>
                        <a:pt x="16" y="28"/>
                      </a:cubicBezTo>
                      <a:cubicBezTo>
                        <a:pt x="16" y="25"/>
                        <a:pt x="19" y="22"/>
                        <a:pt x="22" y="22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19" y="19"/>
                        <a:pt x="16" y="16"/>
                        <a:pt x="16" y="13"/>
                      </a:cubicBezTo>
                      <a:cubicBezTo>
                        <a:pt x="16" y="10"/>
                        <a:pt x="19" y="8"/>
                        <a:pt x="22" y="8"/>
                      </a:cubicBez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9" name="Freeform: Shape 130">
                  <a:extLst>
                    <a:ext uri="{FF2B5EF4-FFF2-40B4-BE49-F238E27FC236}">
                      <a16:creationId xmlns:a16="http://schemas.microsoft.com/office/drawing/2014/main" xmlns="" id="{B78A5629-CF5B-48F4-BA07-89D11BF145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03932" y="2412135"/>
                  <a:ext cx="366398" cy="193615"/>
                </a:xfrm>
                <a:custGeom>
                  <a:avLst/>
                  <a:gdLst>
                    <a:gd name="T0" fmla="*/ 78 w 83"/>
                    <a:gd name="T1" fmla="*/ 0 h 44"/>
                    <a:gd name="T2" fmla="*/ 72 w 83"/>
                    <a:gd name="T3" fmla="*/ 0 h 44"/>
                    <a:gd name="T4" fmla="*/ 67 w 83"/>
                    <a:gd name="T5" fmla="*/ 0 h 44"/>
                    <a:gd name="T6" fmla="*/ 61 w 83"/>
                    <a:gd name="T7" fmla="*/ 5 h 44"/>
                    <a:gd name="T8" fmla="*/ 61 w 83"/>
                    <a:gd name="T9" fmla="*/ 24 h 44"/>
                    <a:gd name="T10" fmla="*/ 21 w 83"/>
                    <a:gd name="T11" fmla="*/ 24 h 44"/>
                    <a:gd name="T12" fmla="*/ 21 w 83"/>
                    <a:gd name="T13" fmla="*/ 5 h 44"/>
                    <a:gd name="T14" fmla="*/ 16 w 83"/>
                    <a:gd name="T15" fmla="*/ 0 h 44"/>
                    <a:gd name="T16" fmla="*/ 11 w 83"/>
                    <a:gd name="T17" fmla="*/ 0 h 44"/>
                    <a:gd name="T18" fmla="*/ 6 w 83"/>
                    <a:gd name="T19" fmla="*/ 0 h 44"/>
                    <a:gd name="T20" fmla="*/ 0 w 83"/>
                    <a:gd name="T21" fmla="*/ 5 h 44"/>
                    <a:gd name="T22" fmla="*/ 0 w 83"/>
                    <a:gd name="T23" fmla="*/ 33 h 44"/>
                    <a:gd name="T24" fmla="*/ 8 w 83"/>
                    <a:gd name="T25" fmla="*/ 41 h 44"/>
                    <a:gd name="T26" fmla="*/ 8 w 83"/>
                    <a:gd name="T27" fmla="*/ 41 h 44"/>
                    <a:gd name="T28" fmla="*/ 9 w 83"/>
                    <a:gd name="T29" fmla="*/ 43 h 44"/>
                    <a:gd name="T30" fmla="*/ 11 w 83"/>
                    <a:gd name="T31" fmla="*/ 44 h 44"/>
                    <a:gd name="T32" fmla="*/ 13 w 83"/>
                    <a:gd name="T33" fmla="*/ 44 h 44"/>
                    <a:gd name="T34" fmla="*/ 15 w 83"/>
                    <a:gd name="T35" fmla="*/ 43 h 44"/>
                    <a:gd name="T36" fmla="*/ 16 w 83"/>
                    <a:gd name="T37" fmla="*/ 41 h 44"/>
                    <a:gd name="T38" fmla="*/ 16 w 83"/>
                    <a:gd name="T39" fmla="*/ 41 h 44"/>
                    <a:gd name="T40" fmla="*/ 67 w 83"/>
                    <a:gd name="T41" fmla="*/ 41 h 44"/>
                    <a:gd name="T42" fmla="*/ 67 w 83"/>
                    <a:gd name="T43" fmla="*/ 41 h 44"/>
                    <a:gd name="T44" fmla="*/ 68 w 83"/>
                    <a:gd name="T45" fmla="*/ 43 h 44"/>
                    <a:gd name="T46" fmla="*/ 70 w 83"/>
                    <a:gd name="T47" fmla="*/ 44 h 44"/>
                    <a:gd name="T48" fmla="*/ 72 w 83"/>
                    <a:gd name="T49" fmla="*/ 44 h 44"/>
                    <a:gd name="T50" fmla="*/ 74 w 83"/>
                    <a:gd name="T51" fmla="*/ 43 h 44"/>
                    <a:gd name="T52" fmla="*/ 75 w 83"/>
                    <a:gd name="T53" fmla="*/ 41 h 44"/>
                    <a:gd name="T54" fmla="*/ 75 w 83"/>
                    <a:gd name="T55" fmla="*/ 41 h 44"/>
                    <a:gd name="T56" fmla="*/ 78 w 83"/>
                    <a:gd name="T57" fmla="*/ 41 h 44"/>
                    <a:gd name="T58" fmla="*/ 83 w 83"/>
                    <a:gd name="T59" fmla="*/ 33 h 44"/>
                    <a:gd name="T60" fmla="*/ 83 w 83"/>
                    <a:gd name="T61" fmla="*/ 5 h 44"/>
                    <a:gd name="T62" fmla="*/ 78 w 83"/>
                    <a:gd name="T63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83" h="44">
                      <a:moveTo>
                        <a:pt x="78" y="0"/>
                      </a:move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4" y="0"/>
                        <a:pt x="61" y="1"/>
                        <a:pt x="61" y="5"/>
                      </a:cubicBezTo>
                      <a:cubicBezTo>
                        <a:pt x="61" y="24"/>
                        <a:pt x="61" y="24"/>
                        <a:pt x="61" y="24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1"/>
                        <a:pt x="20" y="0"/>
                        <a:pt x="16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1"/>
                        <a:pt x="0" y="5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36"/>
                        <a:pt x="4" y="41"/>
                        <a:pt x="8" y="41"/>
                      </a:cubicBezTo>
                      <a:cubicBezTo>
                        <a:pt x="8" y="41"/>
                        <a:pt x="8" y="41"/>
                        <a:pt x="8" y="41"/>
                      </a:cubicBezTo>
                      <a:cubicBezTo>
                        <a:pt x="8" y="42"/>
                        <a:pt x="8" y="42"/>
                        <a:pt x="9" y="43"/>
                      </a:cubicBezTo>
                      <a:cubicBezTo>
                        <a:pt x="9" y="44"/>
                        <a:pt x="10" y="44"/>
                        <a:pt x="11" y="44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14" y="44"/>
                        <a:pt x="15" y="44"/>
                        <a:pt x="15" y="43"/>
                      </a:cubicBezTo>
                      <a:cubicBezTo>
                        <a:pt x="16" y="42"/>
                        <a:pt x="16" y="42"/>
                        <a:pt x="16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67" y="41"/>
                        <a:pt x="67" y="41"/>
                        <a:pt x="67" y="41"/>
                      </a:cubicBezTo>
                      <a:cubicBezTo>
                        <a:pt x="67" y="41"/>
                        <a:pt x="67" y="41"/>
                        <a:pt x="67" y="41"/>
                      </a:cubicBezTo>
                      <a:cubicBezTo>
                        <a:pt x="67" y="42"/>
                        <a:pt x="67" y="42"/>
                        <a:pt x="68" y="43"/>
                      </a:cubicBezTo>
                      <a:cubicBezTo>
                        <a:pt x="68" y="44"/>
                        <a:pt x="69" y="44"/>
                        <a:pt x="70" y="44"/>
                      </a:cubicBezTo>
                      <a:cubicBezTo>
                        <a:pt x="72" y="44"/>
                        <a:pt x="72" y="44"/>
                        <a:pt x="72" y="44"/>
                      </a:cubicBezTo>
                      <a:cubicBezTo>
                        <a:pt x="73" y="44"/>
                        <a:pt x="74" y="44"/>
                        <a:pt x="74" y="43"/>
                      </a:cubicBezTo>
                      <a:cubicBezTo>
                        <a:pt x="75" y="42"/>
                        <a:pt x="75" y="42"/>
                        <a:pt x="75" y="41"/>
                      </a:cubicBezTo>
                      <a:cubicBezTo>
                        <a:pt x="75" y="41"/>
                        <a:pt x="75" y="41"/>
                        <a:pt x="75" y="41"/>
                      </a:cubicBezTo>
                      <a:cubicBezTo>
                        <a:pt x="78" y="41"/>
                        <a:pt x="78" y="41"/>
                        <a:pt x="78" y="41"/>
                      </a:cubicBezTo>
                      <a:cubicBezTo>
                        <a:pt x="81" y="41"/>
                        <a:pt x="83" y="36"/>
                        <a:pt x="83" y="33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3" y="1"/>
                        <a:pt x="81" y="0"/>
                        <a:pt x="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0" name="Oval 131">
                  <a:extLst>
                    <a:ext uri="{FF2B5EF4-FFF2-40B4-BE49-F238E27FC236}">
                      <a16:creationId xmlns:a16="http://schemas.microsoft.com/office/drawing/2014/main" xmlns="" id="{32079A23-24A8-4A09-9C3D-C5669F6BFE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31375" y="2336159"/>
                  <a:ext cx="31861" cy="2695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1" name="Oval 132">
                  <a:extLst>
                    <a:ext uri="{FF2B5EF4-FFF2-40B4-BE49-F238E27FC236}">
                      <a16:creationId xmlns:a16="http://schemas.microsoft.com/office/drawing/2014/main" xmlns="" id="{C02A5765-6A5C-42C2-98FB-6E17F92FB7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11026" y="2336159"/>
                  <a:ext cx="30635" cy="2695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2" name="Oval 133">
                  <a:extLst>
                    <a:ext uri="{FF2B5EF4-FFF2-40B4-BE49-F238E27FC236}">
                      <a16:creationId xmlns:a16="http://schemas.microsoft.com/office/drawing/2014/main" xmlns="" id="{F514C271-E8AA-4D54-BA35-472F84DD34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31375" y="2398655"/>
                  <a:ext cx="31861" cy="3063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3" name="Oval 134">
                  <a:extLst>
                    <a:ext uri="{FF2B5EF4-FFF2-40B4-BE49-F238E27FC236}">
                      <a16:creationId xmlns:a16="http://schemas.microsoft.com/office/drawing/2014/main" xmlns="" id="{7AD5EC0F-09D5-4583-B918-C830D2B2D8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11026" y="2398655"/>
                  <a:ext cx="30635" cy="3063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4" name="Freeform: Shape 135">
                  <a:extLst>
                    <a:ext uri="{FF2B5EF4-FFF2-40B4-BE49-F238E27FC236}">
                      <a16:creationId xmlns:a16="http://schemas.microsoft.com/office/drawing/2014/main" xmlns="" id="{CFD4A687-0C7D-4418-867C-FF009BB50E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14151" y="808069"/>
                  <a:ext cx="384780" cy="322284"/>
                </a:xfrm>
                <a:custGeom>
                  <a:avLst/>
                  <a:gdLst>
                    <a:gd name="T0" fmla="*/ 58 w 87"/>
                    <a:gd name="T1" fmla="*/ 0 h 73"/>
                    <a:gd name="T2" fmla="*/ 31 w 87"/>
                    <a:gd name="T3" fmla="*/ 0 h 73"/>
                    <a:gd name="T4" fmla="*/ 0 w 87"/>
                    <a:gd name="T5" fmla="*/ 26 h 73"/>
                    <a:gd name="T6" fmla="*/ 9 w 87"/>
                    <a:gd name="T7" fmla="*/ 38 h 73"/>
                    <a:gd name="T8" fmla="*/ 20 w 87"/>
                    <a:gd name="T9" fmla="*/ 27 h 73"/>
                    <a:gd name="T10" fmla="*/ 20 w 87"/>
                    <a:gd name="T11" fmla="*/ 73 h 73"/>
                    <a:gd name="T12" fmla="*/ 44 w 87"/>
                    <a:gd name="T13" fmla="*/ 73 h 73"/>
                    <a:gd name="T14" fmla="*/ 68 w 87"/>
                    <a:gd name="T15" fmla="*/ 73 h 73"/>
                    <a:gd name="T16" fmla="*/ 67 w 87"/>
                    <a:gd name="T17" fmla="*/ 27 h 73"/>
                    <a:gd name="T18" fmla="*/ 79 w 87"/>
                    <a:gd name="T19" fmla="*/ 38 h 73"/>
                    <a:gd name="T20" fmla="*/ 87 w 87"/>
                    <a:gd name="T21" fmla="*/ 26 h 73"/>
                    <a:gd name="T22" fmla="*/ 58 w 87"/>
                    <a:gd name="T2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7" h="73">
                      <a:moveTo>
                        <a:pt x="58" y="0"/>
                      </a:moveTo>
                      <a:cubicBezTo>
                        <a:pt x="53" y="8"/>
                        <a:pt x="36" y="8"/>
                        <a:pt x="31" y="0"/>
                      </a:cubicBezTo>
                      <a:cubicBezTo>
                        <a:pt x="31" y="0"/>
                        <a:pt x="5" y="15"/>
                        <a:pt x="0" y="26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9" y="38"/>
                        <a:pt x="16" y="30"/>
                        <a:pt x="20" y="27"/>
                      </a:cubicBezTo>
                      <a:cubicBezTo>
                        <a:pt x="20" y="73"/>
                        <a:pt x="20" y="73"/>
                        <a:pt x="20" y="73"/>
                      </a:cubicBezTo>
                      <a:cubicBezTo>
                        <a:pt x="44" y="73"/>
                        <a:pt x="44" y="73"/>
                        <a:pt x="44" y="73"/>
                      </a:cubicBezTo>
                      <a:cubicBezTo>
                        <a:pt x="68" y="73"/>
                        <a:pt x="68" y="73"/>
                        <a:pt x="68" y="73"/>
                      </a:cubicBezTo>
                      <a:cubicBezTo>
                        <a:pt x="67" y="27"/>
                        <a:pt x="67" y="27"/>
                        <a:pt x="67" y="27"/>
                      </a:cubicBezTo>
                      <a:cubicBezTo>
                        <a:pt x="71" y="30"/>
                        <a:pt x="79" y="38"/>
                        <a:pt x="79" y="38"/>
                      </a:cubicBezTo>
                      <a:cubicBezTo>
                        <a:pt x="87" y="26"/>
                        <a:pt x="87" y="26"/>
                        <a:pt x="87" y="26"/>
                      </a:cubicBezTo>
                      <a:cubicBezTo>
                        <a:pt x="82" y="15"/>
                        <a:pt x="58" y="0"/>
                        <a:pt x="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5" name="Freeform: Shape 136">
                  <a:extLst>
                    <a:ext uri="{FF2B5EF4-FFF2-40B4-BE49-F238E27FC236}">
                      <a16:creationId xmlns:a16="http://schemas.microsoft.com/office/drawing/2014/main" xmlns="" id="{92D80F1D-A15C-4256-BD30-8D65CB5713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6299" y="795815"/>
                  <a:ext cx="110287" cy="30635"/>
                </a:xfrm>
                <a:custGeom>
                  <a:avLst/>
                  <a:gdLst>
                    <a:gd name="T0" fmla="*/ 13 w 25"/>
                    <a:gd name="T1" fmla="*/ 7 h 7"/>
                    <a:gd name="T2" fmla="*/ 24 w 25"/>
                    <a:gd name="T3" fmla="*/ 2 h 7"/>
                    <a:gd name="T4" fmla="*/ 24 w 25"/>
                    <a:gd name="T5" fmla="*/ 0 h 7"/>
                    <a:gd name="T6" fmla="*/ 22 w 25"/>
                    <a:gd name="T7" fmla="*/ 1 h 7"/>
                    <a:gd name="T8" fmla="*/ 13 w 25"/>
                    <a:gd name="T9" fmla="*/ 5 h 7"/>
                    <a:gd name="T10" fmla="*/ 3 w 25"/>
                    <a:gd name="T11" fmla="*/ 1 h 7"/>
                    <a:gd name="T12" fmla="*/ 1 w 25"/>
                    <a:gd name="T13" fmla="*/ 0 h 7"/>
                    <a:gd name="T14" fmla="*/ 1 w 25"/>
                    <a:gd name="T15" fmla="*/ 2 h 7"/>
                    <a:gd name="T16" fmla="*/ 13 w 25"/>
                    <a:gd name="T17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7">
                      <a:moveTo>
                        <a:pt x="13" y="7"/>
                      </a:moveTo>
                      <a:cubicBezTo>
                        <a:pt x="18" y="7"/>
                        <a:pt x="23" y="5"/>
                        <a:pt x="24" y="2"/>
                      </a:cubicBezTo>
                      <a:cubicBezTo>
                        <a:pt x="25" y="2"/>
                        <a:pt x="24" y="1"/>
                        <a:pt x="24" y="0"/>
                      </a:cubicBezTo>
                      <a:cubicBezTo>
                        <a:pt x="23" y="0"/>
                        <a:pt x="22" y="0"/>
                        <a:pt x="22" y="1"/>
                      </a:cubicBezTo>
                      <a:cubicBezTo>
                        <a:pt x="21" y="3"/>
                        <a:pt x="17" y="5"/>
                        <a:pt x="13" y="5"/>
                      </a:cubicBezTo>
                      <a:cubicBezTo>
                        <a:pt x="8" y="5"/>
                        <a:pt x="4" y="3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1" y="2"/>
                      </a:cubicBezTo>
                      <a:cubicBezTo>
                        <a:pt x="2" y="5"/>
                        <a:pt x="7" y="7"/>
                        <a:pt x="1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6" name="Freeform: Shape 137">
                  <a:extLst>
                    <a:ext uri="{FF2B5EF4-FFF2-40B4-BE49-F238E27FC236}">
                      <a16:creationId xmlns:a16="http://schemas.microsoft.com/office/drawing/2014/main" xmlns="" id="{A48BC6E1-7668-436D-9B83-51883A2A65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59591" y="3626519"/>
                  <a:ext cx="322284" cy="335763"/>
                </a:xfrm>
                <a:custGeom>
                  <a:avLst/>
                  <a:gdLst>
                    <a:gd name="T0" fmla="*/ 56 w 73"/>
                    <a:gd name="T1" fmla="*/ 2 h 76"/>
                    <a:gd name="T2" fmla="*/ 51 w 73"/>
                    <a:gd name="T3" fmla="*/ 2 h 76"/>
                    <a:gd name="T4" fmla="*/ 50 w 73"/>
                    <a:gd name="T5" fmla="*/ 3 h 76"/>
                    <a:gd name="T6" fmla="*/ 44 w 73"/>
                    <a:gd name="T7" fmla="*/ 5 h 76"/>
                    <a:gd name="T8" fmla="*/ 17 w 73"/>
                    <a:gd name="T9" fmla="*/ 5 h 76"/>
                    <a:gd name="T10" fmla="*/ 13 w 73"/>
                    <a:gd name="T11" fmla="*/ 8 h 76"/>
                    <a:gd name="T12" fmla="*/ 1 w 73"/>
                    <a:gd name="T13" fmla="*/ 40 h 76"/>
                    <a:gd name="T14" fmla="*/ 7 w 73"/>
                    <a:gd name="T15" fmla="*/ 47 h 76"/>
                    <a:gd name="T16" fmla="*/ 29 w 73"/>
                    <a:gd name="T17" fmla="*/ 47 h 76"/>
                    <a:gd name="T18" fmla="*/ 28 w 73"/>
                    <a:gd name="T19" fmla="*/ 54 h 76"/>
                    <a:gd name="T20" fmla="*/ 24 w 73"/>
                    <a:gd name="T21" fmla="*/ 66 h 76"/>
                    <a:gd name="T22" fmla="*/ 26 w 73"/>
                    <a:gd name="T23" fmla="*/ 72 h 76"/>
                    <a:gd name="T24" fmla="*/ 34 w 73"/>
                    <a:gd name="T25" fmla="*/ 72 h 76"/>
                    <a:gd name="T26" fmla="*/ 41 w 73"/>
                    <a:gd name="T27" fmla="*/ 57 h 76"/>
                    <a:gd name="T28" fmla="*/ 55 w 73"/>
                    <a:gd name="T29" fmla="*/ 40 h 76"/>
                    <a:gd name="T30" fmla="*/ 57 w 73"/>
                    <a:gd name="T31" fmla="*/ 37 h 76"/>
                    <a:gd name="T32" fmla="*/ 72 w 73"/>
                    <a:gd name="T33" fmla="*/ 23 h 76"/>
                    <a:gd name="T34" fmla="*/ 72 w 73"/>
                    <a:gd name="T35" fmla="*/ 18 h 76"/>
                    <a:gd name="T36" fmla="*/ 56 w 73"/>
                    <a:gd name="T37" fmla="*/ 2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3" h="76">
                      <a:moveTo>
                        <a:pt x="56" y="2"/>
                      </a:moveTo>
                      <a:cubicBezTo>
                        <a:pt x="54" y="0"/>
                        <a:pt x="52" y="0"/>
                        <a:pt x="51" y="2"/>
                      </a:cubicBezTo>
                      <a:cubicBezTo>
                        <a:pt x="50" y="3"/>
                        <a:pt x="50" y="3"/>
                        <a:pt x="50" y="3"/>
                      </a:cubicBezTo>
                      <a:cubicBezTo>
                        <a:pt x="48" y="4"/>
                        <a:pt x="46" y="5"/>
                        <a:pt x="44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5" y="5"/>
                        <a:pt x="13" y="7"/>
                        <a:pt x="13" y="8"/>
                      </a:cubicBezTo>
                      <a:cubicBezTo>
                        <a:pt x="1" y="40"/>
                        <a:pt x="1" y="40"/>
                        <a:pt x="1" y="40"/>
                      </a:cubicBezTo>
                      <a:cubicBezTo>
                        <a:pt x="0" y="44"/>
                        <a:pt x="2" y="47"/>
                        <a:pt x="7" y="47"/>
                      </a:cubicBezTo>
                      <a:cubicBezTo>
                        <a:pt x="29" y="47"/>
                        <a:pt x="29" y="47"/>
                        <a:pt x="29" y="47"/>
                      </a:cubicBezTo>
                      <a:cubicBezTo>
                        <a:pt x="30" y="50"/>
                        <a:pt x="29" y="53"/>
                        <a:pt x="28" y="54"/>
                      </a:cubicBezTo>
                      <a:cubicBezTo>
                        <a:pt x="27" y="56"/>
                        <a:pt x="23" y="60"/>
                        <a:pt x="24" y="66"/>
                      </a:cubicBezTo>
                      <a:cubicBezTo>
                        <a:pt x="24" y="68"/>
                        <a:pt x="25" y="71"/>
                        <a:pt x="26" y="72"/>
                      </a:cubicBezTo>
                      <a:cubicBezTo>
                        <a:pt x="30" y="76"/>
                        <a:pt x="34" y="75"/>
                        <a:pt x="34" y="72"/>
                      </a:cubicBezTo>
                      <a:cubicBezTo>
                        <a:pt x="34" y="67"/>
                        <a:pt x="32" y="62"/>
                        <a:pt x="41" y="57"/>
                      </a:cubicBezTo>
                      <a:cubicBezTo>
                        <a:pt x="49" y="51"/>
                        <a:pt x="55" y="40"/>
                        <a:pt x="55" y="40"/>
                      </a:cubicBezTo>
                      <a:cubicBezTo>
                        <a:pt x="55" y="40"/>
                        <a:pt x="56" y="39"/>
                        <a:pt x="57" y="37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3" y="22"/>
                        <a:pt x="73" y="19"/>
                        <a:pt x="72" y="18"/>
                      </a:cubicBezTo>
                      <a:lnTo>
                        <a:pt x="56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7" name="Freeform: Shape 138">
                  <a:extLst>
                    <a:ext uri="{FF2B5EF4-FFF2-40B4-BE49-F238E27FC236}">
                      <a16:creationId xmlns:a16="http://schemas.microsoft.com/office/drawing/2014/main" xmlns="" id="{BB7074FA-A4EE-4CEF-A3E0-869CE073B4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83290" y="1029869"/>
                  <a:ext cx="366398" cy="348017"/>
                </a:xfrm>
                <a:custGeom>
                  <a:avLst/>
                  <a:gdLst>
                    <a:gd name="T0" fmla="*/ 11 w 83"/>
                    <a:gd name="T1" fmla="*/ 63 h 79"/>
                    <a:gd name="T2" fmla="*/ 34 w 83"/>
                    <a:gd name="T3" fmla="*/ 52 h 79"/>
                    <a:gd name="T4" fmla="*/ 38 w 83"/>
                    <a:gd name="T5" fmla="*/ 51 h 79"/>
                    <a:gd name="T6" fmla="*/ 39 w 83"/>
                    <a:gd name="T7" fmla="*/ 55 h 79"/>
                    <a:gd name="T8" fmla="*/ 38 w 83"/>
                    <a:gd name="T9" fmla="*/ 65 h 79"/>
                    <a:gd name="T10" fmla="*/ 38 w 83"/>
                    <a:gd name="T11" fmla="*/ 79 h 79"/>
                    <a:gd name="T12" fmla="*/ 45 w 83"/>
                    <a:gd name="T13" fmla="*/ 79 h 79"/>
                    <a:gd name="T14" fmla="*/ 44 w 83"/>
                    <a:gd name="T15" fmla="*/ 65 h 79"/>
                    <a:gd name="T16" fmla="*/ 44 w 83"/>
                    <a:gd name="T17" fmla="*/ 55 h 79"/>
                    <a:gd name="T18" fmla="*/ 44 w 83"/>
                    <a:gd name="T19" fmla="*/ 51 h 79"/>
                    <a:gd name="T20" fmla="*/ 48 w 83"/>
                    <a:gd name="T21" fmla="*/ 52 h 79"/>
                    <a:gd name="T22" fmla="*/ 71 w 83"/>
                    <a:gd name="T23" fmla="*/ 63 h 79"/>
                    <a:gd name="T24" fmla="*/ 80 w 83"/>
                    <a:gd name="T25" fmla="*/ 54 h 79"/>
                    <a:gd name="T26" fmla="*/ 74 w 83"/>
                    <a:gd name="T27" fmla="*/ 26 h 79"/>
                    <a:gd name="T28" fmla="*/ 46 w 83"/>
                    <a:gd name="T29" fmla="*/ 44 h 79"/>
                    <a:gd name="T30" fmla="*/ 45 w 83"/>
                    <a:gd name="T31" fmla="*/ 41 h 79"/>
                    <a:gd name="T32" fmla="*/ 50 w 83"/>
                    <a:gd name="T33" fmla="*/ 32 h 79"/>
                    <a:gd name="T34" fmla="*/ 59 w 83"/>
                    <a:gd name="T35" fmla="*/ 10 h 79"/>
                    <a:gd name="T36" fmla="*/ 41 w 83"/>
                    <a:gd name="T37" fmla="*/ 0 h 79"/>
                    <a:gd name="T38" fmla="*/ 23 w 83"/>
                    <a:gd name="T39" fmla="*/ 10 h 79"/>
                    <a:gd name="T40" fmla="*/ 33 w 83"/>
                    <a:gd name="T41" fmla="*/ 32 h 79"/>
                    <a:gd name="T42" fmla="*/ 38 w 83"/>
                    <a:gd name="T43" fmla="*/ 41 h 79"/>
                    <a:gd name="T44" fmla="*/ 36 w 83"/>
                    <a:gd name="T45" fmla="*/ 44 h 79"/>
                    <a:gd name="T46" fmla="*/ 8 w 83"/>
                    <a:gd name="T47" fmla="*/ 26 h 79"/>
                    <a:gd name="T48" fmla="*/ 2 w 83"/>
                    <a:gd name="T49" fmla="*/ 54 h 79"/>
                    <a:gd name="T50" fmla="*/ 11 w 83"/>
                    <a:gd name="T51" fmla="*/ 63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3" h="79">
                      <a:moveTo>
                        <a:pt x="11" y="63"/>
                      </a:moveTo>
                      <a:cubicBezTo>
                        <a:pt x="20" y="64"/>
                        <a:pt x="27" y="55"/>
                        <a:pt x="34" y="52"/>
                      </a:cubicBezTo>
                      <a:cubicBezTo>
                        <a:pt x="35" y="51"/>
                        <a:pt x="38" y="50"/>
                        <a:pt x="38" y="51"/>
                      </a:cubicBezTo>
                      <a:cubicBezTo>
                        <a:pt x="39" y="52"/>
                        <a:pt x="39" y="54"/>
                        <a:pt x="39" y="55"/>
                      </a:cubicBezTo>
                      <a:cubicBezTo>
                        <a:pt x="39" y="59"/>
                        <a:pt x="38" y="62"/>
                        <a:pt x="38" y="65"/>
                      </a:cubicBezTo>
                      <a:cubicBezTo>
                        <a:pt x="38" y="69"/>
                        <a:pt x="38" y="75"/>
                        <a:pt x="38" y="79"/>
                      </a:cubicBezTo>
                      <a:cubicBezTo>
                        <a:pt x="45" y="79"/>
                        <a:pt x="45" y="79"/>
                        <a:pt x="45" y="79"/>
                      </a:cubicBezTo>
                      <a:cubicBezTo>
                        <a:pt x="44" y="75"/>
                        <a:pt x="44" y="69"/>
                        <a:pt x="44" y="65"/>
                      </a:cubicBezTo>
                      <a:cubicBezTo>
                        <a:pt x="44" y="62"/>
                        <a:pt x="44" y="59"/>
                        <a:pt x="44" y="55"/>
                      </a:cubicBezTo>
                      <a:cubicBezTo>
                        <a:pt x="44" y="54"/>
                        <a:pt x="43" y="52"/>
                        <a:pt x="44" y="51"/>
                      </a:cubicBezTo>
                      <a:cubicBezTo>
                        <a:pt x="45" y="50"/>
                        <a:pt x="47" y="51"/>
                        <a:pt x="48" y="52"/>
                      </a:cubicBezTo>
                      <a:cubicBezTo>
                        <a:pt x="55" y="55"/>
                        <a:pt x="62" y="64"/>
                        <a:pt x="71" y="63"/>
                      </a:cubicBezTo>
                      <a:cubicBezTo>
                        <a:pt x="76" y="63"/>
                        <a:pt x="78" y="59"/>
                        <a:pt x="80" y="54"/>
                      </a:cubicBezTo>
                      <a:cubicBezTo>
                        <a:pt x="83" y="46"/>
                        <a:pt x="83" y="31"/>
                        <a:pt x="74" y="26"/>
                      </a:cubicBezTo>
                      <a:cubicBezTo>
                        <a:pt x="61" y="18"/>
                        <a:pt x="57" y="43"/>
                        <a:pt x="46" y="44"/>
                      </a:cubicBezTo>
                      <a:cubicBezTo>
                        <a:pt x="44" y="44"/>
                        <a:pt x="44" y="43"/>
                        <a:pt x="45" y="41"/>
                      </a:cubicBezTo>
                      <a:cubicBezTo>
                        <a:pt x="46" y="38"/>
                        <a:pt x="48" y="35"/>
                        <a:pt x="50" y="32"/>
                      </a:cubicBezTo>
                      <a:cubicBezTo>
                        <a:pt x="54" y="26"/>
                        <a:pt x="60" y="18"/>
                        <a:pt x="59" y="10"/>
                      </a:cubicBezTo>
                      <a:cubicBezTo>
                        <a:pt x="58" y="2"/>
                        <a:pt x="49" y="0"/>
                        <a:pt x="41" y="0"/>
                      </a:cubicBezTo>
                      <a:cubicBezTo>
                        <a:pt x="33" y="0"/>
                        <a:pt x="24" y="2"/>
                        <a:pt x="23" y="10"/>
                      </a:cubicBezTo>
                      <a:cubicBezTo>
                        <a:pt x="22" y="18"/>
                        <a:pt x="28" y="26"/>
                        <a:pt x="33" y="32"/>
                      </a:cubicBezTo>
                      <a:cubicBezTo>
                        <a:pt x="35" y="35"/>
                        <a:pt x="37" y="38"/>
                        <a:pt x="38" y="41"/>
                      </a:cubicBezTo>
                      <a:cubicBezTo>
                        <a:pt x="38" y="43"/>
                        <a:pt x="39" y="44"/>
                        <a:pt x="36" y="44"/>
                      </a:cubicBezTo>
                      <a:cubicBezTo>
                        <a:pt x="25" y="43"/>
                        <a:pt x="21" y="18"/>
                        <a:pt x="8" y="26"/>
                      </a:cubicBezTo>
                      <a:cubicBezTo>
                        <a:pt x="0" y="31"/>
                        <a:pt x="0" y="46"/>
                        <a:pt x="2" y="54"/>
                      </a:cubicBezTo>
                      <a:cubicBezTo>
                        <a:pt x="4" y="59"/>
                        <a:pt x="7" y="63"/>
                        <a:pt x="11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8" name="Freeform: Shape 139">
                  <a:extLst>
                    <a:ext uri="{FF2B5EF4-FFF2-40B4-BE49-F238E27FC236}">
                      <a16:creationId xmlns:a16="http://schemas.microsoft.com/office/drawing/2014/main" xmlns="" id="{82700BAA-761A-4E70-B8E7-A54547A60F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2338" y="1652379"/>
                  <a:ext cx="318607" cy="339439"/>
                </a:xfrm>
                <a:custGeom>
                  <a:avLst/>
                  <a:gdLst>
                    <a:gd name="T0" fmla="*/ 59 w 72"/>
                    <a:gd name="T1" fmla="*/ 53 h 77"/>
                    <a:gd name="T2" fmla="*/ 64 w 72"/>
                    <a:gd name="T3" fmla="*/ 50 h 77"/>
                    <a:gd name="T4" fmla="*/ 71 w 72"/>
                    <a:gd name="T5" fmla="*/ 48 h 77"/>
                    <a:gd name="T6" fmla="*/ 71 w 72"/>
                    <a:gd name="T7" fmla="*/ 38 h 77"/>
                    <a:gd name="T8" fmla="*/ 70 w 72"/>
                    <a:gd name="T9" fmla="*/ 22 h 77"/>
                    <a:gd name="T10" fmla="*/ 53 w 72"/>
                    <a:gd name="T11" fmla="*/ 36 h 77"/>
                    <a:gd name="T12" fmla="*/ 48 w 72"/>
                    <a:gd name="T13" fmla="*/ 42 h 77"/>
                    <a:gd name="T14" fmla="*/ 48 w 72"/>
                    <a:gd name="T15" fmla="*/ 36 h 77"/>
                    <a:gd name="T16" fmla="*/ 54 w 72"/>
                    <a:gd name="T17" fmla="*/ 25 h 77"/>
                    <a:gd name="T18" fmla="*/ 49 w 72"/>
                    <a:gd name="T19" fmla="*/ 15 h 77"/>
                    <a:gd name="T20" fmla="*/ 36 w 72"/>
                    <a:gd name="T21" fmla="*/ 0 h 77"/>
                    <a:gd name="T22" fmla="*/ 36 w 72"/>
                    <a:gd name="T23" fmla="*/ 0 h 77"/>
                    <a:gd name="T24" fmla="*/ 36 w 72"/>
                    <a:gd name="T25" fmla="*/ 0 h 77"/>
                    <a:gd name="T26" fmla="*/ 36 w 72"/>
                    <a:gd name="T27" fmla="*/ 0 h 77"/>
                    <a:gd name="T28" fmla="*/ 36 w 72"/>
                    <a:gd name="T29" fmla="*/ 0 h 77"/>
                    <a:gd name="T30" fmla="*/ 23 w 72"/>
                    <a:gd name="T31" fmla="*/ 15 h 77"/>
                    <a:gd name="T32" fmla="*/ 18 w 72"/>
                    <a:gd name="T33" fmla="*/ 25 h 77"/>
                    <a:gd name="T34" fmla="*/ 23 w 72"/>
                    <a:gd name="T35" fmla="*/ 36 h 77"/>
                    <a:gd name="T36" fmla="*/ 24 w 72"/>
                    <a:gd name="T37" fmla="*/ 42 h 77"/>
                    <a:gd name="T38" fmla="*/ 18 w 72"/>
                    <a:gd name="T39" fmla="*/ 36 h 77"/>
                    <a:gd name="T40" fmla="*/ 2 w 72"/>
                    <a:gd name="T41" fmla="*/ 22 h 77"/>
                    <a:gd name="T42" fmla="*/ 0 w 72"/>
                    <a:gd name="T43" fmla="*/ 38 h 77"/>
                    <a:gd name="T44" fmla="*/ 1 w 72"/>
                    <a:gd name="T45" fmla="*/ 48 h 77"/>
                    <a:gd name="T46" fmla="*/ 7 w 72"/>
                    <a:gd name="T47" fmla="*/ 50 h 77"/>
                    <a:gd name="T48" fmla="*/ 12 w 72"/>
                    <a:gd name="T49" fmla="*/ 53 h 77"/>
                    <a:gd name="T50" fmla="*/ 11 w 72"/>
                    <a:gd name="T51" fmla="*/ 56 h 77"/>
                    <a:gd name="T52" fmla="*/ 0 w 72"/>
                    <a:gd name="T53" fmla="*/ 53 h 77"/>
                    <a:gd name="T54" fmla="*/ 16 w 72"/>
                    <a:gd name="T55" fmla="*/ 75 h 77"/>
                    <a:gd name="T56" fmla="*/ 24 w 72"/>
                    <a:gd name="T57" fmla="*/ 74 h 77"/>
                    <a:gd name="T58" fmla="*/ 31 w 72"/>
                    <a:gd name="T59" fmla="*/ 69 h 77"/>
                    <a:gd name="T60" fmla="*/ 34 w 72"/>
                    <a:gd name="T61" fmla="*/ 68 h 77"/>
                    <a:gd name="T62" fmla="*/ 34 w 72"/>
                    <a:gd name="T63" fmla="*/ 65 h 77"/>
                    <a:gd name="T64" fmla="*/ 36 w 72"/>
                    <a:gd name="T65" fmla="*/ 34 h 77"/>
                    <a:gd name="T66" fmla="*/ 38 w 72"/>
                    <a:gd name="T67" fmla="*/ 65 h 77"/>
                    <a:gd name="T68" fmla="*/ 38 w 72"/>
                    <a:gd name="T69" fmla="*/ 68 h 77"/>
                    <a:gd name="T70" fmla="*/ 40 w 72"/>
                    <a:gd name="T71" fmla="*/ 69 h 77"/>
                    <a:gd name="T72" fmla="*/ 47 w 72"/>
                    <a:gd name="T73" fmla="*/ 74 h 77"/>
                    <a:gd name="T74" fmla="*/ 55 w 72"/>
                    <a:gd name="T75" fmla="*/ 75 h 77"/>
                    <a:gd name="T76" fmla="*/ 71 w 72"/>
                    <a:gd name="T77" fmla="*/ 53 h 77"/>
                    <a:gd name="T78" fmla="*/ 60 w 72"/>
                    <a:gd name="T79" fmla="*/ 56 h 77"/>
                    <a:gd name="T80" fmla="*/ 59 w 72"/>
                    <a:gd name="T81" fmla="*/ 53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2" h="77">
                      <a:moveTo>
                        <a:pt x="59" y="53"/>
                      </a:moveTo>
                      <a:cubicBezTo>
                        <a:pt x="61" y="51"/>
                        <a:pt x="63" y="51"/>
                        <a:pt x="64" y="50"/>
                      </a:cubicBezTo>
                      <a:cubicBezTo>
                        <a:pt x="66" y="49"/>
                        <a:pt x="69" y="49"/>
                        <a:pt x="71" y="48"/>
                      </a:cubicBezTo>
                      <a:cubicBezTo>
                        <a:pt x="71" y="45"/>
                        <a:pt x="72" y="42"/>
                        <a:pt x="71" y="38"/>
                      </a:cubicBezTo>
                      <a:cubicBezTo>
                        <a:pt x="71" y="33"/>
                        <a:pt x="70" y="28"/>
                        <a:pt x="70" y="22"/>
                      </a:cubicBezTo>
                      <a:cubicBezTo>
                        <a:pt x="63" y="26"/>
                        <a:pt x="56" y="28"/>
                        <a:pt x="53" y="36"/>
                      </a:cubicBezTo>
                      <a:cubicBezTo>
                        <a:pt x="53" y="38"/>
                        <a:pt x="51" y="43"/>
                        <a:pt x="48" y="42"/>
                      </a:cubicBezTo>
                      <a:cubicBezTo>
                        <a:pt x="46" y="40"/>
                        <a:pt x="47" y="37"/>
                        <a:pt x="48" y="36"/>
                      </a:cubicBezTo>
                      <a:cubicBezTo>
                        <a:pt x="51" y="32"/>
                        <a:pt x="54" y="30"/>
                        <a:pt x="54" y="25"/>
                      </a:cubicBezTo>
                      <a:cubicBezTo>
                        <a:pt x="54" y="21"/>
                        <a:pt x="51" y="18"/>
                        <a:pt x="49" y="15"/>
                      </a:cubicBezTo>
                      <a:cubicBezTo>
                        <a:pt x="45" y="10"/>
                        <a:pt x="40" y="6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2" y="6"/>
                        <a:pt x="27" y="10"/>
                        <a:pt x="23" y="15"/>
                      </a:cubicBezTo>
                      <a:cubicBezTo>
                        <a:pt x="20" y="18"/>
                        <a:pt x="18" y="21"/>
                        <a:pt x="18" y="25"/>
                      </a:cubicBezTo>
                      <a:cubicBezTo>
                        <a:pt x="18" y="30"/>
                        <a:pt x="21" y="32"/>
                        <a:pt x="23" y="36"/>
                      </a:cubicBezTo>
                      <a:cubicBezTo>
                        <a:pt x="24" y="37"/>
                        <a:pt x="26" y="40"/>
                        <a:pt x="24" y="42"/>
                      </a:cubicBezTo>
                      <a:cubicBezTo>
                        <a:pt x="21" y="43"/>
                        <a:pt x="19" y="38"/>
                        <a:pt x="18" y="36"/>
                      </a:cubicBezTo>
                      <a:cubicBezTo>
                        <a:pt x="16" y="28"/>
                        <a:pt x="9" y="26"/>
                        <a:pt x="2" y="22"/>
                      </a:cubicBezTo>
                      <a:cubicBezTo>
                        <a:pt x="2" y="28"/>
                        <a:pt x="1" y="33"/>
                        <a:pt x="0" y="38"/>
                      </a:cubicBezTo>
                      <a:cubicBezTo>
                        <a:pt x="0" y="42"/>
                        <a:pt x="0" y="45"/>
                        <a:pt x="1" y="48"/>
                      </a:cubicBezTo>
                      <a:cubicBezTo>
                        <a:pt x="3" y="49"/>
                        <a:pt x="5" y="49"/>
                        <a:pt x="7" y="50"/>
                      </a:cubicBezTo>
                      <a:cubicBezTo>
                        <a:pt x="9" y="51"/>
                        <a:pt x="11" y="51"/>
                        <a:pt x="12" y="53"/>
                      </a:cubicBezTo>
                      <a:cubicBezTo>
                        <a:pt x="14" y="54"/>
                        <a:pt x="14" y="57"/>
                        <a:pt x="11" y="56"/>
                      </a:cubicBezTo>
                      <a:cubicBezTo>
                        <a:pt x="8" y="56"/>
                        <a:pt x="4" y="52"/>
                        <a:pt x="0" y="53"/>
                      </a:cubicBezTo>
                      <a:cubicBezTo>
                        <a:pt x="2" y="62"/>
                        <a:pt x="7" y="71"/>
                        <a:pt x="16" y="75"/>
                      </a:cubicBezTo>
                      <a:cubicBezTo>
                        <a:pt x="20" y="77"/>
                        <a:pt x="21" y="76"/>
                        <a:pt x="24" y="74"/>
                      </a:cubicBezTo>
                      <a:cubicBezTo>
                        <a:pt x="27" y="72"/>
                        <a:pt x="28" y="70"/>
                        <a:pt x="31" y="69"/>
                      </a:cubicBezTo>
                      <a:cubicBezTo>
                        <a:pt x="33" y="69"/>
                        <a:pt x="34" y="70"/>
                        <a:pt x="34" y="68"/>
                      </a:cubicBezTo>
                      <a:cubicBezTo>
                        <a:pt x="34" y="67"/>
                        <a:pt x="34" y="66"/>
                        <a:pt x="34" y="65"/>
                      </a:cubicBezTo>
                      <a:cubicBezTo>
                        <a:pt x="35" y="53"/>
                        <a:pt x="35" y="46"/>
                        <a:pt x="36" y="34"/>
                      </a:cubicBezTo>
                      <a:cubicBezTo>
                        <a:pt x="36" y="46"/>
                        <a:pt x="37" y="53"/>
                        <a:pt x="38" y="65"/>
                      </a:cubicBezTo>
                      <a:cubicBezTo>
                        <a:pt x="38" y="66"/>
                        <a:pt x="38" y="67"/>
                        <a:pt x="38" y="68"/>
                      </a:cubicBezTo>
                      <a:cubicBezTo>
                        <a:pt x="38" y="70"/>
                        <a:pt x="39" y="69"/>
                        <a:pt x="40" y="69"/>
                      </a:cubicBezTo>
                      <a:cubicBezTo>
                        <a:pt x="43" y="70"/>
                        <a:pt x="45" y="72"/>
                        <a:pt x="47" y="74"/>
                      </a:cubicBezTo>
                      <a:cubicBezTo>
                        <a:pt x="50" y="76"/>
                        <a:pt x="52" y="77"/>
                        <a:pt x="55" y="75"/>
                      </a:cubicBezTo>
                      <a:cubicBezTo>
                        <a:pt x="65" y="71"/>
                        <a:pt x="70" y="62"/>
                        <a:pt x="71" y="53"/>
                      </a:cubicBezTo>
                      <a:cubicBezTo>
                        <a:pt x="68" y="52"/>
                        <a:pt x="64" y="56"/>
                        <a:pt x="60" y="56"/>
                      </a:cubicBezTo>
                      <a:cubicBezTo>
                        <a:pt x="58" y="57"/>
                        <a:pt x="58" y="54"/>
                        <a:pt x="59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9" name="Rectangle 140">
                  <a:extLst>
                    <a:ext uri="{FF2B5EF4-FFF2-40B4-BE49-F238E27FC236}">
                      <a16:creationId xmlns:a16="http://schemas.microsoft.com/office/drawing/2014/main" xmlns="" id="{6805ECF6-574E-4288-86CD-44D1AFF91E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78162" y="1966084"/>
                  <a:ext cx="22057" cy="10538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0" name="Freeform: Shape 141">
                  <a:extLst>
                    <a:ext uri="{FF2B5EF4-FFF2-40B4-BE49-F238E27FC236}">
                      <a16:creationId xmlns:a16="http://schemas.microsoft.com/office/drawing/2014/main" xmlns="" id="{1D8D781B-E759-4515-A6B0-B9C01DD717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20861" y="1413423"/>
                  <a:ext cx="30635" cy="162980"/>
                </a:xfrm>
                <a:custGeom>
                  <a:avLst/>
                  <a:gdLst>
                    <a:gd name="T0" fmla="*/ 7 w 7"/>
                    <a:gd name="T1" fmla="*/ 1 h 37"/>
                    <a:gd name="T2" fmla="*/ 4 w 7"/>
                    <a:gd name="T3" fmla="*/ 0 h 37"/>
                    <a:gd name="T4" fmla="*/ 4 w 7"/>
                    <a:gd name="T5" fmla="*/ 0 h 37"/>
                    <a:gd name="T6" fmla="*/ 0 w 7"/>
                    <a:gd name="T7" fmla="*/ 1 h 37"/>
                    <a:gd name="T8" fmla="*/ 0 w 7"/>
                    <a:gd name="T9" fmla="*/ 37 h 37"/>
                    <a:gd name="T10" fmla="*/ 7 w 7"/>
                    <a:gd name="T11" fmla="*/ 37 h 37"/>
                    <a:gd name="T12" fmla="*/ 7 w 7"/>
                    <a:gd name="T13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37">
                      <a:moveTo>
                        <a:pt x="7" y="1"/>
                      </a:moveTo>
                      <a:cubicBezTo>
                        <a:pt x="6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1" y="1"/>
                        <a:pt x="0" y="1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7" y="37"/>
                        <a:pt x="7" y="37"/>
                        <a:pt x="7" y="37"/>
                      </a:cubicBezTo>
                      <a:lnTo>
                        <a:pt x="7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1" name="Freeform: Shape 142">
                  <a:extLst>
                    <a:ext uri="{FF2B5EF4-FFF2-40B4-BE49-F238E27FC236}">
                      <a16:creationId xmlns:a16="http://schemas.microsoft.com/office/drawing/2014/main" xmlns="" id="{21E428A8-E488-4373-B40C-BC28AEFC99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20861" y="1192849"/>
                  <a:ext cx="30635" cy="22057"/>
                </a:xfrm>
                <a:custGeom>
                  <a:avLst/>
                  <a:gdLst>
                    <a:gd name="T0" fmla="*/ 5 w 7"/>
                    <a:gd name="T1" fmla="*/ 5 h 5"/>
                    <a:gd name="T2" fmla="*/ 5 w 7"/>
                    <a:gd name="T3" fmla="*/ 5 h 5"/>
                    <a:gd name="T4" fmla="*/ 7 w 7"/>
                    <a:gd name="T5" fmla="*/ 5 h 5"/>
                    <a:gd name="T6" fmla="*/ 7 w 7"/>
                    <a:gd name="T7" fmla="*/ 0 h 5"/>
                    <a:gd name="T8" fmla="*/ 0 w 7"/>
                    <a:gd name="T9" fmla="*/ 0 h 5"/>
                    <a:gd name="T10" fmla="*/ 0 w 7"/>
                    <a:gd name="T11" fmla="*/ 5 h 5"/>
                    <a:gd name="T12" fmla="*/ 5 w 7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">
                      <a:moveTo>
                        <a:pt x="5" y="5"/>
                      </a:move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5"/>
                        <a:pt x="7" y="5"/>
                        <a:pt x="7" y="5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5"/>
                        <a:pt x="3" y="5"/>
                        <a:pt x="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2" name="Freeform: Shape 143">
                  <a:extLst>
                    <a:ext uri="{FF2B5EF4-FFF2-40B4-BE49-F238E27FC236}">
                      <a16:creationId xmlns:a16="http://schemas.microsoft.com/office/drawing/2014/main" xmlns="" id="{F10E059B-88AB-48F1-8688-46E05D0B5B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88517" y="1223484"/>
                  <a:ext cx="305128" cy="220574"/>
                </a:xfrm>
                <a:custGeom>
                  <a:avLst/>
                  <a:gdLst>
                    <a:gd name="T0" fmla="*/ 37 w 69"/>
                    <a:gd name="T1" fmla="*/ 0 h 50"/>
                    <a:gd name="T2" fmla="*/ 35 w 69"/>
                    <a:gd name="T3" fmla="*/ 0 h 50"/>
                    <a:gd name="T4" fmla="*/ 35 w 69"/>
                    <a:gd name="T5" fmla="*/ 0 h 50"/>
                    <a:gd name="T6" fmla="*/ 30 w 69"/>
                    <a:gd name="T7" fmla="*/ 0 h 50"/>
                    <a:gd name="T8" fmla="*/ 1 w 69"/>
                    <a:gd name="T9" fmla="*/ 33 h 50"/>
                    <a:gd name="T10" fmla="*/ 3 w 69"/>
                    <a:gd name="T11" fmla="*/ 46 h 50"/>
                    <a:gd name="T12" fmla="*/ 4 w 69"/>
                    <a:gd name="T13" fmla="*/ 48 h 50"/>
                    <a:gd name="T14" fmla="*/ 6 w 69"/>
                    <a:gd name="T15" fmla="*/ 46 h 50"/>
                    <a:gd name="T16" fmla="*/ 14 w 69"/>
                    <a:gd name="T17" fmla="*/ 40 h 50"/>
                    <a:gd name="T18" fmla="*/ 15 w 69"/>
                    <a:gd name="T19" fmla="*/ 40 h 50"/>
                    <a:gd name="T20" fmla="*/ 23 w 69"/>
                    <a:gd name="T21" fmla="*/ 46 h 50"/>
                    <a:gd name="T22" fmla="*/ 24 w 69"/>
                    <a:gd name="T23" fmla="*/ 48 h 50"/>
                    <a:gd name="T24" fmla="*/ 25 w 69"/>
                    <a:gd name="T25" fmla="*/ 46 h 50"/>
                    <a:gd name="T26" fmla="*/ 30 w 69"/>
                    <a:gd name="T27" fmla="*/ 42 h 50"/>
                    <a:gd name="T28" fmla="*/ 34 w 69"/>
                    <a:gd name="T29" fmla="*/ 41 h 50"/>
                    <a:gd name="T30" fmla="*/ 34 w 69"/>
                    <a:gd name="T31" fmla="*/ 41 h 50"/>
                    <a:gd name="T32" fmla="*/ 37 w 69"/>
                    <a:gd name="T33" fmla="*/ 42 h 50"/>
                    <a:gd name="T34" fmla="*/ 43 w 69"/>
                    <a:gd name="T35" fmla="*/ 47 h 50"/>
                    <a:gd name="T36" fmla="*/ 44 w 69"/>
                    <a:gd name="T37" fmla="*/ 48 h 50"/>
                    <a:gd name="T38" fmla="*/ 45 w 69"/>
                    <a:gd name="T39" fmla="*/ 47 h 50"/>
                    <a:gd name="T40" fmla="*/ 54 w 69"/>
                    <a:gd name="T41" fmla="*/ 41 h 50"/>
                    <a:gd name="T42" fmla="*/ 54 w 69"/>
                    <a:gd name="T43" fmla="*/ 41 h 50"/>
                    <a:gd name="T44" fmla="*/ 62 w 69"/>
                    <a:gd name="T45" fmla="*/ 47 h 50"/>
                    <a:gd name="T46" fmla="*/ 63 w 69"/>
                    <a:gd name="T47" fmla="*/ 49 h 50"/>
                    <a:gd name="T48" fmla="*/ 64 w 69"/>
                    <a:gd name="T49" fmla="*/ 50 h 50"/>
                    <a:gd name="T50" fmla="*/ 64 w 69"/>
                    <a:gd name="T51" fmla="*/ 49 h 50"/>
                    <a:gd name="T52" fmla="*/ 65 w 69"/>
                    <a:gd name="T53" fmla="*/ 47 h 50"/>
                    <a:gd name="T54" fmla="*/ 68 w 69"/>
                    <a:gd name="T55" fmla="*/ 35 h 50"/>
                    <a:gd name="T56" fmla="*/ 37 w 69"/>
                    <a:gd name="T57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69" h="50">
                      <a:moveTo>
                        <a:pt x="37" y="0"/>
                      </a:moveTo>
                      <a:cubicBezTo>
                        <a:pt x="37" y="0"/>
                        <a:pt x="36" y="0"/>
                        <a:pt x="35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3" y="0"/>
                        <a:pt x="32" y="0"/>
                        <a:pt x="30" y="0"/>
                      </a:cubicBezTo>
                      <a:cubicBezTo>
                        <a:pt x="14" y="2"/>
                        <a:pt x="1" y="16"/>
                        <a:pt x="1" y="33"/>
                      </a:cubicBezTo>
                      <a:cubicBezTo>
                        <a:pt x="0" y="38"/>
                        <a:pt x="1" y="42"/>
                        <a:pt x="3" y="46"/>
                      </a:cubicBezTo>
                      <a:cubicBezTo>
                        <a:pt x="3" y="47"/>
                        <a:pt x="4" y="48"/>
                        <a:pt x="4" y="48"/>
                      </a:cubicBezTo>
                      <a:cubicBezTo>
                        <a:pt x="5" y="48"/>
                        <a:pt x="5" y="47"/>
                        <a:pt x="6" y="46"/>
                      </a:cubicBezTo>
                      <a:cubicBezTo>
                        <a:pt x="7" y="43"/>
                        <a:pt x="11" y="40"/>
                        <a:pt x="14" y="40"/>
                      </a:cubicBezTo>
                      <a:cubicBezTo>
                        <a:pt x="14" y="40"/>
                        <a:pt x="15" y="40"/>
                        <a:pt x="15" y="40"/>
                      </a:cubicBezTo>
                      <a:cubicBezTo>
                        <a:pt x="18" y="41"/>
                        <a:pt x="22" y="43"/>
                        <a:pt x="23" y="46"/>
                      </a:cubicBezTo>
                      <a:cubicBezTo>
                        <a:pt x="24" y="47"/>
                        <a:pt x="24" y="48"/>
                        <a:pt x="24" y="48"/>
                      </a:cubicBezTo>
                      <a:cubicBezTo>
                        <a:pt x="24" y="48"/>
                        <a:pt x="25" y="47"/>
                        <a:pt x="25" y="46"/>
                      </a:cubicBezTo>
                      <a:cubicBezTo>
                        <a:pt x="26" y="44"/>
                        <a:pt x="28" y="42"/>
                        <a:pt x="30" y="42"/>
                      </a:cubicBezTo>
                      <a:cubicBezTo>
                        <a:pt x="31" y="41"/>
                        <a:pt x="33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5" y="41"/>
                        <a:pt x="36" y="41"/>
                        <a:pt x="37" y="42"/>
                      </a:cubicBezTo>
                      <a:cubicBezTo>
                        <a:pt x="40" y="42"/>
                        <a:pt x="42" y="44"/>
                        <a:pt x="43" y="47"/>
                      </a:cubicBezTo>
                      <a:cubicBezTo>
                        <a:pt x="44" y="48"/>
                        <a:pt x="44" y="48"/>
                        <a:pt x="44" y="48"/>
                      </a:cubicBezTo>
                      <a:cubicBezTo>
                        <a:pt x="44" y="48"/>
                        <a:pt x="44" y="48"/>
                        <a:pt x="45" y="47"/>
                      </a:cubicBezTo>
                      <a:cubicBezTo>
                        <a:pt x="47" y="44"/>
                        <a:pt x="50" y="41"/>
                        <a:pt x="54" y="41"/>
                      </a:cubicBezTo>
                      <a:cubicBezTo>
                        <a:pt x="54" y="41"/>
                        <a:pt x="54" y="41"/>
                        <a:pt x="54" y="41"/>
                      </a:cubicBezTo>
                      <a:cubicBezTo>
                        <a:pt x="58" y="41"/>
                        <a:pt x="61" y="44"/>
                        <a:pt x="62" y="47"/>
                      </a:cubicBezTo>
                      <a:cubicBezTo>
                        <a:pt x="63" y="48"/>
                        <a:pt x="63" y="49"/>
                        <a:pt x="63" y="49"/>
                      </a:cubicBezTo>
                      <a:cubicBezTo>
                        <a:pt x="63" y="50"/>
                        <a:pt x="63" y="50"/>
                        <a:pt x="64" y="50"/>
                      </a:cubicBezTo>
                      <a:cubicBezTo>
                        <a:pt x="64" y="50"/>
                        <a:pt x="64" y="50"/>
                        <a:pt x="64" y="49"/>
                      </a:cubicBezTo>
                      <a:cubicBezTo>
                        <a:pt x="65" y="49"/>
                        <a:pt x="65" y="48"/>
                        <a:pt x="65" y="47"/>
                      </a:cubicBezTo>
                      <a:cubicBezTo>
                        <a:pt x="67" y="44"/>
                        <a:pt x="68" y="39"/>
                        <a:pt x="68" y="35"/>
                      </a:cubicBezTo>
                      <a:cubicBezTo>
                        <a:pt x="69" y="17"/>
                        <a:pt x="55" y="2"/>
                        <a:pt x="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3" name="Freeform: Shape 144">
                  <a:extLst>
                    <a:ext uri="{FF2B5EF4-FFF2-40B4-BE49-F238E27FC236}">
                      <a16:creationId xmlns:a16="http://schemas.microsoft.com/office/drawing/2014/main" xmlns="" id="{6E17C593-0F86-447B-98B2-5DE81C67B4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1092" y="4491660"/>
                  <a:ext cx="118865" cy="84553"/>
                </a:xfrm>
                <a:custGeom>
                  <a:avLst/>
                  <a:gdLst>
                    <a:gd name="T0" fmla="*/ 17 w 27"/>
                    <a:gd name="T1" fmla="*/ 5 h 19"/>
                    <a:gd name="T2" fmla="*/ 24 w 27"/>
                    <a:gd name="T3" fmla="*/ 1 h 19"/>
                    <a:gd name="T4" fmla="*/ 27 w 27"/>
                    <a:gd name="T5" fmla="*/ 0 h 19"/>
                    <a:gd name="T6" fmla="*/ 16 w 27"/>
                    <a:gd name="T7" fmla="*/ 1 h 19"/>
                    <a:gd name="T8" fmla="*/ 9 w 27"/>
                    <a:gd name="T9" fmla="*/ 7 h 19"/>
                    <a:gd name="T10" fmla="*/ 5 w 27"/>
                    <a:gd name="T11" fmla="*/ 12 h 19"/>
                    <a:gd name="T12" fmla="*/ 0 w 27"/>
                    <a:gd name="T13" fmla="*/ 19 h 19"/>
                    <a:gd name="T14" fmla="*/ 9 w 27"/>
                    <a:gd name="T15" fmla="*/ 15 h 19"/>
                    <a:gd name="T16" fmla="*/ 17 w 27"/>
                    <a:gd name="T17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" h="19">
                      <a:moveTo>
                        <a:pt x="17" y="5"/>
                      </a:moveTo>
                      <a:cubicBezTo>
                        <a:pt x="19" y="4"/>
                        <a:pt x="21" y="2"/>
                        <a:pt x="24" y="1"/>
                      </a:cubicBezTo>
                      <a:cubicBezTo>
                        <a:pt x="24" y="1"/>
                        <a:pt x="26" y="0"/>
                        <a:pt x="27" y="0"/>
                      </a:cubicBezTo>
                      <a:cubicBezTo>
                        <a:pt x="23" y="0"/>
                        <a:pt x="19" y="0"/>
                        <a:pt x="16" y="1"/>
                      </a:cubicBezTo>
                      <a:cubicBezTo>
                        <a:pt x="13" y="2"/>
                        <a:pt x="10" y="4"/>
                        <a:pt x="9" y="7"/>
                      </a:cubicBezTo>
                      <a:cubicBezTo>
                        <a:pt x="7" y="9"/>
                        <a:pt x="6" y="11"/>
                        <a:pt x="5" y="12"/>
                      </a:cubicBezTo>
                      <a:cubicBezTo>
                        <a:pt x="4" y="15"/>
                        <a:pt x="3" y="18"/>
                        <a:pt x="0" y="19"/>
                      </a:cubicBezTo>
                      <a:cubicBezTo>
                        <a:pt x="3" y="19"/>
                        <a:pt x="7" y="17"/>
                        <a:pt x="9" y="15"/>
                      </a:cubicBezTo>
                      <a:cubicBezTo>
                        <a:pt x="13" y="12"/>
                        <a:pt x="15" y="9"/>
                        <a:pt x="1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4" name="Freeform: Shape 145">
                  <a:extLst>
                    <a:ext uri="{FF2B5EF4-FFF2-40B4-BE49-F238E27FC236}">
                      <a16:creationId xmlns:a16="http://schemas.microsoft.com/office/drawing/2014/main" xmlns="" id="{5C041AFD-373C-469F-88C0-B00D9A1447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9670" y="4491660"/>
                  <a:ext cx="154402" cy="106611"/>
                </a:xfrm>
                <a:custGeom>
                  <a:avLst/>
                  <a:gdLst>
                    <a:gd name="T0" fmla="*/ 23 w 35"/>
                    <a:gd name="T1" fmla="*/ 3 h 24"/>
                    <a:gd name="T2" fmla="*/ 14 w 35"/>
                    <a:gd name="T3" fmla="*/ 11 h 24"/>
                    <a:gd name="T4" fmla="*/ 8 w 35"/>
                    <a:gd name="T5" fmla="*/ 17 h 24"/>
                    <a:gd name="T6" fmla="*/ 0 w 35"/>
                    <a:gd name="T7" fmla="*/ 20 h 24"/>
                    <a:gd name="T8" fmla="*/ 19 w 35"/>
                    <a:gd name="T9" fmla="*/ 20 h 24"/>
                    <a:gd name="T10" fmla="*/ 30 w 35"/>
                    <a:gd name="T11" fmla="*/ 6 h 24"/>
                    <a:gd name="T12" fmla="*/ 33 w 35"/>
                    <a:gd name="T13" fmla="*/ 2 h 24"/>
                    <a:gd name="T14" fmla="*/ 35 w 35"/>
                    <a:gd name="T15" fmla="*/ 1 h 24"/>
                    <a:gd name="T16" fmla="*/ 23 w 35"/>
                    <a:gd name="T17" fmla="*/ 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24">
                      <a:moveTo>
                        <a:pt x="23" y="3"/>
                      </a:moveTo>
                      <a:cubicBezTo>
                        <a:pt x="19" y="5"/>
                        <a:pt x="17" y="7"/>
                        <a:pt x="14" y="11"/>
                      </a:cubicBezTo>
                      <a:cubicBezTo>
                        <a:pt x="12" y="13"/>
                        <a:pt x="10" y="16"/>
                        <a:pt x="8" y="17"/>
                      </a:cubicBezTo>
                      <a:cubicBezTo>
                        <a:pt x="5" y="19"/>
                        <a:pt x="3" y="20"/>
                        <a:pt x="0" y="20"/>
                      </a:cubicBezTo>
                      <a:cubicBezTo>
                        <a:pt x="6" y="24"/>
                        <a:pt x="13" y="24"/>
                        <a:pt x="19" y="20"/>
                      </a:cubicBezTo>
                      <a:cubicBezTo>
                        <a:pt x="25" y="17"/>
                        <a:pt x="27" y="12"/>
                        <a:pt x="30" y="6"/>
                      </a:cubicBezTo>
                      <a:cubicBezTo>
                        <a:pt x="31" y="5"/>
                        <a:pt x="32" y="3"/>
                        <a:pt x="33" y="2"/>
                      </a:cubicBezTo>
                      <a:cubicBezTo>
                        <a:pt x="34" y="2"/>
                        <a:pt x="35" y="1"/>
                        <a:pt x="35" y="1"/>
                      </a:cubicBezTo>
                      <a:cubicBezTo>
                        <a:pt x="31" y="0"/>
                        <a:pt x="27" y="1"/>
                        <a:pt x="2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5" name="Freeform: Shape 146">
                  <a:extLst>
                    <a:ext uri="{FF2B5EF4-FFF2-40B4-BE49-F238E27FC236}">
                      <a16:creationId xmlns:a16="http://schemas.microsoft.com/office/drawing/2014/main" xmlns="" id="{6DE58CB1-AD3D-4F8A-9878-849903B093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1092" y="4403430"/>
                  <a:ext cx="101709" cy="71074"/>
                </a:xfrm>
                <a:custGeom>
                  <a:avLst/>
                  <a:gdLst>
                    <a:gd name="T0" fmla="*/ 8 w 23"/>
                    <a:gd name="T1" fmla="*/ 6 h 16"/>
                    <a:gd name="T2" fmla="*/ 5 w 23"/>
                    <a:gd name="T3" fmla="*/ 11 h 16"/>
                    <a:gd name="T4" fmla="*/ 0 w 23"/>
                    <a:gd name="T5" fmla="*/ 16 h 16"/>
                    <a:gd name="T6" fmla="*/ 8 w 23"/>
                    <a:gd name="T7" fmla="*/ 13 h 16"/>
                    <a:gd name="T8" fmla="*/ 15 w 23"/>
                    <a:gd name="T9" fmla="*/ 5 h 16"/>
                    <a:gd name="T10" fmla="*/ 20 w 23"/>
                    <a:gd name="T11" fmla="*/ 1 h 16"/>
                    <a:gd name="T12" fmla="*/ 23 w 23"/>
                    <a:gd name="T13" fmla="*/ 0 h 16"/>
                    <a:gd name="T14" fmla="*/ 14 w 23"/>
                    <a:gd name="T15" fmla="*/ 1 h 16"/>
                    <a:gd name="T16" fmla="*/ 8 w 23"/>
                    <a:gd name="T17" fmla="*/ 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16">
                      <a:moveTo>
                        <a:pt x="8" y="6"/>
                      </a:moveTo>
                      <a:cubicBezTo>
                        <a:pt x="6" y="8"/>
                        <a:pt x="6" y="9"/>
                        <a:pt x="5" y="11"/>
                      </a:cubicBezTo>
                      <a:cubicBezTo>
                        <a:pt x="4" y="13"/>
                        <a:pt x="2" y="15"/>
                        <a:pt x="0" y="16"/>
                      </a:cubicBezTo>
                      <a:cubicBezTo>
                        <a:pt x="3" y="16"/>
                        <a:pt x="6" y="15"/>
                        <a:pt x="8" y="13"/>
                      </a:cubicBezTo>
                      <a:cubicBezTo>
                        <a:pt x="11" y="11"/>
                        <a:pt x="13" y="7"/>
                        <a:pt x="15" y="5"/>
                      </a:cubicBezTo>
                      <a:cubicBezTo>
                        <a:pt x="17" y="3"/>
                        <a:pt x="18" y="2"/>
                        <a:pt x="20" y="1"/>
                      </a:cubicBezTo>
                      <a:cubicBezTo>
                        <a:pt x="21" y="1"/>
                        <a:pt x="22" y="0"/>
                        <a:pt x="23" y="0"/>
                      </a:cubicBezTo>
                      <a:cubicBezTo>
                        <a:pt x="20" y="0"/>
                        <a:pt x="17" y="0"/>
                        <a:pt x="14" y="1"/>
                      </a:cubicBezTo>
                      <a:cubicBezTo>
                        <a:pt x="11" y="2"/>
                        <a:pt x="9" y="4"/>
                        <a:pt x="8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6" name="Freeform: Shape 147">
                  <a:extLst>
                    <a:ext uri="{FF2B5EF4-FFF2-40B4-BE49-F238E27FC236}">
                      <a16:creationId xmlns:a16="http://schemas.microsoft.com/office/drawing/2014/main" xmlns="" id="{F0D9FF3B-F1BC-493D-8942-2BF35D5003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9670" y="4403430"/>
                  <a:ext cx="132345" cy="93131"/>
                </a:xfrm>
                <a:custGeom>
                  <a:avLst/>
                  <a:gdLst>
                    <a:gd name="T0" fmla="*/ 28 w 30"/>
                    <a:gd name="T1" fmla="*/ 2 h 21"/>
                    <a:gd name="T2" fmla="*/ 30 w 30"/>
                    <a:gd name="T3" fmla="*/ 1 h 21"/>
                    <a:gd name="T4" fmla="*/ 19 w 30"/>
                    <a:gd name="T5" fmla="*/ 2 h 21"/>
                    <a:gd name="T6" fmla="*/ 12 w 30"/>
                    <a:gd name="T7" fmla="*/ 9 h 21"/>
                    <a:gd name="T8" fmla="*/ 6 w 30"/>
                    <a:gd name="T9" fmla="*/ 15 h 21"/>
                    <a:gd name="T10" fmla="*/ 0 w 30"/>
                    <a:gd name="T11" fmla="*/ 18 h 21"/>
                    <a:gd name="T12" fmla="*/ 16 w 30"/>
                    <a:gd name="T13" fmla="*/ 17 h 21"/>
                    <a:gd name="T14" fmla="*/ 25 w 30"/>
                    <a:gd name="T15" fmla="*/ 6 h 21"/>
                    <a:gd name="T16" fmla="*/ 28 w 30"/>
                    <a:gd name="T17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21">
                      <a:moveTo>
                        <a:pt x="28" y="2"/>
                      </a:moveTo>
                      <a:cubicBezTo>
                        <a:pt x="29" y="2"/>
                        <a:pt x="30" y="1"/>
                        <a:pt x="30" y="1"/>
                      </a:cubicBezTo>
                      <a:cubicBezTo>
                        <a:pt x="26" y="0"/>
                        <a:pt x="23" y="1"/>
                        <a:pt x="19" y="2"/>
                      </a:cubicBezTo>
                      <a:cubicBezTo>
                        <a:pt x="16" y="4"/>
                        <a:pt x="14" y="6"/>
                        <a:pt x="12" y="9"/>
                      </a:cubicBezTo>
                      <a:cubicBezTo>
                        <a:pt x="10" y="11"/>
                        <a:pt x="9" y="14"/>
                        <a:pt x="6" y="15"/>
                      </a:cubicBezTo>
                      <a:cubicBezTo>
                        <a:pt x="5" y="16"/>
                        <a:pt x="2" y="17"/>
                        <a:pt x="0" y="18"/>
                      </a:cubicBezTo>
                      <a:cubicBezTo>
                        <a:pt x="5" y="21"/>
                        <a:pt x="11" y="21"/>
                        <a:pt x="16" y="17"/>
                      </a:cubicBezTo>
                      <a:cubicBezTo>
                        <a:pt x="21" y="15"/>
                        <a:pt x="23" y="10"/>
                        <a:pt x="25" y="6"/>
                      </a:cubicBezTo>
                      <a:cubicBezTo>
                        <a:pt x="26" y="4"/>
                        <a:pt x="27" y="3"/>
                        <a:pt x="2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7" name="Freeform: Shape 148">
                  <a:extLst>
                    <a:ext uri="{FF2B5EF4-FFF2-40B4-BE49-F238E27FC236}">
                      <a16:creationId xmlns:a16="http://schemas.microsoft.com/office/drawing/2014/main" xmlns="" id="{21DEBB91-9A59-4A67-8E5A-B367CE9AE3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72424" y="4491660"/>
                  <a:ext cx="115189" cy="84553"/>
                </a:xfrm>
                <a:custGeom>
                  <a:avLst/>
                  <a:gdLst>
                    <a:gd name="T0" fmla="*/ 9 w 26"/>
                    <a:gd name="T1" fmla="*/ 5 h 19"/>
                    <a:gd name="T2" fmla="*/ 17 w 26"/>
                    <a:gd name="T3" fmla="*/ 15 h 19"/>
                    <a:gd name="T4" fmla="*/ 26 w 26"/>
                    <a:gd name="T5" fmla="*/ 19 h 19"/>
                    <a:gd name="T6" fmla="*/ 21 w 26"/>
                    <a:gd name="T7" fmla="*/ 12 h 19"/>
                    <a:gd name="T8" fmla="*/ 18 w 26"/>
                    <a:gd name="T9" fmla="*/ 7 h 19"/>
                    <a:gd name="T10" fmla="*/ 11 w 26"/>
                    <a:gd name="T11" fmla="*/ 1 h 19"/>
                    <a:gd name="T12" fmla="*/ 0 w 26"/>
                    <a:gd name="T13" fmla="*/ 0 h 19"/>
                    <a:gd name="T14" fmla="*/ 3 w 26"/>
                    <a:gd name="T15" fmla="*/ 1 h 19"/>
                    <a:gd name="T16" fmla="*/ 9 w 26"/>
                    <a:gd name="T17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19">
                      <a:moveTo>
                        <a:pt x="9" y="5"/>
                      </a:moveTo>
                      <a:cubicBezTo>
                        <a:pt x="12" y="9"/>
                        <a:pt x="14" y="12"/>
                        <a:pt x="17" y="15"/>
                      </a:cubicBezTo>
                      <a:cubicBezTo>
                        <a:pt x="20" y="17"/>
                        <a:pt x="23" y="19"/>
                        <a:pt x="26" y="19"/>
                      </a:cubicBezTo>
                      <a:cubicBezTo>
                        <a:pt x="24" y="18"/>
                        <a:pt x="22" y="15"/>
                        <a:pt x="21" y="12"/>
                      </a:cubicBezTo>
                      <a:cubicBezTo>
                        <a:pt x="20" y="11"/>
                        <a:pt x="19" y="9"/>
                        <a:pt x="18" y="7"/>
                      </a:cubicBezTo>
                      <a:cubicBezTo>
                        <a:pt x="16" y="4"/>
                        <a:pt x="14" y="2"/>
                        <a:pt x="11" y="1"/>
                      </a:cubicBezTo>
                      <a:cubicBezTo>
                        <a:pt x="7" y="0"/>
                        <a:pt x="3" y="0"/>
                        <a:pt x="0" y="0"/>
                      </a:cubicBezTo>
                      <a:cubicBezTo>
                        <a:pt x="1" y="0"/>
                        <a:pt x="2" y="1"/>
                        <a:pt x="3" y="1"/>
                      </a:cubicBezTo>
                      <a:cubicBezTo>
                        <a:pt x="5" y="2"/>
                        <a:pt x="7" y="4"/>
                        <a:pt x="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8" name="Freeform: Shape 149">
                  <a:extLst>
                    <a:ext uri="{FF2B5EF4-FFF2-40B4-BE49-F238E27FC236}">
                      <a16:creationId xmlns:a16="http://schemas.microsoft.com/office/drawing/2014/main" xmlns="" id="{06FFEDD5-DE3D-427B-BC42-49812F2322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24633" y="4491660"/>
                  <a:ext cx="154402" cy="106611"/>
                </a:xfrm>
                <a:custGeom>
                  <a:avLst/>
                  <a:gdLst>
                    <a:gd name="T0" fmla="*/ 6 w 35"/>
                    <a:gd name="T1" fmla="*/ 6 h 24"/>
                    <a:gd name="T2" fmla="*/ 16 w 35"/>
                    <a:gd name="T3" fmla="*/ 20 h 24"/>
                    <a:gd name="T4" fmla="*/ 35 w 35"/>
                    <a:gd name="T5" fmla="*/ 20 h 24"/>
                    <a:gd name="T6" fmla="*/ 28 w 35"/>
                    <a:gd name="T7" fmla="*/ 17 h 24"/>
                    <a:gd name="T8" fmla="*/ 21 w 35"/>
                    <a:gd name="T9" fmla="*/ 11 h 24"/>
                    <a:gd name="T10" fmla="*/ 13 w 35"/>
                    <a:gd name="T11" fmla="*/ 3 h 24"/>
                    <a:gd name="T12" fmla="*/ 0 w 35"/>
                    <a:gd name="T13" fmla="*/ 1 h 24"/>
                    <a:gd name="T14" fmla="*/ 2 w 35"/>
                    <a:gd name="T15" fmla="*/ 2 h 24"/>
                    <a:gd name="T16" fmla="*/ 6 w 35"/>
                    <a:gd name="T17" fmla="*/ 6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24">
                      <a:moveTo>
                        <a:pt x="6" y="6"/>
                      </a:moveTo>
                      <a:cubicBezTo>
                        <a:pt x="9" y="12"/>
                        <a:pt x="11" y="17"/>
                        <a:pt x="16" y="20"/>
                      </a:cubicBezTo>
                      <a:cubicBezTo>
                        <a:pt x="22" y="24"/>
                        <a:pt x="30" y="24"/>
                        <a:pt x="35" y="20"/>
                      </a:cubicBezTo>
                      <a:cubicBezTo>
                        <a:pt x="33" y="20"/>
                        <a:pt x="30" y="19"/>
                        <a:pt x="28" y="17"/>
                      </a:cubicBezTo>
                      <a:cubicBezTo>
                        <a:pt x="25" y="16"/>
                        <a:pt x="23" y="13"/>
                        <a:pt x="21" y="11"/>
                      </a:cubicBezTo>
                      <a:cubicBezTo>
                        <a:pt x="19" y="7"/>
                        <a:pt x="16" y="5"/>
                        <a:pt x="13" y="3"/>
                      </a:cubicBezTo>
                      <a:cubicBezTo>
                        <a:pt x="9" y="1"/>
                        <a:pt x="4" y="0"/>
                        <a:pt x="0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4" y="3"/>
                        <a:pt x="5" y="5"/>
                        <a:pt x="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9" name="Freeform: Shape 150">
                  <a:extLst>
                    <a:ext uri="{FF2B5EF4-FFF2-40B4-BE49-F238E27FC236}">
                      <a16:creationId xmlns:a16="http://schemas.microsoft.com/office/drawing/2014/main" xmlns="" id="{03EBE220-8A64-429F-AB92-1DD5C613FE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5903" y="4403430"/>
                  <a:ext cx="101709" cy="71074"/>
                </a:xfrm>
                <a:custGeom>
                  <a:avLst/>
                  <a:gdLst>
                    <a:gd name="T0" fmla="*/ 10 w 23"/>
                    <a:gd name="T1" fmla="*/ 1 h 16"/>
                    <a:gd name="T2" fmla="*/ 0 w 23"/>
                    <a:gd name="T3" fmla="*/ 0 h 16"/>
                    <a:gd name="T4" fmla="*/ 3 w 23"/>
                    <a:gd name="T5" fmla="*/ 1 h 16"/>
                    <a:gd name="T6" fmla="*/ 8 w 23"/>
                    <a:gd name="T7" fmla="*/ 5 h 16"/>
                    <a:gd name="T8" fmla="*/ 15 w 23"/>
                    <a:gd name="T9" fmla="*/ 13 h 16"/>
                    <a:gd name="T10" fmla="*/ 23 w 23"/>
                    <a:gd name="T11" fmla="*/ 16 h 16"/>
                    <a:gd name="T12" fmla="*/ 19 w 23"/>
                    <a:gd name="T13" fmla="*/ 11 h 16"/>
                    <a:gd name="T14" fmla="*/ 16 w 23"/>
                    <a:gd name="T15" fmla="*/ 6 h 16"/>
                    <a:gd name="T16" fmla="*/ 10 w 23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16">
                      <a:moveTo>
                        <a:pt x="10" y="1"/>
                      </a:moveTo>
                      <a:cubicBezTo>
                        <a:pt x="7" y="0"/>
                        <a:pt x="3" y="0"/>
                        <a:pt x="0" y="0"/>
                      </a:cubicBezTo>
                      <a:cubicBezTo>
                        <a:pt x="1" y="0"/>
                        <a:pt x="2" y="1"/>
                        <a:pt x="3" y="1"/>
                      </a:cubicBezTo>
                      <a:cubicBezTo>
                        <a:pt x="5" y="2"/>
                        <a:pt x="7" y="3"/>
                        <a:pt x="8" y="5"/>
                      </a:cubicBezTo>
                      <a:cubicBezTo>
                        <a:pt x="11" y="7"/>
                        <a:pt x="13" y="11"/>
                        <a:pt x="15" y="13"/>
                      </a:cubicBezTo>
                      <a:cubicBezTo>
                        <a:pt x="18" y="15"/>
                        <a:pt x="20" y="16"/>
                        <a:pt x="23" y="16"/>
                      </a:cubicBezTo>
                      <a:cubicBezTo>
                        <a:pt x="21" y="15"/>
                        <a:pt x="20" y="13"/>
                        <a:pt x="19" y="11"/>
                      </a:cubicBezTo>
                      <a:cubicBezTo>
                        <a:pt x="18" y="9"/>
                        <a:pt x="17" y="8"/>
                        <a:pt x="16" y="6"/>
                      </a:cubicBezTo>
                      <a:cubicBezTo>
                        <a:pt x="14" y="4"/>
                        <a:pt x="12" y="2"/>
                        <a:pt x="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0" name="Freeform: Shape 151">
                  <a:extLst>
                    <a:ext uri="{FF2B5EF4-FFF2-40B4-BE49-F238E27FC236}">
                      <a16:creationId xmlns:a16="http://schemas.microsoft.com/office/drawing/2014/main" xmlns="" id="{A4BAEE91-79AE-48E9-A5BD-0538A289B9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46690" y="4403430"/>
                  <a:ext cx="132345" cy="93131"/>
                </a:xfrm>
                <a:custGeom>
                  <a:avLst/>
                  <a:gdLst>
                    <a:gd name="T0" fmla="*/ 0 w 30"/>
                    <a:gd name="T1" fmla="*/ 1 h 21"/>
                    <a:gd name="T2" fmla="*/ 2 w 30"/>
                    <a:gd name="T3" fmla="*/ 2 h 21"/>
                    <a:gd name="T4" fmla="*/ 5 w 30"/>
                    <a:gd name="T5" fmla="*/ 6 h 21"/>
                    <a:gd name="T6" fmla="*/ 14 w 30"/>
                    <a:gd name="T7" fmla="*/ 17 h 21"/>
                    <a:gd name="T8" fmla="*/ 30 w 30"/>
                    <a:gd name="T9" fmla="*/ 18 h 21"/>
                    <a:gd name="T10" fmla="*/ 24 w 30"/>
                    <a:gd name="T11" fmla="*/ 15 h 21"/>
                    <a:gd name="T12" fmla="*/ 18 w 30"/>
                    <a:gd name="T13" fmla="*/ 9 h 21"/>
                    <a:gd name="T14" fmla="*/ 11 w 30"/>
                    <a:gd name="T15" fmla="*/ 2 h 21"/>
                    <a:gd name="T16" fmla="*/ 0 w 30"/>
                    <a:gd name="T17" fmla="*/ 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21">
                      <a:moveTo>
                        <a:pt x="0" y="1"/>
                      </a:move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3"/>
                        <a:pt x="4" y="4"/>
                        <a:pt x="5" y="6"/>
                      </a:cubicBezTo>
                      <a:cubicBezTo>
                        <a:pt x="8" y="10"/>
                        <a:pt x="9" y="15"/>
                        <a:pt x="14" y="17"/>
                      </a:cubicBezTo>
                      <a:cubicBezTo>
                        <a:pt x="19" y="21"/>
                        <a:pt x="25" y="21"/>
                        <a:pt x="30" y="18"/>
                      </a:cubicBezTo>
                      <a:cubicBezTo>
                        <a:pt x="28" y="17"/>
                        <a:pt x="26" y="16"/>
                        <a:pt x="24" y="15"/>
                      </a:cubicBezTo>
                      <a:cubicBezTo>
                        <a:pt x="22" y="14"/>
                        <a:pt x="20" y="11"/>
                        <a:pt x="18" y="9"/>
                      </a:cubicBezTo>
                      <a:cubicBezTo>
                        <a:pt x="16" y="6"/>
                        <a:pt x="14" y="4"/>
                        <a:pt x="11" y="2"/>
                      </a:cubicBezTo>
                      <a:cubicBezTo>
                        <a:pt x="8" y="1"/>
                        <a:pt x="4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1" name="Freeform: Shape 152">
                  <a:extLst>
                    <a:ext uri="{FF2B5EF4-FFF2-40B4-BE49-F238E27FC236}">
                      <a16:creationId xmlns:a16="http://schemas.microsoft.com/office/drawing/2014/main" xmlns="" id="{464D4BE6-A63D-4B52-A18D-3B4C0B6DE3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92514" y="4342160"/>
                  <a:ext cx="56369" cy="113963"/>
                </a:xfrm>
                <a:custGeom>
                  <a:avLst/>
                  <a:gdLst>
                    <a:gd name="T0" fmla="*/ 9 w 13"/>
                    <a:gd name="T1" fmla="*/ 8 h 26"/>
                    <a:gd name="T2" fmla="*/ 2 w 13"/>
                    <a:gd name="T3" fmla="*/ 17 h 26"/>
                    <a:gd name="T4" fmla="*/ 1 w 13"/>
                    <a:gd name="T5" fmla="*/ 26 h 26"/>
                    <a:gd name="T6" fmla="*/ 5 w 13"/>
                    <a:gd name="T7" fmla="*/ 20 h 26"/>
                    <a:gd name="T8" fmla="*/ 9 w 13"/>
                    <a:gd name="T9" fmla="*/ 16 h 26"/>
                    <a:gd name="T10" fmla="*/ 12 w 13"/>
                    <a:gd name="T11" fmla="*/ 9 h 26"/>
                    <a:gd name="T12" fmla="*/ 11 w 13"/>
                    <a:gd name="T13" fmla="*/ 0 h 26"/>
                    <a:gd name="T14" fmla="*/ 11 w 13"/>
                    <a:gd name="T15" fmla="*/ 3 h 26"/>
                    <a:gd name="T16" fmla="*/ 9 w 13"/>
                    <a:gd name="T17" fmla="*/ 8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26">
                      <a:moveTo>
                        <a:pt x="9" y="8"/>
                      </a:moveTo>
                      <a:cubicBezTo>
                        <a:pt x="6" y="11"/>
                        <a:pt x="4" y="14"/>
                        <a:pt x="2" y="17"/>
                      </a:cubicBezTo>
                      <a:cubicBezTo>
                        <a:pt x="1" y="20"/>
                        <a:pt x="0" y="23"/>
                        <a:pt x="1" y="26"/>
                      </a:cubicBezTo>
                      <a:cubicBezTo>
                        <a:pt x="1" y="23"/>
                        <a:pt x="3" y="21"/>
                        <a:pt x="5" y="20"/>
                      </a:cubicBezTo>
                      <a:cubicBezTo>
                        <a:pt x="6" y="19"/>
                        <a:pt x="8" y="18"/>
                        <a:pt x="9" y="16"/>
                      </a:cubicBezTo>
                      <a:cubicBezTo>
                        <a:pt x="11" y="14"/>
                        <a:pt x="12" y="12"/>
                        <a:pt x="12" y="9"/>
                      </a:cubicBezTo>
                      <a:cubicBezTo>
                        <a:pt x="13" y="6"/>
                        <a:pt x="12" y="3"/>
                        <a:pt x="11" y="0"/>
                      </a:cubicBezTo>
                      <a:cubicBezTo>
                        <a:pt x="11" y="0"/>
                        <a:pt x="11" y="2"/>
                        <a:pt x="11" y="3"/>
                      </a:cubicBezTo>
                      <a:cubicBezTo>
                        <a:pt x="10" y="5"/>
                        <a:pt x="10" y="7"/>
                        <a:pt x="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2" name="Freeform: Shape 153">
                  <a:extLst>
                    <a:ext uri="{FF2B5EF4-FFF2-40B4-BE49-F238E27FC236}">
                      <a16:creationId xmlns:a16="http://schemas.microsoft.com/office/drawing/2014/main" xmlns="" id="{2F25C752-DD4C-4D9C-BFEE-4B07166375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60653" y="4301721"/>
                  <a:ext cx="75976" cy="145824"/>
                </a:xfrm>
                <a:custGeom>
                  <a:avLst/>
                  <a:gdLst>
                    <a:gd name="T0" fmla="*/ 6 w 17"/>
                    <a:gd name="T1" fmla="*/ 33 h 33"/>
                    <a:gd name="T2" fmla="*/ 7 w 17"/>
                    <a:gd name="T3" fmla="*/ 27 h 33"/>
                    <a:gd name="T4" fmla="*/ 11 w 17"/>
                    <a:gd name="T5" fmla="*/ 20 h 33"/>
                    <a:gd name="T6" fmla="*/ 16 w 17"/>
                    <a:gd name="T7" fmla="*/ 11 h 33"/>
                    <a:gd name="T8" fmla="*/ 16 w 17"/>
                    <a:gd name="T9" fmla="*/ 0 h 33"/>
                    <a:gd name="T10" fmla="*/ 15 w 17"/>
                    <a:gd name="T11" fmla="*/ 2 h 33"/>
                    <a:gd name="T12" fmla="*/ 12 w 17"/>
                    <a:gd name="T13" fmla="*/ 6 h 33"/>
                    <a:gd name="T14" fmla="*/ 2 w 17"/>
                    <a:gd name="T15" fmla="*/ 17 h 33"/>
                    <a:gd name="T16" fmla="*/ 6 w 17"/>
                    <a:gd name="T17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33">
                      <a:moveTo>
                        <a:pt x="6" y="33"/>
                      </a:moveTo>
                      <a:cubicBezTo>
                        <a:pt x="5" y="31"/>
                        <a:pt x="6" y="29"/>
                        <a:pt x="7" y="27"/>
                      </a:cubicBezTo>
                      <a:cubicBezTo>
                        <a:pt x="8" y="24"/>
                        <a:pt x="9" y="22"/>
                        <a:pt x="11" y="20"/>
                      </a:cubicBezTo>
                      <a:cubicBezTo>
                        <a:pt x="13" y="17"/>
                        <a:pt x="15" y="15"/>
                        <a:pt x="16" y="11"/>
                      </a:cubicBezTo>
                      <a:cubicBezTo>
                        <a:pt x="17" y="8"/>
                        <a:pt x="17" y="4"/>
                        <a:pt x="16" y="0"/>
                      </a:cubicBezTo>
                      <a:cubicBezTo>
                        <a:pt x="16" y="1"/>
                        <a:pt x="15" y="2"/>
                        <a:pt x="15" y="2"/>
                      </a:cubicBezTo>
                      <a:cubicBezTo>
                        <a:pt x="14" y="4"/>
                        <a:pt x="13" y="5"/>
                        <a:pt x="12" y="6"/>
                      </a:cubicBezTo>
                      <a:cubicBezTo>
                        <a:pt x="8" y="10"/>
                        <a:pt x="4" y="12"/>
                        <a:pt x="2" y="17"/>
                      </a:cubicBezTo>
                      <a:cubicBezTo>
                        <a:pt x="0" y="23"/>
                        <a:pt x="1" y="29"/>
                        <a:pt x="6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3" name="Freeform: Shape 154">
                  <a:extLst>
                    <a:ext uri="{FF2B5EF4-FFF2-40B4-BE49-F238E27FC236}">
                      <a16:creationId xmlns:a16="http://schemas.microsoft.com/office/drawing/2014/main" xmlns="" id="{EA5A57C3-D3FF-4934-B195-8B8A9FA274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27246" y="1033545"/>
                  <a:ext cx="140922" cy="140922"/>
                </a:xfrm>
                <a:custGeom>
                  <a:avLst/>
                  <a:gdLst>
                    <a:gd name="T0" fmla="*/ 7 w 32"/>
                    <a:gd name="T1" fmla="*/ 30 h 32"/>
                    <a:gd name="T2" fmla="*/ 16 w 32"/>
                    <a:gd name="T3" fmla="*/ 32 h 32"/>
                    <a:gd name="T4" fmla="*/ 32 w 32"/>
                    <a:gd name="T5" fmla="*/ 16 h 32"/>
                    <a:gd name="T6" fmla="*/ 16 w 32"/>
                    <a:gd name="T7" fmla="*/ 0 h 32"/>
                    <a:gd name="T8" fmla="*/ 0 w 32"/>
                    <a:gd name="T9" fmla="*/ 14 h 32"/>
                    <a:gd name="T10" fmla="*/ 16 w 32"/>
                    <a:gd name="T11" fmla="*/ 14 h 32"/>
                    <a:gd name="T12" fmla="*/ 21 w 32"/>
                    <a:gd name="T13" fmla="*/ 14 h 32"/>
                    <a:gd name="T14" fmla="*/ 18 w 32"/>
                    <a:gd name="T15" fmla="*/ 18 h 32"/>
                    <a:gd name="T16" fmla="*/ 7 w 32"/>
                    <a:gd name="T17" fmla="*/ 3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" h="32">
                      <a:moveTo>
                        <a:pt x="7" y="30"/>
                      </a:moveTo>
                      <a:cubicBezTo>
                        <a:pt x="10" y="31"/>
                        <a:pt x="13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ubicBezTo>
                        <a:pt x="8" y="0"/>
                        <a:pt x="1" y="6"/>
                        <a:pt x="0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lnTo>
                        <a:pt x="7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4" name="Freeform: Shape 155">
                  <a:extLst>
                    <a:ext uri="{FF2B5EF4-FFF2-40B4-BE49-F238E27FC236}">
                      <a16:creationId xmlns:a16="http://schemas.microsoft.com/office/drawing/2014/main" xmlns="" id="{09D103A9-2B99-468E-BC2A-E2A7FC36B5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01770" y="1104619"/>
                  <a:ext cx="295324" cy="278169"/>
                </a:xfrm>
                <a:custGeom>
                  <a:avLst/>
                  <a:gdLst>
                    <a:gd name="T0" fmla="*/ 30 w 67"/>
                    <a:gd name="T1" fmla="*/ 34 h 63"/>
                    <a:gd name="T2" fmla="*/ 30 w 67"/>
                    <a:gd name="T3" fmla="*/ 36 h 63"/>
                    <a:gd name="T4" fmla="*/ 30 w 67"/>
                    <a:gd name="T5" fmla="*/ 37 h 63"/>
                    <a:gd name="T6" fmla="*/ 30 w 67"/>
                    <a:gd name="T7" fmla="*/ 58 h 63"/>
                    <a:gd name="T8" fmla="*/ 22 w 67"/>
                    <a:gd name="T9" fmla="*/ 63 h 63"/>
                    <a:gd name="T10" fmla="*/ 44 w 67"/>
                    <a:gd name="T11" fmla="*/ 63 h 63"/>
                    <a:gd name="T12" fmla="*/ 37 w 67"/>
                    <a:gd name="T13" fmla="*/ 58 h 63"/>
                    <a:gd name="T14" fmla="*/ 37 w 67"/>
                    <a:gd name="T15" fmla="*/ 37 h 63"/>
                    <a:gd name="T16" fmla="*/ 37 w 67"/>
                    <a:gd name="T17" fmla="*/ 36 h 63"/>
                    <a:gd name="T18" fmla="*/ 37 w 67"/>
                    <a:gd name="T19" fmla="*/ 34 h 63"/>
                    <a:gd name="T20" fmla="*/ 56 w 67"/>
                    <a:gd name="T21" fmla="*/ 12 h 63"/>
                    <a:gd name="T22" fmla="*/ 67 w 67"/>
                    <a:gd name="T23" fmla="*/ 0 h 63"/>
                    <a:gd name="T24" fmla="*/ 51 w 67"/>
                    <a:gd name="T25" fmla="*/ 0 h 63"/>
                    <a:gd name="T26" fmla="*/ 0 w 67"/>
                    <a:gd name="T27" fmla="*/ 0 h 63"/>
                    <a:gd name="T28" fmla="*/ 30 w 67"/>
                    <a:gd name="T29" fmla="*/ 34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7" h="63">
                      <a:moveTo>
                        <a:pt x="30" y="34"/>
                      </a:moveTo>
                      <a:cubicBezTo>
                        <a:pt x="30" y="36"/>
                        <a:pt x="30" y="36"/>
                        <a:pt x="30" y="36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58"/>
                        <a:pt x="30" y="58"/>
                        <a:pt x="30" y="58"/>
                      </a:cubicBezTo>
                      <a:cubicBezTo>
                        <a:pt x="25" y="58"/>
                        <a:pt x="22" y="61"/>
                        <a:pt x="22" y="63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4" y="61"/>
                        <a:pt x="41" y="59"/>
                        <a:pt x="37" y="58"/>
                      </a:cubicBezTo>
                      <a:cubicBezTo>
                        <a:pt x="37" y="37"/>
                        <a:pt x="37" y="37"/>
                        <a:pt x="37" y="37"/>
                      </a:cubicBezTo>
                      <a:cubicBezTo>
                        <a:pt x="37" y="36"/>
                        <a:pt x="37" y="36"/>
                        <a:pt x="37" y="36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5" name="Freeform: Shape 156">
                  <a:extLst>
                    <a:ext uri="{FF2B5EF4-FFF2-40B4-BE49-F238E27FC236}">
                      <a16:creationId xmlns:a16="http://schemas.microsoft.com/office/drawing/2014/main" xmlns="" id="{6BC07523-1938-42F4-A880-902E210113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64524" y="795815"/>
                  <a:ext cx="220574" cy="136021"/>
                </a:xfrm>
                <a:custGeom>
                  <a:avLst/>
                  <a:gdLst>
                    <a:gd name="T0" fmla="*/ 141 w 180"/>
                    <a:gd name="T1" fmla="*/ 61 h 111"/>
                    <a:gd name="T2" fmla="*/ 180 w 180"/>
                    <a:gd name="T3" fmla="*/ 61 h 111"/>
                    <a:gd name="T4" fmla="*/ 180 w 180"/>
                    <a:gd name="T5" fmla="*/ 111 h 111"/>
                    <a:gd name="T6" fmla="*/ 141 w 180"/>
                    <a:gd name="T7" fmla="*/ 111 h 111"/>
                    <a:gd name="T8" fmla="*/ 141 w 180"/>
                    <a:gd name="T9" fmla="*/ 100 h 111"/>
                    <a:gd name="T10" fmla="*/ 155 w 180"/>
                    <a:gd name="T11" fmla="*/ 100 h 111"/>
                    <a:gd name="T12" fmla="*/ 155 w 180"/>
                    <a:gd name="T13" fmla="*/ 79 h 111"/>
                    <a:gd name="T14" fmla="*/ 141 w 180"/>
                    <a:gd name="T15" fmla="*/ 79 h 111"/>
                    <a:gd name="T16" fmla="*/ 141 w 180"/>
                    <a:gd name="T17" fmla="*/ 61 h 111"/>
                    <a:gd name="T18" fmla="*/ 90 w 180"/>
                    <a:gd name="T19" fmla="*/ 61 h 111"/>
                    <a:gd name="T20" fmla="*/ 141 w 180"/>
                    <a:gd name="T21" fmla="*/ 61 h 111"/>
                    <a:gd name="T22" fmla="*/ 141 w 180"/>
                    <a:gd name="T23" fmla="*/ 79 h 111"/>
                    <a:gd name="T24" fmla="*/ 126 w 180"/>
                    <a:gd name="T25" fmla="*/ 79 h 111"/>
                    <a:gd name="T26" fmla="*/ 126 w 180"/>
                    <a:gd name="T27" fmla="*/ 100 h 111"/>
                    <a:gd name="T28" fmla="*/ 126 w 180"/>
                    <a:gd name="T29" fmla="*/ 100 h 111"/>
                    <a:gd name="T30" fmla="*/ 141 w 180"/>
                    <a:gd name="T31" fmla="*/ 100 h 111"/>
                    <a:gd name="T32" fmla="*/ 141 w 180"/>
                    <a:gd name="T33" fmla="*/ 111 h 111"/>
                    <a:gd name="T34" fmla="*/ 90 w 180"/>
                    <a:gd name="T35" fmla="*/ 111 h 111"/>
                    <a:gd name="T36" fmla="*/ 90 w 180"/>
                    <a:gd name="T37" fmla="*/ 100 h 111"/>
                    <a:gd name="T38" fmla="*/ 105 w 180"/>
                    <a:gd name="T39" fmla="*/ 100 h 111"/>
                    <a:gd name="T40" fmla="*/ 105 w 180"/>
                    <a:gd name="T41" fmla="*/ 79 h 111"/>
                    <a:gd name="T42" fmla="*/ 90 w 180"/>
                    <a:gd name="T43" fmla="*/ 79 h 111"/>
                    <a:gd name="T44" fmla="*/ 90 w 180"/>
                    <a:gd name="T45" fmla="*/ 61 h 111"/>
                    <a:gd name="T46" fmla="*/ 65 w 180"/>
                    <a:gd name="T47" fmla="*/ 0 h 111"/>
                    <a:gd name="T48" fmla="*/ 65 w 180"/>
                    <a:gd name="T49" fmla="*/ 61 h 111"/>
                    <a:gd name="T50" fmla="*/ 90 w 180"/>
                    <a:gd name="T51" fmla="*/ 61 h 111"/>
                    <a:gd name="T52" fmla="*/ 90 w 180"/>
                    <a:gd name="T53" fmla="*/ 79 h 111"/>
                    <a:gd name="T54" fmla="*/ 76 w 180"/>
                    <a:gd name="T55" fmla="*/ 79 h 111"/>
                    <a:gd name="T56" fmla="*/ 76 w 180"/>
                    <a:gd name="T57" fmla="*/ 100 h 111"/>
                    <a:gd name="T58" fmla="*/ 76 w 180"/>
                    <a:gd name="T59" fmla="*/ 100 h 111"/>
                    <a:gd name="T60" fmla="*/ 90 w 180"/>
                    <a:gd name="T61" fmla="*/ 100 h 111"/>
                    <a:gd name="T62" fmla="*/ 90 w 180"/>
                    <a:gd name="T63" fmla="*/ 111 h 111"/>
                    <a:gd name="T64" fmla="*/ 40 w 180"/>
                    <a:gd name="T65" fmla="*/ 111 h 111"/>
                    <a:gd name="T66" fmla="*/ 40 w 180"/>
                    <a:gd name="T67" fmla="*/ 100 h 111"/>
                    <a:gd name="T68" fmla="*/ 54 w 180"/>
                    <a:gd name="T69" fmla="*/ 100 h 111"/>
                    <a:gd name="T70" fmla="*/ 54 w 180"/>
                    <a:gd name="T71" fmla="*/ 79 h 111"/>
                    <a:gd name="T72" fmla="*/ 40 w 180"/>
                    <a:gd name="T73" fmla="*/ 79 h 111"/>
                    <a:gd name="T74" fmla="*/ 40 w 180"/>
                    <a:gd name="T75" fmla="*/ 0 h 111"/>
                    <a:gd name="T76" fmla="*/ 65 w 180"/>
                    <a:gd name="T77" fmla="*/ 0 h 111"/>
                    <a:gd name="T78" fmla="*/ 40 w 180"/>
                    <a:gd name="T79" fmla="*/ 111 h 111"/>
                    <a:gd name="T80" fmla="*/ 0 w 180"/>
                    <a:gd name="T81" fmla="*/ 111 h 111"/>
                    <a:gd name="T82" fmla="*/ 0 w 180"/>
                    <a:gd name="T83" fmla="*/ 61 h 111"/>
                    <a:gd name="T84" fmla="*/ 22 w 180"/>
                    <a:gd name="T85" fmla="*/ 61 h 111"/>
                    <a:gd name="T86" fmla="*/ 22 w 180"/>
                    <a:gd name="T87" fmla="*/ 0 h 111"/>
                    <a:gd name="T88" fmla="*/ 40 w 180"/>
                    <a:gd name="T89" fmla="*/ 0 h 111"/>
                    <a:gd name="T90" fmla="*/ 40 w 180"/>
                    <a:gd name="T91" fmla="*/ 79 h 111"/>
                    <a:gd name="T92" fmla="*/ 25 w 180"/>
                    <a:gd name="T93" fmla="*/ 79 h 111"/>
                    <a:gd name="T94" fmla="*/ 25 w 180"/>
                    <a:gd name="T95" fmla="*/ 100 h 111"/>
                    <a:gd name="T96" fmla="*/ 25 w 180"/>
                    <a:gd name="T97" fmla="*/ 100 h 111"/>
                    <a:gd name="T98" fmla="*/ 40 w 180"/>
                    <a:gd name="T99" fmla="*/ 100 h 111"/>
                    <a:gd name="T100" fmla="*/ 40 w 180"/>
                    <a:gd name="T101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80" h="111">
                      <a:moveTo>
                        <a:pt x="141" y="61"/>
                      </a:moveTo>
                      <a:lnTo>
                        <a:pt x="180" y="61"/>
                      </a:lnTo>
                      <a:lnTo>
                        <a:pt x="180" y="111"/>
                      </a:lnTo>
                      <a:lnTo>
                        <a:pt x="141" y="111"/>
                      </a:lnTo>
                      <a:lnTo>
                        <a:pt x="141" y="100"/>
                      </a:lnTo>
                      <a:lnTo>
                        <a:pt x="155" y="100"/>
                      </a:lnTo>
                      <a:lnTo>
                        <a:pt x="155" y="79"/>
                      </a:lnTo>
                      <a:lnTo>
                        <a:pt x="141" y="79"/>
                      </a:lnTo>
                      <a:lnTo>
                        <a:pt x="141" y="61"/>
                      </a:lnTo>
                      <a:close/>
                      <a:moveTo>
                        <a:pt x="90" y="61"/>
                      </a:moveTo>
                      <a:lnTo>
                        <a:pt x="141" y="61"/>
                      </a:lnTo>
                      <a:lnTo>
                        <a:pt x="141" y="79"/>
                      </a:lnTo>
                      <a:lnTo>
                        <a:pt x="126" y="79"/>
                      </a:lnTo>
                      <a:lnTo>
                        <a:pt x="126" y="100"/>
                      </a:lnTo>
                      <a:lnTo>
                        <a:pt x="126" y="100"/>
                      </a:lnTo>
                      <a:lnTo>
                        <a:pt x="141" y="100"/>
                      </a:lnTo>
                      <a:lnTo>
                        <a:pt x="141" y="111"/>
                      </a:lnTo>
                      <a:lnTo>
                        <a:pt x="90" y="111"/>
                      </a:lnTo>
                      <a:lnTo>
                        <a:pt x="90" y="100"/>
                      </a:lnTo>
                      <a:lnTo>
                        <a:pt x="105" y="100"/>
                      </a:lnTo>
                      <a:lnTo>
                        <a:pt x="105" y="79"/>
                      </a:lnTo>
                      <a:lnTo>
                        <a:pt x="90" y="79"/>
                      </a:lnTo>
                      <a:lnTo>
                        <a:pt x="90" y="61"/>
                      </a:lnTo>
                      <a:close/>
                      <a:moveTo>
                        <a:pt x="65" y="0"/>
                      </a:moveTo>
                      <a:lnTo>
                        <a:pt x="65" y="61"/>
                      </a:lnTo>
                      <a:lnTo>
                        <a:pt x="90" y="61"/>
                      </a:lnTo>
                      <a:lnTo>
                        <a:pt x="90" y="79"/>
                      </a:lnTo>
                      <a:lnTo>
                        <a:pt x="76" y="79"/>
                      </a:lnTo>
                      <a:lnTo>
                        <a:pt x="76" y="100"/>
                      </a:lnTo>
                      <a:lnTo>
                        <a:pt x="76" y="100"/>
                      </a:lnTo>
                      <a:lnTo>
                        <a:pt x="90" y="100"/>
                      </a:lnTo>
                      <a:lnTo>
                        <a:pt x="90" y="111"/>
                      </a:lnTo>
                      <a:lnTo>
                        <a:pt x="40" y="111"/>
                      </a:lnTo>
                      <a:lnTo>
                        <a:pt x="40" y="100"/>
                      </a:lnTo>
                      <a:lnTo>
                        <a:pt x="54" y="100"/>
                      </a:lnTo>
                      <a:lnTo>
                        <a:pt x="54" y="79"/>
                      </a:lnTo>
                      <a:lnTo>
                        <a:pt x="40" y="79"/>
                      </a:lnTo>
                      <a:lnTo>
                        <a:pt x="40" y="0"/>
                      </a:lnTo>
                      <a:lnTo>
                        <a:pt x="65" y="0"/>
                      </a:lnTo>
                      <a:close/>
                      <a:moveTo>
                        <a:pt x="40" y="111"/>
                      </a:moveTo>
                      <a:lnTo>
                        <a:pt x="0" y="111"/>
                      </a:lnTo>
                      <a:lnTo>
                        <a:pt x="0" y="61"/>
                      </a:lnTo>
                      <a:lnTo>
                        <a:pt x="22" y="61"/>
                      </a:lnTo>
                      <a:lnTo>
                        <a:pt x="22" y="0"/>
                      </a:lnTo>
                      <a:lnTo>
                        <a:pt x="40" y="0"/>
                      </a:lnTo>
                      <a:lnTo>
                        <a:pt x="40" y="79"/>
                      </a:lnTo>
                      <a:lnTo>
                        <a:pt x="25" y="79"/>
                      </a:lnTo>
                      <a:lnTo>
                        <a:pt x="25" y="100"/>
                      </a:lnTo>
                      <a:lnTo>
                        <a:pt x="25" y="100"/>
                      </a:lnTo>
                      <a:lnTo>
                        <a:pt x="40" y="100"/>
                      </a:lnTo>
                      <a:lnTo>
                        <a:pt x="40" y="1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6" name="Freeform: Shape 157">
                  <a:extLst>
                    <a:ext uri="{FF2B5EF4-FFF2-40B4-BE49-F238E27FC236}">
                      <a16:creationId xmlns:a16="http://schemas.microsoft.com/office/drawing/2014/main" xmlns="" id="{1585AF86-A1B2-4EF7-8130-08D1826933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42467" y="940414"/>
                  <a:ext cx="296550" cy="93131"/>
                </a:xfrm>
                <a:custGeom>
                  <a:avLst/>
                  <a:gdLst>
                    <a:gd name="T0" fmla="*/ 7 w 242"/>
                    <a:gd name="T1" fmla="*/ 76 h 76"/>
                    <a:gd name="T2" fmla="*/ 0 w 242"/>
                    <a:gd name="T3" fmla="*/ 0 h 76"/>
                    <a:gd name="T4" fmla="*/ 242 w 242"/>
                    <a:gd name="T5" fmla="*/ 0 h 76"/>
                    <a:gd name="T6" fmla="*/ 213 w 242"/>
                    <a:gd name="T7" fmla="*/ 76 h 76"/>
                    <a:gd name="T8" fmla="*/ 7 w 242"/>
                    <a:gd name="T9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2" h="76">
                      <a:moveTo>
                        <a:pt x="7" y="76"/>
                      </a:moveTo>
                      <a:lnTo>
                        <a:pt x="0" y="0"/>
                      </a:lnTo>
                      <a:lnTo>
                        <a:pt x="242" y="0"/>
                      </a:lnTo>
                      <a:lnTo>
                        <a:pt x="213" y="76"/>
                      </a:lnTo>
                      <a:lnTo>
                        <a:pt x="7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7" name="Freeform: Shape 158">
                  <a:extLst>
                    <a:ext uri="{FF2B5EF4-FFF2-40B4-BE49-F238E27FC236}">
                      <a16:creationId xmlns:a16="http://schemas.microsoft.com/office/drawing/2014/main" xmlns="" id="{C4D31FFE-CC1D-45A8-889C-4792852596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4877" y="4235549"/>
                  <a:ext cx="198517" cy="198517"/>
                </a:xfrm>
                <a:custGeom>
                  <a:avLst/>
                  <a:gdLst>
                    <a:gd name="T0" fmla="*/ 22 w 45"/>
                    <a:gd name="T1" fmla="*/ 42 h 45"/>
                    <a:gd name="T2" fmla="*/ 26 w 45"/>
                    <a:gd name="T3" fmla="*/ 42 h 45"/>
                    <a:gd name="T4" fmla="*/ 27 w 45"/>
                    <a:gd name="T5" fmla="*/ 45 h 45"/>
                    <a:gd name="T6" fmla="*/ 35 w 45"/>
                    <a:gd name="T7" fmla="*/ 41 h 45"/>
                    <a:gd name="T8" fmla="*/ 34 w 45"/>
                    <a:gd name="T9" fmla="*/ 38 h 45"/>
                    <a:gd name="T10" fmla="*/ 38 w 45"/>
                    <a:gd name="T11" fmla="*/ 33 h 45"/>
                    <a:gd name="T12" fmla="*/ 42 w 45"/>
                    <a:gd name="T13" fmla="*/ 35 h 45"/>
                    <a:gd name="T14" fmla="*/ 45 w 45"/>
                    <a:gd name="T15" fmla="*/ 27 h 45"/>
                    <a:gd name="T16" fmla="*/ 42 w 45"/>
                    <a:gd name="T17" fmla="*/ 26 h 45"/>
                    <a:gd name="T18" fmla="*/ 41 w 45"/>
                    <a:gd name="T19" fmla="*/ 19 h 45"/>
                    <a:gd name="T20" fmla="*/ 45 w 45"/>
                    <a:gd name="T21" fmla="*/ 17 h 45"/>
                    <a:gd name="T22" fmla="*/ 41 w 45"/>
                    <a:gd name="T23" fmla="*/ 10 h 45"/>
                    <a:gd name="T24" fmla="*/ 38 w 45"/>
                    <a:gd name="T25" fmla="*/ 11 h 45"/>
                    <a:gd name="T26" fmla="*/ 33 w 45"/>
                    <a:gd name="T27" fmla="*/ 6 h 45"/>
                    <a:gd name="T28" fmla="*/ 35 w 45"/>
                    <a:gd name="T29" fmla="*/ 3 h 45"/>
                    <a:gd name="T30" fmla="*/ 27 w 45"/>
                    <a:gd name="T31" fmla="*/ 0 h 45"/>
                    <a:gd name="T32" fmla="*/ 26 w 45"/>
                    <a:gd name="T33" fmla="*/ 3 h 45"/>
                    <a:gd name="T34" fmla="*/ 22 w 45"/>
                    <a:gd name="T35" fmla="*/ 3 h 45"/>
                    <a:gd name="T36" fmla="*/ 22 w 45"/>
                    <a:gd name="T37" fmla="*/ 9 h 45"/>
                    <a:gd name="T38" fmla="*/ 34 w 45"/>
                    <a:gd name="T39" fmla="*/ 17 h 45"/>
                    <a:gd name="T40" fmla="*/ 27 w 45"/>
                    <a:gd name="T41" fmla="*/ 34 h 45"/>
                    <a:gd name="T42" fmla="*/ 22 w 45"/>
                    <a:gd name="T43" fmla="*/ 35 h 45"/>
                    <a:gd name="T44" fmla="*/ 22 w 45"/>
                    <a:gd name="T45" fmla="*/ 35 h 45"/>
                    <a:gd name="T46" fmla="*/ 22 w 45"/>
                    <a:gd name="T47" fmla="*/ 42 h 45"/>
                    <a:gd name="T48" fmla="*/ 3 w 45"/>
                    <a:gd name="T49" fmla="*/ 26 h 45"/>
                    <a:gd name="T50" fmla="*/ 0 w 45"/>
                    <a:gd name="T51" fmla="*/ 27 h 45"/>
                    <a:gd name="T52" fmla="*/ 3 w 45"/>
                    <a:gd name="T53" fmla="*/ 35 h 45"/>
                    <a:gd name="T54" fmla="*/ 6 w 45"/>
                    <a:gd name="T55" fmla="*/ 34 h 45"/>
                    <a:gd name="T56" fmla="*/ 11 w 45"/>
                    <a:gd name="T57" fmla="*/ 38 h 45"/>
                    <a:gd name="T58" fmla="*/ 10 w 45"/>
                    <a:gd name="T59" fmla="*/ 42 h 45"/>
                    <a:gd name="T60" fmla="*/ 18 w 45"/>
                    <a:gd name="T61" fmla="*/ 45 h 45"/>
                    <a:gd name="T62" fmla="*/ 19 w 45"/>
                    <a:gd name="T63" fmla="*/ 42 h 45"/>
                    <a:gd name="T64" fmla="*/ 22 w 45"/>
                    <a:gd name="T65" fmla="*/ 42 h 45"/>
                    <a:gd name="T66" fmla="*/ 22 w 45"/>
                    <a:gd name="T67" fmla="*/ 35 h 45"/>
                    <a:gd name="T68" fmla="*/ 10 w 45"/>
                    <a:gd name="T69" fmla="*/ 28 h 45"/>
                    <a:gd name="T70" fmla="*/ 17 w 45"/>
                    <a:gd name="T71" fmla="*/ 10 h 45"/>
                    <a:gd name="T72" fmla="*/ 17 w 45"/>
                    <a:gd name="T73" fmla="*/ 10 h 45"/>
                    <a:gd name="T74" fmla="*/ 22 w 45"/>
                    <a:gd name="T75" fmla="*/ 9 h 45"/>
                    <a:gd name="T76" fmla="*/ 22 w 45"/>
                    <a:gd name="T77" fmla="*/ 9 h 45"/>
                    <a:gd name="T78" fmla="*/ 22 w 45"/>
                    <a:gd name="T79" fmla="*/ 3 h 45"/>
                    <a:gd name="T80" fmla="*/ 19 w 45"/>
                    <a:gd name="T81" fmla="*/ 3 h 45"/>
                    <a:gd name="T82" fmla="*/ 17 w 45"/>
                    <a:gd name="T83" fmla="*/ 0 h 45"/>
                    <a:gd name="T84" fmla="*/ 10 w 45"/>
                    <a:gd name="T85" fmla="*/ 3 h 45"/>
                    <a:gd name="T86" fmla="*/ 11 w 45"/>
                    <a:gd name="T87" fmla="*/ 7 h 45"/>
                    <a:gd name="T88" fmla="*/ 6 w 45"/>
                    <a:gd name="T89" fmla="*/ 11 h 45"/>
                    <a:gd name="T90" fmla="*/ 3 w 45"/>
                    <a:gd name="T91" fmla="*/ 10 h 45"/>
                    <a:gd name="T92" fmla="*/ 0 w 45"/>
                    <a:gd name="T93" fmla="*/ 18 h 45"/>
                    <a:gd name="T94" fmla="*/ 3 w 45"/>
                    <a:gd name="T95" fmla="*/ 19 h 45"/>
                    <a:gd name="T96" fmla="*/ 3 w 45"/>
                    <a:gd name="T97" fmla="*/ 2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5" h="45">
                      <a:moveTo>
                        <a:pt x="22" y="42"/>
                      </a:moveTo>
                      <a:cubicBezTo>
                        <a:pt x="24" y="42"/>
                        <a:pt x="25" y="42"/>
                        <a:pt x="26" y="42"/>
                      </a:cubicBezTo>
                      <a:cubicBezTo>
                        <a:pt x="27" y="45"/>
                        <a:pt x="27" y="45"/>
                        <a:pt x="27" y="45"/>
                      </a:cubicBezTo>
                      <a:cubicBezTo>
                        <a:pt x="35" y="41"/>
                        <a:pt x="35" y="41"/>
                        <a:pt x="35" y="41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6" y="37"/>
                        <a:pt x="37" y="35"/>
                        <a:pt x="38" y="33"/>
                      </a:cubicBez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2" y="26"/>
                        <a:pt x="42" y="26"/>
                        <a:pt x="42" y="26"/>
                      </a:cubicBezTo>
                      <a:cubicBezTo>
                        <a:pt x="42" y="23"/>
                        <a:pt x="42" y="21"/>
                        <a:pt x="41" y="19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38" y="11"/>
                        <a:pt x="38" y="11"/>
                        <a:pt x="38" y="11"/>
                      </a:cubicBezTo>
                      <a:cubicBezTo>
                        <a:pt x="37" y="9"/>
                        <a:pt x="35" y="8"/>
                        <a:pt x="33" y="6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4" y="3"/>
                        <a:pt x="23" y="3"/>
                        <a:pt x="22" y="3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8" y="9"/>
                        <a:pt x="32" y="12"/>
                        <a:pt x="34" y="17"/>
                      </a:cubicBezTo>
                      <a:cubicBezTo>
                        <a:pt x="37" y="24"/>
                        <a:pt x="34" y="32"/>
                        <a:pt x="27" y="34"/>
                      </a:cubicBezTo>
                      <a:cubicBezTo>
                        <a:pt x="26" y="35"/>
                        <a:pt x="24" y="35"/>
                        <a:pt x="22" y="35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lnTo>
                        <a:pt x="22" y="42"/>
                      </a:lnTo>
                      <a:close/>
                      <a:moveTo>
                        <a:pt x="3" y="26"/>
                      </a:move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6" y="34"/>
                        <a:pt x="6" y="34"/>
                        <a:pt x="6" y="34"/>
                      </a:cubicBezTo>
                      <a:cubicBezTo>
                        <a:pt x="8" y="36"/>
                        <a:pt x="9" y="37"/>
                        <a:pt x="11" y="38"/>
                      </a:cubicBez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19" y="42"/>
                        <a:pt x="19" y="42"/>
                        <a:pt x="19" y="42"/>
                      </a:cubicBezTo>
                      <a:cubicBezTo>
                        <a:pt x="20" y="42"/>
                        <a:pt x="21" y="42"/>
                        <a:pt x="22" y="42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17" y="35"/>
                        <a:pt x="12" y="32"/>
                        <a:pt x="10" y="28"/>
                      </a:cubicBezTo>
                      <a:cubicBezTo>
                        <a:pt x="7" y="21"/>
                        <a:pt x="11" y="13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9" y="10"/>
                        <a:pt x="21" y="9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1" y="3"/>
                        <a:pt x="20" y="3"/>
                        <a:pt x="19" y="3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9" y="8"/>
                        <a:pt x="8" y="9"/>
                        <a:pt x="6" y="11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21"/>
                        <a:pt x="3" y="24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8" name="Freeform: Shape 159">
                  <a:extLst>
                    <a:ext uri="{FF2B5EF4-FFF2-40B4-BE49-F238E27FC236}">
                      <a16:creationId xmlns:a16="http://schemas.microsoft.com/office/drawing/2014/main" xmlns="" id="{D0B004A2-73B4-451F-B40D-6167F6C510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80391" y="3029743"/>
                  <a:ext cx="110287" cy="106611"/>
                </a:xfrm>
                <a:custGeom>
                  <a:avLst/>
                  <a:gdLst>
                    <a:gd name="T0" fmla="*/ 4 w 25"/>
                    <a:gd name="T1" fmla="*/ 24 h 24"/>
                    <a:gd name="T2" fmla="*/ 8 w 25"/>
                    <a:gd name="T3" fmla="*/ 20 h 24"/>
                    <a:gd name="T4" fmla="*/ 8 w 25"/>
                    <a:gd name="T5" fmla="*/ 20 h 24"/>
                    <a:gd name="T6" fmla="*/ 8 w 25"/>
                    <a:gd name="T7" fmla="*/ 6 h 24"/>
                    <a:gd name="T8" fmla="*/ 23 w 25"/>
                    <a:gd name="T9" fmla="*/ 6 h 24"/>
                    <a:gd name="T10" fmla="*/ 23 w 25"/>
                    <a:gd name="T11" fmla="*/ 16 h 24"/>
                    <a:gd name="T12" fmla="*/ 21 w 25"/>
                    <a:gd name="T13" fmla="*/ 15 h 24"/>
                    <a:gd name="T14" fmla="*/ 17 w 25"/>
                    <a:gd name="T15" fmla="*/ 20 h 24"/>
                    <a:gd name="T16" fmla="*/ 21 w 25"/>
                    <a:gd name="T17" fmla="*/ 24 h 24"/>
                    <a:gd name="T18" fmla="*/ 25 w 25"/>
                    <a:gd name="T19" fmla="*/ 20 h 24"/>
                    <a:gd name="T20" fmla="*/ 25 w 25"/>
                    <a:gd name="T21" fmla="*/ 20 h 24"/>
                    <a:gd name="T22" fmla="*/ 25 w 25"/>
                    <a:gd name="T23" fmla="*/ 20 h 24"/>
                    <a:gd name="T24" fmla="*/ 25 w 25"/>
                    <a:gd name="T25" fmla="*/ 6 h 24"/>
                    <a:gd name="T26" fmla="*/ 25 w 25"/>
                    <a:gd name="T27" fmla="*/ 0 h 24"/>
                    <a:gd name="T28" fmla="*/ 23 w 25"/>
                    <a:gd name="T29" fmla="*/ 0 h 24"/>
                    <a:gd name="T30" fmla="*/ 8 w 25"/>
                    <a:gd name="T31" fmla="*/ 0 h 24"/>
                    <a:gd name="T32" fmla="*/ 6 w 25"/>
                    <a:gd name="T33" fmla="*/ 0 h 24"/>
                    <a:gd name="T34" fmla="*/ 6 w 25"/>
                    <a:gd name="T35" fmla="*/ 6 h 24"/>
                    <a:gd name="T36" fmla="*/ 6 w 25"/>
                    <a:gd name="T37" fmla="*/ 16 h 24"/>
                    <a:gd name="T38" fmla="*/ 4 w 25"/>
                    <a:gd name="T39" fmla="*/ 15 h 24"/>
                    <a:gd name="T40" fmla="*/ 0 w 25"/>
                    <a:gd name="T41" fmla="*/ 20 h 24"/>
                    <a:gd name="T42" fmla="*/ 4 w 25"/>
                    <a:gd name="T43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5" h="24">
                      <a:moveTo>
                        <a:pt x="4" y="24"/>
                      </a:moveTo>
                      <a:cubicBezTo>
                        <a:pt x="7" y="24"/>
                        <a:pt x="8" y="22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18" y="15"/>
                        <a:pt x="17" y="17"/>
                        <a:pt x="17" y="20"/>
                      </a:cubicBezTo>
                      <a:cubicBezTo>
                        <a:pt x="17" y="22"/>
                        <a:pt x="18" y="24"/>
                        <a:pt x="21" y="24"/>
                      </a:cubicBezTo>
                      <a:cubicBezTo>
                        <a:pt x="23" y="24"/>
                        <a:pt x="25" y="22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5" y="15"/>
                        <a:pt x="5" y="15"/>
                        <a:pt x="4" y="15"/>
                      </a:cubicBezTo>
                      <a:cubicBezTo>
                        <a:pt x="2" y="15"/>
                        <a:pt x="0" y="17"/>
                        <a:pt x="0" y="20"/>
                      </a:cubicBezTo>
                      <a:cubicBezTo>
                        <a:pt x="0" y="22"/>
                        <a:pt x="2" y="24"/>
                        <a:pt x="4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9" name="Freeform: Shape 160">
                  <a:extLst>
                    <a:ext uri="{FF2B5EF4-FFF2-40B4-BE49-F238E27FC236}">
                      <a16:creationId xmlns:a16="http://schemas.microsoft.com/office/drawing/2014/main" xmlns="" id="{BFB562BB-54E0-45B6-BB82-C459FF976D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24280" y="1466116"/>
                  <a:ext cx="115189" cy="106611"/>
                </a:xfrm>
                <a:custGeom>
                  <a:avLst/>
                  <a:gdLst>
                    <a:gd name="T0" fmla="*/ 5 w 26"/>
                    <a:gd name="T1" fmla="*/ 24 h 24"/>
                    <a:gd name="T2" fmla="*/ 9 w 26"/>
                    <a:gd name="T3" fmla="*/ 20 h 24"/>
                    <a:gd name="T4" fmla="*/ 9 w 26"/>
                    <a:gd name="T5" fmla="*/ 20 h 24"/>
                    <a:gd name="T6" fmla="*/ 9 w 26"/>
                    <a:gd name="T7" fmla="*/ 6 h 24"/>
                    <a:gd name="T8" fmla="*/ 23 w 26"/>
                    <a:gd name="T9" fmla="*/ 6 h 24"/>
                    <a:gd name="T10" fmla="*/ 23 w 26"/>
                    <a:gd name="T11" fmla="*/ 16 h 24"/>
                    <a:gd name="T12" fmla="*/ 21 w 26"/>
                    <a:gd name="T13" fmla="*/ 15 h 24"/>
                    <a:gd name="T14" fmla="*/ 17 w 26"/>
                    <a:gd name="T15" fmla="*/ 20 h 24"/>
                    <a:gd name="T16" fmla="*/ 21 w 26"/>
                    <a:gd name="T17" fmla="*/ 24 h 24"/>
                    <a:gd name="T18" fmla="*/ 26 w 26"/>
                    <a:gd name="T19" fmla="*/ 20 h 24"/>
                    <a:gd name="T20" fmla="*/ 26 w 26"/>
                    <a:gd name="T21" fmla="*/ 20 h 24"/>
                    <a:gd name="T22" fmla="*/ 26 w 26"/>
                    <a:gd name="T23" fmla="*/ 20 h 24"/>
                    <a:gd name="T24" fmla="*/ 26 w 26"/>
                    <a:gd name="T25" fmla="*/ 6 h 24"/>
                    <a:gd name="T26" fmla="*/ 26 w 26"/>
                    <a:gd name="T27" fmla="*/ 0 h 24"/>
                    <a:gd name="T28" fmla="*/ 23 w 26"/>
                    <a:gd name="T29" fmla="*/ 0 h 24"/>
                    <a:gd name="T30" fmla="*/ 9 w 26"/>
                    <a:gd name="T31" fmla="*/ 0 h 24"/>
                    <a:gd name="T32" fmla="*/ 6 w 26"/>
                    <a:gd name="T33" fmla="*/ 0 h 24"/>
                    <a:gd name="T34" fmla="*/ 6 w 26"/>
                    <a:gd name="T35" fmla="*/ 6 h 24"/>
                    <a:gd name="T36" fmla="*/ 6 w 26"/>
                    <a:gd name="T37" fmla="*/ 16 h 24"/>
                    <a:gd name="T38" fmla="*/ 5 w 26"/>
                    <a:gd name="T39" fmla="*/ 15 h 24"/>
                    <a:gd name="T40" fmla="*/ 0 w 26"/>
                    <a:gd name="T41" fmla="*/ 20 h 24"/>
                    <a:gd name="T42" fmla="*/ 5 w 26"/>
                    <a:gd name="T43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" h="24">
                      <a:moveTo>
                        <a:pt x="5" y="24"/>
                      </a:moveTo>
                      <a:cubicBezTo>
                        <a:pt x="7" y="24"/>
                        <a:pt x="9" y="22"/>
                        <a:pt x="9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3" y="16"/>
                        <a:pt x="22" y="15"/>
                        <a:pt x="21" y="15"/>
                      </a:cubicBezTo>
                      <a:cubicBezTo>
                        <a:pt x="19" y="15"/>
                        <a:pt x="17" y="17"/>
                        <a:pt x="17" y="20"/>
                      </a:cubicBezTo>
                      <a:cubicBezTo>
                        <a:pt x="17" y="22"/>
                        <a:pt x="19" y="24"/>
                        <a:pt x="21" y="24"/>
                      </a:cubicBezTo>
                      <a:cubicBezTo>
                        <a:pt x="24" y="24"/>
                        <a:pt x="26" y="22"/>
                        <a:pt x="26" y="20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16"/>
                        <a:pt x="5" y="15"/>
                        <a:pt x="5" y="15"/>
                      </a:cubicBezTo>
                      <a:cubicBezTo>
                        <a:pt x="2" y="15"/>
                        <a:pt x="0" y="17"/>
                        <a:pt x="0" y="20"/>
                      </a:cubicBezTo>
                      <a:cubicBezTo>
                        <a:pt x="0" y="22"/>
                        <a:pt x="2" y="24"/>
                        <a:pt x="5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0" name="Freeform: Shape 161">
                  <a:extLst>
                    <a:ext uri="{FF2B5EF4-FFF2-40B4-BE49-F238E27FC236}">
                      <a16:creationId xmlns:a16="http://schemas.microsoft.com/office/drawing/2014/main" xmlns="" id="{E7FD3EC5-8935-491D-87D9-667AA9BC0F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52686" y="2010199"/>
                  <a:ext cx="133570" cy="123767"/>
                </a:xfrm>
                <a:custGeom>
                  <a:avLst/>
                  <a:gdLst>
                    <a:gd name="T0" fmla="*/ 5 w 30"/>
                    <a:gd name="T1" fmla="*/ 28 h 28"/>
                    <a:gd name="T2" fmla="*/ 10 w 30"/>
                    <a:gd name="T3" fmla="*/ 23 h 28"/>
                    <a:gd name="T4" fmla="*/ 10 w 30"/>
                    <a:gd name="T5" fmla="*/ 23 h 28"/>
                    <a:gd name="T6" fmla="*/ 10 w 30"/>
                    <a:gd name="T7" fmla="*/ 6 h 28"/>
                    <a:gd name="T8" fmla="*/ 27 w 30"/>
                    <a:gd name="T9" fmla="*/ 6 h 28"/>
                    <a:gd name="T10" fmla="*/ 27 w 30"/>
                    <a:gd name="T11" fmla="*/ 18 h 28"/>
                    <a:gd name="T12" fmla="*/ 25 w 30"/>
                    <a:gd name="T13" fmla="*/ 18 h 28"/>
                    <a:gd name="T14" fmla="*/ 20 w 30"/>
                    <a:gd name="T15" fmla="*/ 23 h 28"/>
                    <a:gd name="T16" fmla="*/ 25 w 30"/>
                    <a:gd name="T17" fmla="*/ 28 h 28"/>
                    <a:gd name="T18" fmla="*/ 30 w 30"/>
                    <a:gd name="T19" fmla="*/ 23 h 28"/>
                    <a:gd name="T20" fmla="*/ 30 w 30"/>
                    <a:gd name="T21" fmla="*/ 23 h 28"/>
                    <a:gd name="T22" fmla="*/ 30 w 30"/>
                    <a:gd name="T23" fmla="*/ 23 h 28"/>
                    <a:gd name="T24" fmla="*/ 30 w 30"/>
                    <a:gd name="T25" fmla="*/ 6 h 28"/>
                    <a:gd name="T26" fmla="*/ 30 w 30"/>
                    <a:gd name="T27" fmla="*/ 0 h 28"/>
                    <a:gd name="T28" fmla="*/ 27 w 30"/>
                    <a:gd name="T29" fmla="*/ 0 h 28"/>
                    <a:gd name="T30" fmla="*/ 10 w 30"/>
                    <a:gd name="T31" fmla="*/ 0 h 28"/>
                    <a:gd name="T32" fmla="*/ 7 w 30"/>
                    <a:gd name="T33" fmla="*/ 0 h 28"/>
                    <a:gd name="T34" fmla="*/ 7 w 30"/>
                    <a:gd name="T35" fmla="*/ 6 h 28"/>
                    <a:gd name="T36" fmla="*/ 7 w 30"/>
                    <a:gd name="T37" fmla="*/ 18 h 28"/>
                    <a:gd name="T38" fmla="*/ 5 w 30"/>
                    <a:gd name="T39" fmla="*/ 18 h 28"/>
                    <a:gd name="T40" fmla="*/ 0 w 30"/>
                    <a:gd name="T41" fmla="*/ 23 h 28"/>
                    <a:gd name="T42" fmla="*/ 5 w 30"/>
                    <a:gd name="T43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28">
                      <a:moveTo>
                        <a:pt x="5" y="28"/>
                      </a:moveTo>
                      <a:cubicBezTo>
                        <a:pt x="8" y="28"/>
                        <a:pt x="10" y="26"/>
                        <a:pt x="10" y="23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6" y="18"/>
                        <a:pt x="26" y="18"/>
                        <a:pt x="25" y="18"/>
                      </a:cubicBezTo>
                      <a:cubicBezTo>
                        <a:pt x="22" y="18"/>
                        <a:pt x="20" y="20"/>
                        <a:pt x="20" y="23"/>
                      </a:cubicBezTo>
                      <a:cubicBezTo>
                        <a:pt x="20" y="26"/>
                        <a:pt x="22" y="28"/>
                        <a:pt x="25" y="28"/>
                      </a:cubicBezTo>
                      <a:cubicBezTo>
                        <a:pt x="28" y="28"/>
                        <a:pt x="30" y="26"/>
                        <a:pt x="30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2" y="18"/>
                        <a:pt x="0" y="20"/>
                        <a:pt x="0" y="23"/>
                      </a:cubicBezTo>
                      <a:cubicBezTo>
                        <a:pt x="0" y="26"/>
                        <a:pt x="2" y="28"/>
                        <a:pt x="5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1" name="Freeform: Shape 162">
                  <a:extLst>
                    <a:ext uri="{FF2B5EF4-FFF2-40B4-BE49-F238E27FC236}">
                      <a16:creationId xmlns:a16="http://schemas.microsoft.com/office/drawing/2014/main" xmlns="" id="{CA3B1F27-F0DF-40C0-AD90-06E1C27050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5860" y="4155897"/>
                  <a:ext cx="79652" cy="101709"/>
                </a:xfrm>
                <a:custGeom>
                  <a:avLst/>
                  <a:gdLst>
                    <a:gd name="T0" fmla="*/ 0 w 18"/>
                    <a:gd name="T1" fmla="*/ 0 h 23"/>
                    <a:gd name="T2" fmla="*/ 7 w 18"/>
                    <a:gd name="T3" fmla="*/ 23 h 23"/>
                    <a:gd name="T4" fmla="*/ 18 w 18"/>
                    <a:gd name="T5" fmla="*/ 0 h 23"/>
                    <a:gd name="T6" fmla="*/ 0 w 18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23">
                      <a:moveTo>
                        <a:pt x="0" y="0"/>
                      </a:moveTo>
                      <a:cubicBezTo>
                        <a:pt x="1" y="9"/>
                        <a:pt x="3" y="17"/>
                        <a:pt x="7" y="23"/>
                      </a:cubicBezTo>
                      <a:cubicBezTo>
                        <a:pt x="13" y="17"/>
                        <a:pt x="18" y="9"/>
                        <a:pt x="18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2" name="Freeform: Shape 163">
                  <a:extLst>
                    <a:ext uri="{FF2B5EF4-FFF2-40B4-BE49-F238E27FC236}">
                      <a16:creationId xmlns:a16="http://schemas.microsoft.com/office/drawing/2014/main" xmlns="" id="{7C252AE0-0E26-41FB-8030-A2F033522F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5860" y="4028454"/>
                  <a:ext cx="79652" cy="101709"/>
                </a:xfrm>
                <a:custGeom>
                  <a:avLst/>
                  <a:gdLst>
                    <a:gd name="T0" fmla="*/ 7 w 18"/>
                    <a:gd name="T1" fmla="*/ 0 h 23"/>
                    <a:gd name="T2" fmla="*/ 0 w 18"/>
                    <a:gd name="T3" fmla="*/ 23 h 23"/>
                    <a:gd name="T4" fmla="*/ 18 w 18"/>
                    <a:gd name="T5" fmla="*/ 23 h 23"/>
                    <a:gd name="T6" fmla="*/ 7 w 18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23">
                      <a:moveTo>
                        <a:pt x="7" y="0"/>
                      </a:moveTo>
                      <a:cubicBezTo>
                        <a:pt x="3" y="6"/>
                        <a:pt x="1" y="14"/>
                        <a:pt x="0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14"/>
                        <a:pt x="13" y="6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3" name="Freeform: Shape 164">
                  <a:extLst>
                    <a:ext uri="{FF2B5EF4-FFF2-40B4-BE49-F238E27FC236}">
                      <a16:creationId xmlns:a16="http://schemas.microsoft.com/office/drawing/2014/main" xmlns="" id="{0680861C-A2D1-492D-8FA2-95D1E822C5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54590" y="3988015"/>
                  <a:ext cx="69849" cy="142148"/>
                </a:xfrm>
                <a:custGeom>
                  <a:avLst/>
                  <a:gdLst>
                    <a:gd name="T0" fmla="*/ 0 w 16"/>
                    <a:gd name="T1" fmla="*/ 0 h 32"/>
                    <a:gd name="T2" fmla="*/ 0 w 16"/>
                    <a:gd name="T3" fmla="*/ 32 h 32"/>
                    <a:gd name="T4" fmla="*/ 8 w 16"/>
                    <a:gd name="T5" fmla="*/ 32 h 32"/>
                    <a:gd name="T6" fmla="*/ 16 w 16"/>
                    <a:gd name="T7" fmla="*/ 5 h 32"/>
                    <a:gd name="T8" fmla="*/ 0 w 16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2">
                      <a:moveTo>
                        <a:pt x="0" y="0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9" y="21"/>
                        <a:pt x="12" y="12"/>
                        <a:pt x="16" y="5"/>
                      </a:cubicBezTo>
                      <a:cubicBezTo>
                        <a:pt x="12" y="2"/>
                        <a:pt x="6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4" name="Freeform: Shape 165">
                  <a:extLst>
                    <a:ext uri="{FF2B5EF4-FFF2-40B4-BE49-F238E27FC236}">
                      <a16:creationId xmlns:a16="http://schemas.microsoft.com/office/drawing/2014/main" xmlns="" id="{4156A82B-B011-4AFE-B8EE-A513EA351F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56557" y="4155897"/>
                  <a:ext cx="71074" cy="142148"/>
                </a:xfrm>
                <a:custGeom>
                  <a:avLst/>
                  <a:gdLst>
                    <a:gd name="T0" fmla="*/ 16 w 16"/>
                    <a:gd name="T1" fmla="*/ 32 h 32"/>
                    <a:gd name="T2" fmla="*/ 16 w 16"/>
                    <a:gd name="T3" fmla="*/ 0 h 32"/>
                    <a:gd name="T4" fmla="*/ 8 w 16"/>
                    <a:gd name="T5" fmla="*/ 0 h 32"/>
                    <a:gd name="T6" fmla="*/ 0 w 16"/>
                    <a:gd name="T7" fmla="*/ 27 h 32"/>
                    <a:gd name="T8" fmla="*/ 16 w 16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2">
                      <a:moveTo>
                        <a:pt x="16" y="32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11"/>
                        <a:pt x="4" y="20"/>
                        <a:pt x="0" y="27"/>
                      </a:cubicBezTo>
                      <a:cubicBezTo>
                        <a:pt x="5" y="30"/>
                        <a:pt x="10" y="32"/>
                        <a:pt x="16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5" name="Freeform: Shape 166">
                  <a:extLst>
                    <a:ext uri="{FF2B5EF4-FFF2-40B4-BE49-F238E27FC236}">
                      <a16:creationId xmlns:a16="http://schemas.microsoft.com/office/drawing/2014/main" xmlns="" id="{1C834806-1759-444A-883E-4A10023442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56557" y="3988015"/>
                  <a:ext cx="71074" cy="142148"/>
                </a:xfrm>
                <a:custGeom>
                  <a:avLst/>
                  <a:gdLst>
                    <a:gd name="T0" fmla="*/ 8 w 16"/>
                    <a:gd name="T1" fmla="*/ 32 h 32"/>
                    <a:gd name="T2" fmla="*/ 16 w 16"/>
                    <a:gd name="T3" fmla="*/ 32 h 32"/>
                    <a:gd name="T4" fmla="*/ 16 w 16"/>
                    <a:gd name="T5" fmla="*/ 0 h 32"/>
                    <a:gd name="T6" fmla="*/ 0 w 16"/>
                    <a:gd name="T7" fmla="*/ 6 h 32"/>
                    <a:gd name="T8" fmla="*/ 8 w 16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2">
                      <a:moveTo>
                        <a:pt x="8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0" y="0"/>
                        <a:pt x="5" y="2"/>
                        <a:pt x="0" y="6"/>
                      </a:cubicBezTo>
                      <a:cubicBezTo>
                        <a:pt x="4" y="12"/>
                        <a:pt x="7" y="21"/>
                        <a:pt x="8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6" name="Freeform: Shape 167">
                  <a:extLst>
                    <a:ext uri="{FF2B5EF4-FFF2-40B4-BE49-F238E27FC236}">
                      <a16:creationId xmlns:a16="http://schemas.microsoft.com/office/drawing/2014/main" xmlns="" id="{3A8BFF9B-A21C-4159-8C0A-89BA67E1B1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86708" y="4155897"/>
                  <a:ext cx="79652" cy="101709"/>
                </a:xfrm>
                <a:custGeom>
                  <a:avLst/>
                  <a:gdLst>
                    <a:gd name="T0" fmla="*/ 11 w 18"/>
                    <a:gd name="T1" fmla="*/ 23 h 23"/>
                    <a:gd name="T2" fmla="*/ 18 w 18"/>
                    <a:gd name="T3" fmla="*/ 0 h 23"/>
                    <a:gd name="T4" fmla="*/ 0 w 18"/>
                    <a:gd name="T5" fmla="*/ 0 h 23"/>
                    <a:gd name="T6" fmla="*/ 11 w 18"/>
                    <a:gd name="T7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23">
                      <a:moveTo>
                        <a:pt x="11" y="23"/>
                      </a:moveTo>
                      <a:cubicBezTo>
                        <a:pt x="15" y="17"/>
                        <a:pt x="18" y="9"/>
                        <a:pt x="1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9"/>
                        <a:pt x="5" y="17"/>
                        <a:pt x="11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7" name="Freeform: Shape 168">
                  <a:extLst>
                    <a:ext uri="{FF2B5EF4-FFF2-40B4-BE49-F238E27FC236}">
                      <a16:creationId xmlns:a16="http://schemas.microsoft.com/office/drawing/2014/main" xmlns="" id="{12850930-0A01-4C9D-9406-AB9B62315F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86708" y="4028454"/>
                  <a:ext cx="79652" cy="101709"/>
                </a:xfrm>
                <a:custGeom>
                  <a:avLst/>
                  <a:gdLst>
                    <a:gd name="T0" fmla="*/ 11 w 18"/>
                    <a:gd name="T1" fmla="*/ 0 h 23"/>
                    <a:gd name="T2" fmla="*/ 0 w 18"/>
                    <a:gd name="T3" fmla="*/ 23 h 23"/>
                    <a:gd name="T4" fmla="*/ 18 w 18"/>
                    <a:gd name="T5" fmla="*/ 23 h 23"/>
                    <a:gd name="T6" fmla="*/ 11 w 18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23">
                      <a:moveTo>
                        <a:pt x="11" y="0"/>
                      </a:moveTo>
                      <a:cubicBezTo>
                        <a:pt x="5" y="6"/>
                        <a:pt x="1" y="14"/>
                        <a:pt x="0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14"/>
                        <a:pt x="15" y="6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8" name="Freeform: Shape 169">
                  <a:extLst>
                    <a:ext uri="{FF2B5EF4-FFF2-40B4-BE49-F238E27FC236}">
                      <a16:creationId xmlns:a16="http://schemas.microsoft.com/office/drawing/2014/main" xmlns="" id="{9FFBE01A-8F37-45FE-B68D-35CEA94C90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54590" y="4155897"/>
                  <a:ext cx="69849" cy="142148"/>
                </a:xfrm>
                <a:custGeom>
                  <a:avLst/>
                  <a:gdLst>
                    <a:gd name="T0" fmla="*/ 0 w 16"/>
                    <a:gd name="T1" fmla="*/ 32 h 32"/>
                    <a:gd name="T2" fmla="*/ 16 w 16"/>
                    <a:gd name="T3" fmla="*/ 27 h 32"/>
                    <a:gd name="T4" fmla="*/ 8 w 16"/>
                    <a:gd name="T5" fmla="*/ 0 h 32"/>
                    <a:gd name="T6" fmla="*/ 0 w 16"/>
                    <a:gd name="T7" fmla="*/ 0 h 32"/>
                    <a:gd name="T8" fmla="*/ 0 w 16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2">
                      <a:moveTo>
                        <a:pt x="0" y="32"/>
                      </a:moveTo>
                      <a:cubicBezTo>
                        <a:pt x="6" y="32"/>
                        <a:pt x="12" y="30"/>
                        <a:pt x="16" y="27"/>
                      </a:cubicBezTo>
                      <a:cubicBezTo>
                        <a:pt x="12" y="20"/>
                        <a:pt x="9" y="11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9" name="Freeform: Shape 170">
                  <a:extLst>
                    <a:ext uri="{FF2B5EF4-FFF2-40B4-BE49-F238E27FC236}">
                      <a16:creationId xmlns:a16="http://schemas.microsoft.com/office/drawing/2014/main" xmlns="" id="{6AA07C8F-4754-45E7-A0A4-711515552F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2654" y="3882630"/>
                  <a:ext cx="207095" cy="198517"/>
                </a:xfrm>
                <a:custGeom>
                  <a:avLst/>
                  <a:gdLst>
                    <a:gd name="T0" fmla="*/ 34 w 47"/>
                    <a:gd name="T1" fmla="*/ 27 h 45"/>
                    <a:gd name="T2" fmla="*/ 32 w 47"/>
                    <a:gd name="T3" fmla="*/ 5 h 45"/>
                    <a:gd name="T4" fmla="*/ 19 w 47"/>
                    <a:gd name="T5" fmla="*/ 0 h 45"/>
                    <a:gd name="T6" fmla="*/ 19 w 47"/>
                    <a:gd name="T7" fmla="*/ 15 h 45"/>
                    <a:gd name="T8" fmla="*/ 30 w 47"/>
                    <a:gd name="T9" fmla="*/ 15 h 45"/>
                    <a:gd name="T10" fmla="*/ 30 w 47"/>
                    <a:gd name="T11" fmla="*/ 21 h 45"/>
                    <a:gd name="T12" fmla="*/ 30 w 47"/>
                    <a:gd name="T13" fmla="*/ 21 h 45"/>
                    <a:gd name="T14" fmla="*/ 30 w 47"/>
                    <a:gd name="T15" fmla="*/ 21 h 45"/>
                    <a:gd name="T16" fmla="*/ 19 w 47"/>
                    <a:gd name="T17" fmla="*/ 21 h 45"/>
                    <a:gd name="T18" fmla="*/ 19 w 47"/>
                    <a:gd name="T19" fmla="*/ 36 h 45"/>
                    <a:gd name="T20" fmla="*/ 28 w 47"/>
                    <a:gd name="T21" fmla="*/ 33 h 45"/>
                    <a:gd name="T22" fmla="*/ 41 w 47"/>
                    <a:gd name="T23" fmla="*/ 45 h 45"/>
                    <a:gd name="T24" fmla="*/ 47 w 47"/>
                    <a:gd name="T25" fmla="*/ 40 h 45"/>
                    <a:gd name="T26" fmla="*/ 34 w 47"/>
                    <a:gd name="T27" fmla="*/ 27 h 45"/>
                    <a:gd name="T28" fmla="*/ 19 w 47"/>
                    <a:gd name="T29" fmla="*/ 0 h 45"/>
                    <a:gd name="T30" fmla="*/ 7 w 47"/>
                    <a:gd name="T31" fmla="*/ 5 h 45"/>
                    <a:gd name="T32" fmla="*/ 7 w 47"/>
                    <a:gd name="T33" fmla="*/ 30 h 45"/>
                    <a:gd name="T34" fmla="*/ 19 w 47"/>
                    <a:gd name="T35" fmla="*/ 36 h 45"/>
                    <a:gd name="T36" fmla="*/ 19 w 47"/>
                    <a:gd name="T37" fmla="*/ 21 h 45"/>
                    <a:gd name="T38" fmla="*/ 8 w 47"/>
                    <a:gd name="T39" fmla="*/ 21 h 45"/>
                    <a:gd name="T40" fmla="*/ 8 w 47"/>
                    <a:gd name="T41" fmla="*/ 15 h 45"/>
                    <a:gd name="T42" fmla="*/ 19 w 47"/>
                    <a:gd name="T43" fmla="*/ 15 h 45"/>
                    <a:gd name="T44" fmla="*/ 19 w 47"/>
                    <a:gd name="T45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7" h="45">
                      <a:moveTo>
                        <a:pt x="34" y="27"/>
                      </a:moveTo>
                      <a:cubicBezTo>
                        <a:pt x="38" y="20"/>
                        <a:pt x="38" y="11"/>
                        <a:pt x="32" y="5"/>
                      </a:cubicBezTo>
                      <a:cubicBezTo>
                        <a:pt x="28" y="2"/>
                        <a:pt x="24" y="0"/>
                        <a:pt x="19" y="0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22" y="36"/>
                        <a:pt x="26" y="35"/>
                        <a:pt x="28" y="33"/>
                      </a:cubicBezTo>
                      <a:cubicBezTo>
                        <a:pt x="41" y="45"/>
                        <a:pt x="41" y="45"/>
                        <a:pt x="41" y="45"/>
                      </a:cubicBezTo>
                      <a:cubicBezTo>
                        <a:pt x="47" y="40"/>
                        <a:pt x="47" y="40"/>
                        <a:pt x="47" y="40"/>
                      </a:cubicBezTo>
                      <a:lnTo>
                        <a:pt x="34" y="27"/>
                      </a:lnTo>
                      <a:close/>
                      <a:moveTo>
                        <a:pt x="19" y="0"/>
                      </a:moveTo>
                      <a:cubicBezTo>
                        <a:pt x="15" y="0"/>
                        <a:pt x="10" y="2"/>
                        <a:pt x="7" y="5"/>
                      </a:cubicBezTo>
                      <a:cubicBezTo>
                        <a:pt x="0" y="12"/>
                        <a:pt x="0" y="23"/>
                        <a:pt x="7" y="30"/>
                      </a:cubicBezTo>
                      <a:cubicBezTo>
                        <a:pt x="10" y="34"/>
                        <a:pt x="15" y="36"/>
                        <a:pt x="19" y="36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lnTo>
                        <a:pt x="1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0" name="Rectangle 171">
                  <a:extLst>
                    <a:ext uri="{FF2B5EF4-FFF2-40B4-BE49-F238E27FC236}">
                      <a16:creationId xmlns:a16="http://schemas.microsoft.com/office/drawing/2014/main" xmlns="" id="{3F40EA4A-AC02-4285-B031-B61395FB1E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21214" y="4266184"/>
                  <a:ext cx="30635" cy="21689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1" name="Rectangle 172">
                  <a:extLst>
                    <a:ext uri="{FF2B5EF4-FFF2-40B4-BE49-F238E27FC236}">
                      <a16:creationId xmlns:a16="http://schemas.microsoft.com/office/drawing/2014/main" xmlns="" id="{992EC547-8A48-406E-A87F-3FF16FB452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72198" y="4386274"/>
                  <a:ext cx="35537" cy="9680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2" name="Rectangle 173">
                  <a:extLst>
                    <a:ext uri="{FF2B5EF4-FFF2-40B4-BE49-F238E27FC236}">
                      <a16:creationId xmlns:a16="http://schemas.microsoft.com/office/drawing/2014/main" xmlns="" id="{7D375476-EA7F-48E8-B802-54475C184F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8083" y="4298045"/>
                  <a:ext cx="30635" cy="1850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3" name="Rectangle 174">
                  <a:extLst>
                    <a:ext uri="{FF2B5EF4-FFF2-40B4-BE49-F238E27FC236}">
                      <a16:creationId xmlns:a16="http://schemas.microsoft.com/office/drawing/2014/main" xmlns="" id="{3F65A16E-28E6-4CAE-8C2B-93506030F2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066" y="4354414"/>
                  <a:ext cx="31861" cy="12866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4" name="Rectangle 175">
                  <a:extLst>
                    <a:ext uri="{FF2B5EF4-FFF2-40B4-BE49-F238E27FC236}">
                      <a16:creationId xmlns:a16="http://schemas.microsoft.com/office/drawing/2014/main" xmlns="" id="{329E06AF-50E2-416B-A0E5-CF121CE4B0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1275" y="4337258"/>
                  <a:ext cx="35537" cy="14582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5" name="Rectangle 176">
                  <a:extLst>
                    <a:ext uri="{FF2B5EF4-FFF2-40B4-BE49-F238E27FC236}">
                      <a16:creationId xmlns:a16="http://schemas.microsoft.com/office/drawing/2014/main" xmlns="" id="{87982469-15AA-4A15-8B03-DA08AB3FE0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21214" y="4244126"/>
                  <a:ext cx="30635" cy="1348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6" name="Rectangle 177">
                  <a:extLst>
                    <a:ext uri="{FF2B5EF4-FFF2-40B4-BE49-F238E27FC236}">
                      <a16:creationId xmlns:a16="http://schemas.microsoft.com/office/drawing/2014/main" xmlns="" id="{D562599B-88C4-4B61-8AF1-E32D164703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8083" y="4275987"/>
                  <a:ext cx="30635" cy="1715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7" name="Rectangle 178">
                  <a:extLst>
                    <a:ext uri="{FF2B5EF4-FFF2-40B4-BE49-F238E27FC236}">
                      <a16:creationId xmlns:a16="http://schemas.microsoft.com/office/drawing/2014/main" xmlns="" id="{94734FA7-9159-4CB5-995B-D90DC9AB9D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066" y="4332356"/>
                  <a:ext cx="31861" cy="183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8" name="Rectangle 179">
                  <a:extLst>
                    <a:ext uri="{FF2B5EF4-FFF2-40B4-BE49-F238E27FC236}">
                      <a16:creationId xmlns:a16="http://schemas.microsoft.com/office/drawing/2014/main" xmlns="" id="{54606F41-45A4-4C31-9B98-7DB0B7B2A1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1275" y="4315200"/>
                  <a:ext cx="35537" cy="1348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9" name="Rectangle 180">
                  <a:extLst>
                    <a:ext uri="{FF2B5EF4-FFF2-40B4-BE49-F238E27FC236}">
                      <a16:creationId xmlns:a16="http://schemas.microsoft.com/office/drawing/2014/main" xmlns="" id="{FE08FF52-98C1-4AA5-A6DE-93F47FA066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72198" y="4359315"/>
                  <a:ext cx="35537" cy="1715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0" name="Freeform: Shape 181">
                  <a:extLst>
                    <a:ext uri="{FF2B5EF4-FFF2-40B4-BE49-F238E27FC236}">
                      <a16:creationId xmlns:a16="http://schemas.microsoft.com/office/drawing/2014/main" xmlns="" id="{98D8536A-6420-4140-BE3A-8EB7BB53DE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01318" y="4345836"/>
                  <a:ext cx="286747" cy="132345"/>
                </a:xfrm>
                <a:custGeom>
                  <a:avLst/>
                  <a:gdLst>
                    <a:gd name="T0" fmla="*/ 209 w 234"/>
                    <a:gd name="T1" fmla="*/ 15 h 108"/>
                    <a:gd name="T2" fmla="*/ 191 w 234"/>
                    <a:gd name="T3" fmla="*/ 108 h 108"/>
                    <a:gd name="T4" fmla="*/ 198 w 234"/>
                    <a:gd name="T5" fmla="*/ 15 h 108"/>
                    <a:gd name="T6" fmla="*/ 202 w 234"/>
                    <a:gd name="T7" fmla="*/ 47 h 108"/>
                    <a:gd name="T8" fmla="*/ 191 w 234"/>
                    <a:gd name="T9" fmla="*/ 76 h 108"/>
                    <a:gd name="T10" fmla="*/ 176 w 234"/>
                    <a:gd name="T11" fmla="*/ 108 h 108"/>
                    <a:gd name="T12" fmla="*/ 176 w 234"/>
                    <a:gd name="T13" fmla="*/ 108 h 108"/>
                    <a:gd name="T14" fmla="*/ 187 w 234"/>
                    <a:gd name="T15" fmla="*/ 36 h 108"/>
                    <a:gd name="T16" fmla="*/ 180 w 234"/>
                    <a:gd name="T17" fmla="*/ 65 h 108"/>
                    <a:gd name="T18" fmla="*/ 176 w 234"/>
                    <a:gd name="T19" fmla="*/ 108 h 108"/>
                    <a:gd name="T20" fmla="*/ 176 w 234"/>
                    <a:gd name="T21" fmla="*/ 0 h 108"/>
                    <a:gd name="T22" fmla="*/ 162 w 234"/>
                    <a:gd name="T23" fmla="*/ 65 h 108"/>
                    <a:gd name="T24" fmla="*/ 166 w 234"/>
                    <a:gd name="T25" fmla="*/ 15 h 108"/>
                    <a:gd name="T26" fmla="*/ 162 w 234"/>
                    <a:gd name="T27" fmla="*/ 108 h 108"/>
                    <a:gd name="T28" fmla="*/ 162 w 234"/>
                    <a:gd name="T29" fmla="*/ 0 h 108"/>
                    <a:gd name="T30" fmla="*/ 148 w 234"/>
                    <a:gd name="T31" fmla="*/ 36 h 108"/>
                    <a:gd name="T32" fmla="*/ 151 w 234"/>
                    <a:gd name="T33" fmla="*/ 65 h 108"/>
                    <a:gd name="T34" fmla="*/ 148 w 234"/>
                    <a:gd name="T35" fmla="*/ 108 h 108"/>
                    <a:gd name="T36" fmla="*/ 148 w 234"/>
                    <a:gd name="T37" fmla="*/ 0 h 108"/>
                    <a:gd name="T38" fmla="*/ 129 w 234"/>
                    <a:gd name="T39" fmla="*/ 65 h 108"/>
                    <a:gd name="T40" fmla="*/ 137 w 234"/>
                    <a:gd name="T41" fmla="*/ 15 h 108"/>
                    <a:gd name="T42" fmla="*/ 129 w 234"/>
                    <a:gd name="T43" fmla="*/ 108 h 108"/>
                    <a:gd name="T44" fmla="*/ 129 w 234"/>
                    <a:gd name="T45" fmla="*/ 0 h 108"/>
                    <a:gd name="T46" fmla="*/ 115 w 234"/>
                    <a:gd name="T47" fmla="*/ 36 h 108"/>
                    <a:gd name="T48" fmla="*/ 122 w 234"/>
                    <a:gd name="T49" fmla="*/ 65 h 108"/>
                    <a:gd name="T50" fmla="*/ 115 w 234"/>
                    <a:gd name="T51" fmla="*/ 108 h 108"/>
                    <a:gd name="T52" fmla="*/ 115 w 234"/>
                    <a:gd name="T53" fmla="*/ 0 h 108"/>
                    <a:gd name="T54" fmla="*/ 101 w 234"/>
                    <a:gd name="T55" fmla="*/ 65 h 108"/>
                    <a:gd name="T56" fmla="*/ 104 w 234"/>
                    <a:gd name="T57" fmla="*/ 15 h 108"/>
                    <a:gd name="T58" fmla="*/ 101 w 234"/>
                    <a:gd name="T59" fmla="*/ 108 h 108"/>
                    <a:gd name="T60" fmla="*/ 101 w 234"/>
                    <a:gd name="T61" fmla="*/ 0 h 108"/>
                    <a:gd name="T62" fmla="*/ 86 w 234"/>
                    <a:gd name="T63" fmla="*/ 36 h 108"/>
                    <a:gd name="T64" fmla="*/ 90 w 234"/>
                    <a:gd name="T65" fmla="*/ 65 h 108"/>
                    <a:gd name="T66" fmla="*/ 86 w 234"/>
                    <a:gd name="T67" fmla="*/ 108 h 108"/>
                    <a:gd name="T68" fmla="*/ 86 w 234"/>
                    <a:gd name="T69" fmla="*/ 0 h 108"/>
                    <a:gd name="T70" fmla="*/ 68 w 234"/>
                    <a:gd name="T71" fmla="*/ 65 h 108"/>
                    <a:gd name="T72" fmla="*/ 75 w 234"/>
                    <a:gd name="T73" fmla="*/ 15 h 108"/>
                    <a:gd name="T74" fmla="*/ 68 w 234"/>
                    <a:gd name="T75" fmla="*/ 108 h 108"/>
                    <a:gd name="T76" fmla="*/ 68 w 234"/>
                    <a:gd name="T77" fmla="*/ 0 h 108"/>
                    <a:gd name="T78" fmla="*/ 54 w 234"/>
                    <a:gd name="T79" fmla="*/ 36 h 108"/>
                    <a:gd name="T80" fmla="*/ 61 w 234"/>
                    <a:gd name="T81" fmla="*/ 65 h 108"/>
                    <a:gd name="T82" fmla="*/ 54 w 234"/>
                    <a:gd name="T83" fmla="*/ 108 h 108"/>
                    <a:gd name="T84" fmla="*/ 54 w 234"/>
                    <a:gd name="T85" fmla="*/ 0 h 108"/>
                    <a:gd name="T86" fmla="*/ 39 w 234"/>
                    <a:gd name="T87" fmla="*/ 65 h 108"/>
                    <a:gd name="T88" fmla="*/ 43 w 234"/>
                    <a:gd name="T89" fmla="*/ 15 h 108"/>
                    <a:gd name="T90" fmla="*/ 39 w 234"/>
                    <a:gd name="T91" fmla="*/ 108 h 108"/>
                    <a:gd name="T92" fmla="*/ 39 w 234"/>
                    <a:gd name="T93" fmla="*/ 65 h 108"/>
                    <a:gd name="T94" fmla="*/ 39 w 234"/>
                    <a:gd name="T95" fmla="*/ 0 h 108"/>
                    <a:gd name="T96" fmla="*/ 25 w 234"/>
                    <a:gd name="T97" fmla="*/ 36 h 108"/>
                    <a:gd name="T98" fmla="*/ 14 w 234"/>
                    <a:gd name="T99" fmla="*/ 36 h 108"/>
                    <a:gd name="T100" fmla="*/ 0 w 234"/>
                    <a:gd name="T101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34" h="108">
                      <a:moveTo>
                        <a:pt x="209" y="108"/>
                      </a:moveTo>
                      <a:lnTo>
                        <a:pt x="234" y="108"/>
                      </a:lnTo>
                      <a:lnTo>
                        <a:pt x="234" y="0"/>
                      </a:lnTo>
                      <a:lnTo>
                        <a:pt x="209" y="0"/>
                      </a:lnTo>
                      <a:lnTo>
                        <a:pt x="209" y="15"/>
                      </a:lnTo>
                      <a:lnTo>
                        <a:pt x="216" y="15"/>
                      </a:lnTo>
                      <a:lnTo>
                        <a:pt x="216" y="36"/>
                      </a:lnTo>
                      <a:lnTo>
                        <a:pt x="209" y="36"/>
                      </a:lnTo>
                      <a:lnTo>
                        <a:pt x="209" y="108"/>
                      </a:lnTo>
                      <a:close/>
                      <a:moveTo>
                        <a:pt x="191" y="108"/>
                      </a:moveTo>
                      <a:lnTo>
                        <a:pt x="209" y="108"/>
                      </a:lnTo>
                      <a:lnTo>
                        <a:pt x="209" y="36"/>
                      </a:lnTo>
                      <a:lnTo>
                        <a:pt x="198" y="36"/>
                      </a:lnTo>
                      <a:lnTo>
                        <a:pt x="198" y="15"/>
                      </a:lnTo>
                      <a:lnTo>
                        <a:pt x="198" y="15"/>
                      </a:lnTo>
                      <a:lnTo>
                        <a:pt x="209" y="15"/>
                      </a:lnTo>
                      <a:lnTo>
                        <a:pt x="209" y="0"/>
                      </a:lnTo>
                      <a:lnTo>
                        <a:pt x="191" y="0"/>
                      </a:lnTo>
                      <a:lnTo>
                        <a:pt x="191" y="47"/>
                      </a:lnTo>
                      <a:lnTo>
                        <a:pt x="202" y="47"/>
                      </a:lnTo>
                      <a:lnTo>
                        <a:pt x="202" y="65"/>
                      </a:lnTo>
                      <a:lnTo>
                        <a:pt x="202" y="65"/>
                      </a:lnTo>
                      <a:lnTo>
                        <a:pt x="191" y="65"/>
                      </a:lnTo>
                      <a:lnTo>
                        <a:pt x="191" y="76"/>
                      </a:lnTo>
                      <a:lnTo>
                        <a:pt x="191" y="76"/>
                      </a:lnTo>
                      <a:lnTo>
                        <a:pt x="191" y="98"/>
                      </a:lnTo>
                      <a:lnTo>
                        <a:pt x="191" y="98"/>
                      </a:lnTo>
                      <a:lnTo>
                        <a:pt x="191" y="98"/>
                      </a:lnTo>
                      <a:lnTo>
                        <a:pt x="191" y="108"/>
                      </a:lnTo>
                      <a:close/>
                      <a:moveTo>
                        <a:pt x="176" y="108"/>
                      </a:moveTo>
                      <a:lnTo>
                        <a:pt x="191" y="108"/>
                      </a:lnTo>
                      <a:lnTo>
                        <a:pt x="191" y="98"/>
                      </a:lnTo>
                      <a:lnTo>
                        <a:pt x="176" y="98"/>
                      </a:lnTo>
                      <a:lnTo>
                        <a:pt x="176" y="108"/>
                      </a:lnTo>
                      <a:lnTo>
                        <a:pt x="176" y="108"/>
                      </a:lnTo>
                      <a:close/>
                      <a:moveTo>
                        <a:pt x="191" y="0"/>
                      </a:moveTo>
                      <a:lnTo>
                        <a:pt x="176" y="0"/>
                      </a:lnTo>
                      <a:lnTo>
                        <a:pt x="176" y="15"/>
                      </a:lnTo>
                      <a:lnTo>
                        <a:pt x="187" y="15"/>
                      </a:lnTo>
                      <a:lnTo>
                        <a:pt x="187" y="36"/>
                      </a:lnTo>
                      <a:lnTo>
                        <a:pt x="176" y="36"/>
                      </a:lnTo>
                      <a:lnTo>
                        <a:pt x="176" y="76"/>
                      </a:lnTo>
                      <a:lnTo>
                        <a:pt x="191" y="76"/>
                      </a:lnTo>
                      <a:lnTo>
                        <a:pt x="191" y="65"/>
                      </a:lnTo>
                      <a:lnTo>
                        <a:pt x="180" y="65"/>
                      </a:lnTo>
                      <a:lnTo>
                        <a:pt x="180" y="47"/>
                      </a:lnTo>
                      <a:lnTo>
                        <a:pt x="191" y="47"/>
                      </a:lnTo>
                      <a:lnTo>
                        <a:pt x="191" y="0"/>
                      </a:lnTo>
                      <a:close/>
                      <a:moveTo>
                        <a:pt x="162" y="108"/>
                      </a:moveTo>
                      <a:lnTo>
                        <a:pt x="176" y="108"/>
                      </a:lnTo>
                      <a:lnTo>
                        <a:pt x="176" y="98"/>
                      </a:lnTo>
                      <a:lnTo>
                        <a:pt x="162" y="98"/>
                      </a:lnTo>
                      <a:lnTo>
                        <a:pt x="162" y="108"/>
                      </a:lnTo>
                      <a:lnTo>
                        <a:pt x="162" y="108"/>
                      </a:lnTo>
                      <a:close/>
                      <a:moveTo>
                        <a:pt x="176" y="0"/>
                      </a:moveTo>
                      <a:lnTo>
                        <a:pt x="162" y="0"/>
                      </a:lnTo>
                      <a:lnTo>
                        <a:pt x="162" y="47"/>
                      </a:lnTo>
                      <a:lnTo>
                        <a:pt x="173" y="47"/>
                      </a:lnTo>
                      <a:lnTo>
                        <a:pt x="173" y="65"/>
                      </a:lnTo>
                      <a:lnTo>
                        <a:pt x="162" y="65"/>
                      </a:lnTo>
                      <a:lnTo>
                        <a:pt x="162" y="76"/>
                      </a:lnTo>
                      <a:lnTo>
                        <a:pt x="176" y="76"/>
                      </a:lnTo>
                      <a:lnTo>
                        <a:pt x="176" y="36"/>
                      </a:lnTo>
                      <a:lnTo>
                        <a:pt x="166" y="36"/>
                      </a:lnTo>
                      <a:lnTo>
                        <a:pt x="166" y="15"/>
                      </a:lnTo>
                      <a:lnTo>
                        <a:pt x="166" y="15"/>
                      </a:lnTo>
                      <a:lnTo>
                        <a:pt x="176" y="15"/>
                      </a:lnTo>
                      <a:lnTo>
                        <a:pt x="176" y="0"/>
                      </a:lnTo>
                      <a:close/>
                      <a:moveTo>
                        <a:pt x="148" y="108"/>
                      </a:moveTo>
                      <a:lnTo>
                        <a:pt x="162" y="108"/>
                      </a:lnTo>
                      <a:lnTo>
                        <a:pt x="162" y="98"/>
                      </a:lnTo>
                      <a:lnTo>
                        <a:pt x="148" y="98"/>
                      </a:lnTo>
                      <a:lnTo>
                        <a:pt x="148" y="108"/>
                      </a:lnTo>
                      <a:lnTo>
                        <a:pt x="148" y="108"/>
                      </a:lnTo>
                      <a:close/>
                      <a:moveTo>
                        <a:pt x="162" y="0"/>
                      </a:moveTo>
                      <a:lnTo>
                        <a:pt x="148" y="0"/>
                      </a:lnTo>
                      <a:lnTo>
                        <a:pt x="148" y="15"/>
                      </a:lnTo>
                      <a:lnTo>
                        <a:pt x="155" y="15"/>
                      </a:lnTo>
                      <a:lnTo>
                        <a:pt x="155" y="36"/>
                      </a:lnTo>
                      <a:lnTo>
                        <a:pt x="148" y="36"/>
                      </a:lnTo>
                      <a:lnTo>
                        <a:pt x="148" y="76"/>
                      </a:lnTo>
                      <a:lnTo>
                        <a:pt x="162" y="76"/>
                      </a:lnTo>
                      <a:lnTo>
                        <a:pt x="162" y="65"/>
                      </a:lnTo>
                      <a:lnTo>
                        <a:pt x="151" y="65"/>
                      </a:lnTo>
                      <a:lnTo>
                        <a:pt x="151" y="65"/>
                      </a:lnTo>
                      <a:lnTo>
                        <a:pt x="151" y="47"/>
                      </a:lnTo>
                      <a:lnTo>
                        <a:pt x="162" y="47"/>
                      </a:lnTo>
                      <a:lnTo>
                        <a:pt x="162" y="0"/>
                      </a:lnTo>
                      <a:close/>
                      <a:moveTo>
                        <a:pt x="129" y="108"/>
                      </a:moveTo>
                      <a:lnTo>
                        <a:pt x="148" y="108"/>
                      </a:lnTo>
                      <a:lnTo>
                        <a:pt x="148" y="98"/>
                      </a:lnTo>
                      <a:lnTo>
                        <a:pt x="129" y="98"/>
                      </a:lnTo>
                      <a:lnTo>
                        <a:pt x="129" y="108"/>
                      </a:lnTo>
                      <a:lnTo>
                        <a:pt x="129" y="108"/>
                      </a:lnTo>
                      <a:close/>
                      <a:moveTo>
                        <a:pt x="148" y="0"/>
                      </a:moveTo>
                      <a:lnTo>
                        <a:pt x="129" y="0"/>
                      </a:lnTo>
                      <a:lnTo>
                        <a:pt x="129" y="47"/>
                      </a:lnTo>
                      <a:lnTo>
                        <a:pt x="140" y="47"/>
                      </a:lnTo>
                      <a:lnTo>
                        <a:pt x="140" y="65"/>
                      </a:lnTo>
                      <a:lnTo>
                        <a:pt x="129" y="65"/>
                      </a:lnTo>
                      <a:lnTo>
                        <a:pt x="129" y="76"/>
                      </a:lnTo>
                      <a:lnTo>
                        <a:pt x="148" y="76"/>
                      </a:lnTo>
                      <a:lnTo>
                        <a:pt x="148" y="36"/>
                      </a:lnTo>
                      <a:lnTo>
                        <a:pt x="137" y="36"/>
                      </a:lnTo>
                      <a:lnTo>
                        <a:pt x="137" y="15"/>
                      </a:lnTo>
                      <a:lnTo>
                        <a:pt x="137" y="15"/>
                      </a:lnTo>
                      <a:lnTo>
                        <a:pt x="148" y="15"/>
                      </a:lnTo>
                      <a:lnTo>
                        <a:pt x="148" y="0"/>
                      </a:lnTo>
                      <a:close/>
                      <a:moveTo>
                        <a:pt x="115" y="108"/>
                      </a:moveTo>
                      <a:lnTo>
                        <a:pt x="129" y="108"/>
                      </a:lnTo>
                      <a:lnTo>
                        <a:pt x="129" y="98"/>
                      </a:lnTo>
                      <a:lnTo>
                        <a:pt x="115" y="98"/>
                      </a:lnTo>
                      <a:lnTo>
                        <a:pt x="115" y="108"/>
                      </a:lnTo>
                      <a:lnTo>
                        <a:pt x="115" y="108"/>
                      </a:lnTo>
                      <a:close/>
                      <a:moveTo>
                        <a:pt x="129" y="0"/>
                      </a:moveTo>
                      <a:lnTo>
                        <a:pt x="115" y="0"/>
                      </a:lnTo>
                      <a:lnTo>
                        <a:pt x="115" y="15"/>
                      </a:lnTo>
                      <a:lnTo>
                        <a:pt x="126" y="15"/>
                      </a:lnTo>
                      <a:lnTo>
                        <a:pt x="126" y="36"/>
                      </a:lnTo>
                      <a:lnTo>
                        <a:pt x="115" y="36"/>
                      </a:lnTo>
                      <a:lnTo>
                        <a:pt x="115" y="76"/>
                      </a:lnTo>
                      <a:lnTo>
                        <a:pt x="129" y="76"/>
                      </a:lnTo>
                      <a:lnTo>
                        <a:pt x="129" y="65"/>
                      </a:lnTo>
                      <a:lnTo>
                        <a:pt x="122" y="65"/>
                      </a:lnTo>
                      <a:lnTo>
                        <a:pt x="122" y="65"/>
                      </a:lnTo>
                      <a:lnTo>
                        <a:pt x="122" y="47"/>
                      </a:lnTo>
                      <a:lnTo>
                        <a:pt x="129" y="47"/>
                      </a:lnTo>
                      <a:lnTo>
                        <a:pt x="129" y="0"/>
                      </a:lnTo>
                      <a:close/>
                      <a:moveTo>
                        <a:pt x="101" y="108"/>
                      </a:moveTo>
                      <a:lnTo>
                        <a:pt x="115" y="108"/>
                      </a:lnTo>
                      <a:lnTo>
                        <a:pt x="115" y="98"/>
                      </a:lnTo>
                      <a:lnTo>
                        <a:pt x="101" y="98"/>
                      </a:lnTo>
                      <a:lnTo>
                        <a:pt x="101" y="108"/>
                      </a:lnTo>
                      <a:lnTo>
                        <a:pt x="101" y="108"/>
                      </a:lnTo>
                      <a:close/>
                      <a:moveTo>
                        <a:pt x="115" y="0"/>
                      </a:moveTo>
                      <a:lnTo>
                        <a:pt x="101" y="0"/>
                      </a:lnTo>
                      <a:lnTo>
                        <a:pt x="101" y="47"/>
                      </a:lnTo>
                      <a:lnTo>
                        <a:pt x="111" y="47"/>
                      </a:lnTo>
                      <a:lnTo>
                        <a:pt x="111" y="65"/>
                      </a:lnTo>
                      <a:lnTo>
                        <a:pt x="101" y="65"/>
                      </a:lnTo>
                      <a:lnTo>
                        <a:pt x="101" y="76"/>
                      </a:lnTo>
                      <a:lnTo>
                        <a:pt x="115" y="76"/>
                      </a:lnTo>
                      <a:lnTo>
                        <a:pt x="115" y="36"/>
                      </a:lnTo>
                      <a:lnTo>
                        <a:pt x="104" y="36"/>
                      </a:lnTo>
                      <a:lnTo>
                        <a:pt x="104" y="15"/>
                      </a:lnTo>
                      <a:lnTo>
                        <a:pt x="104" y="15"/>
                      </a:lnTo>
                      <a:lnTo>
                        <a:pt x="115" y="15"/>
                      </a:lnTo>
                      <a:lnTo>
                        <a:pt x="115" y="0"/>
                      </a:lnTo>
                      <a:close/>
                      <a:moveTo>
                        <a:pt x="86" y="108"/>
                      </a:moveTo>
                      <a:lnTo>
                        <a:pt x="101" y="108"/>
                      </a:lnTo>
                      <a:lnTo>
                        <a:pt x="101" y="98"/>
                      </a:lnTo>
                      <a:lnTo>
                        <a:pt x="86" y="98"/>
                      </a:lnTo>
                      <a:lnTo>
                        <a:pt x="86" y="108"/>
                      </a:lnTo>
                      <a:lnTo>
                        <a:pt x="86" y="108"/>
                      </a:lnTo>
                      <a:close/>
                      <a:moveTo>
                        <a:pt x="101" y="0"/>
                      </a:moveTo>
                      <a:lnTo>
                        <a:pt x="86" y="0"/>
                      </a:lnTo>
                      <a:lnTo>
                        <a:pt x="86" y="15"/>
                      </a:lnTo>
                      <a:lnTo>
                        <a:pt x="93" y="15"/>
                      </a:lnTo>
                      <a:lnTo>
                        <a:pt x="93" y="36"/>
                      </a:lnTo>
                      <a:lnTo>
                        <a:pt x="86" y="36"/>
                      </a:lnTo>
                      <a:lnTo>
                        <a:pt x="86" y="76"/>
                      </a:lnTo>
                      <a:lnTo>
                        <a:pt x="101" y="76"/>
                      </a:lnTo>
                      <a:lnTo>
                        <a:pt x="101" y="65"/>
                      </a:lnTo>
                      <a:lnTo>
                        <a:pt x="90" y="65"/>
                      </a:lnTo>
                      <a:lnTo>
                        <a:pt x="90" y="65"/>
                      </a:lnTo>
                      <a:lnTo>
                        <a:pt x="90" y="47"/>
                      </a:lnTo>
                      <a:lnTo>
                        <a:pt x="101" y="47"/>
                      </a:lnTo>
                      <a:lnTo>
                        <a:pt x="101" y="0"/>
                      </a:lnTo>
                      <a:close/>
                      <a:moveTo>
                        <a:pt x="68" y="108"/>
                      </a:moveTo>
                      <a:lnTo>
                        <a:pt x="86" y="108"/>
                      </a:lnTo>
                      <a:lnTo>
                        <a:pt x="86" y="98"/>
                      </a:lnTo>
                      <a:lnTo>
                        <a:pt x="68" y="98"/>
                      </a:lnTo>
                      <a:lnTo>
                        <a:pt x="68" y="108"/>
                      </a:lnTo>
                      <a:lnTo>
                        <a:pt x="68" y="108"/>
                      </a:lnTo>
                      <a:close/>
                      <a:moveTo>
                        <a:pt x="86" y="0"/>
                      </a:moveTo>
                      <a:lnTo>
                        <a:pt x="68" y="0"/>
                      </a:lnTo>
                      <a:lnTo>
                        <a:pt x="68" y="47"/>
                      </a:lnTo>
                      <a:lnTo>
                        <a:pt x="79" y="47"/>
                      </a:lnTo>
                      <a:lnTo>
                        <a:pt x="79" y="65"/>
                      </a:lnTo>
                      <a:lnTo>
                        <a:pt x="68" y="65"/>
                      </a:lnTo>
                      <a:lnTo>
                        <a:pt x="68" y="76"/>
                      </a:lnTo>
                      <a:lnTo>
                        <a:pt x="86" y="76"/>
                      </a:lnTo>
                      <a:lnTo>
                        <a:pt x="86" y="36"/>
                      </a:lnTo>
                      <a:lnTo>
                        <a:pt x="75" y="36"/>
                      </a:lnTo>
                      <a:lnTo>
                        <a:pt x="75" y="15"/>
                      </a:lnTo>
                      <a:lnTo>
                        <a:pt x="75" y="15"/>
                      </a:lnTo>
                      <a:lnTo>
                        <a:pt x="86" y="15"/>
                      </a:lnTo>
                      <a:lnTo>
                        <a:pt x="86" y="0"/>
                      </a:lnTo>
                      <a:close/>
                      <a:moveTo>
                        <a:pt x="54" y="108"/>
                      </a:moveTo>
                      <a:lnTo>
                        <a:pt x="68" y="108"/>
                      </a:lnTo>
                      <a:lnTo>
                        <a:pt x="68" y="98"/>
                      </a:lnTo>
                      <a:lnTo>
                        <a:pt x="54" y="98"/>
                      </a:lnTo>
                      <a:lnTo>
                        <a:pt x="54" y="108"/>
                      </a:lnTo>
                      <a:lnTo>
                        <a:pt x="54" y="108"/>
                      </a:lnTo>
                      <a:close/>
                      <a:moveTo>
                        <a:pt x="68" y="0"/>
                      </a:moveTo>
                      <a:lnTo>
                        <a:pt x="54" y="0"/>
                      </a:lnTo>
                      <a:lnTo>
                        <a:pt x="54" y="15"/>
                      </a:lnTo>
                      <a:lnTo>
                        <a:pt x="65" y="15"/>
                      </a:lnTo>
                      <a:lnTo>
                        <a:pt x="65" y="36"/>
                      </a:lnTo>
                      <a:lnTo>
                        <a:pt x="54" y="36"/>
                      </a:lnTo>
                      <a:lnTo>
                        <a:pt x="54" y="76"/>
                      </a:lnTo>
                      <a:lnTo>
                        <a:pt x="68" y="76"/>
                      </a:lnTo>
                      <a:lnTo>
                        <a:pt x="68" y="65"/>
                      </a:lnTo>
                      <a:lnTo>
                        <a:pt x="61" y="65"/>
                      </a:lnTo>
                      <a:lnTo>
                        <a:pt x="61" y="65"/>
                      </a:lnTo>
                      <a:lnTo>
                        <a:pt x="61" y="47"/>
                      </a:lnTo>
                      <a:lnTo>
                        <a:pt x="68" y="47"/>
                      </a:lnTo>
                      <a:lnTo>
                        <a:pt x="68" y="0"/>
                      </a:lnTo>
                      <a:close/>
                      <a:moveTo>
                        <a:pt x="39" y="108"/>
                      </a:moveTo>
                      <a:lnTo>
                        <a:pt x="54" y="108"/>
                      </a:lnTo>
                      <a:lnTo>
                        <a:pt x="54" y="98"/>
                      </a:lnTo>
                      <a:lnTo>
                        <a:pt x="39" y="98"/>
                      </a:lnTo>
                      <a:lnTo>
                        <a:pt x="39" y="108"/>
                      </a:lnTo>
                      <a:lnTo>
                        <a:pt x="39" y="108"/>
                      </a:lnTo>
                      <a:close/>
                      <a:moveTo>
                        <a:pt x="54" y="0"/>
                      </a:moveTo>
                      <a:lnTo>
                        <a:pt x="39" y="0"/>
                      </a:lnTo>
                      <a:lnTo>
                        <a:pt x="39" y="47"/>
                      </a:lnTo>
                      <a:lnTo>
                        <a:pt x="50" y="47"/>
                      </a:lnTo>
                      <a:lnTo>
                        <a:pt x="50" y="65"/>
                      </a:lnTo>
                      <a:lnTo>
                        <a:pt x="39" y="65"/>
                      </a:lnTo>
                      <a:lnTo>
                        <a:pt x="39" y="76"/>
                      </a:lnTo>
                      <a:lnTo>
                        <a:pt x="54" y="76"/>
                      </a:lnTo>
                      <a:lnTo>
                        <a:pt x="54" y="36"/>
                      </a:lnTo>
                      <a:lnTo>
                        <a:pt x="43" y="36"/>
                      </a:lnTo>
                      <a:lnTo>
                        <a:pt x="43" y="15"/>
                      </a:lnTo>
                      <a:lnTo>
                        <a:pt x="43" y="15"/>
                      </a:lnTo>
                      <a:lnTo>
                        <a:pt x="54" y="15"/>
                      </a:lnTo>
                      <a:lnTo>
                        <a:pt x="54" y="0"/>
                      </a:lnTo>
                      <a:close/>
                      <a:moveTo>
                        <a:pt x="25" y="108"/>
                      </a:moveTo>
                      <a:lnTo>
                        <a:pt x="39" y="108"/>
                      </a:lnTo>
                      <a:lnTo>
                        <a:pt x="39" y="98"/>
                      </a:lnTo>
                      <a:lnTo>
                        <a:pt x="39" y="98"/>
                      </a:lnTo>
                      <a:lnTo>
                        <a:pt x="39" y="76"/>
                      </a:lnTo>
                      <a:lnTo>
                        <a:pt x="39" y="76"/>
                      </a:lnTo>
                      <a:lnTo>
                        <a:pt x="39" y="65"/>
                      </a:lnTo>
                      <a:lnTo>
                        <a:pt x="29" y="65"/>
                      </a:lnTo>
                      <a:lnTo>
                        <a:pt x="29" y="65"/>
                      </a:lnTo>
                      <a:lnTo>
                        <a:pt x="29" y="47"/>
                      </a:lnTo>
                      <a:lnTo>
                        <a:pt x="39" y="47"/>
                      </a:lnTo>
                      <a:lnTo>
                        <a:pt x="39" y="0"/>
                      </a:lnTo>
                      <a:lnTo>
                        <a:pt x="25" y="0"/>
                      </a:lnTo>
                      <a:lnTo>
                        <a:pt x="25" y="15"/>
                      </a:lnTo>
                      <a:lnTo>
                        <a:pt x="36" y="15"/>
                      </a:lnTo>
                      <a:lnTo>
                        <a:pt x="36" y="36"/>
                      </a:lnTo>
                      <a:lnTo>
                        <a:pt x="25" y="36"/>
                      </a:lnTo>
                      <a:lnTo>
                        <a:pt x="25" y="108"/>
                      </a:lnTo>
                      <a:close/>
                      <a:moveTo>
                        <a:pt x="0" y="108"/>
                      </a:moveTo>
                      <a:lnTo>
                        <a:pt x="25" y="108"/>
                      </a:lnTo>
                      <a:lnTo>
                        <a:pt x="25" y="36"/>
                      </a:lnTo>
                      <a:lnTo>
                        <a:pt x="14" y="36"/>
                      </a:lnTo>
                      <a:lnTo>
                        <a:pt x="14" y="15"/>
                      </a:lnTo>
                      <a:lnTo>
                        <a:pt x="14" y="15"/>
                      </a:lnTo>
                      <a:lnTo>
                        <a:pt x="25" y="15"/>
                      </a:lnTo>
                      <a:lnTo>
                        <a:pt x="25" y="0"/>
                      </a:lnTo>
                      <a:lnTo>
                        <a:pt x="0" y="0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1" name="Freeform: Shape 182">
                  <a:extLst>
                    <a:ext uri="{FF2B5EF4-FFF2-40B4-BE49-F238E27FC236}">
                      <a16:creationId xmlns:a16="http://schemas.microsoft.com/office/drawing/2014/main" xmlns="" id="{EC3DDA50-8D53-4BDA-9447-F899FFED4D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54011" y="4284565"/>
                  <a:ext cx="162980" cy="39213"/>
                </a:xfrm>
                <a:custGeom>
                  <a:avLst/>
                  <a:gdLst>
                    <a:gd name="T0" fmla="*/ 0 w 37"/>
                    <a:gd name="T1" fmla="*/ 5 h 9"/>
                    <a:gd name="T2" fmla="*/ 3 w 37"/>
                    <a:gd name="T3" fmla="*/ 9 h 9"/>
                    <a:gd name="T4" fmla="*/ 19 w 37"/>
                    <a:gd name="T5" fmla="*/ 5 h 9"/>
                    <a:gd name="T6" fmla="*/ 35 w 37"/>
                    <a:gd name="T7" fmla="*/ 9 h 9"/>
                    <a:gd name="T8" fmla="*/ 37 w 37"/>
                    <a:gd name="T9" fmla="*/ 5 h 9"/>
                    <a:gd name="T10" fmla="*/ 19 w 37"/>
                    <a:gd name="T11" fmla="*/ 0 h 9"/>
                    <a:gd name="T12" fmla="*/ 0 w 37"/>
                    <a:gd name="T13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" h="9">
                      <a:moveTo>
                        <a:pt x="0" y="5"/>
                      </a:move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7" y="7"/>
                        <a:pt x="13" y="5"/>
                        <a:pt x="19" y="5"/>
                      </a:cubicBezTo>
                      <a:cubicBezTo>
                        <a:pt x="25" y="5"/>
                        <a:pt x="30" y="7"/>
                        <a:pt x="35" y="9"/>
                      </a:cubicBez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2" y="2"/>
                        <a:pt x="25" y="0"/>
                        <a:pt x="19" y="0"/>
                      </a:cubicBezTo>
                      <a:cubicBezTo>
                        <a:pt x="12" y="0"/>
                        <a:pt x="5" y="2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2" name="Freeform: Shape 183">
                  <a:extLst>
                    <a:ext uri="{FF2B5EF4-FFF2-40B4-BE49-F238E27FC236}">
                      <a16:creationId xmlns:a16="http://schemas.microsoft.com/office/drawing/2014/main" xmlns="" id="{C8B56F7E-55DD-4BE1-B16E-E83346E7CA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27052" y="4240450"/>
                  <a:ext cx="221800" cy="47791"/>
                </a:xfrm>
                <a:custGeom>
                  <a:avLst/>
                  <a:gdLst>
                    <a:gd name="T0" fmla="*/ 50 w 50"/>
                    <a:gd name="T1" fmla="*/ 6 h 11"/>
                    <a:gd name="T2" fmla="*/ 25 w 50"/>
                    <a:gd name="T3" fmla="*/ 0 h 11"/>
                    <a:gd name="T4" fmla="*/ 0 w 50"/>
                    <a:gd name="T5" fmla="*/ 6 h 11"/>
                    <a:gd name="T6" fmla="*/ 2 w 50"/>
                    <a:gd name="T7" fmla="*/ 11 h 11"/>
                    <a:gd name="T8" fmla="*/ 25 w 50"/>
                    <a:gd name="T9" fmla="*/ 5 h 11"/>
                    <a:gd name="T10" fmla="*/ 47 w 50"/>
                    <a:gd name="T11" fmla="*/ 11 h 11"/>
                    <a:gd name="T12" fmla="*/ 50 w 50"/>
                    <a:gd name="T13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" h="11">
                      <a:moveTo>
                        <a:pt x="50" y="6"/>
                      </a:moveTo>
                      <a:cubicBezTo>
                        <a:pt x="43" y="2"/>
                        <a:pt x="34" y="0"/>
                        <a:pt x="25" y="0"/>
                      </a:cubicBezTo>
                      <a:cubicBezTo>
                        <a:pt x="16" y="0"/>
                        <a:pt x="7" y="2"/>
                        <a:pt x="0" y="6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9" y="7"/>
                        <a:pt x="17" y="5"/>
                        <a:pt x="25" y="5"/>
                      </a:cubicBezTo>
                      <a:cubicBezTo>
                        <a:pt x="33" y="5"/>
                        <a:pt x="41" y="7"/>
                        <a:pt x="47" y="11"/>
                      </a:cubicBezTo>
                      <a:lnTo>
                        <a:pt x="50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6" name="Freeform: Shape 28">
              <a:extLst>
                <a:ext uri="{FF2B5EF4-FFF2-40B4-BE49-F238E27FC236}">
                  <a16:creationId xmlns:a16="http://schemas.microsoft.com/office/drawing/2014/main" xmlns="" id="{97166F2E-2824-4FAE-A22E-4E04586CC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30842" y="5073179"/>
              <a:ext cx="135972" cy="135972"/>
            </a:xfrm>
            <a:custGeom>
              <a:avLst/>
              <a:gdLst>
                <a:gd name="T0" fmla="*/ 72 w 86"/>
                <a:gd name="T1" fmla="*/ 86 h 86"/>
                <a:gd name="T2" fmla="*/ 0 w 86"/>
                <a:gd name="T3" fmla="*/ 18 h 86"/>
                <a:gd name="T4" fmla="*/ 18 w 86"/>
                <a:gd name="T5" fmla="*/ 0 h 86"/>
                <a:gd name="T6" fmla="*/ 86 w 86"/>
                <a:gd name="T7" fmla="*/ 72 h 86"/>
                <a:gd name="T8" fmla="*/ 72 w 86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6">
                  <a:moveTo>
                    <a:pt x="72" y="86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86" y="72"/>
                  </a:lnTo>
                  <a:lnTo>
                    <a:pt x="72" y="86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29">
              <a:extLst>
                <a:ext uri="{FF2B5EF4-FFF2-40B4-BE49-F238E27FC236}">
                  <a16:creationId xmlns:a16="http://schemas.microsoft.com/office/drawing/2014/main" xmlns="" id="{398FFA3C-D983-4A1D-9C4E-D1AD35C9D06B}"/>
                </a:ext>
              </a:extLst>
            </p:cNvPr>
            <p:cNvGrpSpPr/>
            <p:nvPr/>
          </p:nvGrpSpPr>
          <p:grpSpPr>
            <a:xfrm>
              <a:off x="6480537" y="2018547"/>
              <a:ext cx="3680737" cy="3543186"/>
              <a:chOff x="3200445" y="1228386"/>
              <a:chExt cx="2852761" cy="2746150"/>
            </a:xfrm>
            <a:solidFill>
              <a:schemeClr val="accent4"/>
            </a:solidFill>
          </p:grpSpPr>
          <p:sp>
            <p:nvSpPr>
              <p:cNvPr id="90" name="Freeform: Shape 30">
                <a:extLst>
                  <a:ext uri="{FF2B5EF4-FFF2-40B4-BE49-F238E27FC236}">
                    <a16:creationId xmlns:a16="http://schemas.microsoft.com/office/drawing/2014/main" xmlns="" id="{553F8231-9DC6-47B8-A9B1-38CBD8CFF4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1972" y="1364407"/>
                <a:ext cx="162980" cy="164205"/>
              </a:xfrm>
              <a:custGeom>
                <a:avLst/>
                <a:gdLst>
                  <a:gd name="T0" fmla="*/ 18 w 37"/>
                  <a:gd name="T1" fmla="*/ 37 h 37"/>
                  <a:gd name="T2" fmla="*/ 19 w 37"/>
                  <a:gd name="T3" fmla="*/ 37 h 37"/>
                  <a:gd name="T4" fmla="*/ 37 w 37"/>
                  <a:gd name="T5" fmla="*/ 18 h 37"/>
                  <a:gd name="T6" fmla="*/ 23 w 37"/>
                  <a:gd name="T7" fmla="*/ 0 h 37"/>
                  <a:gd name="T8" fmla="*/ 1 w 37"/>
                  <a:gd name="T9" fmla="*/ 12 h 37"/>
                  <a:gd name="T10" fmla="*/ 0 w 37"/>
                  <a:gd name="T11" fmla="*/ 18 h 37"/>
                  <a:gd name="T12" fmla="*/ 10 w 37"/>
                  <a:gd name="T13" fmla="*/ 24 h 37"/>
                  <a:gd name="T14" fmla="*/ 18 w 37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37">
                    <a:moveTo>
                      <a:pt x="18" y="37"/>
                    </a:moveTo>
                    <a:cubicBezTo>
                      <a:pt x="18" y="37"/>
                      <a:pt x="18" y="37"/>
                      <a:pt x="19" y="37"/>
                    </a:cubicBezTo>
                    <a:cubicBezTo>
                      <a:pt x="29" y="37"/>
                      <a:pt x="37" y="29"/>
                      <a:pt x="37" y="18"/>
                    </a:cubicBezTo>
                    <a:cubicBezTo>
                      <a:pt x="37" y="10"/>
                      <a:pt x="31" y="2"/>
                      <a:pt x="23" y="0"/>
                    </a:cubicBezTo>
                    <a:cubicBezTo>
                      <a:pt x="16" y="4"/>
                      <a:pt x="8" y="8"/>
                      <a:pt x="1" y="12"/>
                    </a:cubicBezTo>
                    <a:cubicBezTo>
                      <a:pt x="1" y="14"/>
                      <a:pt x="0" y="16"/>
                      <a:pt x="0" y="18"/>
                    </a:cubicBezTo>
                    <a:cubicBezTo>
                      <a:pt x="4" y="19"/>
                      <a:pt x="7" y="21"/>
                      <a:pt x="10" y="24"/>
                    </a:cubicBezTo>
                    <a:cubicBezTo>
                      <a:pt x="14" y="28"/>
                      <a:pt x="16" y="32"/>
                      <a:pt x="18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Freeform: Shape 31">
                <a:extLst>
                  <a:ext uri="{FF2B5EF4-FFF2-40B4-BE49-F238E27FC236}">
                    <a16:creationId xmlns:a16="http://schemas.microsoft.com/office/drawing/2014/main" xmlns="" id="{054BC5AE-DDAA-4E3A-A6B2-E7C9552ABE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8431" y="1422001"/>
                <a:ext cx="35537" cy="49017"/>
              </a:xfrm>
              <a:custGeom>
                <a:avLst/>
                <a:gdLst>
                  <a:gd name="T0" fmla="*/ 0 w 29"/>
                  <a:gd name="T1" fmla="*/ 40 h 40"/>
                  <a:gd name="T2" fmla="*/ 29 w 29"/>
                  <a:gd name="T3" fmla="*/ 18 h 40"/>
                  <a:gd name="T4" fmla="*/ 0 w 29"/>
                  <a:gd name="T5" fmla="*/ 0 h 40"/>
                  <a:gd name="T6" fmla="*/ 0 w 29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0">
                    <a:moveTo>
                      <a:pt x="0" y="40"/>
                    </a:moveTo>
                    <a:lnTo>
                      <a:pt x="29" y="18"/>
                    </a:lnTo>
                    <a:lnTo>
                      <a:pt x="0" y="0"/>
                    </a:lnTo>
                    <a:lnTo>
                      <a:pt x="0" y="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Freeform: Shape 32">
                <a:extLst>
                  <a:ext uri="{FF2B5EF4-FFF2-40B4-BE49-F238E27FC236}">
                    <a16:creationId xmlns:a16="http://schemas.microsoft.com/office/drawing/2014/main" xmlns="" id="{43DBE911-391F-452E-8C61-562DFB94C7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5012" y="1426903"/>
                <a:ext cx="18381" cy="13480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3 h 3"/>
                  <a:gd name="T4" fmla="*/ 4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1" y="3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Freeform: Shape 33">
                <a:extLst>
                  <a:ext uri="{FF2B5EF4-FFF2-40B4-BE49-F238E27FC236}">
                    <a16:creationId xmlns:a16="http://schemas.microsoft.com/office/drawing/2014/main" xmlns="" id="{DBF394C9-C218-4481-9834-66299E929D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4316" y="1355829"/>
                <a:ext cx="40439" cy="40439"/>
              </a:xfrm>
              <a:custGeom>
                <a:avLst/>
                <a:gdLst>
                  <a:gd name="T0" fmla="*/ 0 w 33"/>
                  <a:gd name="T1" fmla="*/ 7 h 33"/>
                  <a:gd name="T2" fmla="*/ 25 w 33"/>
                  <a:gd name="T3" fmla="*/ 33 h 33"/>
                  <a:gd name="T4" fmla="*/ 33 w 33"/>
                  <a:gd name="T5" fmla="*/ 0 h 33"/>
                  <a:gd name="T6" fmla="*/ 0 w 33"/>
                  <a:gd name="T7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3">
                    <a:moveTo>
                      <a:pt x="0" y="7"/>
                    </a:moveTo>
                    <a:lnTo>
                      <a:pt x="25" y="33"/>
                    </a:lnTo>
                    <a:lnTo>
                      <a:pt x="33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Freeform: Shape 34">
                <a:extLst>
                  <a:ext uri="{FF2B5EF4-FFF2-40B4-BE49-F238E27FC236}">
                    <a16:creationId xmlns:a16="http://schemas.microsoft.com/office/drawing/2014/main" xmlns="" id="{02A22FC7-FDEC-4D18-8CEA-69800646CC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4316" y="1493075"/>
                <a:ext cx="40439" cy="44115"/>
              </a:xfrm>
              <a:custGeom>
                <a:avLst/>
                <a:gdLst>
                  <a:gd name="T0" fmla="*/ 25 w 33"/>
                  <a:gd name="T1" fmla="*/ 0 h 36"/>
                  <a:gd name="T2" fmla="*/ 0 w 33"/>
                  <a:gd name="T3" fmla="*/ 29 h 36"/>
                  <a:gd name="T4" fmla="*/ 33 w 33"/>
                  <a:gd name="T5" fmla="*/ 36 h 36"/>
                  <a:gd name="T6" fmla="*/ 25 w 33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6">
                    <a:moveTo>
                      <a:pt x="25" y="0"/>
                    </a:moveTo>
                    <a:lnTo>
                      <a:pt x="0" y="29"/>
                    </a:lnTo>
                    <a:lnTo>
                      <a:pt x="33" y="36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Freeform: Shape 35">
                <a:extLst>
                  <a:ext uri="{FF2B5EF4-FFF2-40B4-BE49-F238E27FC236}">
                    <a16:creationId xmlns:a16="http://schemas.microsoft.com/office/drawing/2014/main" xmlns="" id="{B5B66634-C1A8-4B32-9B54-4990473F37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0610" y="1448960"/>
                <a:ext cx="357820" cy="220574"/>
              </a:xfrm>
              <a:custGeom>
                <a:avLst/>
                <a:gdLst>
                  <a:gd name="T0" fmla="*/ 66 w 81"/>
                  <a:gd name="T1" fmla="*/ 21 h 50"/>
                  <a:gd name="T2" fmla="*/ 64 w 81"/>
                  <a:gd name="T3" fmla="*/ 21 h 50"/>
                  <a:gd name="T4" fmla="*/ 57 w 81"/>
                  <a:gd name="T5" fmla="*/ 24 h 50"/>
                  <a:gd name="T6" fmla="*/ 57 w 81"/>
                  <a:gd name="T7" fmla="*/ 20 h 50"/>
                  <a:gd name="T8" fmla="*/ 56 w 81"/>
                  <a:gd name="T9" fmla="*/ 18 h 50"/>
                  <a:gd name="T10" fmla="*/ 41 w 81"/>
                  <a:gd name="T11" fmla="*/ 1 h 50"/>
                  <a:gd name="T12" fmla="*/ 39 w 81"/>
                  <a:gd name="T13" fmla="*/ 1 h 50"/>
                  <a:gd name="T14" fmla="*/ 32 w 81"/>
                  <a:gd name="T15" fmla="*/ 0 h 50"/>
                  <a:gd name="T16" fmla="*/ 31 w 81"/>
                  <a:gd name="T17" fmla="*/ 0 h 50"/>
                  <a:gd name="T18" fmla="*/ 31 w 81"/>
                  <a:gd name="T19" fmla="*/ 0 h 50"/>
                  <a:gd name="T20" fmla="*/ 9 w 81"/>
                  <a:gd name="T21" fmla="*/ 15 h 50"/>
                  <a:gd name="T22" fmla="*/ 7 w 81"/>
                  <a:gd name="T23" fmla="*/ 25 h 50"/>
                  <a:gd name="T24" fmla="*/ 8 w 81"/>
                  <a:gd name="T25" fmla="*/ 32 h 50"/>
                  <a:gd name="T26" fmla="*/ 0 w 81"/>
                  <a:gd name="T27" fmla="*/ 41 h 50"/>
                  <a:gd name="T28" fmla="*/ 9 w 81"/>
                  <a:gd name="T29" fmla="*/ 50 h 50"/>
                  <a:gd name="T30" fmla="*/ 32 w 81"/>
                  <a:gd name="T31" fmla="*/ 50 h 50"/>
                  <a:gd name="T32" fmla="*/ 33 w 81"/>
                  <a:gd name="T33" fmla="*/ 50 h 50"/>
                  <a:gd name="T34" fmla="*/ 66 w 81"/>
                  <a:gd name="T35" fmla="*/ 50 h 50"/>
                  <a:gd name="T36" fmla="*/ 81 w 81"/>
                  <a:gd name="T37" fmla="*/ 35 h 50"/>
                  <a:gd name="T38" fmla="*/ 66 w 81"/>
                  <a:gd name="T39" fmla="*/ 2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1" h="50">
                    <a:moveTo>
                      <a:pt x="66" y="21"/>
                    </a:moveTo>
                    <a:cubicBezTo>
                      <a:pt x="66" y="21"/>
                      <a:pt x="65" y="21"/>
                      <a:pt x="64" y="21"/>
                    </a:cubicBezTo>
                    <a:cubicBezTo>
                      <a:pt x="62" y="21"/>
                      <a:pt x="59" y="23"/>
                      <a:pt x="57" y="24"/>
                    </a:cubicBezTo>
                    <a:cubicBezTo>
                      <a:pt x="57" y="23"/>
                      <a:pt x="57" y="22"/>
                      <a:pt x="57" y="20"/>
                    </a:cubicBezTo>
                    <a:cubicBezTo>
                      <a:pt x="57" y="19"/>
                      <a:pt x="56" y="18"/>
                      <a:pt x="56" y="18"/>
                    </a:cubicBezTo>
                    <a:cubicBezTo>
                      <a:pt x="54" y="10"/>
                      <a:pt x="48" y="4"/>
                      <a:pt x="41" y="1"/>
                    </a:cubicBezTo>
                    <a:cubicBezTo>
                      <a:pt x="40" y="1"/>
                      <a:pt x="40" y="1"/>
                      <a:pt x="39" y="1"/>
                    </a:cubicBezTo>
                    <a:cubicBezTo>
                      <a:pt x="37" y="0"/>
                      <a:pt x="35" y="0"/>
                      <a:pt x="32" y="0"/>
                    </a:cubicBezTo>
                    <a:cubicBezTo>
                      <a:pt x="32" y="0"/>
                      <a:pt x="32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4" y="5"/>
                      <a:pt x="16" y="10"/>
                      <a:pt x="9" y="15"/>
                    </a:cubicBezTo>
                    <a:cubicBezTo>
                      <a:pt x="8" y="18"/>
                      <a:pt x="7" y="21"/>
                      <a:pt x="7" y="25"/>
                    </a:cubicBezTo>
                    <a:cubicBezTo>
                      <a:pt x="7" y="27"/>
                      <a:pt x="8" y="30"/>
                      <a:pt x="8" y="32"/>
                    </a:cubicBezTo>
                    <a:cubicBezTo>
                      <a:pt x="4" y="32"/>
                      <a:pt x="0" y="36"/>
                      <a:pt x="0" y="41"/>
                    </a:cubicBezTo>
                    <a:cubicBezTo>
                      <a:pt x="0" y="46"/>
                      <a:pt x="4" y="50"/>
                      <a:pt x="9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74" y="50"/>
                      <a:pt x="81" y="43"/>
                      <a:pt x="81" y="35"/>
                    </a:cubicBezTo>
                    <a:cubicBezTo>
                      <a:pt x="81" y="27"/>
                      <a:pt x="74" y="21"/>
                      <a:pt x="66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Freeform: Shape 36">
                <a:extLst>
                  <a:ext uri="{FF2B5EF4-FFF2-40B4-BE49-F238E27FC236}">
                    <a16:creationId xmlns:a16="http://schemas.microsoft.com/office/drawing/2014/main" xmlns="" id="{7E6E01E5-B001-4299-ABA1-5013F65500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8761" y="3524809"/>
                <a:ext cx="318607" cy="344341"/>
              </a:xfrm>
              <a:custGeom>
                <a:avLst/>
                <a:gdLst>
                  <a:gd name="T0" fmla="*/ 60 w 72"/>
                  <a:gd name="T1" fmla="*/ 2 h 78"/>
                  <a:gd name="T2" fmla="*/ 60 w 72"/>
                  <a:gd name="T3" fmla="*/ 26 h 78"/>
                  <a:gd name="T4" fmla="*/ 64 w 72"/>
                  <a:gd name="T5" fmla="*/ 37 h 78"/>
                  <a:gd name="T6" fmla="*/ 66 w 72"/>
                  <a:gd name="T7" fmla="*/ 43 h 78"/>
                  <a:gd name="T8" fmla="*/ 60 w 72"/>
                  <a:gd name="T9" fmla="*/ 50 h 78"/>
                  <a:gd name="T10" fmla="*/ 56 w 72"/>
                  <a:gd name="T11" fmla="*/ 53 h 78"/>
                  <a:gd name="T12" fmla="*/ 60 w 72"/>
                  <a:gd name="T13" fmla="*/ 50 h 78"/>
                  <a:gd name="T14" fmla="*/ 60 w 72"/>
                  <a:gd name="T15" fmla="*/ 44 h 78"/>
                  <a:gd name="T16" fmla="*/ 56 w 72"/>
                  <a:gd name="T17" fmla="*/ 33 h 78"/>
                  <a:gd name="T18" fmla="*/ 60 w 72"/>
                  <a:gd name="T19" fmla="*/ 26 h 78"/>
                  <a:gd name="T20" fmla="*/ 55 w 72"/>
                  <a:gd name="T21" fmla="*/ 46 h 78"/>
                  <a:gd name="T22" fmla="*/ 55 w 72"/>
                  <a:gd name="T23" fmla="*/ 53 h 78"/>
                  <a:gd name="T24" fmla="*/ 55 w 72"/>
                  <a:gd name="T25" fmla="*/ 1 h 78"/>
                  <a:gd name="T26" fmla="*/ 55 w 72"/>
                  <a:gd name="T27" fmla="*/ 9 h 78"/>
                  <a:gd name="T28" fmla="*/ 55 w 72"/>
                  <a:gd name="T29" fmla="*/ 16 h 78"/>
                  <a:gd name="T30" fmla="*/ 60 w 72"/>
                  <a:gd name="T31" fmla="*/ 21 h 78"/>
                  <a:gd name="T32" fmla="*/ 31 w 72"/>
                  <a:gd name="T33" fmla="*/ 71 h 78"/>
                  <a:gd name="T34" fmla="*/ 55 w 72"/>
                  <a:gd name="T35" fmla="*/ 46 h 78"/>
                  <a:gd name="T36" fmla="*/ 50 w 72"/>
                  <a:gd name="T37" fmla="*/ 28 h 78"/>
                  <a:gd name="T38" fmla="*/ 55 w 72"/>
                  <a:gd name="T39" fmla="*/ 27 h 78"/>
                  <a:gd name="T40" fmla="*/ 55 w 72"/>
                  <a:gd name="T41" fmla="*/ 21 h 78"/>
                  <a:gd name="T42" fmla="*/ 50 w 72"/>
                  <a:gd name="T43" fmla="*/ 10 h 78"/>
                  <a:gd name="T44" fmla="*/ 55 w 72"/>
                  <a:gd name="T45" fmla="*/ 4 h 78"/>
                  <a:gd name="T46" fmla="*/ 44 w 72"/>
                  <a:gd name="T47" fmla="*/ 4 h 78"/>
                  <a:gd name="T48" fmla="*/ 22 w 72"/>
                  <a:gd name="T49" fmla="*/ 55 h 78"/>
                  <a:gd name="T50" fmla="*/ 22 w 72"/>
                  <a:gd name="T51" fmla="*/ 60 h 78"/>
                  <a:gd name="T52" fmla="*/ 26 w 72"/>
                  <a:gd name="T53" fmla="*/ 71 h 78"/>
                  <a:gd name="T54" fmla="*/ 22 w 72"/>
                  <a:gd name="T55" fmla="*/ 76 h 78"/>
                  <a:gd name="T56" fmla="*/ 22 w 72"/>
                  <a:gd name="T57" fmla="*/ 72 h 78"/>
                  <a:gd name="T58" fmla="*/ 22 w 72"/>
                  <a:gd name="T59" fmla="*/ 66 h 78"/>
                  <a:gd name="T60" fmla="*/ 16 w 72"/>
                  <a:gd name="T61" fmla="*/ 61 h 78"/>
                  <a:gd name="T62" fmla="*/ 20 w 72"/>
                  <a:gd name="T63" fmla="*/ 29 h 78"/>
                  <a:gd name="T64" fmla="*/ 17 w 72"/>
                  <a:gd name="T65" fmla="*/ 37 h 78"/>
                  <a:gd name="T66" fmla="*/ 16 w 72"/>
                  <a:gd name="T67" fmla="*/ 43 h 78"/>
                  <a:gd name="T68" fmla="*/ 20 w 72"/>
                  <a:gd name="T69" fmla="*/ 49 h 78"/>
                  <a:gd name="T70" fmla="*/ 22 w 72"/>
                  <a:gd name="T71" fmla="*/ 54 h 78"/>
                  <a:gd name="T72" fmla="*/ 11 w 72"/>
                  <a:gd name="T73" fmla="*/ 12 h 78"/>
                  <a:gd name="T74" fmla="*/ 10 w 72"/>
                  <a:gd name="T75" fmla="*/ 20 h 78"/>
                  <a:gd name="T76" fmla="*/ 14 w 72"/>
                  <a:gd name="T77" fmla="*/ 26 h 78"/>
                  <a:gd name="T78" fmla="*/ 16 w 72"/>
                  <a:gd name="T79" fmla="*/ 31 h 78"/>
                  <a:gd name="T80" fmla="*/ 16 w 72"/>
                  <a:gd name="T81" fmla="*/ 11 h 78"/>
                  <a:gd name="T82" fmla="*/ 16 w 72"/>
                  <a:gd name="T83" fmla="*/ 78 h 78"/>
                  <a:gd name="T84" fmla="*/ 15 w 72"/>
                  <a:gd name="T85" fmla="*/ 55 h 78"/>
                  <a:gd name="T86" fmla="*/ 13 w 72"/>
                  <a:gd name="T87" fmla="*/ 50 h 78"/>
                  <a:gd name="T88" fmla="*/ 16 w 72"/>
                  <a:gd name="T89" fmla="*/ 37 h 78"/>
                  <a:gd name="T90" fmla="*/ 10 w 72"/>
                  <a:gd name="T91" fmla="*/ 56 h 78"/>
                  <a:gd name="T92" fmla="*/ 4 w 72"/>
                  <a:gd name="T93" fmla="*/ 14 h 78"/>
                  <a:gd name="T94" fmla="*/ 10 w 72"/>
                  <a:gd name="T95" fmla="*/ 38 h 78"/>
                  <a:gd name="T96" fmla="*/ 10 w 72"/>
                  <a:gd name="T97" fmla="*/ 27 h 78"/>
                  <a:gd name="T98" fmla="*/ 10 w 72"/>
                  <a:gd name="T99" fmla="*/ 2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2" h="78">
                    <a:moveTo>
                      <a:pt x="60" y="55"/>
                    </a:moveTo>
                    <a:cubicBezTo>
                      <a:pt x="64" y="53"/>
                      <a:pt x="68" y="50"/>
                      <a:pt x="72" y="48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50"/>
                      <a:pt x="60" y="50"/>
                      <a:pt x="60" y="50"/>
                    </a:cubicBezTo>
                    <a:lnTo>
                      <a:pt x="60" y="55"/>
                    </a:lnTo>
                    <a:close/>
                    <a:moveTo>
                      <a:pt x="55" y="53"/>
                    </a:moveTo>
                    <a:cubicBezTo>
                      <a:pt x="56" y="53"/>
                      <a:pt x="56" y="53"/>
                      <a:pt x="56" y="53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6"/>
                      <a:pt x="59" y="56"/>
                      <a:pt x="60" y="55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53"/>
                      <a:pt x="55" y="53"/>
                      <a:pt x="55" y="53"/>
                    </a:cubicBezTo>
                    <a:close/>
                    <a:moveTo>
                      <a:pt x="60" y="2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60" y="2"/>
                    </a:lnTo>
                    <a:close/>
                    <a:moveTo>
                      <a:pt x="22" y="76"/>
                    </a:moveTo>
                    <a:cubicBezTo>
                      <a:pt x="25" y="74"/>
                      <a:pt x="28" y="73"/>
                      <a:pt x="31" y="71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4" y="65"/>
                      <a:pt x="24" y="65"/>
                      <a:pt x="24" y="65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2" y="72"/>
                      <a:pt x="22" y="72"/>
                      <a:pt x="22" y="72"/>
                    </a:cubicBezTo>
                    <a:lnTo>
                      <a:pt x="22" y="76"/>
                    </a:lnTo>
                    <a:close/>
                    <a:moveTo>
                      <a:pt x="16" y="78"/>
                    </a:moveTo>
                    <a:cubicBezTo>
                      <a:pt x="18" y="77"/>
                      <a:pt x="20" y="76"/>
                      <a:pt x="22" y="76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6" y="78"/>
                      <a:pt x="16" y="78"/>
                      <a:pt x="16" y="78"/>
                    </a:cubicBezTo>
                    <a:close/>
                    <a:moveTo>
                      <a:pt x="22" y="28"/>
                    </a:moveTo>
                    <a:cubicBezTo>
                      <a:pt x="20" y="29"/>
                      <a:pt x="20" y="29"/>
                      <a:pt x="20" y="29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2" y="28"/>
                    </a:lnTo>
                    <a:close/>
                    <a:moveTo>
                      <a:pt x="11" y="12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1" y="12"/>
                      <a:pt x="11" y="12"/>
                      <a:pt x="11" y="12"/>
                    </a:cubicBezTo>
                    <a:close/>
                    <a:moveTo>
                      <a:pt x="10" y="56"/>
                    </a:move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8"/>
                      <a:pt x="10" y="38"/>
                      <a:pt x="10" y="38"/>
                    </a:cubicBezTo>
                    <a:lnTo>
                      <a:pt x="10" y="56"/>
                    </a:lnTo>
                    <a:close/>
                    <a:moveTo>
                      <a:pt x="10" y="15"/>
                    </a:moveTo>
                    <a:cubicBezTo>
                      <a:pt x="5" y="16"/>
                      <a:pt x="5" y="16"/>
                      <a:pt x="5" y="16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10" y="20"/>
                      <a:pt x="10" y="20"/>
                      <a:pt x="10" y="20"/>
                    </a:cubicBezTo>
                    <a:lnTo>
                      <a:pt x="1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Freeform: Shape 37">
                <a:extLst>
                  <a:ext uri="{FF2B5EF4-FFF2-40B4-BE49-F238E27FC236}">
                    <a16:creationId xmlns:a16="http://schemas.microsoft.com/office/drawing/2014/main" xmlns="" id="{CEFC2181-F1FF-48CC-9055-57036375E5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7674" y="3767441"/>
                <a:ext cx="283070" cy="207095"/>
              </a:xfrm>
              <a:custGeom>
                <a:avLst/>
                <a:gdLst>
                  <a:gd name="T0" fmla="*/ 16 w 64"/>
                  <a:gd name="T1" fmla="*/ 46 h 47"/>
                  <a:gd name="T2" fmla="*/ 16 w 64"/>
                  <a:gd name="T3" fmla="*/ 16 h 47"/>
                  <a:gd name="T4" fmla="*/ 56 w 64"/>
                  <a:gd name="T5" fmla="*/ 16 h 47"/>
                  <a:gd name="T6" fmla="*/ 56 w 64"/>
                  <a:gd name="T7" fmla="*/ 45 h 47"/>
                  <a:gd name="T8" fmla="*/ 51 w 64"/>
                  <a:gd name="T9" fmla="*/ 44 h 47"/>
                  <a:gd name="T10" fmla="*/ 43 w 64"/>
                  <a:gd name="T11" fmla="*/ 47 h 47"/>
                  <a:gd name="T12" fmla="*/ 64 w 64"/>
                  <a:gd name="T13" fmla="*/ 46 h 47"/>
                  <a:gd name="T14" fmla="*/ 64 w 64"/>
                  <a:gd name="T15" fmla="*/ 16 h 47"/>
                  <a:gd name="T16" fmla="*/ 64 w 64"/>
                  <a:gd name="T17" fmla="*/ 0 h 47"/>
                  <a:gd name="T18" fmla="*/ 56 w 64"/>
                  <a:gd name="T19" fmla="*/ 0 h 47"/>
                  <a:gd name="T20" fmla="*/ 16 w 64"/>
                  <a:gd name="T21" fmla="*/ 0 h 47"/>
                  <a:gd name="T22" fmla="*/ 8 w 64"/>
                  <a:gd name="T23" fmla="*/ 0 h 47"/>
                  <a:gd name="T24" fmla="*/ 8 w 64"/>
                  <a:gd name="T25" fmla="*/ 16 h 47"/>
                  <a:gd name="T26" fmla="*/ 8 w 64"/>
                  <a:gd name="T27" fmla="*/ 45 h 47"/>
                  <a:gd name="T28" fmla="*/ 3 w 64"/>
                  <a:gd name="T29" fmla="*/ 44 h 47"/>
                  <a:gd name="T30" fmla="*/ 0 w 64"/>
                  <a:gd name="T31" fmla="*/ 44 h 47"/>
                  <a:gd name="T32" fmla="*/ 16 w 64"/>
                  <a:gd name="T33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47">
                    <a:moveTo>
                      <a:pt x="16" y="4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4" y="44"/>
                      <a:pt x="53" y="44"/>
                      <a:pt x="51" y="44"/>
                    </a:cubicBezTo>
                    <a:cubicBezTo>
                      <a:pt x="48" y="44"/>
                      <a:pt x="45" y="45"/>
                      <a:pt x="43" y="47"/>
                    </a:cubicBezTo>
                    <a:cubicBezTo>
                      <a:pt x="50" y="47"/>
                      <a:pt x="57" y="47"/>
                      <a:pt x="64" y="4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6" y="44"/>
                      <a:pt x="5" y="44"/>
                      <a:pt x="3" y="44"/>
                    </a:cubicBezTo>
                    <a:cubicBezTo>
                      <a:pt x="2" y="44"/>
                      <a:pt x="1" y="44"/>
                      <a:pt x="0" y="44"/>
                    </a:cubicBezTo>
                    <a:cubicBezTo>
                      <a:pt x="5" y="45"/>
                      <a:pt x="10" y="46"/>
                      <a:pt x="16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Freeform: Shape 38">
                <a:extLst>
                  <a:ext uri="{FF2B5EF4-FFF2-40B4-BE49-F238E27FC236}">
                    <a16:creationId xmlns:a16="http://schemas.microsoft.com/office/drawing/2014/main" xmlns="" id="{A56B4116-39C2-43EF-BA91-C76C0AB86F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3889" y="1660957"/>
                <a:ext cx="273267" cy="159304"/>
              </a:xfrm>
              <a:custGeom>
                <a:avLst/>
                <a:gdLst>
                  <a:gd name="T0" fmla="*/ 35 w 62"/>
                  <a:gd name="T1" fmla="*/ 0 h 36"/>
                  <a:gd name="T2" fmla="*/ 35 w 62"/>
                  <a:gd name="T3" fmla="*/ 6 h 36"/>
                  <a:gd name="T4" fmla="*/ 0 w 62"/>
                  <a:gd name="T5" fmla="*/ 36 h 36"/>
                  <a:gd name="T6" fmla="*/ 35 w 62"/>
                  <a:gd name="T7" fmla="*/ 29 h 36"/>
                  <a:gd name="T8" fmla="*/ 35 w 62"/>
                  <a:gd name="T9" fmla="*/ 36 h 36"/>
                  <a:gd name="T10" fmla="*/ 62 w 62"/>
                  <a:gd name="T11" fmla="*/ 18 h 36"/>
                  <a:gd name="T12" fmla="*/ 35 w 62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36">
                    <a:moveTo>
                      <a:pt x="35" y="0"/>
                    </a:moveTo>
                    <a:cubicBezTo>
                      <a:pt x="35" y="6"/>
                      <a:pt x="35" y="6"/>
                      <a:pt x="35" y="6"/>
                    </a:cubicBezTo>
                    <a:cubicBezTo>
                      <a:pt x="4" y="6"/>
                      <a:pt x="0" y="36"/>
                      <a:pt x="0" y="36"/>
                    </a:cubicBezTo>
                    <a:cubicBezTo>
                      <a:pt x="0" y="36"/>
                      <a:pt x="10" y="29"/>
                      <a:pt x="35" y="29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62" y="18"/>
                      <a:pt x="62" y="18"/>
                      <a:pt x="62" y="18"/>
                    </a:cubicBezTo>
                    <a:lnTo>
                      <a:pt x="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Freeform: Shape 39">
                <a:extLst>
                  <a:ext uri="{FF2B5EF4-FFF2-40B4-BE49-F238E27FC236}">
                    <a16:creationId xmlns:a16="http://schemas.microsoft.com/office/drawing/2014/main" xmlns="" id="{1598CDA8-B0A7-4841-A741-4BF5899FB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6930" y="1801879"/>
                <a:ext cx="269591" cy="159304"/>
              </a:xfrm>
              <a:custGeom>
                <a:avLst/>
                <a:gdLst>
                  <a:gd name="T0" fmla="*/ 27 w 61"/>
                  <a:gd name="T1" fmla="*/ 36 h 36"/>
                  <a:gd name="T2" fmla="*/ 27 w 61"/>
                  <a:gd name="T3" fmla="*/ 30 h 36"/>
                  <a:gd name="T4" fmla="*/ 61 w 61"/>
                  <a:gd name="T5" fmla="*/ 0 h 36"/>
                  <a:gd name="T6" fmla="*/ 27 w 61"/>
                  <a:gd name="T7" fmla="*/ 7 h 36"/>
                  <a:gd name="T8" fmla="*/ 27 w 61"/>
                  <a:gd name="T9" fmla="*/ 1 h 36"/>
                  <a:gd name="T10" fmla="*/ 0 w 61"/>
                  <a:gd name="T11" fmla="*/ 19 h 36"/>
                  <a:gd name="T12" fmla="*/ 27 w 61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6">
                    <a:moveTo>
                      <a:pt x="27" y="36"/>
                    </a:moveTo>
                    <a:cubicBezTo>
                      <a:pt x="27" y="30"/>
                      <a:pt x="27" y="30"/>
                      <a:pt x="27" y="30"/>
                    </a:cubicBezTo>
                    <a:cubicBezTo>
                      <a:pt x="58" y="30"/>
                      <a:pt x="61" y="0"/>
                      <a:pt x="61" y="0"/>
                    </a:cubicBezTo>
                    <a:cubicBezTo>
                      <a:pt x="61" y="0"/>
                      <a:pt x="52" y="7"/>
                      <a:pt x="27" y="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27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Freeform: Shape 40">
                <a:extLst>
                  <a:ext uri="{FF2B5EF4-FFF2-40B4-BE49-F238E27FC236}">
                    <a16:creationId xmlns:a16="http://schemas.microsoft.com/office/drawing/2014/main" xmlns="" id="{C2678E56-2FDF-47E7-B686-6AF3CC588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5324" y="2977050"/>
                <a:ext cx="4902" cy="857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Freeform: Shape 41">
                <a:extLst>
                  <a:ext uri="{FF2B5EF4-FFF2-40B4-BE49-F238E27FC236}">
                    <a16:creationId xmlns:a16="http://schemas.microsoft.com/office/drawing/2014/main" xmlns="" id="{927B5CB4-97D0-4AA9-83A0-F372E3FCE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5324" y="2880242"/>
                <a:ext cx="26959" cy="79652"/>
              </a:xfrm>
              <a:custGeom>
                <a:avLst/>
                <a:gdLst>
                  <a:gd name="T0" fmla="*/ 6 w 6"/>
                  <a:gd name="T1" fmla="*/ 0 h 18"/>
                  <a:gd name="T2" fmla="*/ 0 w 6"/>
                  <a:gd name="T3" fmla="*/ 18 h 18"/>
                  <a:gd name="T4" fmla="*/ 2 w 6"/>
                  <a:gd name="T5" fmla="*/ 18 h 18"/>
                  <a:gd name="T6" fmla="*/ 6 w 6"/>
                  <a:gd name="T7" fmla="*/ 1 h 18"/>
                  <a:gd name="T8" fmla="*/ 6 w 6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8">
                    <a:moveTo>
                      <a:pt x="6" y="0"/>
                    </a:moveTo>
                    <a:cubicBezTo>
                      <a:pt x="3" y="5"/>
                      <a:pt x="1" y="11"/>
                      <a:pt x="0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2"/>
                      <a:pt x="5" y="7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Freeform: Shape 42">
                <a:extLst>
                  <a:ext uri="{FF2B5EF4-FFF2-40B4-BE49-F238E27FC236}">
                    <a16:creationId xmlns:a16="http://schemas.microsoft.com/office/drawing/2014/main" xmlns="" id="{39A1DC85-C33C-4D7E-A94D-9F20062B52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1210" y="2848382"/>
                <a:ext cx="53918" cy="111513"/>
              </a:xfrm>
              <a:custGeom>
                <a:avLst/>
                <a:gdLst>
                  <a:gd name="T0" fmla="*/ 0 w 12"/>
                  <a:gd name="T1" fmla="*/ 0 h 25"/>
                  <a:gd name="T2" fmla="*/ 0 w 12"/>
                  <a:gd name="T3" fmla="*/ 25 h 25"/>
                  <a:gd name="T4" fmla="*/ 6 w 12"/>
                  <a:gd name="T5" fmla="*/ 25 h 25"/>
                  <a:gd name="T6" fmla="*/ 12 w 12"/>
                  <a:gd name="T7" fmla="*/ 4 h 25"/>
                  <a:gd name="T8" fmla="*/ 0 w 12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0" y="0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17"/>
                      <a:pt x="9" y="10"/>
                      <a:pt x="12" y="4"/>
                    </a:cubicBezTo>
                    <a:cubicBezTo>
                      <a:pt x="9" y="2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Freeform: Shape 43">
                <a:extLst>
                  <a:ext uri="{FF2B5EF4-FFF2-40B4-BE49-F238E27FC236}">
                    <a16:creationId xmlns:a16="http://schemas.microsoft.com/office/drawing/2014/main" xmlns="" id="{CBF3EC20-949E-44E3-8F0A-C0208FB5CD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6459" y="2977050"/>
                <a:ext cx="52693" cy="110287"/>
              </a:xfrm>
              <a:custGeom>
                <a:avLst/>
                <a:gdLst>
                  <a:gd name="T0" fmla="*/ 12 w 12"/>
                  <a:gd name="T1" fmla="*/ 25 h 25"/>
                  <a:gd name="T2" fmla="*/ 12 w 12"/>
                  <a:gd name="T3" fmla="*/ 0 h 25"/>
                  <a:gd name="T4" fmla="*/ 6 w 12"/>
                  <a:gd name="T5" fmla="*/ 0 h 25"/>
                  <a:gd name="T6" fmla="*/ 0 w 12"/>
                  <a:gd name="T7" fmla="*/ 21 h 25"/>
                  <a:gd name="T8" fmla="*/ 12 w 12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12" y="25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9"/>
                      <a:pt x="3" y="16"/>
                      <a:pt x="0" y="21"/>
                    </a:cubicBezTo>
                    <a:cubicBezTo>
                      <a:pt x="3" y="23"/>
                      <a:pt x="8" y="25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Freeform: Shape 44">
                <a:extLst>
                  <a:ext uri="{FF2B5EF4-FFF2-40B4-BE49-F238E27FC236}">
                    <a16:creationId xmlns:a16="http://schemas.microsoft.com/office/drawing/2014/main" xmlns="" id="{936864FD-54B9-4A88-99B9-25DE8F52C2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6459" y="2848382"/>
                <a:ext cx="52693" cy="111513"/>
              </a:xfrm>
              <a:custGeom>
                <a:avLst/>
                <a:gdLst>
                  <a:gd name="T0" fmla="*/ 6 w 12"/>
                  <a:gd name="T1" fmla="*/ 25 h 25"/>
                  <a:gd name="T2" fmla="*/ 12 w 12"/>
                  <a:gd name="T3" fmla="*/ 25 h 25"/>
                  <a:gd name="T4" fmla="*/ 12 w 12"/>
                  <a:gd name="T5" fmla="*/ 0 h 25"/>
                  <a:gd name="T6" fmla="*/ 0 w 12"/>
                  <a:gd name="T7" fmla="*/ 5 h 25"/>
                  <a:gd name="T8" fmla="*/ 6 w 12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6" y="25"/>
                    </a:move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1"/>
                      <a:pt x="3" y="2"/>
                      <a:pt x="0" y="5"/>
                    </a:cubicBezTo>
                    <a:cubicBezTo>
                      <a:pt x="3" y="10"/>
                      <a:pt x="6" y="17"/>
                      <a:pt x="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Freeform: Shape 45">
                <a:extLst>
                  <a:ext uri="{FF2B5EF4-FFF2-40B4-BE49-F238E27FC236}">
                    <a16:creationId xmlns:a16="http://schemas.microsoft.com/office/drawing/2014/main" xmlns="" id="{D6379D8C-1D46-45A6-8F98-44661251BC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3767" y="2977050"/>
                <a:ext cx="61271" cy="79652"/>
              </a:xfrm>
              <a:custGeom>
                <a:avLst/>
                <a:gdLst>
                  <a:gd name="T0" fmla="*/ 8 w 14"/>
                  <a:gd name="T1" fmla="*/ 18 h 18"/>
                  <a:gd name="T2" fmla="*/ 14 w 14"/>
                  <a:gd name="T3" fmla="*/ 0 h 18"/>
                  <a:gd name="T4" fmla="*/ 0 w 14"/>
                  <a:gd name="T5" fmla="*/ 0 h 18"/>
                  <a:gd name="T6" fmla="*/ 8 w 14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8">
                    <a:moveTo>
                      <a:pt x="8" y="18"/>
                    </a:moveTo>
                    <a:cubicBezTo>
                      <a:pt x="11" y="14"/>
                      <a:pt x="13" y="7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3" y="13"/>
                      <a:pt x="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Freeform: Shape 46">
                <a:extLst>
                  <a:ext uri="{FF2B5EF4-FFF2-40B4-BE49-F238E27FC236}">
                    <a16:creationId xmlns:a16="http://schemas.microsoft.com/office/drawing/2014/main" xmlns="" id="{A1EFFD66-9063-4341-B77E-2A18AA94A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3767" y="2880242"/>
                <a:ext cx="61271" cy="79652"/>
              </a:xfrm>
              <a:custGeom>
                <a:avLst/>
                <a:gdLst>
                  <a:gd name="T0" fmla="*/ 8 w 14"/>
                  <a:gd name="T1" fmla="*/ 0 h 18"/>
                  <a:gd name="T2" fmla="*/ 0 w 14"/>
                  <a:gd name="T3" fmla="*/ 18 h 18"/>
                  <a:gd name="T4" fmla="*/ 14 w 14"/>
                  <a:gd name="T5" fmla="*/ 18 h 18"/>
                  <a:gd name="T6" fmla="*/ 8 w 14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8">
                    <a:moveTo>
                      <a:pt x="8" y="0"/>
                    </a:moveTo>
                    <a:cubicBezTo>
                      <a:pt x="3" y="5"/>
                      <a:pt x="0" y="11"/>
                      <a:pt x="0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3" y="11"/>
                      <a:pt x="11" y="5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Freeform: Shape 47">
                <a:extLst>
                  <a:ext uri="{FF2B5EF4-FFF2-40B4-BE49-F238E27FC236}">
                    <a16:creationId xmlns:a16="http://schemas.microsoft.com/office/drawing/2014/main" xmlns="" id="{15A3E84A-B051-4370-A289-459026DAED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1210" y="2977050"/>
                <a:ext cx="35537" cy="110287"/>
              </a:xfrm>
              <a:custGeom>
                <a:avLst/>
                <a:gdLst>
                  <a:gd name="T0" fmla="*/ 0 w 8"/>
                  <a:gd name="T1" fmla="*/ 25 h 25"/>
                  <a:gd name="T2" fmla="*/ 3 w 8"/>
                  <a:gd name="T3" fmla="*/ 25 h 25"/>
                  <a:gd name="T4" fmla="*/ 8 w 8"/>
                  <a:gd name="T5" fmla="*/ 11 h 25"/>
                  <a:gd name="T6" fmla="*/ 6 w 8"/>
                  <a:gd name="T7" fmla="*/ 0 h 25"/>
                  <a:gd name="T8" fmla="*/ 0 w 8"/>
                  <a:gd name="T9" fmla="*/ 0 h 25"/>
                  <a:gd name="T10" fmla="*/ 0 w 8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5">
                    <a:moveTo>
                      <a:pt x="0" y="25"/>
                    </a:moveTo>
                    <a:cubicBezTo>
                      <a:pt x="1" y="25"/>
                      <a:pt x="2" y="25"/>
                      <a:pt x="3" y="25"/>
                    </a:cubicBezTo>
                    <a:cubicBezTo>
                      <a:pt x="5" y="20"/>
                      <a:pt x="6" y="16"/>
                      <a:pt x="8" y="11"/>
                    </a:cubicBezTo>
                    <a:cubicBezTo>
                      <a:pt x="7" y="8"/>
                      <a:pt x="6" y="4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Oval 48">
                <a:extLst>
                  <a:ext uri="{FF2B5EF4-FFF2-40B4-BE49-F238E27FC236}">
                    <a16:creationId xmlns:a16="http://schemas.microsoft.com/office/drawing/2014/main" xmlns="" id="{976F727F-1C70-45D1-8AAF-881FA35154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6916" y="3312813"/>
                <a:ext cx="61271" cy="6127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Freeform: Shape 49">
                <a:extLst>
                  <a:ext uri="{FF2B5EF4-FFF2-40B4-BE49-F238E27FC236}">
                    <a16:creationId xmlns:a16="http://schemas.microsoft.com/office/drawing/2014/main" xmlns="" id="{03599D64-28AD-4891-9213-C515F56C3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7961" y="3494174"/>
                <a:ext cx="132345" cy="132345"/>
              </a:xfrm>
              <a:custGeom>
                <a:avLst/>
                <a:gdLst>
                  <a:gd name="T0" fmla="*/ 15 w 30"/>
                  <a:gd name="T1" fmla="*/ 30 h 30"/>
                  <a:gd name="T2" fmla="*/ 30 w 30"/>
                  <a:gd name="T3" fmla="*/ 15 h 30"/>
                  <a:gd name="T4" fmla="*/ 15 w 30"/>
                  <a:gd name="T5" fmla="*/ 0 h 30"/>
                  <a:gd name="T6" fmla="*/ 15 w 30"/>
                  <a:gd name="T7" fmla="*/ 7 h 30"/>
                  <a:gd name="T8" fmla="*/ 23 w 30"/>
                  <a:gd name="T9" fmla="*/ 15 h 30"/>
                  <a:gd name="T10" fmla="*/ 15 w 30"/>
                  <a:gd name="T11" fmla="*/ 23 h 30"/>
                  <a:gd name="T12" fmla="*/ 15 w 30"/>
                  <a:gd name="T13" fmla="*/ 30 h 30"/>
                  <a:gd name="T14" fmla="*/ 15 w 30"/>
                  <a:gd name="T15" fmla="*/ 0 h 30"/>
                  <a:gd name="T16" fmla="*/ 0 w 30"/>
                  <a:gd name="T17" fmla="*/ 15 h 30"/>
                  <a:gd name="T18" fmla="*/ 15 w 30"/>
                  <a:gd name="T19" fmla="*/ 30 h 30"/>
                  <a:gd name="T20" fmla="*/ 15 w 30"/>
                  <a:gd name="T21" fmla="*/ 30 h 30"/>
                  <a:gd name="T22" fmla="*/ 15 w 30"/>
                  <a:gd name="T23" fmla="*/ 23 h 30"/>
                  <a:gd name="T24" fmla="*/ 15 w 30"/>
                  <a:gd name="T25" fmla="*/ 23 h 30"/>
                  <a:gd name="T26" fmla="*/ 15 w 30"/>
                  <a:gd name="T27" fmla="*/ 23 h 30"/>
                  <a:gd name="T28" fmla="*/ 7 w 30"/>
                  <a:gd name="T29" fmla="*/ 15 h 30"/>
                  <a:gd name="T30" fmla="*/ 15 w 30"/>
                  <a:gd name="T31" fmla="*/ 7 h 30"/>
                  <a:gd name="T32" fmla="*/ 15 w 30"/>
                  <a:gd name="T33" fmla="*/ 7 h 30"/>
                  <a:gd name="T34" fmla="*/ 15 w 30"/>
                  <a:gd name="T3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cubicBezTo>
                      <a:pt x="23" y="30"/>
                      <a:pt x="30" y="23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9" y="7"/>
                      <a:pt x="23" y="10"/>
                      <a:pt x="23" y="15"/>
                    </a:cubicBezTo>
                    <a:cubicBezTo>
                      <a:pt x="23" y="20"/>
                      <a:pt x="19" y="23"/>
                      <a:pt x="15" y="23"/>
                    </a:cubicBezTo>
                    <a:lnTo>
                      <a:pt x="15" y="30"/>
                    </a:lnTo>
                    <a:close/>
                    <a:moveTo>
                      <a:pt x="15" y="0"/>
                    </a:moveTo>
                    <a:cubicBezTo>
                      <a:pt x="7" y="0"/>
                      <a:pt x="0" y="7"/>
                      <a:pt x="0" y="15"/>
                    </a:cubicBezTo>
                    <a:cubicBezTo>
                      <a:pt x="0" y="23"/>
                      <a:pt x="7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0" y="23"/>
                      <a:pt x="7" y="20"/>
                      <a:pt x="7" y="15"/>
                    </a:cubicBezTo>
                    <a:cubicBezTo>
                      <a:pt x="7" y="10"/>
                      <a:pt x="10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0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Freeform: Shape 50">
                <a:extLst>
                  <a:ext uri="{FF2B5EF4-FFF2-40B4-BE49-F238E27FC236}">
                    <a16:creationId xmlns:a16="http://schemas.microsoft.com/office/drawing/2014/main" xmlns="" id="{B6211321-0456-48D0-A684-249F8771A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4481" y="3462313"/>
                <a:ext cx="159304" cy="57594"/>
              </a:xfrm>
              <a:custGeom>
                <a:avLst/>
                <a:gdLst>
                  <a:gd name="T0" fmla="*/ 3 w 36"/>
                  <a:gd name="T1" fmla="*/ 13 h 13"/>
                  <a:gd name="T2" fmla="*/ 5 w 36"/>
                  <a:gd name="T3" fmla="*/ 12 h 13"/>
                  <a:gd name="T4" fmla="*/ 18 w 36"/>
                  <a:gd name="T5" fmla="*/ 4 h 13"/>
                  <a:gd name="T6" fmla="*/ 31 w 36"/>
                  <a:gd name="T7" fmla="*/ 12 h 13"/>
                  <a:gd name="T8" fmla="*/ 35 w 36"/>
                  <a:gd name="T9" fmla="*/ 12 h 13"/>
                  <a:gd name="T10" fmla="*/ 35 w 36"/>
                  <a:gd name="T11" fmla="*/ 9 h 13"/>
                  <a:gd name="T12" fmla="*/ 18 w 36"/>
                  <a:gd name="T13" fmla="*/ 0 h 13"/>
                  <a:gd name="T14" fmla="*/ 1 w 36"/>
                  <a:gd name="T15" fmla="*/ 9 h 13"/>
                  <a:gd name="T16" fmla="*/ 1 w 36"/>
                  <a:gd name="T17" fmla="*/ 12 h 13"/>
                  <a:gd name="T18" fmla="*/ 3 w 36"/>
                  <a:gd name="T1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13">
                    <a:moveTo>
                      <a:pt x="3" y="13"/>
                    </a:moveTo>
                    <a:cubicBezTo>
                      <a:pt x="3" y="13"/>
                      <a:pt x="4" y="12"/>
                      <a:pt x="5" y="12"/>
                    </a:cubicBezTo>
                    <a:cubicBezTo>
                      <a:pt x="8" y="7"/>
                      <a:pt x="13" y="4"/>
                      <a:pt x="18" y="4"/>
                    </a:cubicBezTo>
                    <a:cubicBezTo>
                      <a:pt x="23" y="4"/>
                      <a:pt x="28" y="7"/>
                      <a:pt x="31" y="12"/>
                    </a:cubicBezTo>
                    <a:cubicBezTo>
                      <a:pt x="32" y="13"/>
                      <a:pt x="34" y="13"/>
                      <a:pt x="35" y="12"/>
                    </a:cubicBezTo>
                    <a:cubicBezTo>
                      <a:pt x="36" y="11"/>
                      <a:pt x="36" y="10"/>
                      <a:pt x="35" y="9"/>
                    </a:cubicBezTo>
                    <a:cubicBezTo>
                      <a:pt x="31" y="3"/>
                      <a:pt x="25" y="0"/>
                      <a:pt x="18" y="0"/>
                    </a:cubicBezTo>
                    <a:cubicBezTo>
                      <a:pt x="11" y="0"/>
                      <a:pt x="5" y="3"/>
                      <a:pt x="1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2" y="12"/>
                      <a:pt x="2" y="13"/>
                      <a:pt x="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Freeform: Shape 51">
                <a:extLst>
                  <a:ext uri="{FF2B5EF4-FFF2-40B4-BE49-F238E27FC236}">
                    <a16:creationId xmlns:a16="http://schemas.microsoft.com/office/drawing/2014/main" xmlns="" id="{1D10D5BB-B05E-4D9E-9ADD-1CEB8EF56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0592" y="3494174"/>
                <a:ext cx="132345" cy="132345"/>
              </a:xfrm>
              <a:custGeom>
                <a:avLst/>
                <a:gdLst>
                  <a:gd name="T0" fmla="*/ 15 w 30"/>
                  <a:gd name="T1" fmla="*/ 0 h 30"/>
                  <a:gd name="T2" fmla="*/ 15 w 30"/>
                  <a:gd name="T3" fmla="*/ 0 h 30"/>
                  <a:gd name="T4" fmla="*/ 15 w 30"/>
                  <a:gd name="T5" fmla="*/ 7 h 30"/>
                  <a:gd name="T6" fmla="*/ 15 w 30"/>
                  <a:gd name="T7" fmla="*/ 7 h 30"/>
                  <a:gd name="T8" fmla="*/ 23 w 30"/>
                  <a:gd name="T9" fmla="*/ 15 h 30"/>
                  <a:gd name="T10" fmla="*/ 15 w 30"/>
                  <a:gd name="T11" fmla="*/ 23 h 30"/>
                  <a:gd name="T12" fmla="*/ 15 w 30"/>
                  <a:gd name="T13" fmla="*/ 23 h 30"/>
                  <a:gd name="T14" fmla="*/ 15 w 30"/>
                  <a:gd name="T15" fmla="*/ 23 h 30"/>
                  <a:gd name="T16" fmla="*/ 15 w 30"/>
                  <a:gd name="T17" fmla="*/ 30 h 30"/>
                  <a:gd name="T18" fmla="*/ 15 w 30"/>
                  <a:gd name="T19" fmla="*/ 30 h 30"/>
                  <a:gd name="T20" fmla="*/ 30 w 30"/>
                  <a:gd name="T21" fmla="*/ 15 h 30"/>
                  <a:gd name="T22" fmla="*/ 15 w 30"/>
                  <a:gd name="T23" fmla="*/ 0 h 30"/>
                  <a:gd name="T24" fmla="*/ 15 w 30"/>
                  <a:gd name="T25" fmla="*/ 0 h 30"/>
                  <a:gd name="T26" fmla="*/ 0 w 30"/>
                  <a:gd name="T27" fmla="*/ 15 h 30"/>
                  <a:gd name="T28" fmla="*/ 15 w 30"/>
                  <a:gd name="T29" fmla="*/ 30 h 30"/>
                  <a:gd name="T30" fmla="*/ 15 w 30"/>
                  <a:gd name="T31" fmla="*/ 23 h 30"/>
                  <a:gd name="T32" fmla="*/ 7 w 30"/>
                  <a:gd name="T33" fmla="*/ 15 h 30"/>
                  <a:gd name="T34" fmla="*/ 15 w 30"/>
                  <a:gd name="T35" fmla="*/ 7 h 30"/>
                  <a:gd name="T36" fmla="*/ 15 w 30"/>
                  <a:gd name="T3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9" y="7"/>
                      <a:pt x="23" y="10"/>
                      <a:pt x="23" y="15"/>
                    </a:cubicBezTo>
                    <a:cubicBezTo>
                      <a:pt x="23" y="20"/>
                      <a:pt x="19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23" y="30"/>
                      <a:pt x="30" y="23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lose/>
                    <a:moveTo>
                      <a:pt x="15" y="0"/>
                    </a:moveTo>
                    <a:cubicBezTo>
                      <a:pt x="6" y="0"/>
                      <a:pt x="0" y="7"/>
                      <a:pt x="0" y="15"/>
                    </a:cubicBezTo>
                    <a:cubicBezTo>
                      <a:pt x="0" y="23"/>
                      <a:pt x="6" y="30"/>
                      <a:pt x="15" y="30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0" y="23"/>
                      <a:pt x="7" y="20"/>
                      <a:pt x="7" y="15"/>
                    </a:cubicBezTo>
                    <a:cubicBezTo>
                      <a:pt x="7" y="10"/>
                      <a:pt x="10" y="7"/>
                      <a:pt x="15" y="7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Freeform: Shape 52">
                <a:extLst>
                  <a:ext uri="{FF2B5EF4-FFF2-40B4-BE49-F238E27FC236}">
                    <a16:creationId xmlns:a16="http://schemas.microsoft.com/office/drawing/2014/main" xmlns="" id="{2989FEAE-F957-4D28-8AA0-921B7280F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7113" y="3462313"/>
                <a:ext cx="159304" cy="57594"/>
              </a:xfrm>
              <a:custGeom>
                <a:avLst/>
                <a:gdLst>
                  <a:gd name="T0" fmla="*/ 18 w 36"/>
                  <a:gd name="T1" fmla="*/ 0 h 13"/>
                  <a:gd name="T2" fmla="*/ 1 w 36"/>
                  <a:gd name="T3" fmla="*/ 9 h 13"/>
                  <a:gd name="T4" fmla="*/ 1 w 36"/>
                  <a:gd name="T5" fmla="*/ 12 h 13"/>
                  <a:gd name="T6" fmla="*/ 3 w 36"/>
                  <a:gd name="T7" fmla="*/ 13 h 13"/>
                  <a:gd name="T8" fmla="*/ 4 w 36"/>
                  <a:gd name="T9" fmla="*/ 12 h 13"/>
                  <a:gd name="T10" fmla="*/ 18 w 36"/>
                  <a:gd name="T11" fmla="*/ 4 h 13"/>
                  <a:gd name="T12" fmla="*/ 31 w 36"/>
                  <a:gd name="T13" fmla="*/ 12 h 13"/>
                  <a:gd name="T14" fmla="*/ 35 w 36"/>
                  <a:gd name="T15" fmla="*/ 12 h 13"/>
                  <a:gd name="T16" fmla="*/ 35 w 36"/>
                  <a:gd name="T17" fmla="*/ 9 h 13"/>
                  <a:gd name="T18" fmla="*/ 18 w 36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13">
                    <a:moveTo>
                      <a:pt x="18" y="0"/>
                    </a:moveTo>
                    <a:cubicBezTo>
                      <a:pt x="11" y="0"/>
                      <a:pt x="4" y="3"/>
                      <a:pt x="1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2" y="12"/>
                      <a:pt x="2" y="13"/>
                      <a:pt x="3" y="13"/>
                    </a:cubicBezTo>
                    <a:cubicBezTo>
                      <a:pt x="3" y="13"/>
                      <a:pt x="4" y="12"/>
                      <a:pt x="4" y="12"/>
                    </a:cubicBezTo>
                    <a:cubicBezTo>
                      <a:pt x="7" y="7"/>
                      <a:pt x="12" y="4"/>
                      <a:pt x="18" y="4"/>
                    </a:cubicBezTo>
                    <a:cubicBezTo>
                      <a:pt x="23" y="4"/>
                      <a:pt x="28" y="7"/>
                      <a:pt x="31" y="12"/>
                    </a:cubicBezTo>
                    <a:cubicBezTo>
                      <a:pt x="32" y="13"/>
                      <a:pt x="33" y="13"/>
                      <a:pt x="35" y="12"/>
                    </a:cubicBezTo>
                    <a:cubicBezTo>
                      <a:pt x="36" y="11"/>
                      <a:pt x="36" y="10"/>
                      <a:pt x="35" y="9"/>
                    </a:cubicBezTo>
                    <a:cubicBezTo>
                      <a:pt x="31" y="3"/>
                      <a:pt x="25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Freeform: Shape 53">
                <a:extLst>
                  <a:ext uri="{FF2B5EF4-FFF2-40B4-BE49-F238E27FC236}">
                    <a16:creationId xmlns:a16="http://schemas.microsoft.com/office/drawing/2014/main" xmlns="" id="{39D5AB28-C598-4C49-94B1-ED641C14B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8248" y="3348350"/>
                <a:ext cx="234054" cy="273267"/>
              </a:xfrm>
              <a:custGeom>
                <a:avLst/>
                <a:gdLst>
                  <a:gd name="T0" fmla="*/ 36 w 53"/>
                  <a:gd name="T1" fmla="*/ 22 h 62"/>
                  <a:gd name="T2" fmla="*/ 37 w 53"/>
                  <a:gd name="T3" fmla="*/ 23 h 62"/>
                  <a:gd name="T4" fmla="*/ 51 w 53"/>
                  <a:gd name="T5" fmla="*/ 17 h 62"/>
                  <a:gd name="T6" fmla="*/ 53 w 53"/>
                  <a:gd name="T7" fmla="*/ 12 h 62"/>
                  <a:gd name="T8" fmla="*/ 48 w 53"/>
                  <a:gd name="T9" fmla="*/ 11 h 62"/>
                  <a:gd name="T10" fmla="*/ 39 w 53"/>
                  <a:gd name="T11" fmla="*/ 15 h 62"/>
                  <a:gd name="T12" fmla="*/ 38 w 53"/>
                  <a:gd name="T13" fmla="*/ 15 h 62"/>
                  <a:gd name="T14" fmla="*/ 23 w 53"/>
                  <a:gd name="T15" fmla="*/ 0 h 62"/>
                  <a:gd name="T16" fmla="*/ 21 w 53"/>
                  <a:gd name="T17" fmla="*/ 0 h 62"/>
                  <a:gd name="T18" fmla="*/ 0 w 53"/>
                  <a:gd name="T19" fmla="*/ 21 h 62"/>
                  <a:gd name="T20" fmla="*/ 0 w 53"/>
                  <a:gd name="T21" fmla="*/ 22 h 62"/>
                  <a:gd name="T22" fmla="*/ 15 w 53"/>
                  <a:gd name="T23" fmla="*/ 35 h 62"/>
                  <a:gd name="T24" fmla="*/ 15 w 53"/>
                  <a:gd name="T25" fmla="*/ 36 h 62"/>
                  <a:gd name="T26" fmla="*/ 8 w 53"/>
                  <a:gd name="T27" fmla="*/ 52 h 62"/>
                  <a:gd name="T28" fmla="*/ 8 w 53"/>
                  <a:gd name="T29" fmla="*/ 54 h 62"/>
                  <a:gd name="T30" fmla="*/ 13 w 53"/>
                  <a:gd name="T31" fmla="*/ 60 h 62"/>
                  <a:gd name="T32" fmla="*/ 16 w 53"/>
                  <a:gd name="T33" fmla="*/ 62 h 62"/>
                  <a:gd name="T34" fmla="*/ 19 w 53"/>
                  <a:gd name="T35" fmla="*/ 61 h 62"/>
                  <a:gd name="T36" fmla="*/ 20 w 53"/>
                  <a:gd name="T37" fmla="*/ 55 h 62"/>
                  <a:gd name="T38" fmla="*/ 18 w 53"/>
                  <a:gd name="T39" fmla="*/ 53 h 62"/>
                  <a:gd name="T40" fmla="*/ 18 w 53"/>
                  <a:gd name="T41" fmla="*/ 51 h 62"/>
                  <a:gd name="T42" fmla="*/ 25 w 53"/>
                  <a:gd name="T43" fmla="*/ 34 h 62"/>
                  <a:gd name="T44" fmla="*/ 25 w 53"/>
                  <a:gd name="T45" fmla="*/ 32 h 62"/>
                  <a:gd name="T46" fmla="*/ 17 w 53"/>
                  <a:gd name="T47" fmla="*/ 25 h 62"/>
                  <a:gd name="T48" fmla="*/ 17 w 53"/>
                  <a:gd name="T49" fmla="*/ 23 h 62"/>
                  <a:gd name="T50" fmla="*/ 26 w 53"/>
                  <a:gd name="T51" fmla="*/ 14 h 62"/>
                  <a:gd name="T52" fmla="*/ 27 w 53"/>
                  <a:gd name="T53" fmla="*/ 15 h 62"/>
                  <a:gd name="T54" fmla="*/ 36 w 53"/>
                  <a:gd name="T55" fmla="*/ 2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3" h="62">
                    <a:moveTo>
                      <a:pt x="36" y="22"/>
                    </a:moveTo>
                    <a:cubicBezTo>
                      <a:pt x="36" y="23"/>
                      <a:pt x="37" y="23"/>
                      <a:pt x="37" y="23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6"/>
                      <a:pt x="53" y="14"/>
                      <a:pt x="53" y="12"/>
                    </a:cubicBezTo>
                    <a:cubicBezTo>
                      <a:pt x="52" y="11"/>
                      <a:pt x="50" y="10"/>
                      <a:pt x="48" y="11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8" y="15"/>
                      <a:pt x="38" y="1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3" y="25"/>
                      <a:pt x="12" y="32"/>
                      <a:pt x="15" y="35"/>
                    </a:cubicBezTo>
                    <a:cubicBezTo>
                      <a:pt x="15" y="35"/>
                      <a:pt x="15" y="36"/>
                      <a:pt x="15" y="36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3"/>
                      <a:pt x="8" y="54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4" y="61"/>
                      <a:pt x="15" y="62"/>
                      <a:pt x="16" y="62"/>
                    </a:cubicBezTo>
                    <a:cubicBezTo>
                      <a:pt x="17" y="62"/>
                      <a:pt x="18" y="62"/>
                      <a:pt x="19" y="61"/>
                    </a:cubicBezTo>
                    <a:cubicBezTo>
                      <a:pt x="21" y="60"/>
                      <a:pt x="21" y="57"/>
                      <a:pt x="20" y="55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52"/>
                      <a:pt x="18" y="51"/>
                      <a:pt x="18" y="51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3"/>
                      <a:pt x="25" y="33"/>
                      <a:pt x="25" y="32"/>
                    </a:cubicBezTo>
                    <a:cubicBezTo>
                      <a:pt x="23" y="31"/>
                      <a:pt x="19" y="27"/>
                      <a:pt x="17" y="25"/>
                    </a:cubicBezTo>
                    <a:cubicBezTo>
                      <a:pt x="17" y="24"/>
                      <a:pt x="17" y="24"/>
                      <a:pt x="17" y="2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7" y="14"/>
                      <a:pt x="27" y="15"/>
                    </a:cubicBezTo>
                    <a:lnTo>
                      <a:pt x="36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Freeform: Shape 54">
                <a:extLst>
                  <a:ext uri="{FF2B5EF4-FFF2-40B4-BE49-F238E27FC236}">
                    <a16:creationId xmlns:a16="http://schemas.microsoft.com/office/drawing/2014/main" xmlns="" id="{06745B58-7311-4D78-9DE0-612CEC6F3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151" y="1696494"/>
                <a:ext cx="26959" cy="30635"/>
              </a:xfrm>
              <a:custGeom>
                <a:avLst/>
                <a:gdLst>
                  <a:gd name="T0" fmla="*/ 0 w 6"/>
                  <a:gd name="T1" fmla="*/ 7 h 7"/>
                  <a:gd name="T2" fmla="*/ 6 w 6"/>
                  <a:gd name="T3" fmla="*/ 7 h 7"/>
                  <a:gd name="T4" fmla="*/ 6 w 6"/>
                  <a:gd name="T5" fmla="*/ 0 h 7"/>
                  <a:gd name="T6" fmla="*/ 0 w 6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0" y="7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3"/>
                      <a:pt x="2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Freeform: Shape 55">
                <a:extLst>
                  <a:ext uri="{FF2B5EF4-FFF2-40B4-BE49-F238E27FC236}">
                    <a16:creationId xmlns:a16="http://schemas.microsoft.com/office/drawing/2014/main" xmlns="" id="{46E719E0-255E-485E-B334-9B3227C2A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7447" y="3582404"/>
                <a:ext cx="145824" cy="145824"/>
              </a:xfrm>
              <a:custGeom>
                <a:avLst/>
                <a:gdLst>
                  <a:gd name="T0" fmla="*/ 8 w 33"/>
                  <a:gd name="T1" fmla="*/ 30 h 33"/>
                  <a:gd name="T2" fmla="*/ 17 w 33"/>
                  <a:gd name="T3" fmla="*/ 33 h 33"/>
                  <a:gd name="T4" fmla="*/ 33 w 33"/>
                  <a:gd name="T5" fmla="*/ 17 h 33"/>
                  <a:gd name="T6" fmla="*/ 17 w 33"/>
                  <a:gd name="T7" fmla="*/ 0 h 33"/>
                  <a:gd name="T8" fmla="*/ 0 w 33"/>
                  <a:gd name="T9" fmla="*/ 14 h 33"/>
                  <a:gd name="T10" fmla="*/ 17 w 33"/>
                  <a:gd name="T11" fmla="*/ 14 h 33"/>
                  <a:gd name="T12" fmla="*/ 22 w 33"/>
                  <a:gd name="T13" fmla="*/ 14 h 33"/>
                  <a:gd name="T14" fmla="*/ 18 w 33"/>
                  <a:gd name="T15" fmla="*/ 18 h 33"/>
                  <a:gd name="T16" fmla="*/ 8 w 33"/>
                  <a:gd name="T17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3">
                    <a:moveTo>
                      <a:pt x="8" y="30"/>
                    </a:moveTo>
                    <a:cubicBezTo>
                      <a:pt x="10" y="32"/>
                      <a:pt x="13" y="33"/>
                      <a:pt x="17" y="33"/>
                    </a:cubicBezTo>
                    <a:cubicBezTo>
                      <a:pt x="26" y="33"/>
                      <a:pt x="33" y="26"/>
                      <a:pt x="33" y="17"/>
                    </a:cubicBezTo>
                    <a:cubicBezTo>
                      <a:pt x="33" y="7"/>
                      <a:pt x="26" y="0"/>
                      <a:pt x="17" y="0"/>
                    </a:cubicBezTo>
                    <a:cubicBezTo>
                      <a:pt x="8" y="0"/>
                      <a:pt x="1" y="6"/>
                      <a:pt x="0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18" y="18"/>
                      <a:pt x="18" y="18"/>
                      <a:pt x="18" y="18"/>
                    </a:cubicBezTo>
                    <a:lnTo>
                      <a:pt x="8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Freeform: Shape 56">
                <a:extLst>
                  <a:ext uri="{FF2B5EF4-FFF2-40B4-BE49-F238E27FC236}">
                    <a16:creationId xmlns:a16="http://schemas.microsoft.com/office/drawing/2014/main" xmlns="" id="{8765873E-9BEF-4E6D-B926-1A95053398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1972" y="3657154"/>
                <a:ext cx="300226" cy="211996"/>
              </a:xfrm>
              <a:custGeom>
                <a:avLst/>
                <a:gdLst>
                  <a:gd name="T0" fmla="*/ 30 w 68"/>
                  <a:gd name="T1" fmla="*/ 34 h 48"/>
                  <a:gd name="T2" fmla="*/ 30 w 68"/>
                  <a:gd name="T3" fmla="*/ 35 h 48"/>
                  <a:gd name="T4" fmla="*/ 30 w 68"/>
                  <a:gd name="T5" fmla="*/ 37 h 48"/>
                  <a:gd name="T6" fmla="*/ 30 w 68"/>
                  <a:gd name="T7" fmla="*/ 44 h 48"/>
                  <a:gd name="T8" fmla="*/ 37 w 68"/>
                  <a:gd name="T9" fmla="*/ 48 h 48"/>
                  <a:gd name="T10" fmla="*/ 37 w 68"/>
                  <a:gd name="T11" fmla="*/ 37 h 48"/>
                  <a:gd name="T12" fmla="*/ 37 w 68"/>
                  <a:gd name="T13" fmla="*/ 35 h 48"/>
                  <a:gd name="T14" fmla="*/ 37 w 68"/>
                  <a:gd name="T15" fmla="*/ 34 h 48"/>
                  <a:gd name="T16" fmla="*/ 57 w 68"/>
                  <a:gd name="T17" fmla="*/ 12 h 48"/>
                  <a:gd name="T18" fmla="*/ 68 w 68"/>
                  <a:gd name="T19" fmla="*/ 0 h 48"/>
                  <a:gd name="T20" fmla="*/ 51 w 68"/>
                  <a:gd name="T21" fmla="*/ 0 h 48"/>
                  <a:gd name="T22" fmla="*/ 0 w 68"/>
                  <a:gd name="T23" fmla="*/ 0 h 48"/>
                  <a:gd name="T24" fmla="*/ 30 w 68"/>
                  <a:gd name="T25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48">
                    <a:moveTo>
                      <a:pt x="30" y="34"/>
                    </a:move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3" y="45"/>
                      <a:pt x="35" y="47"/>
                      <a:pt x="37" y="48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0" y="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Freeform: Shape 57">
                <a:extLst>
                  <a:ext uri="{FF2B5EF4-FFF2-40B4-BE49-F238E27FC236}">
                    <a16:creationId xmlns:a16="http://schemas.microsoft.com/office/drawing/2014/main" xmlns="" id="{59AB5AEC-C71F-425F-BAEB-00370E47D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6618" y="1903588"/>
                <a:ext cx="238955" cy="269591"/>
              </a:xfrm>
              <a:custGeom>
                <a:avLst/>
                <a:gdLst>
                  <a:gd name="T0" fmla="*/ 0 w 54"/>
                  <a:gd name="T1" fmla="*/ 61 h 61"/>
                  <a:gd name="T2" fmla="*/ 11 w 54"/>
                  <a:gd name="T3" fmla="*/ 50 h 61"/>
                  <a:gd name="T4" fmla="*/ 11 w 54"/>
                  <a:gd name="T5" fmla="*/ 50 h 61"/>
                  <a:gd name="T6" fmla="*/ 11 w 54"/>
                  <a:gd name="T7" fmla="*/ 32 h 61"/>
                  <a:gd name="T8" fmla="*/ 0 w 54"/>
                  <a:gd name="T9" fmla="*/ 61 h 61"/>
                  <a:gd name="T10" fmla="*/ 0 w 54"/>
                  <a:gd name="T11" fmla="*/ 61 h 61"/>
                  <a:gd name="T12" fmla="*/ 20 w 54"/>
                  <a:gd name="T13" fmla="*/ 14 h 61"/>
                  <a:gd name="T14" fmla="*/ 47 w 54"/>
                  <a:gd name="T15" fmla="*/ 14 h 61"/>
                  <a:gd name="T16" fmla="*/ 47 w 54"/>
                  <a:gd name="T17" fmla="*/ 40 h 61"/>
                  <a:gd name="T18" fmla="*/ 43 w 54"/>
                  <a:gd name="T19" fmla="*/ 39 h 61"/>
                  <a:gd name="T20" fmla="*/ 32 w 54"/>
                  <a:gd name="T21" fmla="*/ 50 h 61"/>
                  <a:gd name="T22" fmla="*/ 43 w 54"/>
                  <a:gd name="T23" fmla="*/ 61 h 61"/>
                  <a:gd name="T24" fmla="*/ 54 w 54"/>
                  <a:gd name="T25" fmla="*/ 50 h 61"/>
                  <a:gd name="T26" fmla="*/ 54 w 54"/>
                  <a:gd name="T27" fmla="*/ 50 h 61"/>
                  <a:gd name="T28" fmla="*/ 54 w 54"/>
                  <a:gd name="T29" fmla="*/ 50 h 61"/>
                  <a:gd name="T30" fmla="*/ 54 w 54"/>
                  <a:gd name="T31" fmla="*/ 14 h 61"/>
                  <a:gd name="T32" fmla="*/ 54 w 54"/>
                  <a:gd name="T33" fmla="*/ 0 h 61"/>
                  <a:gd name="T34" fmla="*/ 47 w 54"/>
                  <a:gd name="T35" fmla="*/ 0 h 61"/>
                  <a:gd name="T36" fmla="*/ 28 w 54"/>
                  <a:gd name="T37" fmla="*/ 0 h 61"/>
                  <a:gd name="T38" fmla="*/ 20 w 54"/>
                  <a:gd name="T39" fmla="*/ 1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" h="61">
                    <a:moveTo>
                      <a:pt x="0" y="61"/>
                    </a:moveTo>
                    <a:cubicBezTo>
                      <a:pt x="6" y="61"/>
                      <a:pt x="11" y="56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7" y="42"/>
                      <a:pt x="3" y="5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lose/>
                    <a:moveTo>
                      <a:pt x="20" y="14"/>
                    </a:move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6" y="39"/>
                      <a:pt x="44" y="39"/>
                      <a:pt x="43" y="39"/>
                    </a:cubicBezTo>
                    <a:cubicBezTo>
                      <a:pt x="37" y="39"/>
                      <a:pt x="32" y="44"/>
                      <a:pt x="32" y="50"/>
                    </a:cubicBezTo>
                    <a:cubicBezTo>
                      <a:pt x="32" y="56"/>
                      <a:pt x="37" y="61"/>
                      <a:pt x="43" y="61"/>
                    </a:cubicBezTo>
                    <a:cubicBezTo>
                      <a:pt x="49" y="61"/>
                      <a:pt x="54" y="56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5" y="5"/>
                      <a:pt x="22" y="9"/>
                      <a:pt x="20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Freeform: Shape 58">
                <a:extLst>
                  <a:ext uri="{FF2B5EF4-FFF2-40B4-BE49-F238E27FC236}">
                    <a16:creationId xmlns:a16="http://schemas.microsoft.com/office/drawing/2014/main" xmlns="" id="{EF610348-F101-452F-95DB-E12E2DA28B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8822" y="1276177"/>
                <a:ext cx="340665" cy="274492"/>
              </a:xfrm>
              <a:custGeom>
                <a:avLst/>
                <a:gdLst>
                  <a:gd name="T0" fmla="*/ 11 w 77"/>
                  <a:gd name="T1" fmla="*/ 48 h 62"/>
                  <a:gd name="T2" fmla="*/ 32 w 77"/>
                  <a:gd name="T3" fmla="*/ 37 h 62"/>
                  <a:gd name="T4" fmla="*/ 36 w 77"/>
                  <a:gd name="T5" fmla="*/ 37 h 62"/>
                  <a:gd name="T6" fmla="*/ 36 w 77"/>
                  <a:gd name="T7" fmla="*/ 41 h 62"/>
                  <a:gd name="T8" fmla="*/ 36 w 77"/>
                  <a:gd name="T9" fmla="*/ 50 h 62"/>
                  <a:gd name="T10" fmla="*/ 35 w 77"/>
                  <a:gd name="T11" fmla="*/ 62 h 62"/>
                  <a:gd name="T12" fmla="*/ 42 w 77"/>
                  <a:gd name="T13" fmla="*/ 62 h 62"/>
                  <a:gd name="T14" fmla="*/ 41 w 77"/>
                  <a:gd name="T15" fmla="*/ 50 h 62"/>
                  <a:gd name="T16" fmla="*/ 41 w 77"/>
                  <a:gd name="T17" fmla="*/ 41 h 62"/>
                  <a:gd name="T18" fmla="*/ 41 w 77"/>
                  <a:gd name="T19" fmla="*/ 37 h 62"/>
                  <a:gd name="T20" fmla="*/ 45 w 77"/>
                  <a:gd name="T21" fmla="*/ 37 h 62"/>
                  <a:gd name="T22" fmla="*/ 66 w 77"/>
                  <a:gd name="T23" fmla="*/ 48 h 62"/>
                  <a:gd name="T24" fmla="*/ 74 w 77"/>
                  <a:gd name="T25" fmla="*/ 40 h 62"/>
                  <a:gd name="T26" fmla="*/ 74 w 77"/>
                  <a:gd name="T27" fmla="*/ 20 h 62"/>
                  <a:gd name="T28" fmla="*/ 60 w 77"/>
                  <a:gd name="T29" fmla="*/ 14 h 62"/>
                  <a:gd name="T30" fmla="*/ 43 w 77"/>
                  <a:gd name="T31" fmla="*/ 30 h 62"/>
                  <a:gd name="T32" fmla="*/ 42 w 77"/>
                  <a:gd name="T33" fmla="*/ 28 h 62"/>
                  <a:gd name="T34" fmla="*/ 46 w 77"/>
                  <a:gd name="T35" fmla="*/ 19 h 62"/>
                  <a:gd name="T36" fmla="*/ 52 w 77"/>
                  <a:gd name="T37" fmla="*/ 11 h 62"/>
                  <a:gd name="T38" fmla="*/ 22 w 77"/>
                  <a:gd name="T39" fmla="*/ 0 h 62"/>
                  <a:gd name="T40" fmla="*/ 30 w 77"/>
                  <a:gd name="T41" fmla="*/ 19 h 62"/>
                  <a:gd name="T42" fmla="*/ 35 w 77"/>
                  <a:gd name="T43" fmla="*/ 28 h 62"/>
                  <a:gd name="T44" fmla="*/ 34 w 77"/>
                  <a:gd name="T45" fmla="*/ 30 h 62"/>
                  <a:gd name="T46" fmla="*/ 8 w 77"/>
                  <a:gd name="T47" fmla="*/ 13 h 62"/>
                  <a:gd name="T48" fmla="*/ 2 w 77"/>
                  <a:gd name="T49" fmla="*/ 40 h 62"/>
                  <a:gd name="T50" fmla="*/ 11 w 77"/>
                  <a:gd name="T51" fmla="*/ 4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7" h="62">
                    <a:moveTo>
                      <a:pt x="11" y="48"/>
                    </a:moveTo>
                    <a:cubicBezTo>
                      <a:pt x="19" y="49"/>
                      <a:pt x="25" y="41"/>
                      <a:pt x="32" y="37"/>
                    </a:cubicBezTo>
                    <a:cubicBezTo>
                      <a:pt x="33" y="37"/>
                      <a:pt x="35" y="35"/>
                      <a:pt x="36" y="37"/>
                    </a:cubicBezTo>
                    <a:cubicBezTo>
                      <a:pt x="36" y="38"/>
                      <a:pt x="36" y="40"/>
                      <a:pt x="36" y="41"/>
                    </a:cubicBezTo>
                    <a:cubicBezTo>
                      <a:pt x="36" y="44"/>
                      <a:pt x="36" y="47"/>
                      <a:pt x="36" y="50"/>
                    </a:cubicBezTo>
                    <a:cubicBezTo>
                      <a:pt x="36" y="53"/>
                      <a:pt x="35" y="59"/>
                      <a:pt x="35" y="62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1" y="59"/>
                      <a:pt x="41" y="53"/>
                      <a:pt x="41" y="50"/>
                    </a:cubicBezTo>
                    <a:cubicBezTo>
                      <a:pt x="41" y="47"/>
                      <a:pt x="41" y="44"/>
                      <a:pt x="41" y="41"/>
                    </a:cubicBezTo>
                    <a:cubicBezTo>
                      <a:pt x="41" y="40"/>
                      <a:pt x="40" y="38"/>
                      <a:pt x="41" y="37"/>
                    </a:cubicBezTo>
                    <a:cubicBezTo>
                      <a:pt x="42" y="35"/>
                      <a:pt x="44" y="37"/>
                      <a:pt x="45" y="37"/>
                    </a:cubicBezTo>
                    <a:cubicBezTo>
                      <a:pt x="51" y="41"/>
                      <a:pt x="58" y="49"/>
                      <a:pt x="66" y="48"/>
                    </a:cubicBezTo>
                    <a:cubicBezTo>
                      <a:pt x="70" y="48"/>
                      <a:pt x="73" y="44"/>
                      <a:pt x="74" y="40"/>
                    </a:cubicBezTo>
                    <a:cubicBezTo>
                      <a:pt x="76" y="35"/>
                      <a:pt x="77" y="26"/>
                      <a:pt x="74" y="20"/>
                    </a:cubicBezTo>
                    <a:cubicBezTo>
                      <a:pt x="70" y="18"/>
                      <a:pt x="65" y="16"/>
                      <a:pt x="60" y="14"/>
                    </a:cubicBezTo>
                    <a:cubicBezTo>
                      <a:pt x="54" y="18"/>
                      <a:pt x="50" y="29"/>
                      <a:pt x="43" y="30"/>
                    </a:cubicBezTo>
                    <a:cubicBezTo>
                      <a:pt x="41" y="30"/>
                      <a:pt x="41" y="29"/>
                      <a:pt x="42" y="28"/>
                    </a:cubicBezTo>
                    <a:cubicBezTo>
                      <a:pt x="43" y="24"/>
                      <a:pt x="44" y="21"/>
                      <a:pt x="46" y="19"/>
                    </a:cubicBezTo>
                    <a:cubicBezTo>
                      <a:pt x="48" y="16"/>
                      <a:pt x="50" y="14"/>
                      <a:pt x="52" y="11"/>
                    </a:cubicBezTo>
                    <a:cubicBezTo>
                      <a:pt x="42" y="7"/>
                      <a:pt x="32" y="3"/>
                      <a:pt x="22" y="0"/>
                    </a:cubicBezTo>
                    <a:cubicBezTo>
                      <a:pt x="21" y="7"/>
                      <a:pt x="27" y="14"/>
                      <a:pt x="30" y="19"/>
                    </a:cubicBezTo>
                    <a:cubicBezTo>
                      <a:pt x="32" y="21"/>
                      <a:pt x="34" y="24"/>
                      <a:pt x="35" y="28"/>
                    </a:cubicBezTo>
                    <a:cubicBezTo>
                      <a:pt x="36" y="29"/>
                      <a:pt x="36" y="30"/>
                      <a:pt x="34" y="30"/>
                    </a:cubicBezTo>
                    <a:cubicBezTo>
                      <a:pt x="24" y="29"/>
                      <a:pt x="20" y="6"/>
                      <a:pt x="8" y="13"/>
                    </a:cubicBezTo>
                    <a:cubicBezTo>
                      <a:pt x="0" y="18"/>
                      <a:pt x="0" y="32"/>
                      <a:pt x="2" y="40"/>
                    </a:cubicBezTo>
                    <a:cubicBezTo>
                      <a:pt x="4" y="44"/>
                      <a:pt x="6" y="48"/>
                      <a:pt x="11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Freeform: Shape 59">
                <a:extLst>
                  <a:ext uri="{FF2B5EF4-FFF2-40B4-BE49-F238E27FC236}">
                    <a16:creationId xmlns:a16="http://schemas.microsoft.com/office/drawing/2014/main" xmlns="" id="{37528EAC-7EDB-4E87-83E3-E0D66A888B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2632" y="2464827"/>
                <a:ext cx="101709" cy="101709"/>
              </a:xfrm>
              <a:custGeom>
                <a:avLst/>
                <a:gdLst>
                  <a:gd name="T0" fmla="*/ 11 w 23"/>
                  <a:gd name="T1" fmla="*/ 23 h 23"/>
                  <a:gd name="T2" fmla="*/ 11 w 23"/>
                  <a:gd name="T3" fmla="*/ 23 h 23"/>
                  <a:gd name="T4" fmla="*/ 23 w 23"/>
                  <a:gd name="T5" fmla="*/ 11 h 23"/>
                  <a:gd name="T6" fmla="*/ 11 w 23"/>
                  <a:gd name="T7" fmla="*/ 0 h 23"/>
                  <a:gd name="T8" fmla="*/ 0 w 23"/>
                  <a:gd name="T9" fmla="*/ 11 h 23"/>
                  <a:gd name="T10" fmla="*/ 6 w 23"/>
                  <a:gd name="T11" fmla="*/ 15 h 23"/>
                  <a:gd name="T12" fmla="*/ 11 w 23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3">
                    <a:moveTo>
                      <a:pt x="11" y="23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18" y="23"/>
                      <a:pt x="23" y="17"/>
                      <a:pt x="23" y="11"/>
                    </a:cubicBezTo>
                    <a:cubicBezTo>
                      <a:pt x="23" y="5"/>
                      <a:pt x="18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2" y="12"/>
                      <a:pt x="4" y="13"/>
                      <a:pt x="6" y="15"/>
                    </a:cubicBezTo>
                    <a:cubicBezTo>
                      <a:pt x="8" y="17"/>
                      <a:pt x="10" y="20"/>
                      <a:pt x="11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Freeform: Shape 60">
                <a:extLst>
                  <a:ext uri="{FF2B5EF4-FFF2-40B4-BE49-F238E27FC236}">
                    <a16:creationId xmlns:a16="http://schemas.microsoft.com/office/drawing/2014/main" xmlns="" id="{4297C235-A895-43DA-B1C9-2AAAEC919B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169" y="2434192"/>
                <a:ext cx="26959" cy="22057"/>
              </a:xfrm>
              <a:custGeom>
                <a:avLst/>
                <a:gdLst>
                  <a:gd name="T0" fmla="*/ 22 w 22"/>
                  <a:gd name="T1" fmla="*/ 18 h 18"/>
                  <a:gd name="T2" fmla="*/ 11 w 22"/>
                  <a:gd name="T3" fmla="*/ 0 h 18"/>
                  <a:gd name="T4" fmla="*/ 0 w 22"/>
                  <a:gd name="T5" fmla="*/ 18 h 18"/>
                  <a:gd name="T6" fmla="*/ 22 w 22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8">
                    <a:moveTo>
                      <a:pt x="22" y="18"/>
                    </a:moveTo>
                    <a:lnTo>
                      <a:pt x="11" y="0"/>
                    </a:lnTo>
                    <a:lnTo>
                      <a:pt x="0" y="18"/>
                    </a:lnTo>
                    <a:lnTo>
                      <a:pt x="22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Freeform: Shape 61">
                <a:extLst>
                  <a:ext uri="{FF2B5EF4-FFF2-40B4-BE49-F238E27FC236}">
                    <a16:creationId xmlns:a16="http://schemas.microsoft.com/office/drawing/2014/main" xmlns="" id="{4463A7B7-CC93-47C8-8E40-BE9FD568FF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9243" y="2500364"/>
                <a:ext cx="3676" cy="25734"/>
              </a:xfrm>
              <a:custGeom>
                <a:avLst/>
                <a:gdLst>
                  <a:gd name="T0" fmla="*/ 0 w 1"/>
                  <a:gd name="T1" fmla="*/ 6 h 6"/>
                  <a:gd name="T2" fmla="*/ 1 w 1"/>
                  <a:gd name="T3" fmla="*/ 6 h 6"/>
                  <a:gd name="T4" fmla="*/ 0 w 1"/>
                  <a:gd name="T5" fmla="*/ 0 h 6"/>
                  <a:gd name="T6" fmla="*/ 0 w 1"/>
                  <a:gd name="T7" fmla="*/ 0 h 6"/>
                  <a:gd name="T8" fmla="*/ 0 w 1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0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4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Freeform: Shape 62">
                <a:extLst>
                  <a:ext uri="{FF2B5EF4-FFF2-40B4-BE49-F238E27FC236}">
                    <a16:creationId xmlns:a16="http://schemas.microsoft.com/office/drawing/2014/main" xmlns="" id="{30D1F797-B3C5-4F7F-87F8-2D5E491CF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0574" y="2500364"/>
                <a:ext cx="13480" cy="8578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Freeform: Shape 63">
                <a:extLst>
                  <a:ext uri="{FF2B5EF4-FFF2-40B4-BE49-F238E27FC236}">
                    <a16:creationId xmlns:a16="http://schemas.microsoft.com/office/drawing/2014/main" xmlns="" id="{957E3D3D-2062-4BAD-897F-F7E67A3617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2283" y="2456249"/>
                <a:ext cx="26959" cy="25734"/>
              </a:xfrm>
              <a:custGeom>
                <a:avLst/>
                <a:gdLst>
                  <a:gd name="T0" fmla="*/ 0 w 6"/>
                  <a:gd name="T1" fmla="*/ 2 h 6"/>
                  <a:gd name="T2" fmla="*/ 5 w 6"/>
                  <a:gd name="T3" fmla="*/ 6 h 6"/>
                  <a:gd name="T4" fmla="*/ 6 w 6"/>
                  <a:gd name="T5" fmla="*/ 2 h 6"/>
                  <a:gd name="T6" fmla="*/ 6 w 6"/>
                  <a:gd name="T7" fmla="*/ 0 h 6"/>
                  <a:gd name="T8" fmla="*/ 0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Freeform: Shape 64">
                <a:extLst>
                  <a:ext uri="{FF2B5EF4-FFF2-40B4-BE49-F238E27FC236}">
                    <a16:creationId xmlns:a16="http://schemas.microsoft.com/office/drawing/2014/main" xmlns="" id="{4914D8D5-C22F-43DC-8A6B-F9B6620B01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2283" y="2544479"/>
                <a:ext cx="26959" cy="25734"/>
              </a:xfrm>
              <a:custGeom>
                <a:avLst/>
                <a:gdLst>
                  <a:gd name="T0" fmla="*/ 18 w 22"/>
                  <a:gd name="T1" fmla="*/ 0 h 21"/>
                  <a:gd name="T2" fmla="*/ 0 w 22"/>
                  <a:gd name="T3" fmla="*/ 18 h 21"/>
                  <a:gd name="T4" fmla="*/ 22 w 22"/>
                  <a:gd name="T5" fmla="*/ 21 h 21"/>
                  <a:gd name="T6" fmla="*/ 18 w 22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1">
                    <a:moveTo>
                      <a:pt x="18" y="0"/>
                    </a:moveTo>
                    <a:lnTo>
                      <a:pt x="0" y="18"/>
                    </a:lnTo>
                    <a:lnTo>
                      <a:pt x="22" y="21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Freeform: Shape 65">
                <a:extLst>
                  <a:ext uri="{FF2B5EF4-FFF2-40B4-BE49-F238E27FC236}">
                    <a16:creationId xmlns:a16="http://schemas.microsoft.com/office/drawing/2014/main" xmlns="" id="{6A44B829-C7A9-4DAF-8ECF-F14D45A8B3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4054" y="2456249"/>
                <a:ext cx="26959" cy="25734"/>
              </a:xfrm>
              <a:custGeom>
                <a:avLst/>
                <a:gdLst>
                  <a:gd name="T0" fmla="*/ 7 w 22"/>
                  <a:gd name="T1" fmla="*/ 21 h 21"/>
                  <a:gd name="T2" fmla="*/ 22 w 22"/>
                  <a:gd name="T3" fmla="*/ 7 h 21"/>
                  <a:gd name="T4" fmla="*/ 0 w 22"/>
                  <a:gd name="T5" fmla="*/ 0 h 21"/>
                  <a:gd name="T6" fmla="*/ 7 w 22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1">
                    <a:moveTo>
                      <a:pt x="7" y="21"/>
                    </a:moveTo>
                    <a:lnTo>
                      <a:pt x="22" y="7"/>
                    </a:lnTo>
                    <a:lnTo>
                      <a:pt x="0" y="0"/>
                    </a:lnTo>
                    <a:lnTo>
                      <a:pt x="7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Freeform: Shape 66">
                <a:extLst>
                  <a:ext uri="{FF2B5EF4-FFF2-40B4-BE49-F238E27FC236}">
                    <a16:creationId xmlns:a16="http://schemas.microsoft.com/office/drawing/2014/main" xmlns="" id="{D7EF4DE3-2656-40AD-8149-55B818C890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7443" y="2513844"/>
                <a:ext cx="221800" cy="136021"/>
              </a:xfrm>
              <a:custGeom>
                <a:avLst/>
                <a:gdLst>
                  <a:gd name="T0" fmla="*/ 41 w 50"/>
                  <a:gd name="T1" fmla="*/ 13 h 31"/>
                  <a:gd name="T2" fmla="*/ 40 w 50"/>
                  <a:gd name="T3" fmla="*/ 14 h 31"/>
                  <a:gd name="T4" fmla="*/ 36 w 50"/>
                  <a:gd name="T5" fmla="*/ 16 h 31"/>
                  <a:gd name="T6" fmla="*/ 35 w 50"/>
                  <a:gd name="T7" fmla="*/ 13 h 31"/>
                  <a:gd name="T8" fmla="*/ 35 w 50"/>
                  <a:gd name="T9" fmla="*/ 11 h 31"/>
                  <a:gd name="T10" fmla="*/ 26 w 50"/>
                  <a:gd name="T11" fmla="*/ 1 h 31"/>
                  <a:gd name="T12" fmla="*/ 24 w 50"/>
                  <a:gd name="T13" fmla="*/ 1 h 31"/>
                  <a:gd name="T14" fmla="*/ 20 w 50"/>
                  <a:gd name="T15" fmla="*/ 0 h 31"/>
                  <a:gd name="T16" fmla="*/ 19 w 50"/>
                  <a:gd name="T17" fmla="*/ 0 h 31"/>
                  <a:gd name="T18" fmla="*/ 5 w 50"/>
                  <a:gd name="T19" fmla="*/ 16 h 31"/>
                  <a:gd name="T20" fmla="*/ 5 w 50"/>
                  <a:gd name="T21" fmla="*/ 20 h 31"/>
                  <a:gd name="T22" fmla="*/ 0 w 50"/>
                  <a:gd name="T23" fmla="*/ 26 h 31"/>
                  <a:gd name="T24" fmla="*/ 5 w 50"/>
                  <a:gd name="T25" fmla="*/ 31 h 31"/>
                  <a:gd name="T26" fmla="*/ 20 w 50"/>
                  <a:gd name="T27" fmla="*/ 31 h 31"/>
                  <a:gd name="T28" fmla="*/ 21 w 50"/>
                  <a:gd name="T29" fmla="*/ 31 h 31"/>
                  <a:gd name="T30" fmla="*/ 41 w 50"/>
                  <a:gd name="T31" fmla="*/ 31 h 31"/>
                  <a:gd name="T32" fmla="*/ 50 w 50"/>
                  <a:gd name="T33" fmla="*/ 22 h 31"/>
                  <a:gd name="T34" fmla="*/ 41 w 50"/>
                  <a:gd name="T35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31">
                    <a:moveTo>
                      <a:pt x="41" y="13"/>
                    </a:moveTo>
                    <a:cubicBezTo>
                      <a:pt x="41" y="13"/>
                      <a:pt x="41" y="14"/>
                      <a:pt x="40" y="14"/>
                    </a:cubicBezTo>
                    <a:cubicBezTo>
                      <a:pt x="38" y="14"/>
                      <a:pt x="37" y="15"/>
                      <a:pt x="36" y="16"/>
                    </a:cubicBezTo>
                    <a:cubicBezTo>
                      <a:pt x="36" y="15"/>
                      <a:pt x="36" y="14"/>
                      <a:pt x="35" y="13"/>
                    </a:cubicBezTo>
                    <a:cubicBezTo>
                      <a:pt x="35" y="13"/>
                      <a:pt x="35" y="12"/>
                      <a:pt x="35" y="11"/>
                    </a:cubicBezTo>
                    <a:cubicBezTo>
                      <a:pt x="34" y="7"/>
                      <a:pt x="30" y="3"/>
                      <a:pt x="26" y="1"/>
                    </a:cubicBezTo>
                    <a:cubicBezTo>
                      <a:pt x="25" y="1"/>
                      <a:pt x="25" y="1"/>
                      <a:pt x="24" y="1"/>
                    </a:cubicBezTo>
                    <a:cubicBezTo>
                      <a:pt x="23" y="1"/>
                      <a:pt x="21" y="0"/>
                      <a:pt x="20" y="0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1" y="1"/>
                      <a:pt x="5" y="8"/>
                      <a:pt x="5" y="16"/>
                    </a:cubicBezTo>
                    <a:cubicBezTo>
                      <a:pt x="5" y="17"/>
                      <a:pt x="5" y="19"/>
                      <a:pt x="5" y="20"/>
                    </a:cubicBezTo>
                    <a:cubicBezTo>
                      <a:pt x="2" y="21"/>
                      <a:pt x="0" y="23"/>
                      <a:pt x="0" y="26"/>
                    </a:cubicBezTo>
                    <a:cubicBezTo>
                      <a:pt x="0" y="29"/>
                      <a:pt x="2" y="31"/>
                      <a:pt x="5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6" y="31"/>
                      <a:pt x="50" y="27"/>
                      <a:pt x="50" y="22"/>
                    </a:cubicBezTo>
                    <a:cubicBezTo>
                      <a:pt x="50" y="18"/>
                      <a:pt x="46" y="13"/>
                      <a:pt x="41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Freeform: Shape 67">
                <a:extLst>
                  <a:ext uri="{FF2B5EF4-FFF2-40B4-BE49-F238E27FC236}">
                    <a16:creationId xmlns:a16="http://schemas.microsoft.com/office/drawing/2014/main" xmlns="" id="{D2CE58D7-B3A5-468F-A13F-4174D979F0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6557" y="3361830"/>
                <a:ext cx="150726" cy="215673"/>
              </a:xfrm>
              <a:custGeom>
                <a:avLst/>
                <a:gdLst>
                  <a:gd name="T0" fmla="*/ 34 w 34"/>
                  <a:gd name="T1" fmla="*/ 49 h 49"/>
                  <a:gd name="T2" fmla="*/ 34 w 34"/>
                  <a:gd name="T3" fmla="*/ 21 h 49"/>
                  <a:gd name="T4" fmla="*/ 33 w 34"/>
                  <a:gd name="T5" fmla="*/ 13 h 49"/>
                  <a:gd name="T6" fmla="*/ 28 w 34"/>
                  <a:gd name="T7" fmla="*/ 7 h 49"/>
                  <a:gd name="T8" fmla="*/ 28 w 34"/>
                  <a:gd name="T9" fmla="*/ 2 h 49"/>
                  <a:gd name="T10" fmla="*/ 28 w 34"/>
                  <a:gd name="T11" fmla="*/ 0 h 49"/>
                  <a:gd name="T12" fmla="*/ 26 w 34"/>
                  <a:gd name="T13" fmla="*/ 0 h 49"/>
                  <a:gd name="T14" fmla="*/ 5 w 34"/>
                  <a:gd name="T15" fmla="*/ 0 h 49"/>
                  <a:gd name="T16" fmla="*/ 3 w 34"/>
                  <a:gd name="T17" fmla="*/ 0 h 49"/>
                  <a:gd name="T18" fmla="*/ 3 w 34"/>
                  <a:gd name="T19" fmla="*/ 2 h 49"/>
                  <a:gd name="T20" fmla="*/ 3 w 34"/>
                  <a:gd name="T21" fmla="*/ 7 h 49"/>
                  <a:gd name="T22" fmla="*/ 0 w 34"/>
                  <a:gd name="T23" fmla="*/ 9 h 49"/>
                  <a:gd name="T24" fmla="*/ 5 w 34"/>
                  <a:gd name="T25" fmla="*/ 17 h 49"/>
                  <a:gd name="T26" fmla="*/ 5 w 34"/>
                  <a:gd name="T27" fmla="*/ 6 h 49"/>
                  <a:gd name="T28" fmla="*/ 5 w 34"/>
                  <a:gd name="T29" fmla="*/ 6 h 49"/>
                  <a:gd name="T30" fmla="*/ 5 w 34"/>
                  <a:gd name="T31" fmla="*/ 6 h 49"/>
                  <a:gd name="T32" fmla="*/ 5 w 34"/>
                  <a:gd name="T33" fmla="*/ 2 h 49"/>
                  <a:gd name="T34" fmla="*/ 26 w 34"/>
                  <a:gd name="T35" fmla="*/ 2 h 49"/>
                  <a:gd name="T36" fmla="*/ 26 w 34"/>
                  <a:gd name="T37" fmla="*/ 6 h 49"/>
                  <a:gd name="T38" fmla="*/ 26 w 34"/>
                  <a:gd name="T39" fmla="*/ 34 h 49"/>
                  <a:gd name="T40" fmla="*/ 16 w 34"/>
                  <a:gd name="T41" fmla="*/ 24 h 49"/>
                  <a:gd name="T42" fmla="*/ 13 w 34"/>
                  <a:gd name="T43" fmla="*/ 26 h 49"/>
                  <a:gd name="T44" fmla="*/ 34 w 34"/>
                  <a:gd name="T4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" h="49">
                    <a:moveTo>
                      <a:pt x="34" y="49"/>
                    </a:moveTo>
                    <a:cubicBezTo>
                      <a:pt x="34" y="38"/>
                      <a:pt x="34" y="27"/>
                      <a:pt x="34" y="21"/>
                    </a:cubicBezTo>
                    <a:cubicBezTo>
                      <a:pt x="34" y="19"/>
                      <a:pt x="34" y="15"/>
                      <a:pt x="33" y="13"/>
                    </a:cubicBezTo>
                    <a:cubicBezTo>
                      <a:pt x="32" y="10"/>
                      <a:pt x="30" y="8"/>
                      <a:pt x="28" y="7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8"/>
                      <a:pt x="1" y="8"/>
                      <a:pt x="0" y="9"/>
                    </a:cubicBezTo>
                    <a:cubicBezTo>
                      <a:pt x="2" y="12"/>
                      <a:pt x="3" y="14"/>
                      <a:pt x="5" y="1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20" y="34"/>
                      <a:pt x="26" y="42"/>
                      <a:pt x="34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Freeform: Shape 68">
                <a:extLst>
                  <a:ext uri="{FF2B5EF4-FFF2-40B4-BE49-F238E27FC236}">
                    <a16:creationId xmlns:a16="http://schemas.microsoft.com/office/drawing/2014/main" xmlns="" id="{0C70B938-E491-4FFB-A7AA-83F5F156A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5860" y="3383887"/>
                <a:ext cx="162980" cy="339439"/>
              </a:xfrm>
              <a:custGeom>
                <a:avLst/>
                <a:gdLst>
                  <a:gd name="T0" fmla="*/ 22 w 37"/>
                  <a:gd name="T1" fmla="*/ 66 h 77"/>
                  <a:gd name="T2" fmla="*/ 36 w 37"/>
                  <a:gd name="T3" fmla="*/ 74 h 77"/>
                  <a:gd name="T4" fmla="*/ 37 w 37"/>
                  <a:gd name="T5" fmla="*/ 74 h 77"/>
                  <a:gd name="T6" fmla="*/ 37 w 37"/>
                  <a:gd name="T7" fmla="*/ 16 h 77"/>
                  <a:gd name="T8" fmla="*/ 36 w 37"/>
                  <a:gd name="T9" fmla="*/ 8 h 77"/>
                  <a:gd name="T10" fmla="*/ 18 w 37"/>
                  <a:gd name="T11" fmla="*/ 0 h 77"/>
                  <a:gd name="T12" fmla="*/ 1 w 37"/>
                  <a:gd name="T13" fmla="*/ 8 h 77"/>
                  <a:gd name="T14" fmla="*/ 0 w 37"/>
                  <a:gd name="T15" fmla="*/ 16 h 77"/>
                  <a:gd name="T16" fmla="*/ 0 w 37"/>
                  <a:gd name="T17" fmla="*/ 46 h 77"/>
                  <a:gd name="T18" fmla="*/ 22 w 37"/>
                  <a:gd name="T19" fmla="*/ 6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77">
                    <a:moveTo>
                      <a:pt x="22" y="66"/>
                    </a:moveTo>
                    <a:cubicBezTo>
                      <a:pt x="29" y="66"/>
                      <a:pt x="34" y="69"/>
                      <a:pt x="36" y="74"/>
                    </a:cubicBezTo>
                    <a:cubicBezTo>
                      <a:pt x="37" y="77"/>
                      <a:pt x="37" y="77"/>
                      <a:pt x="37" y="74"/>
                    </a:cubicBezTo>
                    <a:cubicBezTo>
                      <a:pt x="37" y="62"/>
                      <a:pt x="37" y="28"/>
                      <a:pt x="37" y="16"/>
                    </a:cubicBezTo>
                    <a:cubicBezTo>
                      <a:pt x="37" y="14"/>
                      <a:pt x="37" y="10"/>
                      <a:pt x="36" y="8"/>
                    </a:cubicBezTo>
                    <a:cubicBezTo>
                      <a:pt x="34" y="1"/>
                      <a:pt x="27" y="0"/>
                      <a:pt x="18" y="0"/>
                    </a:cubicBezTo>
                    <a:cubicBezTo>
                      <a:pt x="10" y="0"/>
                      <a:pt x="3" y="1"/>
                      <a:pt x="1" y="8"/>
                    </a:cubicBezTo>
                    <a:cubicBezTo>
                      <a:pt x="0" y="10"/>
                      <a:pt x="0" y="14"/>
                      <a:pt x="0" y="1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7" y="53"/>
                      <a:pt x="15" y="60"/>
                      <a:pt x="2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Freeform: Shape 69">
                <a:extLst>
                  <a:ext uri="{FF2B5EF4-FFF2-40B4-BE49-F238E27FC236}">
                    <a16:creationId xmlns:a16="http://schemas.microsoft.com/office/drawing/2014/main" xmlns="" id="{497CA26A-9BC0-479A-8B06-96F4CA0B2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0787" y="3472117"/>
                <a:ext cx="25734" cy="91906"/>
              </a:xfrm>
              <a:custGeom>
                <a:avLst/>
                <a:gdLst>
                  <a:gd name="T0" fmla="*/ 6 w 6"/>
                  <a:gd name="T1" fmla="*/ 1 h 21"/>
                  <a:gd name="T2" fmla="*/ 3 w 6"/>
                  <a:gd name="T3" fmla="*/ 0 h 21"/>
                  <a:gd name="T4" fmla="*/ 3 w 6"/>
                  <a:gd name="T5" fmla="*/ 0 h 21"/>
                  <a:gd name="T6" fmla="*/ 0 w 6"/>
                  <a:gd name="T7" fmla="*/ 1 h 21"/>
                  <a:gd name="T8" fmla="*/ 0 w 6"/>
                  <a:gd name="T9" fmla="*/ 21 h 21"/>
                  <a:gd name="T10" fmla="*/ 6 w 6"/>
                  <a:gd name="T11" fmla="*/ 15 h 21"/>
                  <a:gd name="T12" fmla="*/ 6 w 6"/>
                  <a:gd name="T13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1">
                    <a:moveTo>
                      <a:pt x="6" y="1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19"/>
                      <a:pt x="4" y="17"/>
                      <a:pt x="6" y="15"/>
                    </a:cubicBezTo>
                    <a:lnTo>
                      <a:pt x="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Freeform: Shape 70">
                <a:extLst>
                  <a:ext uri="{FF2B5EF4-FFF2-40B4-BE49-F238E27FC236}">
                    <a16:creationId xmlns:a16="http://schemas.microsoft.com/office/drawing/2014/main" xmlns="" id="{A9685E4F-950A-4DE7-BEB2-1162317DC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0787" y="3290756"/>
                <a:ext cx="25734" cy="17156"/>
              </a:xfrm>
              <a:custGeom>
                <a:avLst/>
                <a:gdLst>
                  <a:gd name="T0" fmla="*/ 4 w 6"/>
                  <a:gd name="T1" fmla="*/ 4 h 4"/>
                  <a:gd name="T2" fmla="*/ 4 w 6"/>
                  <a:gd name="T3" fmla="*/ 4 h 4"/>
                  <a:gd name="T4" fmla="*/ 6 w 6"/>
                  <a:gd name="T5" fmla="*/ 4 h 4"/>
                  <a:gd name="T6" fmla="*/ 6 w 6"/>
                  <a:gd name="T7" fmla="*/ 0 h 4"/>
                  <a:gd name="T8" fmla="*/ 0 w 6"/>
                  <a:gd name="T9" fmla="*/ 0 h 4"/>
                  <a:gd name="T10" fmla="*/ 0 w 6"/>
                  <a:gd name="T11" fmla="*/ 4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2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Freeform: Shape 71">
                <a:extLst>
                  <a:ext uri="{FF2B5EF4-FFF2-40B4-BE49-F238E27FC236}">
                    <a16:creationId xmlns:a16="http://schemas.microsoft.com/office/drawing/2014/main" xmlns="" id="{17A15681-C7E5-44CE-9B58-5F155D031A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9274" y="3316489"/>
                <a:ext cx="243857" cy="177685"/>
              </a:xfrm>
              <a:custGeom>
                <a:avLst/>
                <a:gdLst>
                  <a:gd name="T0" fmla="*/ 31 w 55"/>
                  <a:gd name="T1" fmla="*/ 0 h 40"/>
                  <a:gd name="T2" fmla="*/ 29 w 55"/>
                  <a:gd name="T3" fmla="*/ 0 h 40"/>
                  <a:gd name="T4" fmla="*/ 29 w 55"/>
                  <a:gd name="T5" fmla="*/ 0 h 40"/>
                  <a:gd name="T6" fmla="*/ 25 w 55"/>
                  <a:gd name="T7" fmla="*/ 0 h 40"/>
                  <a:gd name="T8" fmla="*/ 0 w 55"/>
                  <a:gd name="T9" fmla="*/ 27 h 40"/>
                  <a:gd name="T10" fmla="*/ 2 w 55"/>
                  <a:gd name="T11" fmla="*/ 38 h 40"/>
                  <a:gd name="T12" fmla="*/ 3 w 55"/>
                  <a:gd name="T13" fmla="*/ 39 h 40"/>
                  <a:gd name="T14" fmla="*/ 5 w 55"/>
                  <a:gd name="T15" fmla="*/ 37 h 40"/>
                  <a:gd name="T16" fmla="*/ 12 w 55"/>
                  <a:gd name="T17" fmla="*/ 33 h 40"/>
                  <a:gd name="T18" fmla="*/ 12 w 55"/>
                  <a:gd name="T19" fmla="*/ 33 h 40"/>
                  <a:gd name="T20" fmla="*/ 19 w 55"/>
                  <a:gd name="T21" fmla="*/ 38 h 40"/>
                  <a:gd name="T22" fmla="*/ 20 w 55"/>
                  <a:gd name="T23" fmla="*/ 39 h 40"/>
                  <a:gd name="T24" fmla="*/ 21 w 55"/>
                  <a:gd name="T25" fmla="*/ 38 h 40"/>
                  <a:gd name="T26" fmla="*/ 25 w 55"/>
                  <a:gd name="T27" fmla="*/ 34 h 40"/>
                  <a:gd name="T28" fmla="*/ 28 w 55"/>
                  <a:gd name="T29" fmla="*/ 33 h 40"/>
                  <a:gd name="T30" fmla="*/ 28 w 55"/>
                  <a:gd name="T31" fmla="*/ 33 h 40"/>
                  <a:gd name="T32" fmla="*/ 31 w 55"/>
                  <a:gd name="T33" fmla="*/ 34 h 40"/>
                  <a:gd name="T34" fmla="*/ 36 w 55"/>
                  <a:gd name="T35" fmla="*/ 38 h 40"/>
                  <a:gd name="T36" fmla="*/ 36 w 55"/>
                  <a:gd name="T37" fmla="*/ 40 h 40"/>
                  <a:gd name="T38" fmla="*/ 37 w 55"/>
                  <a:gd name="T39" fmla="*/ 38 h 40"/>
                  <a:gd name="T40" fmla="*/ 44 w 55"/>
                  <a:gd name="T41" fmla="*/ 34 h 40"/>
                  <a:gd name="T42" fmla="*/ 44 w 55"/>
                  <a:gd name="T43" fmla="*/ 34 h 40"/>
                  <a:gd name="T44" fmla="*/ 45 w 55"/>
                  <a:gd name="T45" fmla="*/ 34 h 40"/>
                  <a:gd name="T46" fmla="*/ 55 w 55"/>
                  <a:gd name="T47" fmla="*/ 20 h 40"/>
                  <a:gd name="T48" fmla="*/ 31 w 55"/>
                  <a:gd name="T4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5" h="40">
                    <a:moveTo>
                      <a:pt x="31" y="0"/>
                    </a:moveTo>
                    <a:cubicBezTo>
                      <a:pt x="30" y="0"/>
                      <a:pt x="30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  <a:cubicBezTo>
                      <a:pt x="11" y="2"/>
                      <a:pt x="1" y="13"/>
                      <a:pt x="0" y="27"/>
                    </a:cubicBezTo>
                    <a:cubicBezTo>
                      <a:pt x="0" y="31"/>
                      <a:pt x="1" y="34"/>
                      <a:pt x="2" y="38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4" y="39"/>
                      <a:pt x="4" y="38"/>
                      <a:pt x="5" y="37"/>
                    </a:cubicBezTo>
                    <a:cubicBezTo>
                      <a:pt x="6" y="35"/>
                      <a:pt x="9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5" y="33"/>
                      <a:pt x="18" y="35"/>
                      <a:pt x="19" y="38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9"/>
                      <a:pt x="20" y="39"/>
                      <a:pt x="21" y="38"/>
                    </a:cubicBezTo>
                    <a:cubicBezTo>
                      <a:pt x="22" y="36"/>
                      <a:pt x="23" y="35"/>
                      <a:pt x="25" y="34"/>
                    </a:cubicBezTo>
                    <a:cubicBezTo>
                      <a:pt x="26" y="34"/>
                      <a:pt x="27" y="33"/>
                      <a:pt x="28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9" y="33"/>
                      <a:pt x="30" y="34"/>
                      <a:pt x="31" y="34"/>
                    </a:cubicBezTo>
                    <a:cubicBezTo>
                      <a:pt x="33" y="35"/>
                      <a:pt x="35" y="36"/>
                      <a:pt x="36" y="38"/>
                    </a:cubicBezTo>
                    <a:cubicBezTo>
                      <a:pt x="36" y="39"/>
                      <a:pt x="36" y="40"/>
                      <a:pt x="36" y="40"/>
                    </a:cubicBezTo>
                    <a:cubicBezTo>
                      <a:pt x="37" y="40"/>
                      <a:pt x="37" y="39"/>
                      <a:pt x="37" y="38"/>
                    </a:cubicBezTo>
                    <a:cubicBezTo>
                      <a:pt x="39" y="36"/>
                      <a:pt x="41" y="34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8" y="29"/>
                      <a:pt x="52" y="25"/>
                      <a:pt x="55" y="20"/>
                    </a:cubicBezTo>
                    <a:cubicBezTo>
                      <a:pt x="52" y="9"/>
                      <a:pt x="43" y="1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Freeform: Shape 72">
                <a:extLst>
                  <a:ext uri="{FF2B5EF4-FFF2-40B4-BE49-F238E27FC236}">
                    <a16:creationId xmlns:a16="http://schemas.microsoft.com/office/drawing/2014/main" xmlns="" id="{748F8B28-CDC8-4DD5-8FBC-BD95B72AD7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5964" y="1228386"/>
                <a:ext cx="322284" cy="256111"/>
              </a:xfrm>
              <a:custGeom>
                <a:avLst/>
                <a:gdLst>
                  <a:gd name="T0" fmla="*/ 71 w 73"/>
                  <a:gd name="T1" fmla="*/ 14 h 58"/>
                  <a:gd name="T2" fmla="*/ 57 w 73"/>
                  <a:gd name="T3" fmla="*/ 20 h 58"/>
                  <a:gd name="T4" fmla="*/ 51 w 73"/>
                  <a:gd name="T5" fmla="*/ 20 h 58"/>
                  <a:gd name="T6" fmla="*/ 48 w 73"/>
                  <a:gd name="T7" fmla="*/ 13 h 58"/>
                  <a:gd name="T8" fmla="*/ 52 w 73"/>
                  <a:gd name="T9" fmla="*/ 9 h 58"/>
                  <a:gd name="T10" fmla="*/ 67 w 73"/>
                  <a:gd name="T11" fmla="*/ 3 h 58"/>
                  <a:gd name="T12" fmla="*/ 51 w 73"/>
                  <a:gd name="T13" fmla="*/ 1 h 58"/>
                  <a:gd name="T14" fmla="*/ 50 w 73"/>
                  <a:gd name="T15" fmla="*/ 3 h 58"/>
                  <a:gd name="T16" fmla="*/ 43 w 73"/>
                  <a:gd name="T17" fmla="*/ 13 h 58"/>
                  <a:gd name="T18" fmla="*/ 44 w 73"/>
                  <a:gd name="T19" fmla="*/ 2 h 58"/>
                  <a:gd name="T20" fmla="*/ 38 w 73"/>
                  <a:gd name="T21" fmla="*/ 1 h 58"/>
                  <a:gd name="T22" fmla="*/ 34 w 73"/>
                  <a:gd name="T23" fmla="*/ 7 h 58"/>
                  <a:gd name="T24" fmla="*/ 27 w 73"/>
                  <a:gd name="T25" fmla="*/ 10 h 58"/>
                  <a:gd name="T26" fmla="*/ 23 w 73"/>
                  <a:gd name="T27" fmla="*/ 3 h 58"/>
                  <a:gd name="T28" fmla="*/ 22 w 73"/>
                  <a:gd name="T29" fmla="*/ 3 h 58"/>
                  <a:gd name="T30" fmla="*/ 19 w 73"/>
                  <a:gd name="T31" fmla="*/ 7 h 58"/>
                  <a:gd name="T32" fmla="*/ 17 w 73"/>
                  <a:gd name="T33" fmla="*/ 13 h 58"/>
                  <a:gd name="T34" fmla="*/ 25 w 73"/>
                  <a:gd name="T35" fmla="*/ 20 h 58"/>
                  <a:gd name="T36" fmla="*/ 14 w 73"/>
                  <a:gd name="T37" fmla="*/ 18 h 58"/>
                  <a:gd name="T38" fmla="*/ 4 w 73"/>
                  <a:gd name="T39" fmla="*/ 11 h 58"/>
                  <a:gd name="T40" fmla="*/ 0 w 73"/>
                  <a:gd name="T41" fmla="*/ 20 h 58"/>
                  <a:gd name="T42" fmla="*/ 1 w 73"/>
                  <a:gd name="T43" fmla="*/ 30 h 58"/>
                  <a:gd name="T44" fmla="*/ 16 w 73"/>
                  <a:gd name="T45" fmla="*/ 24 h 58"/>
                  <a:gd name="T46" fmla="*/ 22 w 73"/>
                  <a:gd name="T47" fmla="*/ 24 h 58"/>
                  <a:gd name="T48" fmla="*/ 24 w 73"/>
                  <a:gd name="T49" fmla="*/ 31 h 58"/>
                  <a:gd name="T50" fmla="*/ 20 w 73"/>
                  <a:gd name="T51" fmla="*/ 35 h 58"/>
                  <a:gd name="T52" fmla="*/ 6 w 73"/>
                  <a:gd name="T53" fmla="*/ 41 h 58"/>
                  <a:gd name="T54" fmla="*/ 12 w 73"/>
                  <a:gd name="T55" fmla="*/ 49 h 58"/>
                  <a:gd name="T56" fmla="*/ 22 w 73"/>
                  <a:gd name="T57" fmla="*/ 53 h 58"/>
                  <a:gd name="T58" fmla="*/ 23 w 73"/>
                  <a:gd name="T59" fmla="*/ 41 h 58"/>
                  <a:gd name="T60" fmla="*/ 30 w 73"/>
                  <a:gd name="T61" fmla="*/ 31 h 58"/>
                  <a:gd name="T62" fmla="*/ 29 w 73"/>
                  <a:gd name="T63" fmla="*/ 42 h 58"/>
                  <a:gd name="T64" fmla="*/ 34 w 73"/>
                  <a:gd name="T65" fmla="*/ 45 h 58"/>
                  <a:gd name="T66" fmla="*/ 34 w 73"/>
                  <a:gd name="T67" fmla="*/ 51 h 58"/>
                  <a:gd name="T68" fmla="*/ 38 w 73"/>
                  <a:gd name="T69" fmla="*/ 51 h 58"/>
                  <a:gd name="T70" fmla="*/ 38 w 73"/>
                  <a:gd name="T71" fmla="*/ 45 h 58"/>
                  <a:gd name="T72" fmla="*/ 44 w 73"/>
                  <a:gd name="T73" fmla="*/ 42 h 58"/>
                  <a:gd name="T74" fmla="*/ 43 w 73"/>
                  <a:gd name="T75" fmla="*/ 31 h 58"/>
                  <a:gd name="T76" fmla="*/ 50 w 73"/>
                  <a:gd name="T77" fmla="*/ 41 h 58"/>
                  <a:gd name="T78" fmla="*/ 51 w 73"/>
                  <a:gd name="T79" fmla="*/ 53 h 58"/>
                  <a:gd name="T80" fmla="*/ 61 w 73"/>
                  <a:gd name="T81" fmla="*/ 49 h 58"/>
                  <a:gd name="T82" fmla="*/ 67 w 73"/>
                  <a:gd name="T83" fmla="*/ 41 h 58"/>
                  <a:gd name="T84" fmla="*/ 52 w 73"/>
                  <a:gd name="T85" fmla="*/ 35 h 58"/>
                  <a:gd name="T86" fmla="*/ 48 w 73"/>
                  <a:gd name="T87" fmla="*/ 31 h 58"/>
                  <a:gd name="T88" fmla="*/ 51 w 73"/>
                  <a:gd name="T89" fmla="*/ 24 h 58"/>
                  <a:gd name="T90" fmla="*/ 57 w 73"/>
                  <a:gd name="T91" fmla="*/ 24 h 58"/>
                  <a:gd name="T92" fmla="*/ 71 w 73"/>
                  <a:gd name="T93" fmla="*/ 30 h 58"/>
                  <a:gd name="T94" fmla="*/ 73 w 73"/>
                  <a:gd name="T95" fmla="*/ 2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" h="58">
                    <a:moveTo>
                      <a:pt x="73" y="20"/>
                    </a:moveTo>
                    <a:cubicBezTo>
                      <a:pt x="65" y="20"/>
                      <a:pt x="65" y="20"/>
                      <a:pt x="65" y="20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58" y="0"/>
                      <a:pt x="54" y="0"/>
                      <a:pt x="51" y="1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1" y="12"/>
                      <a:pt x="40" y="11"/>
                      <a:pt x="38" y="11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1" y="1"/>
                      <a:pt x="40" y="1"/>
                      <a:pt x="39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5" y="2"/>
                      <a:pt x="32" y="2"/>
                      <a:pt x="29" y="2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1" y="12"/>
                      <a:pt x="30" y="13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3" y="3"/>
                      <a:pt x="23" y="3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16" y="4"/>
                      <a:pt x="11" y="5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6" y="17"/>
                      <a:pt x="26" y="18"/>
                      <a:pt x="25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6" y="26"/>
                      <a:pt x="26" y="27"/>
                      <a:pt x="27" y="28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2"/>
                      <a:pt x="33" y="33"/>
                      <a:pt x="34" y="33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40" y="33"/>
                      <a:pt x="41" y="32"/>
                      <a:pt x="43" y="31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7"/>
                      <a:pt x="47" y="26"/>
                      <a:pt x="47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9" y="24"/>
                      <a:pt x="59" y="24"/>
                      <a:pt x="59" y="24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73" y="24"/>
                      <a:pt x="73" y="24"/>
                      <a:pt x="73" y="24"/>
                    </a:cubicBezTo>
                    <a:lnTo>
                      <a:pt x="7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Freeform: Shape 73">
                <a:extLst>
                  <a:ext uri="{FF2B5EF4-FFF2-40B4-BE49-F238E27FC236}">
                    <a16:creationId xmlns:a16="http://schemas.microsoft.com/office/drawing/2014/main" xmlns="" id="{D57D5C60-9A15-420F-AB61-E2744547C6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0536" y="2283466"/>
                <a:ext cx="259787" cy="256111"/>
              </a:xfrm>
              <a:custGeom>
                <a:avLst/>
                <a:gdLst>
                  <a:gd name="T0" fmla="*/ 52 w 59"/>
                  <a:gd name="T1" fmla="*/ 41 h 58"/>
                  <a:gd name="T2" fmla="*/ 55 w 59"/>
                  <a:gd name="T3" fmla="*/ 44 h 58"/>
                  <a:gd name="T4" fmla="*/ 48 w 59"/>
                  <a:gd name="T5" fmla="*/ 52 h 58"/>
                  <a:gd name="T6" fmla="*/ 45 w 59"/>
                  <a:gd name="T7" fmla="*/ 49 h 58"/>
                  <a:gd name="T8" fmla="*/ 37 w 59"/>
                  <a:gd name="T9" fmla="*/ 53 h 58"/>
                  <a:gd name="T10" fmla="*/ 37 w 59"/>
                  <a:gd name="T11" fmla="*/ 58 h 58"/>
                  <a:gd name="T12" fmla="*/ 29 w 59"/>
                  <a:gd name="T13" fmla="*/ 58 h 58"/>
                  <a:gd name="T14" fmla="*/ 29 w 59"/>
                  <a:gd name="T15" fmla="*/ 46 h 58"/>
                  <a:gd name="T16" fmla="*/ 42 w 59"/>
                  <a:gd name="T17" fmla="*/ 40 h 58"/>
                  <a:gd name="T18" fmla="*/ 40 w 59"/>
                  <a:gd name="T19" fmla="*/ 16 h 58"/>
                  <a:gd name="T20" fmla="*/ 40 w 59"/>
                  <a:gd name="T21" fmla="*/ 16 h 58"/>
                  <a:gd name="T22" fmla="*/ 34 w 59"/>
                  <a:gd name="T23" fmla="*/ 13 h 58"/>
                  <a:gd name="T24" fmla="*/ 29 w 59"/>
                  <a:gd name="T25" fmla="*/ 12 h 58"/>
                  <a:gd name="T26" fmla="*/ 29 w 59"/>
                  <a:gd name="T27" fmla="*/ 0 h 58"/>
                  <a:gd name="T28" fmla="*/ 32 w 59"/>
                  <a:gd name="T29" fmla="*/ 0 h 58"/>
                  <a:gd name="T30" fmla="*/ 33 w 59"/>
                  <a:gd name="T31" fmla="*/ 4 h 58"/>
                  <a:gd name="T32" fmla="*/ 41 w 59"/>
                  <a:gd name="T33" fmla="*/ 7 h 58"/>
                  <a:gd name="T34" fmla="*/ 44 w 59"/>
                  <a:gd name="T35" fmla="*/ 3 h 58"/>
                  <a:gd name="T36" fmla="*/ 52 w 59"/>
                  <a:gd name="T37" fmla="*/ 10 h 58"/>
                  <a:gd name="T38" fmla="*/ 49 w 59"/>
                  <a:gd name="T39" fmla="*/ 14 h 58"/>
                  <a:gd name="T40" fmla="*/ 53 w 59"/>
                  <a:gd name="T41" fmla="*/ 22 h 58"/>
                  <a:gd name="T42" fmla="*/ 58 w 59"/>
                  <a:gd name="T43" fmla="*/ 21 h 58"/>
                  <a:gd name="T44" fmla="*/ 59 w 59"/>
                  <a:gd name="T45" fmla="*/ 32 h 58"/>
                  <a:gd name="T46" fmla="*/ 54 w 59"/>
                  <a:gd name="T47" fmla="*/ 32 h 58"/>
                  <a:gd name="T48" fmla="*/ 52 w 59"/>
                  <a:gd name="T49" fmla="*/ 41 h 58"/>
                  <a:gd name="T50" fmla="*/ 29 w 59"/>
                  <a:gd name="T51" fmla="*/ 58 h 58"/>
                  <a:gd name="T52" fmla="*/ 26 w 59"/>
                  <a:gd name="T53" fmla="*/ 58 h 58"/>
                  <a:gd name="T54" fmla="*/ 26 w 59"/>
                  <a:gd name="T55" fmla="*/ 54 h 58"/>
                  <a:gd name="T56" fmla="*/ 18 w 59"/>
                  <a:gd name="T57" fmla="*/ 51 h 58"/>
                  <a:gd name="T58" fmla="*/ 15 w 59"/>
                  <a:gd name="T59" fmla="*/ 55 h 58"/>
                  <a:gd name="T60" fmla="*/ 7 w 59"/>
                  <a:gd name="T61" fmla="*/ 48 h 58"/>
                  <a:gd name="T62" fmla="*/ 9 w 59"/>
                  <a:gd name="T63" fmla="*/ 45 h 58"/>
                  <a:gd name="T64" fmla="*/ 5 w 59"/>
                  <a:gd name="T65" fmla="*/ 37 h 58"/>
                  <a:gd name="T66" fmla="*/ 1 w 59"/>
                  <a:gd name="T67" fmla="*/ 37 h 58"/>
                  <a:gd name="T68" fmla="*/ 0 w 59"/>
                  <a:gd name="T69" fmla="*/ 26 h 58"/>
                  <a:gd name="T70" fmla="*/ 4 w 59"/>
                  <a:gd name="T71" fmla="*/ 26 h 58"/>
                  <a:gd name="T72" fmla="*/ 7 w 59"/>
                  <a:gd name="T73" fmla="*/ 17 h 58"/>
                  <a:gd name="T74" fmla="*/ 4 w 59"/>
                  <a:gd name="T75" fmla="*/ 15 h 58"/>
                  <a:gd name="T76" fmla="*/ 11 w 59"/>
                  <a:gd name="T77" fmla="*/ 6 h 58"/>
                  <a:gd name="T78" fmla="*/ 14 w 59"/>
                  <a:gd name="T79" fmla="*/ 9 h 58"/>
                  <a:gd name="T80" fmla="*/ 22 w 59"/>
                  <a:gd name="T81" fmla="*/ 5 h 58"/>
                  <a:gd name="T82" fmla="*/ 21 w 59"/>
                  <a:gd name="T83" fmla="*/ 1 h 58"/>
                  <a:gd name="T84" fmla="*/ 29 w 59"/>
                  <a:gd name="T85" fmla="*/ 0 h 58"/>
                  <a:gd name="T86" fmla="*/ 29 w 59"/>
                  <a:gd name="T87" fmla="*/ 12 h 58"/>
                  <a:gd name="T88" fmla="*/ 16 w 59"/>
                  <a:gd name="T89" fmla="*/ 18 h 58"/>
                  <a:gd name="T90" fmla="*/ 18 w 59"/>
                  <a:gd name="T91" fmla="*/ 42 h 58"/>
                  <a:gd name="T92" fmla="*/ 24 w 59"/>
                  <a:gd name="T93" fmla="*/ 45 h 58"/>
                  <a:gd name="T94" fmla="*/ 29 w 59"/>
                  <a:gd name="T95" fmla="*/ 46 h 58"/>
                  <a:gd name="T96" fmla="*/ 29 w 59"/>
                  <a:gd name="T9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" h="58">
                    <a:moveTo>
                      <a:pt x="52" y="41"/>
                    </a:moveTo>
                    <a:cubicBezTo>
                      <a:pt x="55" y="44"/>
                      <a:pt x="55" y="44"/>
                      <a:pt x="55" y="44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2" y="51"/>
                      <a:pt x="40" y="52"/>
                      <a:pt x="37" y="53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34" y="46"/>
                      <a:pt x="39" y="44"/>
                      <a:pt x="42" y="40"/>
                    </a:cubicBezTo>
                    <a:cubicBezTo>
                      <a:pt x="48" y="33"/>
                      <a:pt x="47" y="22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8" y="15"/>
                      <a:pt x="36" y="14"/>
                      <a:pt x="34" y="13"/>
                    </a:cubicBezTo>
                    <a:cubicBezTo>
                      <a:pt x="33" y="12"/>
                      <a:pt x="31" y="12"/>
                      <a:pt x="29" y="1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6" y="4"/>
                      <a:pt x="38" y="5"/>
                      <a:pt x="41" y="7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51" y="16"/>
                      <a:pt x="53" y="19"/>
                      <a:pt x="53" y="22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4" y="35"/>
                      <a:pt x="53" y="38"/>
                      <a:pt x="52" y="41"/>
                    </a:cubicBezTo>
                    <a:close/>
                    <a:moveTo>
                      <a:pt x="29" y="58"/>
                    </a:move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3" y="54"/>
                      <a:pt x="20" y="53"/>
                      <a:pt x="18" y="51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8" y="42"/>
                      <a:pt x="6" y="40"/>
                      <a:pt x="5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" y="23"/>
                      <a:pt x="6" y="20"/>
                      <a:pt x="7" y="17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6" y="7"/>
                      <a:pt x="19" y="6"/>
                      <a:pt x="22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4" y="12"/>
                      <a:pt x="20" y="14"/>
                      <a:pt x="16" y="18"/>
                    </a:cubicBezTo>
                    <a:cubicBezTo>
                      <a:pt x="10" y="25"/>
                      <a:pt x="11" y="36"/>
                      <a:pt x="18" y="42"/>
                    </a:cubicBezTo>
                    <a:cubicBezTo>
                      <a:pt x="20" y="44"/>
                      <a:pt x="22" y="45"/>
                      <a:pt x="24" y="45"/>
                    </a:cubicBezTo>
                    <a:cubicBezTo>
                      <a:pt x="26" y="46"/>
                      <a:pt x="28" y="46"/>
                      <a:pt x="29" y="46"/>
                    </a:cubicBezTo>
                    <a:lnTo>
                      <a:pt x="29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Freeform: Shape 74">
                <a:extLst>
                  <a:ext uri="{FF2B5EF4-FFF2-40B4-BE49-F238E27FC236}">
                    <a16:creationId xmlns:a16="http://schemas.microsoft.com/office/drawing/2014/main" xmlns="" id="{977CE6D3-18EC-44E2-B30A-1C3026C5A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5347" y="2729517"/>
                <a:ext cx="13480" cy="22057"/>
              </a:xfrm>
              <a:custGeom>
                <a:avLst/>
                <a:gdLst>
                  <a:gd name="T0" fmla="*/ 0 w 3"/>
                  <a:gd name="T1" fmla="*/ 5 h 5"/>
                  <a:gd name="T2" fmla="*/ 3 w 3"/>
                  <a:gd name="T3" fmla="*/ 1 h 5"/>
                  <a:gd name="T4" fmla="*/ 0 w 3"/>
                  <a:gd name="T5" fmla="*/ 0 h 5"/>
                  <a:gd name="T6" fmla="*/ 0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Freeform: Shape 75">
                <a:extLst>
                  <a:ext uri="{FF2B5EF4-FFF2-40B4-BE49-F238E27FC236}">
                    <a16:creationId xmlns:a16="http://schemas.microsoft.com/office/drawing/2014/main" xmlns="" id="{57C0C405-D222-49C8-ABDD-5BBFF61291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0445" y="2671922"/>
                <a:ext cx="49017" cy="53918"/>
              </a:xfrm>
              <a:custGeom>
                <a:avLst/>
                <a:gdLst>
                  <a:gd name="T0" fmla="*/ 5 w 11"/>
                  <a:gd name="T1" fmla="*/ 12 h 12"/>
                  <a:gd name="T2" fmla="*/ 6 w 11"/>
                  <a:gd name="T3" fmla="*/ 12 h 12"/>
                  <a:gd name="T4" fmla="*/ 6 w 11"/>
                  <a:gd name="T5" fmla="*/ 12 h 12"/>
                  <a:gd name="T6" fmla="*/ 11 w 11"/>
                  <a:gd name="T7" fmla="*/ 6 h 12"/>
                  <a:gd name="T8" fmla="*/ 11 w 11"/>
                  <a:gd name="T9" fmla="*/ 6 h 12"/>
                  <a:gd name="T10" fmla="*/ 11 w 11"/>
                  <a:gd name="T11" fmla="*/ 5 h 12"/>
                  <a:gd name="T12" fmla="*/ 5 w 11"/>
                  <a:gd name="T13" fmla="*/ 0 h 12"/>
                  <a:gd name="T14" fmla="*/ 4 w 11"/>
                  <a:gd name="T15" fmla="*/ 0 h 12"/>
                  <a:gd name="T16" fmla="*/ 0 w 11"/>
                  <a:gd name="T17" fmla="*/ 3 h 12"/>
                  <a:gd name="T18" fmla="*/ 1 w 11"/>
                  <a:gd name="T19" fmla="*/ 9 h 12"/>
                  <a:gd name="T20" fmla="*/ 5 w 11"/>
                  <a:gd name="T2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2">
                    <a:moveTo>
                      <a:pt x="5" y="12"/>
                    </a:moveTo>
                    <a:cubicBezTo>
                      <a:pt x="5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9" y="11"/>
                      <a:pt x="11" y="8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5"/>
                      <a:pt x="0" y="7"/>
                      <a:pt x="1" y="9"/>
                    </a:cubicBezTo>
                    <a:cubicBezTo>
                      <a:pt x="2" y="11"/>
                      <a:pt x="3" y="12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Freeform: Shape 76">
                <a:extLst>
                  <a:ext uri="{FF2B5EF4-FFF2-40B4-BE49-F238E27FC236}">
                    <a16:creationId xmlns:a16="http://schemas.microsoft.com/office/drawing/2014/main" xmlns="" id="{BFEAD2E7-94E3-443A-B146-5A4CF9F466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3577" y="2712361"/>
                <a:ext cx="96808" cy="91906"/>
              </a:xfrm>
              <a:custGeom>
                <a:avLst/>
                <a:gdLst>
                  <a:gd name="T0" fmla="*/ 12 w 22"/>
                  <a:gd name="T1" fmla="*/ 21 h 21"/>
                  <a:gd name="T2" fmla="*/ 22 w 22"/>
                  <a:gd name="T3" fmla="*/ 21 h 21"/>
                  <a:gd name="T4" fmla="*/ 6 w 22"/>
                  <a:gd name="T5" fmla="*/ 0 h 21"/>
                  <a:gd name="T6" fmla="*/ 0 w 22"/>
                  <a:gd name="T7" fmla="*/ 5 h 21"/>
                  <a:gd name="T8" fmla="*/ 12 w 22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12" y="21"/>
                    </a:moveTo>
                    <a:cubicBezTo>
                      <a:pt x="22" y="21"/>
                      <a:pt x="22" y="21"/>
                      <a:pt x="22" y="2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3"/>
                      <a:pt x="2" y="5"/>
                      <a:pt x="0" y="5"/>
                    </a:cubicBezTo>
                    <a:lnTo>
                      <a:pt x="12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Freeform: Shape 77">
                <a:extLst>
                  <a:ext uri="{FF2B5EF4-FFF2-40B4-BE49-F238E27FC236}">
                    <a16:creationId xmlns:a16="http://schemas.microsoft.com/office/drawing/2014/main" xmlns="" id="{C62C7AD7-7F98-422F-BD8B-FA25F8D582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040" y="2671922"/>
                <a:ext cx="52693" cy="53918"/>
              </a:xfrm>
              <a:custGeom>
                <a:avLst/>
                <a:gdLst>
                  <a:gd name="T0" fmla="*/ 8 w 12"/>
                  <a:gd name="T1" fmla="*/ 0 h 12"/>
                  <a:gd name="T2" fmla="*/ 6 w 12"/>
                  <a:gd name="T3" fmla="*/ 0 h 12"/>
                  <a:gd name="T4" fmla="*/ 1 w 12"/>
                  <a:gd name="T5" fmla="*/ 5 h 12"/>
                  <a:gd name="T6" fmla="*/ 1 w 12"/>
                  <a:gd name="T7" fmla="*/ 6 h 12"/>
                  <a:gd name="T8" fmla="*/ 1 w 12"/>
                  <a:gd name="T9" fmla="*/ 6 h 12"/>
                  <a:gd name="T10" fmla="*/ 5 w 12"/>
                  <a:gd name="T11" fmla="*/ 12 h 12"/>
                  <a:gd name="T12" fmla="*/ 6 w 12"/>
                  <a:gd name="T13" fmla="*/ 12 h 12"/>
                  <a:gd name="T14" fmla="*/ 6 w 12"/>
                  <a:gd name="T15" fmla="*/ 12 h 12"/>
                  <a:gd name="T16" fmla="*/ 12 w 12"/>
                  <a:gd name="T17" fmla="*/ 7 h 12"/>
                  <a:gd name="T18" fmla="*/ 12 w 12"/>
                  <a:gd name="T19" fmla="*/ 7 h 12"/>
                  <a:gd name="T20" fmla="*/ 8 w 12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12"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4" y="0"/>
                      <a:pt x="1" y="2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8"/>
                      <a:pt x="2" y="11"/>
                      <a:pt x="5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9" y="12"/>
                      <a:pt x="11" y="10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4"/>
                      <a:pt x="11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Freeform: Shape 78">
                <a:extLst>
                  <a:ext uri="{FF2B5EF4-FFF2-40B4-BE49-F238E27FC236}">
                    <a16:creationId xmlns:a16="http://schemas.microsoft.com/office/drawing/2014/main" xmlns="" id="{81B00F50-3498-42E8-87F3-C993E4594D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3925" y="2814070"/>
                <a:ext cx="220574" cy="180136"/>
              </a:xfrm>
              <a:custGeom>
                <a:avLst/>
                <a:gdLst>
                  <a:gd name="T0" fmla="*/ 9 w 50"/>
                  <a:gd name="T1" fmla="*/ 41 h 41"/>
                  <a:gd name="T2" fmla="*/ 39 w 50"/>
                  <a:gd name="T3" fmla="*/ 41 h 41"/>
                  <a:gd name="T4" fmla="*/ 50 w 50"/>
                  <a:gd name="T5" fmla="*/ 0 h 41"/>
                  <a:gd name="T6" fmla="*/ 41 w 50"/>
                  <a:gd name="T7" fmla="*/ 0 h 41"/>
                  <a:gd name="T8" fmla="*/ 31 w 50"/>
                  <a:gd name="T9" fmla="*/ 0 h 41"/>
                  <a:gd name="T10" fmla="*/ 0 w 50"/>
                  <a:gd name="T11" fmla="*/ 0 h 41"/>
                  <a:gd name="T12" fmla="*/ 9 w 50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41">
                    <a:moveTo>
                      <a:pt x="9" y="41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4"/>
                      <a:pt x="5" y="28"/>
                      <a:pt x="9" y="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Freeform: Shape 79">
                <a:extLst>
                  <a:ext uri="{FF2B5EF4-FFF2-40B4-BE49-F238E27FC236}">
                    <a16:creationId xmlns:a16="http://schemas.microsoft.com/office/drawing/2014/main" xmlns="" id="{DA64A84F-9F04-4FB9-9432-46D8B6F1A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5824" y="2010199"/>
                <a:ext cx="88230" cy="88230"/>
              </a:xfrm>
              <a:custGeom>
                <a:avLst/>
                <a:gdLst>
                  <a:gd name="T0" fmla="*/ 17 w 20"/>
                  <a:gd name="T1" fmla="*/ 0 h 20"/>
                  <a:gd name="T2" fmla="*/ 9 w 20"/>
                  <a:gd name="T3" fmla="*/ 0 h 20"/>
                  <a:gd name="T4" fmla="*/ 0 w 20"/>
                  <a:gd name="T5" fmla="*/ 9 h 20"/>
                  <a:gd name="T6" fmla="*/ 0 w 20"/>
                  <a:gd name="T7" fmla="*/ 20 h 20"/>
                  <a:gd name="T8" fmla="*/ 7 w 20"/>
                  <a:gd name="T9" fmla="*/ 20 h 20"/>
                  <a:gd name="T10" fmla="*/ 7 w 20"/>
                  <a:gd name="T11" fmla="*/ 9 h 20"/>
                  <a:gd name="T12" fmla="*/ 9 w 20"/>
                  <a:gd name="T13" fmla="*/ 7 h 20"/>
                  <a:gd name="T14" fmla="*/ 20 w 20"/>
                  <a:gd name="T15" fmla="*/ 7 h 20"/>
                  <a:gd name="T16" fmla="*/ 17 w 20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0">
                    <a:moveTo>
                      <a:pt x="1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8"/>
                      <a:pt x="8" y="7"/>
                      <a:pt x="9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4"/>
                      <a:pt x="18" y="2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Freeform: Shape 80">
                <a:extLst>
                  <a:ext uri="{FF2B5EF4-FFF2-40B4-BE49-F238E27FC236}">
                    <a16:creationId xmlns:a16="http://schemas.microsoft.com/office/drawing/2014/main" xmlns="" id="{1D43FD6E-0E8A-402D-9A65-67D09D8F17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8865" y="2142544"/>
                <a:ext cx="198517" cy="149500"/>
              </a:xfrm>
              <a:custGeom>
                <a:avLst/>
                <a:gdLst>
                  <a:gd name="T0" fmla="*/ 35 w 45"/>
                  <a:gd name="T1" fmla="*/ 0 h 34"/>
                  <a:gd name="T2" fmla="*/ 29 w 45"/>
                  <a:gd name="T3" fmla="*/ 0 h 34"/>
                  <a:gd name="T4" fmla="*/ 29 w 45"/>
                  <a:gd name="T5" fmla="*/ 9 h 34"/>
                  <a:gd name="T6" fmla="*/ 34 w 45"/>
                  <a:gd name="T7" fmla="*/ 15 h 34"/>
                  <a:gd name="T8" fmla="*/ 31 w 45"/>
                  <a:gd name="T9" fmla="*/ 19 h 34"/>
                  <a:gd name="T10" fmla="*/ 31 w 45"/>
                  <a:gd name="T11" fmla="*/ 19 h 34"/>
                  <a:gd name="T12" fmla="*/ 31 w 45"/>
                  <a:gd name="T13" fmla="*/ 27 h 34"/>
                  <a:gd name="T14" fmla="*/ 29 w 45"/>
                  <a:gd name="T15" fmla="*/ 27 h 34"/>
                  <a:gd name="T16" fmla="*/ 29 w 45"/>
                  <a:gd name="T17" fmla="*/ 34 h 34"/>
                  <a:gd name="T18" fmla="*/ 45 w 45"/>
                  <a:gd name="T19" fmla="*/ 34 h 34"/>
                  <a:gd name="T20" fmla="*/ 35 w 45"/>
                  <a:gd name="T21" fmla="*/ 0 h 34"/>
                  <a:gd name="T22" fmla="*/ 29 w 45"/>
                  <a:gd name="T23" fmla="*/ 0 h 34"/>
                  <a:gd name="T24" fmla="*/ 0 w 45"/>
                  <a:gd name="T25" fmla="*/ 0 h 34"/>
                  <a:gd name="T26" fmla="*/ 0 w 45"/>
                  <a:gd name="T27" fmla="*/ 34 h 34"/>
                  <a:gd name="T28" fmla="*/ 29 w 45"/>
                  <a:gd name="T29" fmla="*/ 34 h 34"/>
                  <a:gd name="T30" fmla="*/ 29 w 45"/>
                  <a:gd name="T31" fmla="*/ 27 h 34"/>
                  <a:gd name="T32" fmla="*/ 27 w 45"/>
                  <a:gd name="T33" fmla="*/ 27 h 34"/>
                  <a:gd name="T34" fmla="*/ 27 w 45"/>
                  <a:gd name="T35" fmla="*/ 19 h 34"/>
                  <a:gd name="T36" fmla="*/ 24 w 45"/>
                  <a:gd name="T37" fmla="*/ 15 h 34"/>
                  <a:gd name="T38" fmla="*/ 29 w 45"/>
                  <a:gd name="T39" fmla="*/ 9 h 34"/>
                  <a:gd name="T40" fmla="*/ 29 w 45"/>
                  <a:gd name="T41" fmla="*/ 9 h 34"/>
                  <a:gd name="T42" fmla="*/ 29 w 45"/>
                  <a:gd name="T4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" h="34">
                    <a:moveTo>
                      <a:pt x="35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2" y="9"/>
                      <a:pt x="34" y="12"/>
                      <a:pt x="34" y="15"/>
                    </a:cubicBezTo>
                    <a:cubicBezTo>
                      <a:pt x="34" y="17"/>
                      <a:pt x="33" y="19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2" y="22"/>
                      <a:pt x="39" y="11"/>
                      <a:pt x="35" y="0"/>
                    </a:cubicBezTo>
                    <a:close/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5" y="19"/>
                      <a:pt x="24" y="17"/>
                      <a:pt x="24" y="15"/>
                    </a:cubicBezTo>
                    <a:cubicBezTo>
                      <a:pt x="24" y="12"/>
                      <a:pt x="26" y="9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lnTo>
                      <a:pt x="2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Freeform: Shape 81">
                <a:extLst>
                  <a:ext uri="{FF2B5EF4-FFF2-40B4-BE49-F238E27FC236}">
                    <a16:creationId xmlns:a16="http://schemas.microsoft.com/office/drawing/2014/main" xmlns="" id="{F6BA0757-DF9C-4078-86AE-440A21179F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9005" y="1537190"/>
                <a:ext cx="155627" cy="66172"/>
              </a:xfrm>
              <a:custGeom>
                <a:avLst/>
                <a:gdLst>
                  <a:gd name="T0" fmla="*/ 0 w 127"/>
                  <a:gd name="T1" fmla="*/ 29 h 54"/>
                  <a:gd name="T2" fmla="*/ 51 w 127"/>
                  <a:gd name="T3" fmla="*/ 54 h 54"/>
                  <a:gd name="T4" fmla="*/ 127 w 127"/>
                  <a:gd name="T5" fmla="*/ 54 h 54"/>
                  <a:gd name="T6" fmla="*/ 15 w 127"/>
                  <a:gd name="T7" fmla="*/ 0 h 54"/>
                  <a:gd name="T8" fmla="*/ 0 w 127"/>
                  <a:gd name="T9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54">
                    <a:moveTo>
                      <a:pt x="0" y="29"/>
                    </a:moveTo>
                    <a:lnTo>
                      <a:pt x="51" y="54"/>
                    </a:lnTo>
                    <a:lnTo>
                      <a:pt x="127" y="54"/>
                    </a:lnTo>
                    <a:lnTo>
                      <a:pt x="15" y="0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Freeform: Shape 82">
                <a:extLst>
                  <a:ext uri="{FF2B5EF4-FFF2-40B4-BE49-F238E27FC236}">
                    <a16:creationId xmlns:a16="http://schemas.microsoft.com/office/drawing/2014/main" xmlns="" id="{71E533D9-E1AD-4B92-9374-25BB73B1AA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9005" y="1611940"/>
                <a:ext cx="376202" cy="189939"/>
              </a:xfrm>
              <a:custGeom>
                <a:avLst/>
                <a:gdLst>
                  <a:gd name="T0" fmla="*/ 123 w 307"/>
                  <a:gd name="T1" fmla="*/ 155 h 155"/>
                  <a:gd name="T2" fmla="*/ 245 w 307"/>
                  <a:gd name="T3" fmla="*/ 155 h 155"/>
                  <a:gd name="T4" fmla="*/ 245 w 307"/>
                  <a:gd name="T5" fmla="*/ 123 h 155"/>
                  <a:gd name="T6" fmla="*/ 307 w 307"/>
                  <a:gd name="T7" fmla="*/ 123 h 155"/>
                  <a:gd name="T8" fmla="*/ 307 w 307"/>
                  <a:gd name="T9" fmla="*/ 33 h 155"/>
                  <a:gd name="T10" fmla="*/ 245 w 307"/>
                  <a:gd name="T11" fmla="*/ 33 h 155"/>
                  <a:gd name="T12" fmla="*/ 245 w 307"/>
                  <a:gd name="T13" fmla="*/ 0 h 155"/>
                  <a:gd name="T14" fmla="*/ 145 w 307"/>
                  <a:gd name="T15" fmla="*/ 0 h 155"/>
                  <a:gd name="T16" fmla="*/ 123 w 307"/>
                  <a:gd name="T17" fmla="*/ 0 h 155"/>
                  <a:gd name="T18" fmla="*/ 123 w 307"/>
                  <a:gd name="T19" fmla="*/ 62 h 155"/>
                  <a:gd name="T20" fmla="*/ 184 w 307"/>
                  <a:gd name="T21" fmla="*/ 62 h 155"/>
                  <a:gd name="T22" fmla="*/ 184 w 307"/>
                  <a:gd name="T23" fmla="*/ 94 h 155"/>
                  <a:gd name="T24" fmla="*/ 123 w 307"/>
                  <a:gd name="T25" fmla="*/ 94 h 155"/>
                  <a:gd name="T26" fmla="*/ 123 w 307"/>
                  <a:gd name="T27" fmla="*/ 155 h 155"/>
                  <a:gd name="T28" fmla="*/ 0 w 307"/>
                  <a:gd name="T29" fmla="*/ 155 h 155"/>
                  <a:gd name="T30" fmla="*/ 123 w 307"/>
                  <a:gd name="T31" fmla="*/ 155 h 155"/>
                  <a:gd name="T32" fmla="*/ 123 w 307"/>
                  <a:gd name="T33" fmla="*/ 94 h 155"/>
                  <a:gd name="T34" fmla="*/ 62 w 307"/>
                  <a:gd name="T35" fmla="*/ 94 h 155"/>
                  <a:gd name="T36" fmla="*/ 62 w 307"/>
                  <a:gd name="T37" fmla="*/ 62 h 155"/>
                  <a:gd name="T38" fmla="*/ 62 w 307"/>
                  <a:gd name="T39" fmla="*/ 62 h 155"/>
                  <a:gd name="T40" fmla="*/ 123 w 307"/>
                  <a:gd name="T41" fmla="*/ 62 h 155"/>
                  <a:gd name="T42" fmla="*/ 123 w 307"/>
                  <a:gd name="T43" fmla="*/ 0 h 155"/>
                  <a:gd name="T44" fmla="*/ 65 w 307"/>
                  <a:gd name="T45" fmla="*/ 0 h 155"/>
                  <a:gd name="T46" fmla="*/ 0 w 307"/>
                  <a:gd name="T47" fmla="*/ 0 h 155"/>
                  <a:gd name="T48" fmla="*/ 0 w 307"/>
                  <a:gd name="T49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7" h="155">
                    <a:moveTo>
                      <a:pt x="123" y="155"/>
                    </a:moveTo>
                    <a:lnTo>
                      <a:pt x="245" y="155"/>
                    </a:lnTo>
                    <a:lnTo>
                      <a:pt x="245" y="123"/>
                    </a:lnTo>
                    <a:lnTo>
                      <a:pt x="307" y="123"/>
                    </a:lnTo>
                    <a:lnTo>
                      <a:pt x="307" y="33"/>
                    </a:lnTo>
                    <a:lnTo>
                      <a:pt x="245" y="33"/>
                    </a:lnTo>
                    <a:lnTo>
                      <a:pt x="245" y="0"/>
                    </a:lnTo>
                    <a:lnTo>
                      <a:pt x="145" y="0"/>
                    </a:lnTo>
                    <a:lnTo>
                      <a:pt x="123" y="0"/>
                    </a:lnTo>
                    <a:lnTo>
                      <a:pt x="123" y="62"/>
                    </a:lnTo>
                    <a:lnTo>
                      <a:pt x="184" y="62"/>
                    </a:lnTo>
                    <a:lnTo>
                      <a:pt x="184" y="94"/>
                    </a:lnTo>
                    <a:lnTo>
                      <a:pt x="123" y="94"/>
                    </a:lnTo>
                    <a:lnTo>
                      <a:pt x="123" y="155"/>
                    </a:lnTo>
                    <a:close/>
                    <a:moveTo>
                      <a:pt x="0" y="155"/>
                    </a:moveTo>
                    <a:lnTo>
                      <a:pt x="123" y="155"/>
                    </a:lnTo>
                    <a:lnTo>
                      <a:pt x="123" y="94"/>
                    </a:lnTo>
                    <a:lnTo>
                      <a:pt x="62" y="94"/>
                    </a:lnTo>
                    <a:lnTo>
                      <a:pt x="62" y="62"/>
                    </a:lnTo>
                    <a:lnTo>
                      <a:pt x="62" y="62"/>
                    </a:lnTo>
                    <a:lnTo>
                      <a:pt x="123" y="62"/>
                    </a:lnTo>
                    <a:lnTo>
                      <a:pt x="123" y="0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Freeform: Shape 83">
                <a:extLst>
                  <a:ext uri="{FF2B5EF4-FFF2-40B4-BE49-F238E27FC236}">
                    <a16:creationId xmlns:a16="http://schemas.microsoft.com/office/drawing/2014/main" xmlns="" id="{44CC8EE6-802A-43A0-8F5D-C7B9E8D18A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7918" y="1788400"/>
                <a:ext cx="84553" cy="142148"/>
              </a:xfrm>
              <a:custGeom>
                <a:avLst/>
                <a:gdLst>
                  <a:gd name="T0" fmla="*/ 0 w 19"/>
                  <a:gd name="T1" fmla="*/ 22 h 32"/>
                  <a:gd name="T2" fmla="*/ 0 w 19"/>
                  <a:gd name="T3" fmla="*/ 27 h 32"/>
                  <a:gd name="T4" fmla="*/ 6 w 19"/>
                  <a:gd name="T5" fmla="*/ 32 h 32"/>
                  <a:gd name="T6" fmla="*/ 14 w 19"/>
                  <a:gd name="T7" fmla="*/ 32 h 32"/>
                  <a:gd name="T8" fmla="*/ 19 w 19"/>
                  <a:gd name="T9" fmla="*/ 27 h 32"/>
                  <a:gd name="T10" fmla="*/ 19 w 19"/>
                  <a:gd name="T11" fmla="*/ 22 h 32"/>
                  <a:gd name="T12" fmla="*/ 12 w 19"/>
                  <a:gd name="T13" fmla="*/ 22 h 32"/>
                  <a:gd name="T14" fmla="*/ 12 w 19"/>
                  <a:gd name="T15" fmla="*/ 18 h 32"/>
                  <a:gd name="T16" fmla="*/ 19 w 19"/>
                  <a:gd name="T17" fmla="*/ 18 h 32"/>
                  <a:gd name="T18" fmla="*/ 19 w 19"/>
                  <a:gd name="T19" fmla="*/ 12 h 32"/>
                  <a:gd name="T20" fmla="*/ 12 w 19"/>
                  <a:gd name="T21" fmla="*/ 12 h 32"/>
                  <a:gd name="T22" fmla="*/ 12 w 19"/>
                  <a:gd name="T23" fmla="*/ 8 h 32"/>
                  <a:gd name="T24" fmla="*/ 19 w 19"/>
                  <a:gd name="T25" fmla="*/ 8 h 32"/>
                  <a:gd name="T26" fmla="*/ 19 w 19"/>
                  <a:gd name="T27" fmla="*/ 6 h 32"/>
                  <a:gd name="T28" fmla="*/ 14 w 19"/>
                  <a:gd name="T29" fmla="*/ 0 h 32"/>
                  <a:gd name="T30" fmla="*/ 6 w 19"/>
                  <a:gd name="T31" fmla="*/ 0 h 32"/>
                  <a:gd name="T32" fmla="*/ 0 w 19"/>
                  <a:gd name="T33" fmla="*/ 6 h 32"/>
                  <a:gd name="T34" fmla="*/ 0 w 19"/>
                  <a:gd name="T35" fmla="*/ 8 h 32"/>
                  <a:gd name="T36" fmla="*/ 7 w 19"/>
                  <a:gd name="T37" fmla="*/ 8 h 32"/>
                  <a:gd name="T38" fmla="*/ 7 w 19"/>
                  <a:gd name="T39" fmla="*/ 12 h 32"/>
                  <a:gd name="T40" fmla="*/ 0 w 19"/>
                  <a:gd name="T41" fmla="*/ 12 h 32"/>
                  <a:gd name="T42" fmla="*/ 0 w 19"/>
                  <a:gd name="T43" fmla="*/ 18 h 32"/>
                  <a:gd name="T44" fmla="*/ 7 w 19"/>
                  <a:gd name="T45" fmla="*/ 18 h 32"/>
                  <a:gd name="T46" fmla="*/ 7 w 19"/>
                  <a:gd name="T47" fmla="*/ 22 h 32"/>
                  <a:gd name="T48" fmla="*/ 0 w 19"/>
                  <a:gd name="T49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32">
                    <a:moveTo>
                      <a:pt x="0" y="22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30"/>
                      <a:pt x="3" y="32"/>
                      <a:pt x="6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7" y="32"/>
                      <a:pt x="19" y="30"/>
                      <a:pt x="19" y="27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3"/>
                      <a:pt x="17" y="0"/>
                      <a:pt x="1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22"/>
                      <a:pt x="7" y="22"/>
                      <a:pt x="7" y="22"/>
                    </a:cubicBez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Freeform: Shape 84">
                <a:extLst>
                  <a:ext uri="{FF2B5EF4-FFF2-40B4-BE49-F238E27FC236}">
                    <a16:creationId xmlns:a16="http://schemas.microsoft.com/office/drawing/2014/main" xmlns="" id="{850BC645-11C2-441B-8298-F31420DA6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5860" y="1917068"/>
                <a:ext cx="132345" cy="83328"/>
              </a:xfrm>
              <a:custGeom>
                <a:avLst/>
                <a:gdLst>
                  <a:gd name="T0" fmla="*/ 0 w 30"/>
                  <a:gd name="T1" fmla="*/ 0 h 19"/>
                  <a:gd name="T2" fmla="*/ 10 w 30"/>
                  <a:gd name="T3" fmla="*/ 9 h 19"/>
                  <a:gd name="T4" fmla="*/ 13 w 30"/>
                  <a:gd name="T5" fmla="*/ 9 h 19"/>
                  <a:gd name="T6" fmla="*/ 13 w 30"/>
                  <a:gd name="T7" fmla="*/ 15 h 19"/>
                  <a:gd name="T8" fmla="*/ 9 w 30"/>
                  <a:gd name="T9" fmla="*/ 15 h 19"/>
                  <a:gd name="T10" fmla="*/ 9 w 30"/>
                  <a:gd name="T11" fmla="*/ 19 h 19"/>
                  <a:gd name="T12" fmla="*/ 21 w 30"/>
                  <a:gd name="T13" fmla="*/ 19 h 19"/>
                  <a:gd name="T14" fmla="*/ 21 w 30"/>
                  <a:gd name="T15" fmla="*/ 15 h 19"/>
                  <a:gd name="T16" fmla="*/ 17 w 30"/>
                  <a:gd name="T17" fmla="*/ 15 h 19"/>
                  <a:gd name="T18" fmla="*/ 17 w 30"/>
                  <a:gd name="T19" fmla="*/ 9 h 19"/>
                  <a:gd name="T20" fmla="*/ 20 w 30"/>
                  <a:gd name="T21" fmla="*/ 9 h 19"/>
                  <a:gd name="T22" fmla="*/ 30 w 30"/>
                  <a:gd name="T23" fmla="*/ 0 h 19"/>
                  <a:gd name="T24" fmla="*/ 26 w 30"/>
                  <a:gd name="T25" fmla="*/ 0 h 19"/>
                  <a:gd name="T26" fmla="*/ 20 w 30"/>
                  <a:gd name="T27" fmla="*/ 5 h 19"/>
                  <a:gd name="T28" fmla="*/ 10 w 30"/>
                  <a:gd name="T29" fmla="*/ 5 h 19"/>
                  <a:gd name="T30" fmla="*/ 4 w 30"/>
                  <a:gd name="T31" fmla="*/ 0 h 19"/>
                  <a:gd name="T32" fmla="*/ 0 w 30"/>
                  <a:gd name="T3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19">
                    <a:moveTo>
                      <a:pt x="0" y="0"/>
                    </a:moveTo>
                    <a:cubicBezTo>
                      <a:pt x="1" y="5"/>
                      <a:pt x="5" y="9"/>
                      <a:pt x="10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5" y="9"/>
                      <a:pt x="29" y="5"/>
                      <a:pt x="30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5" y="2"/>
                      <a:pt x="23" y="5"/>
                      <a:pt x="2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5"/>
                      <a:pt x="4" y="2"/>
                      <a:pt x="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Freeform: Shape 85">
                <a:extLst>
                  <a:ext uri="{FF2B5EF4-FFF2-40B4-BE49-F238E27FC236}">
                    <a16:creationId xmlns:a16="http://schemas.microsoft.com/office/drawing/2014/main" xmlns="" id="{CF1FB12C-E5EF-4472-8304-361A1C5D46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9426" y="2200138"/>
                <a:ext cx="269591" cy="136021"/>
              </a:xfrm>
              <a:custGeom>
                <a:avLst/>
                <a:gdLst>
                  <a:gd name="T0" fmla="*/ 53 w 61"/>
                  <a:gd name="T1" fmla="*/ 22 h 31"/>
                  <a:gd name="T2" fmla="*/ 61 w 61"/>
                  <a:gd name="T3" fmla="*/ 11 h 31"/>
                  <a:gd name="T4" fmla="*/ 53 w 61"/>
                  <a:gd name="T5" fmla="*/ 1 h 31"/>
                  <a:gd name="T6" fmla="*/ 53 w 61"/>
                  <a:gd name="T7" fmla="*/ 5 h 31"/>
                  <a:gd name="T8" fmla="*/ 57 w 61"/>
                  <a:gd name="T9" fmla="*/ 11 h 31"/>
                  <a:gd name="T10" fmla="*/ 53 w 61"/>
                  <a:gd name="T11" fmla="*/ 17 h 31"/>
                  <a:gd name="T12" fmla="*/ 53 w 61"/>
                  <a:gd name="T13" fmla="*/ 22 h 31"/>
                  <a:gd name="T14" fmla="*/ 26 w 61"/>
                  <a:gd name="T15" fmla="*/ 31 h 31"/>
                  <a:gd name="T16" fmla="*/ 46 w 61"/>
                  <a:gd name="T17" fmla="*/ 21 h 31"/>
                  <a:gd name="T18" fmla="*/ 51 w 61"/>
                  <a:gd name="T19" fmla="*/ 22 h 31"/>
                  <a:gd name="T20" fmla="*/ 53 w 61"/>
                  <a:gd name="T21" fmla="*/ 22 h 31"/>
                  <a:gd name="T22" fmla="*/ 53 w 61"/>
                  <a:gd name="T23" fmla="*/ 17 h 31"/>
                  <a:gd name="T24" fmla="*/ 51 w 61"/>
                  <a:gd name="T25" fmla="*/ 17 h 31"/>
                  <a:gd name="T26" fmla="*/ 49 w 61"/>
                  <a:gd name="T27" fmla="*/ 17 h 31"/>
                  <a:gd name="T28" fmla="*/ 52 w 61"/>
                  <a:gd name="T29" fmla="*/ 5 h 31"/>
                  <a:gd name="T30" fmla="*/ 52 w 61"/>
                  <a:gd name="T31" fmla="*/ 5 h 31"/>
                  <a:gd name="T32" fmla="*/ 52 w 61"/>
                  <a:gd name="T33" fmla="*/ 5 h 31"/>
                  <a:gd name="T34" fmla="*/ 53 w 61"/>
                  <a:gd name="T35" fmla="*/ 5 h 31"/>
                  <a:gd name="T36" fmla="*/ 53 w 61"/>
                  <a:gd name="T37" fmla="*/ 1 h 31"/>
                  <a:gd name="T38" fmla="*/ 51 w 61"/>
                  <a:gd name="T39" fmla="*/ 0 h 31"/>
                  <a:gd name="T40" fmla="*/ 51 w 61"/>
                  <a:gd name="T41" fmla="*/ 0 h 31"/>
                  <a:gd name="T42" fmla="*/ 1 w 61"/>
                  <a:gd name="T43" fmla="*/ 0 h 31"/>
                  <a:gd name="T44" fmla="*/ 0 w 61"/>
                  <a:gd name="T45" fmla="*/ 5 h 31"/>
                  <a:gd name="T46" fmla="*/ 26 w 61"/>
                  <a:gd name="T4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1">
                    <a:moveTo>
                      <a:pt x="53" y="22"/>
                    </a:moveTo>
                    <a:cubicBezTo>
                      <a:pt x="58" y="21"/>
                      <a:pt x="61" y="16"/>
                      <a:pt x="61" y="11"/>
                    </a:cubicBezTo>
                    <a:cubicBezTo>
                      <a:pt x="61" y="6"/>
                      <a:pt x="58" y="1"/>
                      <a:pt x="53" y="1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5" y="6"/>
                      <a:pt x="57" y="8"/>
                      <a:pt x="57" y="11"/>
                    </a:cubicBezTo>
                    <a:cubicBezTo>
                      <a:pt x="57" y="14"/>
                      <a:pt x="55" y="16"/>
                      <a:pt x="53" y="17"/>
                    </a:cubicBezTo>
                    <a:lnTo>
                      <a:pt x="53" y="22"/>
                    </a:lnTo>
                    <a:close/>
                    <a:moveTo>
                      <a:pt x="26" y="31"/>
                    </a:moveTo>
                    <a:cubicBezTo>
                      <a:pt x="34" y="31"/>
                      <a:pt x="41" y="27"/>
                      <a:pt x="46" y="21"/>
                    </a:cubicBezTo>
                    <a:cubicBezTo>
                      <a:pt x="47" y="22"/>
                      <a:pt x="49" y="22"/>
                      <a:pt x="51" y="22"/>
                    </a:cubicBezTo>
                    <a:cubicBezTo>
                      <a:pt x="51" y="22"/>
                      <a:pt x="52" y="22"/>
                      <a:pt x="53" y="22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1" y="17"/>
                      <a:pt x="51" y="17"/>
                    </a:cubicBezTo>
                    <a:cubicBezTo>
                      <a:pt x="50" y="17"/>
                      <a:pt x="49" y="17"/>
                      <a:pt x="49" y="17"/>
                    </a:cubicBezTo>
                    <a:cubicBezTo>
                      <a:pt x="51" y="13"/>
                      <a:pt x="52" y="9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3" y="5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0"/>
                      <a:pt x="52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19"/>
                      <a:pt x="12" y="31"/>
                      <a:pt x="26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Rectangle 86">
                <a:extLst>
                  <a:ext uri="{FF2B5EF4-FFF2-40B4-BE49-F238E27FC236}">
                    <a16:creationId xmlns:a16="http://schemas.microsoft.com/office/drawing/2014/main" xmlns="" id="{E693D414-9C9F-411E-B372-8ABA7F76A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9426" y="2345962"/>
                <a:ext cx="247533" cy="220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Freeform: Shape 87">
                <a:extLst>
                  <a:ext uri="{FF2B5EF4-FFF2-40B4-BE49-F238E27FC236}">
                    <a16:creationId xmlns:a16="http://schemas.microsoft.com/office/drawing/2014/main" xmlns="" id="{EAC01C04-C78B-4395-81D4-CB28E4A7D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7020" y="2080048"/>
                <a:ext cx="44115" cy="115189"/>
              </a:xfrm>
              <a:custGeom>
                <a:avLst/>
                <a:gdLst>
                  <a:gd name="T0" fmla="*/ 3 w 10"/>
                  <a:gd name="T1" fmla="*/ 19 h 26"/>
                  <a:gd name="T2" fmla="*/ 5 w 10"/>
                  <a:gd name="T3" fmla="*/ 25 h 26"/>
                  <a:gd name="T4" fmla="*/ 9 w 10"/>
                  <a:gd name="T5" fmla="*/ 16 h 26"/>
                  <a:gd name="T6" fmla="*/ 7 w 10"/>
                  <a:gd name="T7" fmla="*/ 11 h 26"/>
                  <a:gd name="T8" fmla="*/ 6 w 10"/>
                  <a:gd name="T9" fmla="*/ 7 h 26"/>
                  <a:gd name="T10" fmla="*/ 4 w 10"/>
                  <a:gd name="T11" fmla="*/ 2 h 26"/>
                  <a:gd name="T12" fmla="*/ 1 w 10"/>
                  <a:gd name="T13" fmla="*/ 11 h 26"/>
                  <a:gd name="T14" fmla="*/ 3 w 10"/>
                  <a:gd name="T15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6">
                    <a:moveTo>
                      <a:pt x="3" y="19"/>
                    </a:moveTo>
                    <a:cubicBezTo>
                      <a:pt x="0" y="21"/>
                      <a:pt x="2" y="26"/>
                      <a:pt x="5" y="25"/>
                    </a:cubicBezTo>
                    <a:cubicBezTo>
                      <a:pt x="9" y="23"/>
                      <a:pt x="10" y="19"/>
                      <a:pt x="9" y="16"/>
                    </a:cubicBezTo>
                    <a:cubicBezTo>
                      <a:pt x="9" y="14"/>
                      <a:pt x="7" y="12"/>
                      <a:pt x="7" y="11"/>
                    </a:cubicBezTo>
                    <a:cubicBezTo>
                      <a:pt x="6" y="10"/>
                      <a:pt x="5" y="7"/>
                      <a:pt x="6" y="7"/>
                    </a:cubicBezTo>
                    <a:cubicBezTo>
                      <a:pt x="9" y="5"/>
                      <a:pt x="7" y="0"/>
                      <a:pt x="4" y="2"/>
                    </a:cubicBezTo>
                    <a:cubicBezTo>
                      <a:pt x="1" y="4"/>
                      <a:pt x="0" y="8"/>
                      <a:pt x="1" y="11"/>
                    </a:cubicBezTo>
                    <a:cubicBezTo>
                      <a:pt x="1" y="12"/>
                      <a:pt x="6" y="19"/>
                      <a:pt x="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Freeform: Shape 88">
                <a:extLst>
                  <a:ext uri="{FF2B5EF4-FFF2-40B4-BE49-F238E27FC236}">
                    <a16:creationId xmlns:a16="http://schemas.microsoft.com/office/drawing/2014/main" xmlns="" id="{41E6ACA6-4388-483F-BB9F-4FCEFEC518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8291" y="2080048"/>
                <a:ext cx="44115" cy="115189"/>
              </a:xfrm>
              <a:custGeom>
                <a:avLst/>
                <a:gdLst>
                  <a:gd name="T0" fmla="*/ 4 w 10"/>
                  <a:gd name="T1" fmla="*/ 19 h 26"/>
                  <a:gd name="T2" fmla="*/ 5 w 10"/>
                  <a:gd name="T3" fmla="*/ 25 h 26"/>
                  <a:gd name="T4" fmla="*/ 9 w 10"/>
                  <a:gd name="T5" fmla="*/ 16 h 26"/>
                  <a:gd name="T6" fmla="*/ 7 w 10"/>
                  <a:gd name="T7" fmla="*/ 11 h 26"/>
                  <a:gd name="T8" fmla="*/ 7 w 10"/>
                  <a:gd name="T9" fmla="*/ 7 h 26"/>
                  <a:gd name="T10" fmla="*/ 4 w 10"/>
                  <a:gd name="T11" fmla="*/ 2 h 26"/>
                  <a:gd name="T12" fmla="*/ 1 w 10"/>
                  <a:gd name="T13" fmla="*/ 11 h 26"/>
                  <a:gd name="T14" fmla="*/ 4 w 10"/>
                  <a:gd name="T15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6">
                    <a:moveTo>
                      <a:pt x="4" y="19"/>
                    </a:moveTo>
                    <a:cubicBezTo>
                      <a:pt x="1" y="21"/>
                      <a:pt x="2" y="26"/>
                      <a:pt x="5" y="25"/>
                    </a:cubicBezTo>
                    <a:cubicBezTo>
                      <a:pt x="9" y="23"/>
                      <a:pt x="10" y="19"/>
                      <a:pt x="9" y="16"/>
                    </a:cubicBezTo>
                    <a:cubicBezTo>
                      <a:pt x="9" y="14"/>
                      <a:pt x="8" y="12"/>
                      <a:pt x="7" y="11"/>
                    </a:cubicBezTo>
                    <a:cubicBezTo>
                      <a:pt x="6" y="10"/>
                      <a:pt x="5" y="7"/>
                      <a:pt x="7" y="7"/>
                    </a:cubicBezTo>
                    <a:cubicBezTo>
                      <a:pt x="10" y="5"/>
                      <a:pt x="7" y="0"/>
                      <a:pt x="4" y="2"/>
                    </a:cubicBezTo>
                    <a:cubicBezTo>
                      <a:pt x="1" y="4"/>
                      <a:pt x="0" y="8"/>
                      <a:pt x="1" y="11"/>
                    </a:cubicBezTo>
                    <a:cubicBezTo>
                      <a:pt x="2" y="12"/>
                      <a:pt x="6" y="19"/>
                      <a:pt x="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Freeform: Shape 89">
                <a:extLst>
                  <a:ext uri="{FF2B5EF4-FFF2-40B4-BE49-F238E27FC236}">
                    <a16:creationId xmlns:a16="http://schemas.microsoft.com/office/drawing/2014/main" xmlns="" id="{C7CEE352-EDFA-4C8C-A875-690411489C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4707" y="1638899"/>
                <a:ext cx="220574" cy="220574"/>
              </a:xfrm>
              <a:custGeom>
                <a:avLst/>
                <a:gdLst>
                  <a:gd name="T0" fmla="*/ 25 w 50"/>
                  <a:gd name="T1" fmla="*/ 47 h 50"/>
                  <a:gd name="T2" fmla="*/ 29 w 50"/>
                  <a:gd name="T3" fmla="*/ 46 h 50"/>
                  <a:gd name="T4" fmla="*/ 30 w 50"/>
                  <a:gd name="T5" fmla="*/ 50 h 50"/>
                  <a:gd name="T6" fmla="*/ 39 w 50"/>
                  <a:gd name="T7" fmla="*/ 46 h 50"/>
                  <a:gd name="T8" fmla="*/ 38 w 50"/>
                  <a:gd name="T9" fmla="*/ 43 h 50"/>
                  <a:gd name="T10" fmla="*/ 43 w 50"/>
                  <a:gd name="T11" fmla="*/ 37 h 50"/>
                  <a:gd name="T12" fmla="*/ 46 w 50"/>
                  <a:gd name="T13" fmla="*/ 39 h 50"/>
                  <a:gd name="T14" fmla="*/ 50 w 50"/>
                  <a:gd name="T15" fmla="*/ 30 h 50"/>
                  <a:gd name="T16" fmla="*/ 46 w 50"/>
                  <a:gd name="T17" fmla="*/ 29 h 50"/>
                  <a:gd name="T18" fmla="*/ 46 w 50"/>
                  <a:gd name="T19" fmla="*/ 21 h 50"/>
                  <a:gd name="T20" fmla="*/ 50 w 50"/>
                  <a:gd name="T21" fmla="*/ 20 h 50"/>
                  <a:gd name="T22" fmla="*/ 46 w 50"/>
                  <a:gd name="T23" fmla="*/ 11 h 50"/>
                  <a:gd name="T24" fmla="*/ 43 w 50"/>
                  <a:gd name="T25" fmla="*/ 12 h 50"/>
                  <a:gd name="T26" fmla="*/ 37 w 50"/>
                  <a:gd name="T27" fmla="*/ 7 h 50"/>
                  <a:gd name="T28" fmla="*/ 39 w 50"/>
                  <a:gd name="T29" fmla="*/ 4 h 50"/>
                  <a:gd name="T30" fmla="*/ 30 w 50"/>
                  <a:gd name="T31" fmla="*/ 0 h 50"/>
                  <a:gd name="T32" fmla="*/ 29 w 50"/>
                  <a:gd name="T33" fmla="*/ 4 h 50"/>
                  <a:gd name="T34" fmla="*/ 25 w 50"/>
                  <a:gd name="T35" fmla="*/ 3 h 50"/>
                  <a:gd name="T36" fmla="*/ 25 w 50"/>
                  <a:gd name="T37" fmla="*/ 10 h 50"/>
                  <a:gd name="T38" fmla="*/ 38 w 50"/>
                  <a:gd name="T39" fmla="*/ 19 h 50"/>
                  <a:gd name="T40" fmla="*/ 31 w 50"/>
                  <a:gd name="T41" fmla="*/ 38 h 50"/>
                  <a:gd name="T42" fmla="*/ 25 w 50"/>
                  <a:gd name="T43" fmla="*/ 40 h 50"/>
                  <a:gd name="T44" fmla="*/ 25 w 50"/>
                  <a:gd name="T45" fmla="*/ 40 h 50"/>
                  <a:gd name="T46" fmla="*/ 25 w 50"/>
                  <a:gd name="T47" fmla="*/ 47 h 50"/>
                  <a:gd name="T48" fmla="*/ 4 w 50"/>
                  <a:gd name="T49" fmla="*/ 29 h 50"/>
                  <a:gd name="T50" fmla="*/ 0 w 50"/>
                  <a:gd name="T51" fmla="*/ 31 h 50"/>
                  <a:gd name="T52" fmla="*/ 4 w 50"/>
                  <a:gd name="T53" fmla="*/ 39 h 50"/>
                  <a:gd name="T54" fmla="*/ 7 w 50"/>
                  <a:gd name="T55" fmla="*/ 38 h 50"/>
                  <a:gd name="T56" fmla="*/ 13 w 50"/>
                  <a:gd name="T57" fmla="*/ 43 h 50"/>
                  <a:gd name="T58" fmla="*/ 11 w 50"/>
                  <a:gd name="T59" fmla="*/ 46 h 50"/>
                  <a:gd name="T60" fmla="*/ 20 w 50"/>
                  <a:gd name="T61" fmla="*/ 50 h 50"/>
                  <a:gd name="T62" fmla="*/ 21 w 50"/>
                  <a:gd name="T63" fmla="*/ 46 h 50"/>
                  <a:gd name="T64" fmla="*/ 25 w 50"/>
                  <a:gd name="T65" fmla="*/ 47 h 50"/>
                  <a:gd name="T66" fmla="*/ 25 w 50"/>
                  <a:gd name="T67" fmla="*/ 40 h 50"/>
                  <a:gd name="T68" fmla="*/ 12 w 50"/>
                  <a:gd name="T69" fmla="*/ 31 h 50"/>
                  <a:gd name="T70" fmla="*/ 19 w 50"/>
                  <a:gd name="T71" fmla="*/ 12 h 50"/>
                  <a:gd name="T72" fmla="*/ 19 w 50"/>
                  <a:gd name="T73" fmla="*/ 12 h 50"/>
                  <a:gd name="T74" fmla="*/ 25 w 50"/>
                  <a:gd name="T75" fmla="*/ 10 h 50"/>
                  <a:gd name="T76" fmla="*/ 25 w 50"/>
                  <a:gd name="T77" fmla="*/ 10 h 50"/>
                  <a:gd name="T78" fmla="*/ 25 w 50"/>
                  <a:gd name="T79" fmla="*/ 3 h 50"/>
                  <a:gd name="T80" fmla="*/ 21 w 50"/>
                  <a:gd name="T81" fmla="*/ 4 h 50"/>
                  <a:gd name="T82" fmla="*/ 19 w 50"/>
                  <a:gd name="T83" fmla="*/ 0 h 50"/>
                  <a:gd name="T84" fmla="*/ 11 w 50"/>
                  <a:gd name="T85" fmla="*/ 4 h 50"/>
                  <a:gd name="T86" fmla="*/ 12 w 50"/>
                  <a:gd name="T87" fmla="*/ 7 h 50"/>
                  <a:gd name="T88" fmla="*/ 7 w 50"/>
                  <a:gd name="T89" fmla="*/ 13 h 50"/>
                  <a:gd name="T90" fmla="*/ 4 w 50"/>
                  <a:gd name="T91" fmla="*/ 11 h 50"/>
                  <a:gd name="T92" fmla="*/ 0 w 50"/>
                  <a:gd name="T93" fmla="*/ 20 h 50"/>
                  <a:gd name="T94" fmla="*/ 4 w 50"/>
                  <a:gd name="T95" fmla="*/ 21 h 50"/>
                  <a:gd name="T96" fmla="*/ 4 w 50"/>
                  <a:gd name="T97" fmla="*/ 2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0" h="50">
                    <a:moveTo>
                      <a:pt x="25" y="47"/>
                    </a:moveTo>
                    <a:cubicBezTo>
                      <a:pt x="26" y="47"/>
                      <a:pt x="28" y="47"/>
                      <a:pt x="29" y="46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40" y="41"/>
                      <a:pt x="41" y="39"/>
                      <a:pt x="43" y="37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50" y="30"/>
                      <a:pt x="50" y="30"/>
                      <a:pt x="50" y="30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7" y="26"/>
                      <a:pt x="47" y="24"/>
                      <a:pt x="46" y="21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1" y="10"/>
                      <a:pt x="39" y="9"/>
                      <a:pt x="37" y="7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7" y="3"/>
                      <a:pt x="26" y="3"/>
                      <a:pt x="25" y="3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31" y="10"/>
                      <a:pt x="36" y="14"/>
                      <a:pt x="38" y="19"/>
                    </a:cubicBezTo>
                    <a:cubicBezTo>
                      <a:pt x="42" y="27"/>
                      <a:pt x="38" y="35"/>
                      <a:pt x="31" y="38"/>
                    </a:cubicBezTo>
                    <a:cubicBezTo>
                      <a:pt x="29" y="39"/>
                      <a:pt x="27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lnTo>
                      <a:pt x="25" y="47"/>
                    </a:lnTo>
                    <a:close/>
                    <a:moveTo>
                      <a:pt x="4" y="29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9" y="40"/>
                      <a:pt x="11" y="42"/>
                      <a:pt x="13" y="43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3" y="47"/>
                      <a:pt x="24" y="47"/>
                      <a:pt x="25" y="47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19" y="40"/>
                      <a:pt x="14" y="36"/>
                      <a:pt x="12" y="31"/>
                    </a:cubicBezTo>
                    <a:cubicBezTo>
                      <a:pt x="8" y="23"/>
                      <a:pt x="12" y="15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21" y="11"/>
                      <a:pt x="23" y="10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2" y="3"/>
                      <a:pt x="21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0" y="9"/>
                      <a:pt x="8" y="11"/>
                      <a:pt x="7" y="13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4"/>
                      <a:pt x="3" y="27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Freeform: Shape 90">
                <a:extLst>
                  <a:ext uri="{FF2B5EF4-FFF2-40B4-BE49-F238E27FC236}">
                    <a16:creationId xmlns:a16="http://schemas.microsoft.com/office/drawing/2014/main" xmlns="" id="{8623182B-A011-40FB-9A01-6B5A1942F6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3620" y="3246641"/>
                <a:ext cx="225476" cy="229152"/>
              </a:xfrm>
              <a:custGeom>
                <a:avLst/>
                <a:gdLst>
                  <a:gd name="T0" fmla="*/ 38 w 51"/>
                  <a:gd name="T1" fmla="*/ 52 h 52"/>
                  <a:gd name="T2" fmla="*/ 35 w 51"/>
                  <a:gd name="T3" fmla="*/ 52 h 52"/>
                  <a:gd name="T4" fmla="*/ 34 w 51"/>
                  <a:gd name="T5" fmla="*/ 51 h 52"/>
                  <a:gd name="T6" fmla="*/ 30 w 51"/>
                  <a:gd name="T7" fmla="*/ 49 h 52"/>
                  <a:gd name="T8" fmla="*/ 12 w 51"/>
                  <a:gd name="T9" fmla="*/ 49 h 52"/>
                  <a:gd name="T10" fmla="*/ 8 w 51"/>
                  <a:gd name="T11" fmla="*/ 47 h 52"/>
                  <a:gd name="T12" fmla="*/ 1 w 51"/>
                  <a:gd name="T13" fmla="*/ 25 h 52"/>
                  <a:gd name="T14" fmla="*/ 4 w 51"/>
                  <a:gd name="T15" fmla="*/ 20 h 52"/>
                  <a:gd name="T16" fmla="*/ 20 w 51"/>
                  <a:gd name="T17" fmla="*/ 20 h 52"/>
                  <a:gd name="T18" fmla="*/ 19 w 51"/>
                  <a:gd name="T19" fmla="*/ 15 h 52"/>
                  <a:gd name="T20" fmla="*/ 16 w 51"/>
                  <a:gd name="T21" fmla="*/ 7 h 52"/>
                  <a:gd name="T22" fmla="*/ 18 w 51"/>
                  <a:gd name="T23" fmla="*/ 3 h 52"/>
                  <a:gd name="T24" fmla="*/ 24 w 51"/>
                  <a:gd name="T25" fmla="*/ 3 h 52"/>
                  <a:gd name="T26" fmla="*/ 28 w 51"/>
                  <a:gd name="T27" fmla="*/ 13 h 52"/>
                  <a:gd name="T28" fmla="*/ 38 w 51"/>
                  <a:gd name="T29" fmla="*/ 25 h 52"/>
                  <a:gd name="T30" fmla="*/ 40 w 51"/>
                  <a:gd name="T31" fmla="*/ 27 h 52"/>
                  <a:gd name="T32" fmla="*/ 50 w 51"/>
                  <a:gd name="T33" fmla="*/ 37 h 52"/>
                  <a:gd name="T34" fmla="*/ 50 w 51"/>
                  <a:gd name="T35" fmla="*/ 40 h 52"/>
                  <a:gd name="T36" fmla="*/ 38 w 51"/>
                  <a:gd name="T3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52">
                    <a:moveTo>
                      <a:pt x="38" y="52"/>
                    </a:moveTo>
                    <a:cubicBezTo>
                      <a:pt x="37" y="52"/>
                      <a:pt x="36" y="52"/>
                      <a:pt x="35" y="52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3" y="50"/>
                      <a:pt x="31" y="49"/>
                      <a:pt x="30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0" y="49"/>
                      <a:pt x="9" y="48"/>
                      <a:pt x="8" y="47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2"/>
                      <a:pt x="1" y="20"/>
                      <a:pt x="4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18"/>
                      <a:pt x="20" y="16"/>
                      <a:pt x="19" y="15"/>
                    </a:cubicBezTo>
                    <a:cubicBezTo>
                      <a:pt x="18" y="14"/>
                      <a:pt x="16" y="11"/>
                      <a:pt x="16" y="7"/>
                    </a:cubicBezTo>
                    <a:cubicBezTo>
                      <a:pt x="16" y="6"/>
                      <a:pt x="17" y="4"/>
                      <a:pt x="18" y="3"/>
                    </a:cubicBezTo>
                    <a:cubicBezTo>
                      <a:pt x="20" y="0"/>
                      <a:pt x="24" y="0"/>
                      <a:pt x="24" y="3"/>
                    </a:cubicBezTo>
                    <a:cubicBezTo>
                      <a:pt x="24" y="6"/>
                      <a:pt x="22" y="10"/>
                      <a:pt x="28" y="13"/>
                    </a:cubicBezTo>
                    <a:cubicBezTo>
                      <a:pt x="34" y="17"/>
                      <a:pt x="38" y="25"/>
                      <a:pt x="38" y="25"/>
                    </a:cubicBezTo>
                    <a:cubicBezTo>
                      <a:pt x="38" y="25"/>
                      <a:pt x="39" y="26"/>
                      <a:pt x="40" y="2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1" y="38"/>
                      <a:pt x="51" y="39"/>
                      <a:pt x="50" y="40"/>
                    </a:cubicBezTo>
                    <a:lnTo>
                      <a:pt x="38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Freeform: Shape 91">
                <a:extLst>
                  <a:ext uri="{FF2B5EF4-FFF2-40B4-BE49-F238E27FC236}">
                    <a16:creationId xmlns:a16="http://schemas.microsoft.com/office/drawing/2014/main" xmlns="" id="{73A55AD1-B4D7-4F3E-AF35-3EAA59506F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5177" y="3428002"/>
                <a:ext cx="71074" cy="69849"/>
              </a:xfrm>
              <a:custGeom>
                <a:avLst/>
                <a:gdLst>
                  <a:gd name="T0" fmla="*/ 47 w 58"/>
                  <a:gd name="T1" fmla="*/ 0 h 57"/>
                  <a:gd name="T2" fmla="*/ 0 w 58"/>
                  <a:gd name="T3" fmla="*/ 46 h 57"/>
                  <a:gd name="T4" fmla="*/ 11 w 58"/>
                  <a:gd name="T5" fmla="*/ 57 h 57"/>
                  <a:gd name="T6" fmla="*/ 58 w 58"/>
                  <a:gd name="T7" fmla="*/ 10 h 57"/>
                  <a:gd name="T8" fmla="*/ 47 w 58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7">
                    <a:moveTo>
                      <a:pt x="47" y="0"/>
                    </a:moveTo>
                    <a:lnTo>
                      <a:pt x="0" y="46"/>
                    </a:lnTo>
                    <a:lnTo>
                      <a:pt x="11" y="57"/>
                    </a:lnTo>
                    <a:lnTo>
                      <a:pt x="58" y="10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Oval 92">
                <a:extLst>
                  <a:ext uri="{FF2B5EF4-FFF2-40B4-BE49-F238E27FC236}">
                    <a16:creationId xmlns:a16="http://schemas.microsoft.com/office/drawing/2014/main" xmlns="" id="{AD1B78DC-8CB7-4A0C-ADF0-70A44DA78B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7669" y="2646188"/>
                <a:ext cx="35537" cy="343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Freeform: Shape 93">
                <a:extLst>
                  <a:ext uri="{FF2B5EF4-FFF2-40B4-BE49-F238E27FC236}">
                    <a16:creationId xmlns:a16="http://schemas.microsoft.com/office/drawing/2014/main" xmlns="" id="{06C00F13-5224-4802-B9D9-AD9E05A41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4242" y="1364407"/>
                <a:ext cx="74750" cy="75976"/>
              </a:xfrm>
              <a:custGeom>
                <a:avLst/>
                <a:gdLst>
                  <a:gd name="T0" fmla="*/ 9 w 17"/>
                  <a:gd name="T1" fmla="*/ 17 h 17"/>
                  <a:gd name="T2" fmla="*/ 17 w 17"/>
                  <a:gd name="T3" fmla="*/ 9 h 17"/>
                  <a:gd name="T4" fmla="*/ 9 w 17"/>
                  <a:gd name="T5" fmla="*/ 0 h 17"/>
                  <a:gd name="T6" fmla="*/ 9 w 17"/>
                  <a:gd name="T7" fmla="*/ 3 h 17"/>
                  <a:gd name="T8" fmla="*/ 14 w 17"/>
                  <a:gd name="T9" fmla="*/ 9 h 17"/>
                  <a:gd name="T10" fmla="*/ 9 w 17"/>
                  <a:gd name="T11" fmla="*/ 14 h 17"/>
                  <a:gd name="T12" fmla="*/ 9 w 17"/>
                  <a:gd name="T13" fmla="*/ 17 h 17"/>
                  <a:gd name="T14" fmla="*/ 9 w 17"/>
                  <a:gd name="T15" fmla="*/ 0 h 17"/>
                  <a:gd name="T16" fmla="*/ 0 w 17"/>
                  <a:gd name="T17" fmla="*/ 9 h 17"/>
                  <a:gd name="T18" fmla="*/ 9 w 17"/>
                  <a:gd name="T19" fmla="*/ 17 h 17"/>
                  <a:gd name="T20" fmla="*/ 9 w 17"/>
                  <a:gd name="T21" fmla="*/ 17 h 17"/>
                  <a:gd name="T22" fmla="*/ 9 w 17"/>
                  <a:gd name="T23" fmla="*/ 14 h 17"/>
                  <a:gd name="T24" fmla="*/ 9 w 17"/>
                  <a:gd name="T25" fmla="*/ 14 h 17"/>
                  <a:gd name="T26" fmla="*/ 9 w 17"/>
                  <a:gd name="T27" fmla="*/ 14 h 17"/>
                  <a:gd name="T28" fmla="*/ 3 w 17"/>
                  <a:gd name="T29" fmla="*/ 9 h 17"/>
                  <a:gd name="T30" fmla="*/ 9 w 17"/>
                  <a:gd name="T31" fmla="*/ 3 h 17"/>
                  <a:gd name="T32" fmla="*/ 9 w 17"/>
                  <a:gd name="T33" fmla="*/ 3 h 17"/>
                  <a:gd name="T34" fmla="*/ 9 w 17"/>
                  <a:gd name="T3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13" y="17"/>
                      <a:pt x="17" y="13"/>
                      <a:pt x="17" y="9"/>
                    </a:cubicBezTo>
                    <a:cubicBezTo>
                      <a:pt x="17" y="4"/>
                      <a:pt x="13" y="0"/>
                      <a:pt x="9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2" y="3"/>
                      <a:pt x="14" y="5"/>
                      <a:pt x="14" y="9"/>
                    </a:cubicBezTo>
                    <a:cubicBezTo>
                      <a:pt x="14" y="12"/>
                      <a:pt x="12" y="14"/>
                      <a:pt x="9" y="14"/>
                    </a:cubicBezTo>
                    <a:lnTo>
                      <a:pt x="9" y="17"/>
                    </a:lnTo>
                    <a:close/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5" y="14"/>
                      <a:pt x="3" y="12"/>
                      <a:pt x="3" y="9"/>
                    </a:cubicBezTo>
                    <a:cubicBezTo>
                      <a:pt x="3" y="5"/>
                      <a:pt x="5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0"/>
                      <a:pt x="9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Freeform: Shape 94">
                <a:extLst>
                  <a:ext uri="{FF2B5EF4-FFF2-40B4-BE49-F238E27FC236}">
                    <a16:creationId xmlns:a16="http://schemas.microsoft.com/office/drawing/2014/main" xmlns="" id="{31FDC3C7-8EEC-4FF9-8788-09D54AC219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8901" y="3533387"/>
                <a:ext cx="18381" cy="44115"/>
              </a:xfrm>
              <a:custGeom>
                <a:avLst/>
                <a:gdLst>
                  <a:gd name="T0" fmla="*/ 1 w 4"/>
                  <a:gd name="T1" fmla="*/ 8 h 10"/>
                  <a:gd name="T2" fmla="*/ 4 w 4"/>
                  <a:gd name="T3" fmla="*/ 3 h 10"/>
                  <a:gd name="T4" fmla="*/ 1 w 4"/>
                  <a:gd name="T5" fmla="*/ 0 h 10"/>
                  <a:gd name="T6" fmla="*/ 1 w 4"/>
                  <a:gd name="T7" fmla="*/ 8 h 10"/>
                  <a:gd name="T8" fmla="*/ 1 w 4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0">
                    <a:moveTo>
                      <a:pt x="1" y="8"/>
                    </a:moveTo>
                    <a:cubicBezTo>
                      <a:pt x="2" y="6"/>
                      <a:pt x="3" y="5"/>
                      <a:pt x="4" y="3"/>
                    </a:cubicBezTo>
                    <a:cubicBezTo>
                      <a:pt x="3" y="2"/>
                      <a:pt x="2" y="1"/>
                      <a:pt x="1" y="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10"/>
                      <a:pt x="0" y="10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184">
              <a:extLst>
                <a:ext uri="{FF2B5EF4-FFF2-40B4-BE49-F238E27FC236}">
                  <a16:creationId xmlns:a16="http://schemas.microsoft.com/office/drawing/2014/main" xmlns="" id="{1990994E-1D63-41EF-BBD6-0E3605E8BE81}"/>
                </a:ext>
              </a:extLst>
            </p:cNvPr>
            <p:cNvGrpSpPr/>
            <p:nvPr/>
          </p:nvGrpSpPr>
          <p:grpSpPr>
            <a:xfrm>
              <a:off x="6156413" y="1688103"/>
              <a:ext cx="4164538" cy="4199328"/>
              <a:chOff x="2949236" y="972275"/>
              <a:chExt cx="3227736" cy="3254695"/>
            </a:xfrm>
            <a:solidFill>
              <a:schemeClr val="bg1">
                <a:lumMod val="95000"/>
              </a:schemeClr>
            </a:solidFill>
          </p:grpSpPr>
          <p:sp>
            <p:nvSpPr>
              <p:cNvPr id="25" name="Freeform: Shape 185">
                <a:extLst>
                  <a:ext uri="{FF2B5EF4-FFF2-40B4-BE49-F238E27FC236}">
                    <a16:creationId xmlns:a16="http://schemas.microsoft.com/office/drawing/2014/main" xmlns="" id="{CE32FA42-2F06-4558-BC70-8EEBA9C0B4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3394" y="3855671"/>
                <a:ext cx="305128" cy="137246"/>
              </a:xfrm>
              <a:custGeom>
                <a:avLst/>
                <a:gdLst>
                  <a:gd name="T0" fmla="*/ 54 w 69"/>
                  <a:gd name="T1" fmla="*/ 31 h 31"/>
                  <a:gd name="T2" fmla="*/ 69 w 69"/>
                  <a:gd name="T3" fmla="*/ 31 h 31"/>
                  <a:gd name="T4" fmla="*/ 69 w 69"/>
                  <a:gd name="T5" fmla="*/ 12 h 31"/>
                  <a:gd name="T6" fmla="*/ 61 w 69"/>
                  <a:gd name="T7" fmla="*/ 12 h 31"/>
                  <a:gd name="T8" fmla="*/ 61 w 69"/>
                  <a:gd name="T9" fmla="*/ 6 h 31"/>
                  <a:gd name="T10" fmla="*/ 54 w 69"/>
                  <a:gd name="T11" fmla="*/ 3 h 31"/>
                  <a:gd name="T12" fmla="*/ 54 w 69"/>
                  <a:gd name="T13" fmla="*/ 18 h 31"/>
                  <a:gd name="T14" fmla="*/ 60 w 69"/>
                  <a:gd name="T15" fmla="*/ 18 h 31"/>
                  <a:gd name="T16" fmla="*/ 60 w 69"/>
                  <a:gd name="T17" fmla="*/ 26 h 31"/>
                  <a:gd name="T18" fmla="*/ 60 w 69"/>
                  <a:gd name="T19" fmla="*/ 26 h 31"/>
                  <a:gd name="T20" fmla="*/ 54 w 69"/>
                  <a:gd name="T21" fmla="*/ 26 h 31"/>
                  <a:gd name="T22" fmla="*/ 54 w 69"/>
                  <a:gd name="T23" fmla="*/ 31 h 31"/>
                  <a:gd name="T24" fmla="*/ 45 w 69"/>
                  <a:gd name="T25" fmla="*/ 0 h 31"/>
                  <a:gd name="T26" fmla="*/ 45 w 69"/>
                  <a:gd name="T27" fmla="*/ 12 h 31"/>
                  <a:gd name="T28" fmla="*/ 34 w 69"/>
                  <a:gd name="T29" fmla="*/ 12 h 31"/>
                  <a:gd name="T30" fmla="*/ 34 w 69"/>
                  <a:gd name="T31" fmla="*/ 18 h 31"/>
                  <a:gd name="T32" fmla="*/ 40 w 69"/>
                  <a:gd name="T33" fmla="*/ 18 h 31"/>
                  <a:gd name="T34" fmla="*/ 40 w 69"/>
                  <a:gd name="T35" fmla="*/ 26 h 31"/>
                  <a:gd name="T36" fmla="*/ 40 w 69"/>
                  <a:gd name="T37" fmla="*/ 26 h 31"/>
                  <a:gd name="T38" fmla="*/ 34 w 69"/>
                  <a:gd name="T39" fmla="*/ 26 h 31"/>
                  <a:gd name="T40" fmla="*/ 34 w 69"/>
                  <a:gd name="T41" fmla="*/ 31 h 31"/>
                  <a:gd name="T42" fmla="*/ 54 w 69"/>
                  <a:gd name="T43" fmla="*/ 31 h 31"/>
                  <a:gd name="T44" fmla="*/ 54 w 69"/>
                  <a:gd name="T45" fmla="*/ 26 h 31"/>
                  <a:gd name="T46" fmla="*/ 48 w 69"/>
                  <a:gd name="T47" fmla="*/ 26 h 31"/>
                  <a:gd name="T48" fmla="*/ 48 w 69"/>
                  <a:gd name="T49" fmla="*/ 18 h 31"/>
                  <a:gd name="T50" fmla="*/ 54 w 69"/>
                  <a:gd name="T51" fmla="*/ 18 h 31"/>
                  <a:gd name="T52" fmla="*/ 54 w 69"/>
                  <a:gd name="T53" fmla="*/ 3 h 31"/>
                  <a:gd name="T54" fmla="*/ 45 w 69"/>
                  <a:gd name="T55" fmla="*/ 0 h 31"/>
                  <a:gd name="T56" fmla="*/ 34 w 69"/>
                  <a:gd name="T57" fmla="*/ 12 h 31"/>
                  <a:gd name="T58" fmla="*/ 15 w 69"/>
                  <a:gd name="T59" fmla="*/ 12 h 31"/>
                  <a:gd name="T60" fmla="*/ 15 w 69"/>
                  <a:gd name="T61" fmla="*/ 18 h 31"/>
                  <a:gd name="T62" fmla="*/ 21 w 69"/>
                  <a:gd name="T63" fmla="*/ 18 h 31"/>
                  <a:gd name="T64" fmla="*/ 21 w 69"/>
                  <a:gd name="T65" fmla="*/ 26 h 31"/>
                  <a:gd name="T66" fmla="*/ 21 w 69"/>
                  <a:gd name="T67" fmla="*/ 26 h 31"/>
                  <a:gd name="T68" fmla="*/ 15 w 69"/>
                  <a:gd name="T69" fmla="*/ 26 h 31"/>
                  <a:gd name="T70" fmla="*/ 15 w 69"/>
                  <a:gd name="T71" fmla="*/ 31 h 31"/>
                  <a:gd name="T72" fmla="*/ 34 w 69"/>
                  <a:gd name="T73" fmla="*/ 31 h 31"/>
                  <a:gd name="T74" fmla="*/ 34 w 69"/>
                  <a:gd name="T75" fmla="*/ 26 h 31"/>
                  <a:gd name="T76" fmla="*/ 29 w 69"/>
                  <a:gd name="T77" fmla="*/ 26 h 31"/>
                  <a:gd name="T78" fmla="*/ 29 w 69"/>
                  <a:gd name="T79" fmla="*/ 18 h 31"/>
                  <a:gd name="T80" fmla="*/ 34 w 69"/>
                  <a:gd name="T81" fmla="*/ 18 h 31"/>
                  <a:gd name="T82" fmla="*/ 34 w 69"/>
                  <a:gd name="T83" fmla="*/ 12 h 31"/>
                  <a:gd name="T84" fmla="*/ 15 w 69"/>
                  <a:gd name="T85" fmla="*/ 12 h 31"/>
                  <a:gd name="T86" fmla="*/ 0 w 69"/>
                  <a:gd name="T87" fmla="*/ 12 h 31"/>
                  <a:gd name="T88" fmla="*/ 0 w 69"/>
                  <a:gd name="T89" fmla="*/ 31 h 31"/>
                  <a:gd name="T90" fmla="*/ 15 w 69"/>
                  <a:gd name="T91" fmla="*/ 31 h 31"/>
                  <a:gd name="T92" fmla="*/ 15 w 69"/>
                  <a:gd name="T93" fmla="*/ 26 h 31"/>
                  <a:gd name="T94" fmla="*/ 9 w 69"/>
                  <a:gd name="T95" fmla="*/ 26 h 31"/>
                  <a:gd name="T96" fmla="*/ 9 w 69"/>
                  <a:gd name="T97" fmla="*/ 18 h 31"/>
                  <a:gd name="T98" fmla="*/ 15 w 69"/>
                  <a:gd name="T99" fmla="*/ 18 h 31"/>
                  <a:gd name="T100" fmla="*/ 15 w 69"/>
                  <a:gd name="T101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9" h="31">
                    <a:moveTo>
                      <a:pt x="54" y="31"/>
                    </a:moveTo>
                    <a:cubicBezTo>
                      <a:pt x="69" y="31"/>
                      <a:pt x="69" y="31"/>
                      <a:pt x="69" y="31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59" y="5"/>
                      <a:pt x="57" y="4"/>
                      <a:pt x="54" y="3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54" y="26"/>
                      <a:pt x="54" y="26"/>
                      <a:pt x="54" y="26"/>
                    </a:cubicBezTo>
                    <a:lnTo>
                      <a:pt x="54" y="31"/>
                    </a:lnTo>
                    <a:close/>
                    <a:moveTo>
                      <a:pt x="45" y="0"/>
                    </a:moveTo>
                    <a:cubicBezTo>
                      <a:pt x="45" y="12"/>
                      <a:pt x="45" y="12"/>
                      <a:pt x="45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1" y="2"/>
                      <a:pt x="48" y="1"/>
                      <a:pt x="45" y="0"/>
                    </a:cubicBezTo>
                    <a:close/>
                    <a:moveTo>
                      <a:pt x="34" y="12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4" y="18"/>
                      <a:pt x="34" y="18"/>
                      <a:pt x="34" y="18"/>
                    </a:cubicBezTo>
                    <a:lnTo>
                      <a:pt x="34" y="12"/>
                    </a:lnTo>
                    <a:close/>
                    <a:moveTo>
                      <a:pt x="15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5" y="18"/>
                      <a:pt x="15" y="18"/>
                      <a:pt x="15" y="18"/>
                    </a:cubicBezTo>
                    <a:lnTo>
                      <a:pt x="15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186">
                <a:extLst>
                  <a:ext uri="{FF2B5EF4-FFF2-40B4-BE49-F238E27FC236}">
                    <a16:creationId xmlns:a16="http://schemas.microsoft.com/office/drawing/2014/main" xmlns="" id="{3C1A8CB2-587F-4F44-A41C-FA82F1049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8643" y="4001495"/>
                <a:ext cx="414189" cy="132345"/>
              </a:xfrm>
              <a:custGeom>
                <a:avLst/>
                <a:gdLst>
                  <a:gd name="T0" fmla="*/ 328 w 338"/>
                  <a:gd name="T1" fmla="*/ 108 h 108"/>
                  <a:gd name="T2" fmla="*/ 338 w 338"/>
                  <a:gd name="T3" fmla="*/ 0 h 108"/>
                  <a:gd name="T4" fmla="*/ 0 w 338"/>
                  <a:gd name="T5" fmla="*/ 0 h 108"/>
                  <a:gd name="T6" fmla="*/ 39 w 338"/>
                  <a:gd name="T7" fmla="*/ 108 h 108"/>
                  <a:gd name="T8" fmla="*/ 328 w 338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08">
                    <a:moveTo>
                      <a:pt x="328" y="108"/>
                    </a:moveTo>
                    <a:lnTo>
                      <a:pt x="338" y="0"/>
                    </a:lnTo>
                    <a:lnTo>
                      <a:pt x="0" y="0"/>
                    </a:lnTo>
                    <a:lnTo>
                      <a:pt x="39" y="108"/>
                    </a:lnTo>
                    <a:lnTo>
                      <a:pt x="328" y="1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87">
                <a:extLst>
                  <a:ext uri="{FF2B5EF4-FFF2-40B4-BE49-F238E27FC236}">
                    <a16:creationId xmlns:a16="http://schemas.microsoft.com/office/drawing/2014/main" xmlns="" id="{D35668D5-7D0B-4FD3-B5B5-EF280991E0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2216" y="3051800"/>
                <a:ext cx="194841" cy="278169"/>
              </a:xfrm>
              <a:custGeom>
                <a:avLst/>
                <a:gdLst>
                  <a:gd name="T0" fmla="*/ 41 w 44"/>
                  <a:gd name="T1" fmla="*/ 0 h 63"/>
                  <a:gd name="T2" fmla="*/ 0 w 44"/>
                  <a:gd name="T3" fmla="*/ 43 h 63"/>
                  <a:gd name="T4" fmla="*/ 5 w 44"/>
                  <a:gd name="T5" fmla="*/ 63 h 63"/>
                  <a:gd name="T6" fmla="*/ 5 w 44"/>
                  <a:gd name="T7" fmla="*/ 52 h 63"/>
                  <a:gd name="T8" fmla="*/ 7 w 44"/>
                  <a:gd name="T9" fmla="*/ 46 h 63"/>
                  <a:gd name="T10" fmla="*/ 7 w 44"/>
                  <a:gd name="T11" fmla="*/ 43 h 63"/>
                  <a:gd name="T12" fmla="*/ 43 w 44"/>
                  <a:gd name="T13" fmla="*/ 7 h 63"/>
                  <a:gd name="T14" fmla="*/ 44 w 44"/>
                  <a:gd name="T15" fmla="*/ 7 h 63"/>
                  <a:gd name="T16" fmla="*/ 41 w 44"/>
                  <a:gd name="T1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63">
                    <a:moveTo>
                      <a:pt x="41" y="0"/>
                    </a:moveTo>
                    <a:cubicBezTo>
                      <a:pt x="19" y="1"/>
                      <a:pt x="0" y="20"/>
                      <a:pt x="0" y="43"/>
                    </a:cubicBezTo>
                    <a:cubicBezTo>
                      <a:pt x="0" y="50"/>
                      <a:pt x="2" y="57"/>
                      <a:pt x="5" y="63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0"/>
                      <a:pt x="6" y="48"/>
                      <a:pt x="7" y="46"/>
                    </a:cubicBezTo>
                    <a:cubicBezTo>
                      <a:pt x="7" y="45"/>
                      <a:pt x="7" y="44"/>
                      <a:pt x="7" y="43"/>
                    </a:cubicBezTo>
                    <a:cubicBezTo>
                      <a:pt x="7" y="23"/>
                      <a:pt x="23" y="7"/>
                      <a:pt x="43" y="7"/>
                    </a:cubicBezTo>
                    <a:cubicBezTo>
                      <a:pt x="43" y="7"/>
                      <a:pt x="44" y="7"/>
                      <a:pt x="44" y="7"/>
                    </a:cubicBezTo>
                    <a:cubicBezTo>
                      <a:pt x="43" y="4"/>
                      <a:pt x="42" y="2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188">
                <a:extLst>
                  <a:ext uri="{FF2B5EF4-FFF2-40B4-BE49-F238E27FC236}">
                    <a16:creationId xmlns:a16="http://schemas.microsoft.com/office/drawing/2014/main" xmlns="" id="{06A07468-B77A-41E7-BDAF-89AC3504A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7753" y="3241739"/>
                <a:ext cx="84553" cy="150726"/>
              </a:xfrm>
              <a:custGeom>
                <a:avLst/>
                <a:gdLst>
                  <a:gd name="T0" fmla="*/ 0 w 19"/>
                  <a:gd name="T1" fmla="*/ 7 h 34"/>
                  <a:gd name="T2" fmla="*/ 0 w 19"/>
                  <a:gd name="T3" fmla="*/ 9 h 34"/>
                  <a:gd name="T4" fmla="*/ 0 w 19"/>
                  <a:gd name="T5" fmla="*/ 20 h 34"/>
                  <a:gd name="T6" fmla="*/ 0 w 19"/>
                  <a:gd name="T7" fmla="*/ 25 h 34"/>
                  <a:gd name="T8" fmla="*/ 13 w 19"/>
                  <a:gd name="T9" fmla="*/ 34 h 34"/>
                  <a:gd name="T10" fmla="*/ 19 w 19"/>
                  <a:gd name="T11" fmla="*/ 34 h 34"/>
                  <a:gd name="T12" fmla="*/ 19 w 19"/>
                  <a:gd name="T13" fmla="*/ 0 h 34"/>
                  <a:gd name="T14" fmla="*/ 13 w 19"/>
                  <a:gd name="T15" fmla="*/ 0 h 34"/>
                  <a:gd name="T16" fmla="*/ 0 w 19"/>
                  <a:gd name="T17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4">
                    <a:moveTo>
                      <a:pt x="0" y="7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0"/>
                      <a:pt x="6" y="34"/>
                      <a:pt x="13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7" y="0"/>
                      <a:pt x="1" y="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189">
                <a:extLst>
                  <a:ext uri="{FF2B5EF4-FFF2-40B4-BE49-F238E27FC236}">
                    <a16:creationId xmlns:a16="http://schemas.microsoft.com/office/drawing/2014/main" xmlns="" id="{4A837173-7253-4364-89CB-88F7AC4B73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3229" y="3241739"/>
                <a:ext cx="79652" cy="150726"/>
              </a:xfrm>
              <a:custGeom>
                <a:avLst/>
                <a:gdLst>
                  <a:gd name="T0" fmla="*/ 1 w 18"/>
                  <a:gd name="T1" fmla="*/ 0 h 34"/>
                  <a:gd name="T2" fmla="*/ 0 w 18"/>
                  <a:gd name="T3" fmla="*/ 0 h 34"/>
                  <a:gd name="T4" fmla="*/ 0 w 18"/>
                  <a:gd name="T5" fmla="*/ 34 h 34"/>
                  <a:gd name="T6" fmla="*/ 6 w 18"/>
                  <a:gd name="T7" fmla="*/ 34 h 34"/>
                  <a:gd name="T8" fmla="*/ 18 w 18"/>
                  <a:gd name="T9" fmla="*/ 28 h 34"/>
                  <a:gd name="T10" fmla="*/ 1 w 18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34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12" y="34"/>
                      <a:pt x="17" y="31"/>
                      <a:pt x="18" y="28"/>
                    </a:cubicBezTo>
                    <a:cubicBezTo>
                      <a:pt x="12" y="19"/>
                      <a:pt x="7" y="9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Rectangle 190">
                <a:extLst>
                  <a:ext uri="{FF2B5EF4-FFF2-40B4-BE49-F238E27FC236}">
                    <a16:creationId xmlns:a16="http://schemas.microsoft.com/office/drawing/2014/main" xmlns="" id="{C742EDFA-DDB1-4FA7-A24E-9DA195CF1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7052" y="1069082"/>
                <a:ext cx="62496" cy="2205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91">
                <a:extLst>
                  <a:ext uri="{FF2B5EF4-FFF2-40B4-BE49-F238E27FC236}">
                    <a16:creationId xmlns:a16="http://schemas.microsoft.com/office/drawing/2014/main" xmlns="" id="{6FC4FA60-9FA9-48D6-8078-7D7481E7B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7900" y="1104619"/>
                <a:ext cx="330861" cy="225476"/>
              </a:xfrm>
              <a:custGeom>
                <a:avLst/>
                <a:gdLst>
                  <a:gd name="T0" fmla="*/ 75 w 75"/>
                  <a:gd name="T1" fmla="*/ 51 h 51"/>
                  <a:gd name="T2" fmla="*/ 75 w 75"/>
                  <a:gd name="T3" fmla="*/ 0 h 51"/>
                  <a:gd name="T4" fmla="*/ 0 w 75"/>
                  <a:gd name="T5" fmla="*/ 0 h 51"/>
                  <a:gd name="T6" fmla="*/ 0 w 75"/>
                  <a:gd name="T7" fmla="*/ 34 h 51"/>
                  <a:gd name="T8" fmla="*/ 19 w 75"/>
                  <a:gd name="T9" fmla="*/ 37 h 51"/>
                  <a:gd name="T10" fmla="*/ 17 w 75"/>
                  <a:gd name="T11" fmla="*/ 27 h 51"/>
                  <a:gd name="T12" fmla="*/ 38 w 75"/>
                  <a:gd name="T13" fmla="*/ 6 h 51"/>
                  <a:gd name="T14" fmla="*/ 38 w 75"/>
                  <a:gd name="T15" fmla="*/ 6 h 51"/>
                  <a:gd name="T16" fmla="*/ 58 w 75"/>
                  <a:gd name="T17" fmla="*/ 27 h 51"/>
                  <a:gd name="T18" fmla="*/ 50 w 75"/>
                  <a:gd name="T19" fmla="*/ 43 h 51"/>
                  <a:gd name="T20" fmla="*/ 75 w 75"/>
                  <a:gd name="T2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51">
                    <a:moveTo>
                      <a:pt x="75" y="51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7" y="35"/>
                      <a:pt x="13" y="36"/>
                      <a:pt x="19" y="37"/>
                    </a:cubicBezTo>
                    <a:cubicBezTo>
                      <a:pt x="18" y="34"/>
                      <a:pt x="17" y="30"/>
                      <a:pt x="17" y="27"/>
                    </a:cubicBezTo>
                    <a:cubicBezTo>
                      <a:pt x="17" y="15"/>
                      <a:pt x="26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49" y="6"/>
                      <a:pt x="58" y="15"/>
                      <a:pt x="58" y="27"/>
                    </a:cubicBezTo>
                    <a:cubicBezTo>
                      <a:pt x="58" y="33"/>
                      <a:pt x="55" y="39"/>
                      <a:pt x="50" y="43"/>
                    </a:cubicBezTo>
                    <a:cubicBezTo>
                      <a:pt x="59" y="46"/>
                      <a:pt x="67" y="48"/>
                      <a:pt x="75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192">
                <a:extLst>
                  <a:ext uri="{FF2B5EF4-FFF2-40B4-BE49-F238E27FC236}">
                    <a16:creationId xmlns:a16="http://schemas.microsoft.com/office/drawing/2014/main" xmlns="" id="{D0692465-C3A9-4F80-BC51-8688C682D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9609" y="1157312"/>
                <a:ext cx="127443" cy="128668"/>
              </a:xfrm>
              <a:custGeom>
                <a:avLst/>
                <a:gdLst>
                  <a:gd name="T0" fmla="*/ 16 w 29"/>
                  <a:gd name="T1" fmla="*/ 29 h 29"/>
                  <a:gd name="T2" fmla="*/ 29 w 29"/>
                  <a:gd name="T3" fmla="*/ 15 h 29"/>
                  <a:gd name="T4" fmla="*/ 15 w 29"/>
                  <a:gd name="T5" fmla="*/ 0 h 29"/>
                  <a:gd name="T6" fmla="*/ 0 w 29"/>
                  <a:gd name="T7" fmla="*/ 15 h 29"/>
                  <a:gd name="T8" fmla="*/ 8 w 29"/>
                  <a:gd name="T9" fmla="*/ 27 h 29"/>
                  <a:gd name="T10" fmla="*/ 16 w 29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9">
                    <a:moveTo>
                      <a:pt x="16" y="29"/>
                    </a:moveTo>
                    <a:cubicBezTo>
                      <a:pt x="23" y="28"/>
                      <a:pt x="29" y="22"/>
                      <a:pt x="29" y="15"/>
                    </a:cubicBezTo>
                    <a:cubicBezTo>
                      <a:pt x="29" y="7"/>
                      <a:pt x="22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20"/>
                      <a:pt x="3" y="24"/>
                      <a:pt x="8" y="27"/>
                    </a:cubicBezTo>
                    <a:cubicBezTo>
                      <a:pt x="10" y="27"/>
                      <a:pt x="13" y="28"/>
                      <a:pt x="16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193">
                <a:extLst>
                  <a:ext uri="{FF2B5EF4-FFF2-40B4-BE49-F238E27FC236}">
                    <a16:creationId xmlns:a16="http://schemas.microsoft.com/office/drawing/2014/main" xmlns="" id="{EDD1F059-6EB4-4EDC-8D2D-C4DB0628C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0310" y="2380274"/>
                <a:ext cx="215673" cy="189939"/>
              </a:xfrm>
              <a:custGeom>
                <a:avLst/>
                <a:gdLst>
                  <a:gd name="T0" fmla="*/ 49 w 49"/>
                  <a:gd name="T1" fmla="*/ 1 h 43"/>
                  <a:gd name="T2" fmla="*/ 41 w 49"/>
                  <a:gd name="T3" fmla="*/ 0 h 43"/>
                  <a:gd name="T4" fmla="*/ 20 w 49"/>
                  <a:gd name="T5" fmla="*/ 21 h 43"/>
                  <a:gd name="T6" fmla="*/ 12 w 49"/>
                  <a:gd name="T7" fmla="*/ 18 h 43"/>
                  <a:gd name="T8" fmla="*/ 0 w 49"/>
                  <a:gd name="T9" fmla="*/ 30 h 43"/>
                  <a:gd name="T10" fmla="*/ 12 w 49"/>
                  <a:gd name="T11" fmla="*/ 43 h 43"/>
                  <a:gd name="T12" fmla="*/ 40 w 49"/>
                  <a:gd name="T13" fmla="*/ 43 h 43"/>
                  <a:gd name="T14" fmla="*/ 41 w 49"/>
                  <a:gd name="T15" fmla="*/ 43 h 43"/>
                  <a:gd name="T16" fmla="*/ 45 w 49"/>
                  <a:gd name="T17" fmla="*/ 43 h 43"/>
                  <a:gd name="T18" fmla="*/ 49 w 49"/>
                  <a:gd name="T19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43">
                    <a:moveTo>
                      <a:pt x="49" y="1"/>
                    </a:moveTo>
                    <a:cubicBezTo>
                      <a:pt x="47" y="0"/>
                      <a:pt x="44" y="0"/>
                      <a:pt x="41" y="0"/>
                    </a:cubicBezTo>
                    <a:cubicBezTo>
                      <a:pt x="29" y="0"/>
                      <a:pt x="20" y="9"/>
                      <a:pt x="20" y="21"/>
                    </a:cubicBezTo>
                    <a:cubicBezTo>
                      <a:pt x="18" y="19"/>
                      <a:pt x="15" y="18"/>
                      <a:pt x="12" y="18"/>
                    </a:cubicBezTo>
                    <a:cubicBezTo>
                      <a:pt x="5" y="18"/>
                      <a:pt x="0" y="23"/>
                      <a:pt x="0" y="30"/>
                    </a:cubicBezTo>
                    <a:cubicBezTo>
                      <a:pt x="0" y="37"/>
                      <a:pt x="5" y="43"/>
                      <a:pt x="12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6" y="29"/>
                      <a:pt x="47" y="15"/>
                      <a:pt x="4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Rectangle 194">
                <a:extLst>
                  <a:ext uri="{FF2B5EF4-FFF2-40B4-BE49-F238E27FC236}">
                    <a16:creationId xmlns:a16="http://schemas.microsoft.com/office/drawing/2014/main" xmlns="" id="{2DCECA4A-16CD-42F3-B70C-B7973F3B30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9523" y="2583692"/>
                <a:ext cx="26959" cy="6249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Rectangle 195">
                <a:extLst>
                  <a:ext uri="{FF2B5EF4-FFF2-40B4-BE49-F238E27FC236}">
                    <a16:creationId xmlns:a16="http://schemas.microsoft.com/office/drawing/2014/main" xmlns="" id="{8590CBCF-9CE1-42D6-87CF-17C4F1F41E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5695" y="2619229"/>
                <a:ext cx="26959" cy="5759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Rectangle 196">
                <a:extLst>
                  <a:ext uri="{FF2B5EF4-FFF2-40B4-BE49-F238E27FC236}">
                    <a16:creationId xmlns:a16="http://schemas.microsoft.com/office/drawing/2014/main" xmlns="" id="{4EBCA997-77F2-4EA7-80E8-A848BFBB59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8191" y="2583692"/>
                <a:ext cx="25734" cy="6249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197">
                <a:extLst>
                  <a:ext uri="{FF2B5EF4-FFF2-40B4-BE49-F238E27FC236}">
                    <a16:creationId xmlns:a16="http://schemas.microsoft.com/office/drawing/2014/main" xmlns="" id="{061C0592-2965-4AAF-88E3-C8ED3F5E78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6643" y="3899786"/>
                <a:ext cx="296550" cy="291648"/>
              </a:xfrm>
              <a:custGeom>
                <a:avLst/>
                <a:gdLst>
                  <a:gd name="T0" fmla="*/ 34 w 67"/>
                  <a:gd name="T1" fmla="*/ 4 h 66"/>
                  <a:gd name="T2" fmla="*/ 37 w 67"/>
                  <a:gd name="T3" fmla="*/ 5 h 66"/>
                  <a:gd name="T4" fmla="*/ 38 w 67"/>
                  <a:gd name="T5" fmla="*/ 0 h 66"/>
                  <a:gd name="T6" fmla="*/ 48 w 67"/>
                  <a:gd name="T7" fmla="*/ 3 h 66"/>
                  <a:gd name="T8" fmla="*/ 47 w 67"/>
                  <a:gd name="T9" fmla="*/ 8 h 66"/>
                  <a:gd name="T10" fmla="*/ 56 w 67"/>
                  <a:gd name="T11" fmla="*/ 15 h 66"/>
                  <a:gd name="T12" fmla="*/ 60 w 67"/>
                  <a:gd name="T13" fmla="*/ 13 h 66"/>
                  <a:gd name="T14" fmla="*/ 65 w 67"/>
                  <a:gd name="T15" fmla="*/ 22 h 66"/>
                  <a:gd name="T16" fmla="*/ 61 w 67"/>
                  <a:gd name="T17" fmla="*/ 24 h 66"/>
                  <a:gd name="T18" fmla="*/ 62 w 67"/>
                  <a:gd name="T19" fmla="*/ 36 h 66"/>
                  <a:gd name="T20" fmla="*/ 67 w 67"/>
                  <a:gd name="T21" fmla="*/ 38 h 66"/>
                  <a:gd name="T22" fmla="*/ 64 w 67"/>
                  <a:gd name="T23" fmla="*/ 48 h 66"/>
                  <a:gd name="T24" fmla="*/ 59 w 67"/>
                  <a:gd name="T25" fmla="*/ 46 h 66"/>
                  <a:gd name="T26" fmla="*/ 52 w 67"/>
                  <a:gd name="T27" fmla="*/ 56 h 66"/>
                  <a:gd name="T28" fmla="*/ 54 w 67"/>
                  <a:gd name="T29" fmla="*/ 60 h 66"/>
                  <a:gd name="T30" fmla="*/ 45 w 67"/>
                  <a:gd name="T31" fmla="*/ 65 h 66"/>
                  <a:gd name="T32" fmla="*/ 42 w 67"/>
                  <a:gd name="T33" fmla="*/ 60 h 66"/>
                  <a:gd name="T34" fmla="*/ 34 w 67"/>
                  <a:gd name="T35" fmla="*/ 62 h 66"/>
                  <a:gd name="T36" fmla="*/ 34 w 67"/>
                  <a:gd name="T37" fmla="*/ 54 h 66"/>
                  <a:gd name="T38" fmla="*/ 54 w 67"/>
                  <a:gd name="T39" fmla="*/ 39 h 66"/>
                  <a:gd name="T40" fmla="*/ 40 w 67"/>
                  <a:gd name="T41" fmla="*/ 13 h 66"/>
                  <a:gd name="T42" fmla="*/ 34 w 67"/>
                  <a:gd name="T43" fmla="*/ 12 h 66"/>
                  <a:gd name="T44" fmla="*/ 34 w 67"/>
                  <a:gd name="T45" fmla="*/ 4 h 66"/>
                  <a:gd name="T46" fmla="*/ 16 w 67"/>
                  <a:gd name="T47" fmla="*/ 11 h 66"/>
                  <a:gd name="T48" fmla="*/ 13 w 67"/>
                  <a:gd name="T49" fmla="*/ 6 h 66"/>
                  <a:gd name="T50" fmla="*/ 23 w 67"/>
                  <a:gd name="T51" fmla="*/ 1 h 66"/>
                  <a:gd name="T52" fmla="*/ 25 w 67"/>
                  <a:gd name="T53" fmla="*/ 6 h 66"/>
                  <a:gd name="T54" fmla="*/ 34 w 67"/>
                  <a:gd name="T55" fmla="*/ 4 h 66"/>
                  <a:gd name="T56" fmla="*/ 34 w 67"/>
                  <a:gd name="T57" fmla="*/ 12 h 66"/>
                  <a:gd name="T58" fmla="*/ 13 w 67"/>
                  <a:gd name="T59" fmla="*/ 27 h 66"/>
                  <a:gd name="T60" fmla="*/ 27 w 67"/>
                  <a:gd name="T61" fmla="*/ 53 h 66"/>
                  <a:gd name="T62" fmla="*/ 27 w 67"/>
                  <a:gd name="T63" fmla="*/ 53 h 66"/>
                  <a:gd name="T64" fmla="*/ 34 w 67"/>
                  <a:gd name="T65" fmla="*/ 54 h 66"/>
                  <a:gd name="T66" fmla="*/ 34 w 67"/>
                  <a:gd name="T67" fmla="*/ 62 h 66"/>
                  <a:gd name="T68" fmla="*/ 30 w 67"/>
                  <a:gd name="T69" fmla="*/ 62 h 66"/>
                  <a:gd name="T70" fmla="*/ 29 w 67"/>
                  <a:gd name="T71" fmla="*/ 66 h 66"/>
                  <a:gd name="T72" fmla="*/ 19 w 67"/>
                  <a:gd name="T73" fmla="*/ 63 h 66"/>
                  <a:gd name="T74" fmla="*/ 20 w 67"/>
                  <a:gd name="T75" fmla="*/ 59 h 66"/>
                  <a:gd name="T76" fmla="*/ 11 w 67"/>
                  <a:gd name="T77" fmla="*/ 51 h 66"/>
                  <a:gd name="T78" fmla="*/ 7 w 67"/>
                  <a:gd name="T79" fmla="*/ 53 h 66"/>
                  <a:gd name="T80" fmla="*/ 2 w 67"/>
                  <a:gd name="T81" fmla="*/ 44 h 66"/>
                  <a:gd name="T82" fmla="*/ 6 w 67"/>
                  <a:gd name="T83" fmla="*/ 42 h 66"/>
                  <a:gd name="T84" fmla="*/ 5 w 67"/>
                  <a:gd name="T85" fmla="*/ 30 h 66"/>
                  <a:gd name="T86" fmla="*/ 0 w 67"/>
                  <a:gd name="T87" fmla="*/ 28 h 66"/>
                  <a:gd name="T88" fmla="*/ 3 w 67"/>
                  <a:gd name="T89" fmla="*/ 18 h 66"/>
                  <a:gd name="T90" fmla="*/ 8 w 67"/>
                  <a:gd name="T91" fmla="*/ 20 h 66"/>
                  <a:gd name="T92" fmla="*/ 16 w 67"/>
                  <a:gd name="T93" fmla="*/ 1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7" h="66">
                    <a:moveTo>
                      <a:pt x="34" y="4"/>
                    </a:moveTo>
                    <a:cubicBezTo>
                      <a:pt x="35" y="4"/>
                      <a:pt x="36" y="4"/>
                      <a:pt x="37" y="5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50" y="9"/>
                      <a:pt x="54" y="12"/>
                      <a:pt x="56" y="15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2" y="28"/>
                      <a:pt x="63" y="32"/>
                      <a:pt x="62" y="36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7" y="50"/>
                      <a:pt x="55" y="53"/>
                      <a:pt x="52" y="56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0" y="61"/>
                      <a:pt x="37" y="62"/>
                      <a:pt x="34" y="62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43" y="54"/>
                      <a:pt x="51" y="48"/>
                      <a:pt x="54" y="39"/>
                    </a:cubicBezTo>
                    <a:cubicBezTo>
                      <a:pt x="57" y="28"/>
                      <a:pt x="51" y="16"/>
                      <a:pt x="40" y="13"/>
                    </a:cubicBezTo>
                    <a:cubicBezTo>
                      <a:pt x="38" y="12"/>
                      <a:pt x="36" y="12"/>
                      <a:pt x="34" y="12"/>
                    </a:cubicBezTo>
                    <a:lnTo>
                      <a:pt x="34" y="4"/>
                    </a:lnTo>
                    <a:close/>
                    <a:moveTo>
                      <a:pt x="16" y="11"/>
                    </a:moveTo>
                    <a:cubicBezTo>
                      <a:pt x="13" y="6"/>
                      <a:pt x="13" y="6"/>
                      <a:pt x="13" y="6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8" y="5"/>
                      <a:pt x="31" y="4"/>
                      <a:pt x="34" y="4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25" y="12"/>
                      <a:pt x="16" y="18"/>
                      <a:pt x="13" y="27"/>
                    </a:cubicBezTo>
                    <a:cubicBezTo>
                      <a:pt x="10" y="38"/>
                      <a:pt x="16" y="50"/>
                      <a:pt x="27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30" y="54"/>
                      <a:pt x="32" y="54"/>
                      <a:pt x="34" y="54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3" y="62"/>
                      <a:pt x="32" y="62"/>
                      <a:pt x="30" y="62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17" y="57"/>
                      <a:pt x="14" y="54"/>
                      <a:pt x="11" y="51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8"/>
                      <a:pt x="5" y="34"/>
                      <a:pt x="5" y="3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0" y="16"/>
                      <a:pt x="13" y="13"/>
                      <a:pt x="16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98">
                <a:extLst>
                  <a:ext uri="{FF2B5EF4-FFF2-40B4-BE49-F238E27FC236}">
                    <a16:creationId xmlns:a16="http://schemas.microsoft.com/office/drawing/2014/main" xmlns="" id="{2AE77089-2B52-4A75-AB5D-ACEF9D2DE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7185" y="2522422"/>
                <a:ext cx="259787" cy="286747"/>
              </a:xfrm>
              <a:custGeom>
                <a:avLst/>
                <a:gdLst>
                  <a:gd name="T0" fmla="*/ 27 w 59"/>
                  <a:gd name="T1" fmla="*/ 65 h 65"/>
                  <a:gd name="T2" fmla="*/ 59 w 59"/>
                  <a:gd name="T3" fmla="*/ 33 h 65"/>
                  <a:gd name="T4" fmla="*/ 27 w 59"/>
                  <a:gd name="T5" fmla="*/ 0 h 65"/>
                  <a:gd name="T6" fmla="*/ 27 w 59"/>
                  <a:gd name="T7" fmla="*/ 0 h 65"/>
                  <a:gd name="T8" fmla="*/ 27 w 59"/>
                  <a:gd name="T9" fmla="*/ 23 h 65"/>
                  <a:gd name="T10" fmla="*/ 43 w 59"/>
                  <a:gd name="T11" fmla="*/ 16 h 65"/>
                  <a:gd name="T12" fmla="*/ 33 w 59"/>
                  <a:gd name="T13" fmla="*/ 39 h 65"/>
                  <a:gd name="T14" fmla="*/ 27 w 59"/>
                  <a:gd name="T15" fmla="*/ 42 h 65"/>
                  <a:gd name="T16" fmla="*/ 27 w 59"/>
                  <a:gd name="T17" fmla="*/ 65 h 65"/>
                  <a:gd name="T18" fmla="*/ 27 w 59"/>
                  <a:gd name="T19" fmla="*/ 0 h 65"/>
                  <a:gd name="T20" fmla="*/ 1 w 59"/>
                  <a:gd name="T21" fmla="*/ 12 h 65"/>
                  <a:gd name="T22" fmla="*/ 1 w 59"/>
                  <a:gd name="T23" fmla="*/ 18 h 65"/>
                  <a:gd name="T24" fmla="*/ 0 w 59"/>
                  <a:gd name="T25" fmla="*/ 51 h 65"/>
                  <a:gd name="T26" fmla="*/ 27 w 59"/>
                  <a:gd name="T27" fmla="*/ 65 h 65"/>
                  <a:gd name="T28" fmla="*/ 27 w 59"/>
                  <a:gd name="T29" fmla="*/ 42 h 65"/>
                  <a:gd name="T30" fmla="*/ 10 w 59"/>
                  <a:gd name="T31" fmla="*/ 49 h 65"/>
                  <a:gd name="T32" fmla="*/ 20 w 59"/>
                  <a:gd name="T33" fmla="*/ 26 h 65"/>
                  <a:gd name="T34" fmla="*/ 20 w 59"/>
                  <a:gd name="T35" fmla="*/ 26 h 65"/>
                  <a:gd name="T36" fmla="*/ 27 w 59"/>
                  <a:gd name="T37" fmla="*/ 23 h 65"/>
                  <a:gd name="T38" fmla="*/ 27 w 59"/>
                  <a:gd name="T3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9" h="65">
                    <a:moveTo>
                      <a:pt x="27" y="65"/>
                    </a:moveTo>
                    <a:cubicBezTo>
                      <a:pt x="45" y="65"/>
                      <a:pt x="59" y="51"/>
                      <a:pt x="59" y="33"/>
                    </a:cubicBezTo>
                    <a:cubicBezTo>
                      <a:pt x="59" y="15"/>
                      <a:pt x="45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65"/>
                      <a:pt x="27" y="65"/>
                      <a:pt x="27" y="65"/>
                    </a:cubicBezTo>
                    <a:close/>
                    <a:moveTo>
                      <a:pt x="27" y="0"/>
                    </a:moveTo>
                    <a:cubicBezTo>
                      <a:pt x="16" y="0"/>
                      <a:pt x="7" y="5"/>
                      <a:pt x="1" y="12"/>
                    </a:cubicBezTo>
                    <a:cubicBezTo>
                      <a:pt x="1" y="14"/>
                      <a:pt x="1" y="16"/>
                      <a:pt x="1" y="18"/>
                    </a:cubicBezTo>
                    <a:cubicBezTo>
                      <a:pt x="1" y="29"/>
                      <a:pt x="1" y="40"/>
                      <a:pt x="0" y="51"/>
                    </a:cubicBezTo>
                    <a:cubicBezTo>
                      <a:pt x="6" y="60"/>
                      <a:pt x="15" y="65"/>
                      <a:pt x="27" y="65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7" y="23"/>
                      <a:pt x="27" y="23"/>
                      <a:pt x="27" y="23"/>
                    </a:cubicBez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99">
                <a:extLst>
                  <a:ext uri="{FF2B5EF4-FFF2-40B4-BE49-F238E27FC236}">
                    <a16:creationId xmlns:a16="http://schemas.microsoft.com/office/drawing/2014/main" xmlns="" id="{5E9F61A2-8879-4D6D-8C2D-D7B4FE59C7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1063" y="1038447"/>
                <a:ext cx="256111" cy="220574"/>
              </a:xfrm>
              <a:custGeom>
                <a:avLst/>
                <a:gdLst>
                  <a:gd name="T0" fmla="*/ 48 w 58"/>
                  <a:gd name="T1" fmla="*/ 38 h 50"/>
                  <a:gd name="T2" fmla="*/ 44 w 58"/>
                  <a:gd name="T3" fmla="*/ 8 h 50"/>
                  <a:gd name="T4" fmla="*/ 27 w 58"/>
                  <a:gd name="T5" fmla="*/ 0 h 50"/>
                  <a:gd name="T6" fmla="*/ 27 w 58"/>
                  <a:gd name="T7" fmla="*/ 20 h 50"/>
                  <a:gd name="T8" fmla="*/ 42 w 58"/>
                  <a:gd name="T9" fmla="*/ 20 h 50"/>
                  <a:gd name="T10" fmla="*/ 42 w 58"/>
                  <a:gd name="T11" fmla="*/ 30 h 50"/>
                  <a:gd name="T12" fmla="*/ 42 w 58"/>
                  <a:gd name="T13" fmla="*/ 30 h 50"/>
                  <a:gd name="T14" fmla="*/ 42 w 58"/>
                  <a:gd name="T15" fmla="*/ 30 h 50"/>
                  <a:gd name="T16" fmla="*/ 27 w 58"/>
                  <a:gd name="T17" fmla="*/ 30 h 50"/>
                  <a:gd name="T18" fmla="*/ 27 w 58"/>
                  <a:gd name="T19" fmla="*/ 50 h 50"/>
                  <a:gd name="T20" fmla="*/ 40 w 58"/>
                  <a:gd name="T21" fmla="*/ 46 h 50"/>
                  <a:gd name="T22" fmla="*/ 43 w 58"/>
                  <a:gd name="T23" fmla="*/ 49 h 50"/>
                  <a:gd name="T24" fmla="*/ 58 w 58"/>
                  <a:gd name="T25" fmla="*/ 48 h 50"/>
                  <a:gd name="T26" fmla="*/ 48 w 58"/>
                  <a:gd name="T27" fmla="*/ 38 h 50"/>
                  <a:gd name="T28" fmla="*/ 27 w 58"/>
                  <a:gd name="T29" fmla="*/ 0 h 50"/>
                  <a:gd name="T30" fmla="*/ 9 w 58"/>
                  <a:gd name="T31" fmla="*/ 8 h 50"/>
                  <a:gd name="T32" fmla="*/ 9 w 58"/>
                  <a:gd name="T33" fmla="*/ 43 h 50"/>
                  <a:gd name="T34" fmla="*/ 27 w 58"/>
                  <a:gd name="T35" fmla="*/ 50 h 50"/>
                  <a:gd name="T36" fmla="*/ 27 w 58"/>
                  <a:gd name="T37" fmla="*/ 30 h 50"/>
                  <a:gd name="T38" fmla="*/ 12 w 58"/>
                  <a:gd name="T39" fmla="*/ 30 h 50"/>
                  <a:gd name="T40" fmla="*/ 12 w 58"/>
                  <a:gd name="T41" fmla="*/ 20 h 50"/>
                  <a:gd name="T42" fmla="*/ 27 w 58"/>
                  <a:gd name="T43" fmla="*/ 20 h 50"/>
                  <a:gd name="T44" fmla="*/ 27 w 58"/>
                  <a:gd name="T4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50">
                    <a:moveTo>
                      <a:pt x="48" y="38"/>
                    </a:moveTo>
                    <a:cubicBezTo>
                      <a:pt x="54" y="29"/>
                      <a:pt x="53" y="16"/>
                      <a:pt x="44" y="8"/>
                    </a:cubicBezTo>
                    <a:cubicBezTo>
                      <a:pt x="40" y="3"/>
                      <a:pt x="33" y="0"/>
                      <a:pt x="27" y="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31" y="50"/>
                      <a:pt x="36" y="49"/>
                      <a:pt x="40" y="46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48" y="48"/>
                      <a:pt x="53" y="48"/>
                      <a:pt x="58" y="48"/>
                    </a:cubicBezTo>
                    <a:lnTo>
                      <a:pt x="48" y="38"/>
                    </a:lnTo>
                    <a:close/>
                    <a:moveTo>
                      <a:pt x="27" y="0"/>
                    </a:moveTo>
                    <a:cubicBezTo>
                      <a:pt x="21" y="0"/>
                      <a:pt x="14" y="3"/>
                      <a:pt x="9" y="8"/>
                    </a:cubicBezTo>
                    <a:cubicBezTo>
                      <a:pt x="0" y="17"/>
                      <a:pt x="0" y="33"/>
                      <a:pt x="9" y="43"/>
                    </a:cubicBezTo>
                    <a:cubicBezTo>
                      <a:pt x="14" y="47"/>
                      <a:pt x="21" y="50"/>
                      <a:pt x="27" y="5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27" y="20"/>
                      <a:pt x="27" y="20"/>
                      <a:pt x="27" y="20"/>
                    </a:cubicBez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Oval 200">
                <a:extLst>
                  <a:ext uri="{FF2B5EF4-FFF2-40B4-BE49-F238E27FC236}">
                    <a16:creationId xmlns:a16="http://schemas.microsoft.com/office/drawing/2014/main" xmlns="" id="{21F9F539-9273-49B4-94CF-007D9AFF9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2632" y="3219682"/>
                <a:ext cx="84553" cy="8455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201">
                <a:extLst>
                  <a:ext uri="{FF2B5EF4-FFF2-40B4-BE49-F238E27FC236}">
                    <a16:creationId xmlns:a16="http://schemas.microsoft.com/office/drawing/2014/main" xmlns="" id="{CFC93F5B-EC54-4F06-A216-4B812FE654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7095" y="3180468"/>
                <a:ext cx="159304" cy="234054"/>
              </a:xfrm>
              <a:custGeom>
                <a:avLst/>
                <a:gdLst>
                  <a:gd name="T0" fmla="*/ 36 w 36"/>
                  <a:gd name="T1" fmla="*/ 0 h 53"/>
                  <a:gd name="T2" fmla="*/ 18 w 36"/>
                  <a:gd name="T3" fmla="*/ 0 h 53"/>
                  <a:gd name="T4" fmla="*/ 18 w 36"/>
                  <a:gd name="T5" fmla="*/ 4 h 53"/>
                  <a:gd name="T6" fmla="*/ 18 w 36"/>
                  <a:gd name="T7" fmla="*/ 4 h 53"/>
                  <a:gd name="T8" fmla="*/ 32 w 36"/>
                  <a:gd name="T9" fmla="*/ 18 h 53"/>
                  <a:gd name="T10" fmla="*/ 18 w 36"/>
                  <a:gd name="T11" fmla="*/ 32 h 53"/>
                  <a:gd name="T12" fmla="*/ 18 w 36"/>
                  <a:gd name="T13" fmla="*/ 32 h 53"/>
                  <a:gd name="T14" fmla="*/ 18 w 36"/>
                  <a:gd name="T15" fmla="*/ 32 h 53"/>
                  <a:gd name="T16" fmla="*/ 18 w 36"/>
                  <a:gd name="T17" fmla="*/ 38 h 53"/>
                  <a:gd name="T18" fmla="*/ 18 w 36"/>
                  <a:gd name="T19" fmla="*/ 38 h 53"/>
                  <a:gd name="T20" fmla="*/ 22 w 36"/>
                  <a:gd name="T21" fmla="*/ 43 h 53"/>
                  <a:gd name="T22" fmla="*/ 18 w 36"/>
                  <a:gd name="T23" fmla="*/ 48 h 53"/>
                  <a:gd name="T24" fmla="*/ 18 w 36"/>
                  <a:gd name="T25" fmla="*/ 48 h 53"/>
                  <a:gd name="T26" fmla="*/ 18 w 36"/>
                  <a:gd name="T27" fmla="*/ 48 h 53"/>
                  <a:gd name="T28" fmla="*/ 18 w 36"/>
                  <a:gd name="T29" fmla="*/ 53 h 53"/>
                  <a:gd name="T30" fmla="*/ 36 w 36"/>
                  <a:gd name="T31" fmla="*/ 53 h 53"/>
                  <a:gd name="T32" fmla="*/ 36 w 36"/>
                  <a:gd name="T33" fmla="*/ 0 h 53"/>
                  <a:gd name="T34" fmla="*/ 18 w 36"/>
                  <a:gd name="T35" fmla="*/ 0 h 53"/>
                  <a:gd name="T36" fmla="*/ 0 w 36"/>
                  <a:gd name="T37" fmla="*/ 0 h 53"/>
                  <a:gd name="T38" fmla="*/ 0 w 36"/>
                  <a:gd name="T39" fmla="*/ 53 h 53"/>
                  <a:gd name="T40" fmla="*/ 18 w 36"/>
                  <a:gd name="T41" fmla="*/ 53 h 53"/>
                  <a:gd name="T42" fmla="*/ 18 w 36"/>
                  <a:gd name="T43" fmla="*/ 48 h 53"/>
                  <a:gd name="T44" fmla="*/ 13 w 36"/>
                  <a:gd name="T45" fmla="*/ 43 h 53"/>
                  <a:gd name="T46" fmla="*/ 18 w 36"/>
                  <a:gd name="T47" fmla="*/ 38 h 53"/>
                  <a:gd name="T48" fmla="*/ 18 w 36"/>
                  <a:gd name="T49" fmla="*/ 32 h 53"/>
                  <a:gd name="T50" fmla="*/ 4 w 36"/>
                  <a:gd name="T51" fmla="*/ 18 h 53"/>
                  <a:gd name="T52" fmla="*/ 18 w 36"/>
                  <a:gd name="T53" fmla="*/ 4 h 53"/>
                  <a:gd name="T54" fmla="*/ 18 w 36"/>
                  <a:gd name="T5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" h="53">
                    <a:moveTo>
                      <a:pt x="36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25" y="4"/>
                      <a:pt x="32" y="11"/>
                      <a:pt x="32" y="18"/>
                    </a:cubicBezTo>
                    <a:cubicBezTo>
                      <a:pt x="32" y="26"/>
                      <a:pt x="25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20" y="38"/>
                      <a:pt x="22" y="40"/>
                      <a:pt x="22" y="43"/>
                    </a:cubicBezTo>
                    <a:cubicBezTo>
                      <a:pt x="22" y="46"/>
                      <a:pt x="20" y="48"/>
                      <a:pt x="18" y="48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36" y="53"/>
                      <a:pt x="36" y="53"/>
                      <a:pt x="36" y="53"/>
                    </a:cubicBezTo>
                    <a:lnTo>
                      <a:pt x="36" y="0"/>
                    </a:lnTo>
                    <a:close/>
                    <a:moveTo>
                      <a:pt x="1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5" y="48"/>
                      <a:pt x="13" y="46"/>
                      <a:pt x="13" y="43"/>
                    </a:cubicBezTo>
                    <a:cubicBezTo>
                      <a:pt x="13" y="40"/>
                      <a:pt x="15" y="38"/>
                      <a:pt x="18" y="38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0" y="32"/>
                      <a:pt x="4" y="26"/>
                      <a:pt x="4" y="18"/>
                    </a:cubicBezTo>
                    <a:cubicBezTo>
                      <a:pt x="4" y="11"/>
                      <a:pt x="10" y="4"/>
                      <a:pt x="18" y="4"/>
                    </a:cubicBez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202">
                <a:extLst>
                  <a:ext uri="{FF2B5EF4-FFF2-40B4-BE49-F238E27FC236}">
                    <a16:creationId xmlns:a16="http://schemas.microsoft.com/office/drawing/2014/main" xmlns="" id="{2147B427-5905-4907-9B16-552393182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1271" y="3219682"/>
                <a:ext cx="123767" cy="194841"/>
              </a:xfrm>
              <a:custGeom>
                <a:avLst/>
                <a:gdLst>
                  <a:gd name="T0" fmla="*/ 0 w 28"/>
                  <a:gd name="T1" fmla="*/ 44 h 44"/>
                  <a:gd name="T2" fmla="*/ 28 w 28"/>
                  <a:gd name="T3" fmla="*/ 44 h 44"/>
                  <a:gd name="T4" fmla="*/ 28 w 28"/>
                  <a:gd name="T5" fmla="*/ 0 h 44"/>
                  <a:gd name="T6" fmla="*/ 24 w 28"/>
                  <a:gd name="T7" fmla="*/ 8 h 44"/>
                  <a:gd name="T8" fmla="*/ 24 w 28"/>
                  <a:gd name="T9" fmla="*/ 9 h 44"/>
                  <a:gd name="T10" fmla="*/ 15 w 28"/>
                  <a:gd name="T11" fmla="*/ 22 h 44"/>
                  <a:gd name="T12" fmla="*/ 10 w 28"/>
                  <a:gd name="T13" fmla="*/ 29 h 44"/>
                  <a:gd name="T14" fmla="*/ 15 w 28"/>
                  <a:gd name="T15" fmla="*/ 34 h 44"/>
                  <a:gd name="T16" fmla="*/ 10 w 28"/>
                  <a:gd name="T17" fmla="*/ 39 h 44"/>
                  <a:gd name="T18" fmla="*/ 10 w 28"/>
                  <a:gd name="T19" fmla="*/ 39 h 44"/>
                  <a:gd name="T20" fmla="*/ 6 w 28"/>
                  <a:gd name="T21" fmla="*/ 36 h 44"/>
                  <a:gd name="T22" fmla="*/ 0 w 28"/>
                  <a:gd name="T2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44">
                    <a:moveTo>
                      <a:pt x="0" y="44"/>
                    </a:moveTo>
                    <a:cubicBezTo>
                      <a:pt x="28" y="44"/>
                      <a:pt x="28" y="44"/>
                      <a:pt x="28" y="44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3"/>
                      <a:pt x="25" y="5"/>
                      <a:pt x="24" y="8"/>
                    </a:cubicBezTo>
                    <a:cubicBezTo>
                      <a:pt x="24" y="8"/>
                      <a:pt x="24" y="9"/>
                      <a:pt x="24" y="9"/>
                    </a:cubicBezTo>
                    <a:cubicBezTo>
                      <a:pt x="24" y="15"/>
                      <a:pt x="20" y="20"/>
                      <a:pt x="15" y="22"/>
                    </a:cubicBezTo>
                    <a:cubicBezTo>
                      <a:pt x="13" y="25"/>
                      <a:pt x="12" y="27"/>
                      <a:pt x="10" y="29"/>
                    </a:cubicBezTo>
                    <a:cubicBezTo>
                      <a:pt x="13" y="30"/>
                      <a:pt x="15" y="32"/>
                      <a:pt x="15" y="34"/>
                    </a:cubicBezTo>
                    <a:cubicBezTo>
                      <a:pt x="15" y="37"/>
                      <a:pt x="12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8" y="39"/>
                      <a:pt x="6" y="38"/>
                      <a:pt x="6" y="36"/>
                    </a:cubicBezTo>
                    <a:cubicBezTo>
                      <a:pt x="4" y="39"/>
                      <a:pt x="2" y="41"/>
                      <a:pt x="0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203">
                <a:extLst>
                  <a:ext uri="{FF2B5EF4-FFF2-40B4-BE49-F238E27FC236}">
                    <a16:creationId xmlns:a16="http://schemas.microsoft.com/office/drawing/2014/main" xmlns="" id="{B25BC8AF-B709-4C78-8BC0-CFE743C3F2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8230" y="1788400"/>
                <a:ext cx="118865" cy="62496"/>
              </a:xfrm>
              <a:custGeom>
                <a:avLst/>
                <a:gdLst>
                  <a:gd name="T0" fmla="*/ 22 w 27"/>
                  <a:gd name="T1" fmla="*/ 9 h 14"/>
                  <a:gd name="T2" fmla="*/ 0 w 27"/>
                  <a:gd name="T3" fmla="*/ 9 h 14"/>
                  <a:gd name="T4" fmla="*/ 4 w 27"/>
                  <a:gd name="T5" fmla="*/ 14 h 14"/>
                  <a:gd name="T6" fmla="*/ 27 w 27"/>
                  <a:gd name="T7" fmla="*/ 14 h 14"/>
                  <a:gd name="T8" fmla="*/ 27 w 27"/>
                  <a:gd name="T9" fmla="*/ 0 h 14"/>
                  <a:gd name="T10" fmla="*/ 22 w 27"/>
                  <a:gd name="T11" fmla="*/ 0 h 14"/>
                  <a:gd name="T12" fmla="*/ 22 w 27"/>
                  <a:gd name="T13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4">
                    <a:moveTo>
                      <a:pt x="22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3" y="12"/>
                      <a:pt x="4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22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204">
                <a:extLst>
                  <a:ext uri="{FF2B5EF4-FFF2-40B4-BE49-F238E27FC236}">
                    <a16:creationId xmlns:a16="http://schemas.microsoft.com/office/drawing/2014/main" xmlns="" id="{4C46D422-3CAB-4655-BB27-73625888E3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5098" y="1603362"/>
                <a:ext cx="181361" cy="207095"/>
              </a:xfrm>
              <a:custGeom>
                <a:avLst/>
                <a:gdLst>
                  <a:gd name="T0" fmla="*/ 5 w 41"/>
                  <a:gd name="T1" fmla="*/ 27 h 47"/>
                  <a:gd name="T2" fmla="*/ 5 w 41"/>
                  <a:gd name="T3" fmla="*/ 30 h 47"/>
                  <a:gd name="T4" fmla="*/ 18 w 41"/>
                  <a:gd name="T5" fmla="*/ 47 h 47"/>
                  <a:gd name="T6" fmla="*/ 33 w 41"/>
                  <a:gd name="T7" fmla="*/ 47 h 47"/>
                  <a:gd name="T8" fmla="*/ 33 w 41"/>
                  <a:gd name="T9" fmla="*/ 27 h 47"/>
                  <a:gd name="T10" fmla="*/ 41 w 41"/>
                  <a:gd name="T11" fmla="*/ 27 h 47"/>
                  <a:gd name="T12" fmla="*/ 19 w 41"/>
                  <a:gd name="T13" fmla="*/ 0 h 47"/>
                  <a:gd name="T14" fmla="*/ 0 w 41"/>
                  <a:gd name="T15" fmla="*/ 24 h 47"/>
                  <a:gd name="T16" fmla="*/ 3 w 41"/>
                  <a:gd name="T17" fmla="*/ 27 h 47"/>
                  <a:gd name="T18" fmla="*/ 5 w 41"/>
                  <a:gd name="T19" fmla="*/ 2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7">
                    <a:moveTo>
                      <a:pt x="5" y="27"/>
                    </a:moveTo>
                    <a:cubicBezTo>
                      <a:pt x="5" y="30"/>
                      <a:pt x="5" y="30"/>
                      <a:pt x="5" y="30"/>
                    </a:cubicBezTo>
                    <a:cubicBezTo>
                      <a:pt x="10" y="35"/>
                      <a:pt x="14" y="41"/>
                      <a:pt x="18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2" y="26"/>
                      <a:pt x="3" y="27"/>
                    </a:cubicBezTo>
                    <a:lnTo>
                      <a:pt x="5" y="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205">
                <a:extLst>
                  <a:ext uri="{FF2B5EF4-FFF2-40B4-BE49-F238E27FC236}">
                    <a16:creationId xmlns:a16="http://schemas.microsoft.com/office/drawing/2014/main" xmlns="" id="{5CB75F4E-B87A-477E-B277-B2CA8A4CBD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7382" y="2084949"/>
                <a:ext cx="225476" cy="357821"/>
              </a:xfrm>
              <a:custGeom>
                <a:avLst/>
                <a:gdLst>
                  <a:gd name="T0" fmla="*/ 51 w 51"/>
                  <a:gd name="T1" fmla="*/ 81 h 81"/>
                  <a:gd name="T2" fmla="*/ 45 w 51"/>
                  <a:gd name="T3" fmla="*/ 1 h 81"/>
                  <a:gd name="T4" fmla="*/ 40 w 51"/>
                  <a:gd name="T5" fmla="*/ 0 h 81"/>
                  <a:gd name="T6" fmla="*/ 45 w 51"/>
                  <a:gd name="T7" fmla="*/ 7 h 81"/>
                  <a:gd name="T8" fmla="*/ 45 w 51"/>
                  <a:gd name="T9" fmla="*/ 53 h 81"/>
                  <a:gd name="T10" fmla="*/ 40 w 51"/>
                  <a:gd name="T11" fmla="*/ 58 h 81"/>
                  <a:gd name="T12" fmla="*/ 45 w 51"/>
                  <a:gd name="T13" fmla="*/ 65 h 81"/>
                  <a:gd name="T14" fmla="*/ 40 w 51"/>
                  <a:gd name="T15" fmla="*/ 65 h 81"/>
                  <a:gd name="T16" fmla="*/ 45 w 51"/>
                  <a:gd name="T17" fmla="*/ 69 h 81"/>
                  <a:gd name="T18" fmla="*/ 45 w 51"/>
                  <a:gd name="T19" fmla="*/ 76 h 81"/>
                  <a:gd name="T20" fmla="*/ 40 w 51"/>
                  <a:gd name="T21" fmla="*/ 81 h 81"/>
                  <a:gd name="T22" fmla="*/ 35 w 51"/>
                  <a:gd name="T23" fmla="*/ 1 h 81"/>
                  <a:gd name="T24" fmla="*/ 25 w 51"/>
                  <a:gd name="T25" fmla="*/ 7 h 81"/>
                  <a:gd name="T26" fmla="*/ 40 w 51"/>
                  <a:gd name="T27" fmla="*/ 0 h 81"/>
                  <a:gd name="T28" fmla="*/ 25 w 51"/>
                  <a:gd name="T29" fmla="*/ 81 h 81"/>
                  <a:gd name="T30" fmla="*/ 40 w 51"/>
                  <a:gd name="T31" fmla="*/ 76 h 81"/>
                  <a:gd name="T32" fmla="*/ 35 w 51"/>
                  <a:gd name="T33" fmla="*/ 69 h 81"/>
                  <a:gd name="T34" fmla="*/ 40 w 51"/>
                  <a:gd name="T35" fmla="*/ 65 h 81"/>
                  <a:gd name="T36" fmla="*/ 35 w 51"/>
                  <a:gd name="T37" fmla="*/ 58 h 81"/>
                  <a:gd name="T38" fmla="*/ 40 w 51"/>
                  <a:gd name="T39" fmla="*/ 53 h 81"/>
                  <a:gd name="T40" fmla="*/ 25 w 51"/>
                  <a:gd name="T41" fmla="*/ 58 h 81"/>
                  <a:gd name="T42" fmla="*/ 30 w 51"/>
                  <a:gd name="T43" fmla="*/ 65 h 81"/>
                  <a:gd name="T44" fmla="*/ 25 w 51"/>
                  <a:gd name="T45" fmla="*/ 65 h 81"/>
                  <a:gd name="T46" fmla="*/ 30 w 51"/>
                  <a:gd name="T47" fmla="*/ 69 h 81"/>
                  <a:gd name="T48" fmla="*/ 30 w 51"/>
                  <a:gd name="T49" fmla="*/ 76 h 81"/>
                  <a:gd name="T50" fmla="*/ 25 w 51"/>
                  <a:gd name="T51" fmla="*/ 81 h 81"/>
                  <a:gd name="T52" fmla="*/ 10 w 51"/>
                  <a:gd name="T53" fmla="*/ 1 h 81"/>
                  <a:gd name="T54" fmla="*/ 25 w 51"/>
                  <a:gd name="T55" fmla="*/ 7 h 81"/>
                  <a:gd name="T56" fmla="*/ 10 w 51"/>
                  <a:gd name="T57" fmla="*/ 81 h 81"/>
                  <a:gd name="T58" fmla="*/ 25 w 51"/>
                  <a:gd name="T59" fmla="*/ 76 h 81"/>
                  <a:gd name="T60" fmla="*/ 20 w 51"/>
                  <a:gd name="T61" fmla="*/ 69 h 81"/>
                  <a:gd name="T62" fmla="*/ 25 w 51"/>
                  <a:gd name="T63" fmla="*/ 65 h 81"/>
                  <a:gd name="T64" fmla="*/ 20 w 51"/>
                  <a:gd name="T65" fmla="*/ 58 h 81"/>
                  <a:gd name="T66" fmla="*/ 25 w 51"/>
                  <a:gd name="T67" fmla="*/ 53 h 81"/>
                  <a:gd name="T68" fmla="*/ 10 w 51"/>
                  <a:gd name="T69" fmla="*/ 58 h 81"/>
                  <a:gd name="T70" fmla="*/ 15 w 51"/>
                  <a:gd name="T71" fmla="*/ 65 h 81"/>
                  <a:gd name="T72" fmla="*/ 10 w 51"/>
                  <a:gd name="T73" fmla="*/ 65 h 81"/>
                  <a:gd name="T74" fmla="*/ 15 w 51"/>
                  <a:gd name="T75" fmla="*/ 69 h 81"/>
                  <a:gd name="T76" fmla="*/ 15 w 51"/>
                  <a:gd name="T77" fmla="*/ 76 h 81"/>
                  <a:gd name="T78" fmla="*/ 10 w 51"/>
                  <a:gd name="T79" fmla="*/ 81 h 81"/>
                  <a:gd name="T80" fmla="*/ 0 w 51"/>
                  <a:gd name="T81" fmla="*/ 1 h 81"/>
                  <a:gd name="T82" fmla="*/ 1 w 51"/>
                  <a:gd name="T83" fmla="*/ 81 h 81"/>
                  <a:gd name="T84" fmla="*/ 10 w 51"/>
                  <a:gd name="T85" fmla="*/ 76 h 81"/>
                  <a:gd name="T86" fmla="*/ 5 w 51"/>
                  <a:gd name="T87" fmla="*/ 69 h 81"/>
                  <a:gd name="T88" fmla="*/ 10 w 51"/>
                  <a:gd name="T89" fmla="*/ 65 h 81"/>
                  <a:gd name="T90" fmla="*/ 5 w 51"/>
                  <a:gd name="T91" fmla="*/ 58 h 81"/>
                  <a:gd name="T92" fmla="*/ 10 w 51"/>
                  <a:gd name="T93" fmla="*/ 53 h 81"/>
                  <a:gd name="T94" fmla="*/ 5 w 51"/>
                  <a:gd name="T95" fmla="*/ 7 h 81"/>
                  <a:gd name="T96" fmla="*/ 10 w 51"/>
                  <a:gd name="T9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1" h="81">
                    <a:moveTo>
                      <a:pt x="40" y="81"/>
                    </a:moveTo>
                    <a:cubicBezTo>
                      <a:pt x="51" y="81"/>
                      <a:pt x="51" y="81"/>
                      <a:pt x="51" y="8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0" y="76"/>
                      <a:pt x="40" y="76"/>
                      <a:pt x="40" y="76"/>
                    </a:cubicBezTo>
                    <a:lnTo>
                      <a:pt x="40" y="81"/>
                    </a:lnTo>
                    <a:close/>
                    <a:moveTo>
                      <a:pt x="35" y="0"/>
                    </a:moveTo>
                    <a:cubicBezTo>
                      <a:pt x="35" y="1"/>
                      <a:pt x="35" y="1"/>
                      <a:pt x="3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  <a:moveTo>
                      <a:pt x="25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5" y="76"/>
                      <a:pt x="35" y="76"/>
                      <a:pt x="35" y="76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5" y="76"/>
                      <a:pt x="25" y="76"/>
                      <a:pt x="25" y="76"/>
                    </a:cubicBezTo>
                    <a:lnTo>
                      <a:pt x="25" y="81"/>
                    </a:lnTo>
                    <a:close/>
                    <a:moveTo>
                      <a:pt x="25" y="1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1"/>
                      <a:pt x="25" y="1"/>
                      <a:pt x="25" y="1"/>
                    </a:cubicBezTo>
                    <a:close/>
                    <a:moveTo>
                      <a:pt x="10" y="81"/>
                    </a:moveTo>
                    <a:cubicBezTo>
                      <a:pt x="25" y="81"/>
                      <a:pt x="25" y="81"/>
                      <a:pt x="25" y="81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69"/>
                      <a:pt x="20" y="69"/>
                      <a:pt x="20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0" y="76"/>
                      <a:pt x="10" y="76"/>
                      <a:pt x="10" y="76"/>
                    </a:cubicBezTo>
                    <a:lnTo>
                      <a:pt x="10" y="81"/>
                    </a:lnTo>
                    <a:close/>
                    <a:moveTo>
                      <a:pt x="1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4"/>
                      <a:pt x="1" y="78"/>
                      <a:pt x="1" y="8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10" y="7"/>
                      <a:pt x="10" y="7"/>
                      <a:pt x="10" y="7"/>
                    </a:cubicBez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206">
                <a:extLst>
                  <a:ext uri="{FF2B5EF4-FFF2-40B4-BE49-F238E27FC236}">
                    <a16:creationId xmlns:a16="http://schemas.microsoft.com/office/drawing/2014/main" xmlns="" id="{E4ADF4D7-2040-4DCE-90E1-3FECB79EE0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5220" y="1330095"/>
                <a:ext cx="142148" cy="61271"/>
              </a:xfrm>
              <a:custGeom>
                <a:avLst/>
                <a:gdLst>
                  <a:gd name="T0" fmla="*/ 0 w 116"/>
                  <a:gd name="T1" fmla="*/ 28 h 50"/>
                  <a:gd name="T2" fmla="*/ 44 w 116"/>
                  <a:gd name="T3" fmla="*/ 50 h 50"/>
                  <a:gd name="T4" fmla="*/ 116 w 116"/>
                  <a:gd name="T5" fmla="*/ 50 h 50"/>
                  <a:gd name="T6" fmla="*/ 15 w 116"/>
                  <a:gd name="T7" fmla="*/ 0 h 50"/>
                  <a:gd name="T8" fmla="*/ 0 w 116"/>
                  <a:gd name="T9" fmla="*/ 2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50">
                    <a:moveTo>
                      <a:pt x="0" y="28"/>
                    </a:moveTo>
                    <a:lnTo>
                      <a:pt x="44" y="50"/>
                    </a:lnTo>
                    <a:lnTo>
                      <a:pt x="116" y="50"/>
                    </a:lnTo>
                    <a:lnTo>
                      <a:pt x="15" y="0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207">
                <a:extLst>
                  <a:ext uri="{FF2B5EF4-FFF2-40B4-BE49-F238E27FC236}">
                    <a16:creationId xmlns:a16="http://schemas.microsoft.com/office/drawing/2014/main" xmlns="" id="{79907C9C-79E9-4384-B9A6-1EE9B7F59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5220" y="1399944"/>
                <a:ext cx="349243" cy="176459"/>
              </a:xfrm>
              <a:custGeom>
                <a:avLst/>
                <a:gdLst>
                  <a:gd name="T0" fmla="*/ 56 w 79"/>
                  <a:gd name="T1" fmla="*/ 40 h 40"/>
                  <a:gd name="T2" fmla="*/ 64 w 79"/>
                  <a:gd name="T3" fmla="*/ 40 h 40"/>
                  <a:gd name="T4" fmla="*/ 64 w 79"/>
                  <a:gd name="T5" fmla="*/ 32 h 40"/>
                  <a:gd name="T6" fmla="*/ 79 w 79"/>
                  <a:gd name="T7" fmla="*/ 32 h 40"/>
                  <a:gd name="T8" fmla="*/ 79 w 79"/>
                  <a:gd name="T9" fmla="*/ 8 h 40"/>
                  <a:gd name="T10" fmla="*/ 64 w 79"/>
                  <a:gd name="T11" fmla="*/ 8 h 40"/>
                  <a:gd name="T12" fmla="*/ 64 w 79"/>
                  <a:gd name="T13" fmla="*/ 0 h 40"/>
                  <a:gd name="T14" fmla="*/ 37 w 79"/>
                  <a:gd name="T15" fmla="*/ 0 h 40"/>
                  <a:gd name="T16" fmla="*/ 17 w 79"/>
                  <a:gd name="T17" fmla="*/ 0 h 40"/>
                  <a:gd name="T18" fmla="*/ 0 w 79"/>
                  <a:gd name="T19" fmla="*/ 0 h 40"/>
                  <a:gd name="T20" fmla="*/ 0 w 79"/>
                  <a:gd name="T21" fmla="*/ 2 h 40"/>
                  <a:gd name="T22" fmla="*/ 24 w 79"/>
                  <a:gd name="T23" fmla="*/ 16 h 40"/>
                  <a:gd name="T24" fmla="*/ 48 w 79"/>
                  <a:gd name="T25" fmla="*/ 16 h 40"/>
                  <a:gd name="T26" fmla="*/ 48 w 79"/>
                  <a:gd name="T27" fmla="*/ 25 h 40"/>
                  <a:gd name="T28" fmla="*/ 36 w 79"/>
                  <a:gd name="T29" fmla="*/ 25 h 40"/>
                  <a:gd name="T30" fmla="*/ 56 w 79"/>
                  <a:gd name="T3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9" h="40">
                    <a:moveTo>
                      <a:pt x="56" y="4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" y="6"/>
                      <a:pt x="16" y="11"/>
                      <a:pt x="24" y="16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43" y="30"/>
                      <a:pt x="50" y="35"/>
                      <a:pt x="56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208">
                <a:extLst>
                  <a:ext uri="{FF2B5EF4-FFF2-40B4-BE49-F238E27FC236}">
                    <a16:creationId xmlns:a16="http://schemas.microsoft.com/office/drawing/2014/main" xmlns="" id="{0983DDD7-07E8-43F5-875E-3AB2042DAF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4542" y="4067667"/>
                <a:ext cx="296550" cy="79652"/>
              </a:xfrm>
              <a:custGeom>
                <a:avLst/>
                <a:gdLst>
                  <a:gd name="T0" fmla="*/ 33 w 242"/>
                  <a:gd name="T1" fmla="*/ 65 h 65"/>
                  <a:gd name="T2" fmla="*/ 36 w 242"/>
                  <a:gd name="T3" fmla="*/ 65 h 65"/>
                  <a:gd name="T4" fmla="*/ 202 w 242"/>
                  <a:gd name="T5" fmla="*/ 65 h 65"/>
                  <a:gd name="T6" fmla="*/ 206 w 242"/>
                  <a:gd name="T7" fmla="*/ 65 h 65"/>
                  <a:gd name="T8" fmla="*/ 242 w 242"/>
                  <a:gd name="T9" fmla="*/ 0 h 65"/>
                  <a:gd name="T10" fmla="*/ 238 w 242"/>
                  <a:gd name="T11" fmla="*/ 0 h 65"/>
                  <a:gd name="T12" fmla="*/ 206 w 242"/>
                  <a:gd name="T13" fmla="*/ 0 h 65"/>
                  <a:gd name="T14" fmla="*/ 177 w 242"/>
                  <a:gd name="T15" fmla="*/ 0 h 65"/>
                  <a:gd name="T16" fmla="*/ 65 w 242"/>
                  <a:gd name="T17" fmla="*/ 0 h 65"/>
                  <a:gd name="T18" fmla="*/ 36 w 242"/>
                  <a:gd name="T19" fmla="*/ 0 h 65"/>
                  <a:gd name="T20" fmla="*/ 0 w 242"/>
                  <a:gd name="T21" fmla="*/ 0 h 65"/>
                  <a:gd name="T22" fmla="*/ 33 w 242"/>
                  <a:gd name="T23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2" h="65">
                    <a:moveTo>
                      <a:pt x="33" y="65"/>
                    </a:moveTo>
                    <a:lnTo>
                      <a:pt x="36" y="65"/>
                    </a:lnTo>
                    <a:lnTo>
                      <a:pt x="202" y="65"/>
                    </a:lnTo>
                    <a:lnTo>
                      <a:pt x="206" y="65"/>
                    </a:lnTo>
                    <a:lnTo>
                      <a:pt x="242" y="0"/>
                    </a:lnTo>
                    <a:lnTo>
                      <a:pt x="238" y="0"/>
                    </a:lnTo>
                    <a:lnTo>
                      <a:pt x="206" y="0"/>
                    </a:lnTo>
                    <a:lnTo>
                      <a:pt x="177" y="0"/>
                    </a:lnTo>
                    <a:lnTo>
                      <a:pt x="65" y="0"/>
                    </a:lnTo>
                    <a:lnTo>
                      <a:pt x="36" y="0"/>
                    </a:lnTo>
                    <a:lnTo>
                      <a:pt x="0" y="0"/>
                    </a:lnTo>
                    <a:lnTo>
                      <a:pt x="33" y="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209">
                <a:extLst>
                  <a:ext uri="{FF2B5EF4-FFF2-40B4-BE49-F238E27FC236}">
                    <a16:creationId xmlns:a16="http://schemas.microsoft.com/office/drawing/2014/main" xmlns="" id="{BDE797CF-5FDB-463B-B9A6-6D625701B6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0866" y="4086048"/>
                <a:ext cx="295324" cy="140922"/>
              </a:xfrm>
              <a:custGeom>
                <a:avLst/>
                <a:gdLst>
                  <a:gd name="T0" fmla="*/ 0 w 67"/>
                  <a:gd name="T1" fmla="*/ 32 h 32"/>
                  <a:gd name="T2" fmla="*/ 67 w 67"/>
                  <a:gd name="T3" fmla="*/ 32 h 32"/>
                  <a:gd name="T4" fmla="*/ 67 w 67"/>
                  <a:gd name="T5" fmla="*/ 0 h 32"/>
                  <a:gd name="T6" fmla="*/ 60 w 67"/>
                  <a:gd name="T7" fmla="*/ 15 h 32"/>
                  <a:gd name="T8" fmla="*/ 59 w 67"/>
                  <a:gd name="T9" fmla="*/ 16 h 32"/>
                  <a:gd name="T10" fmla="*/ 58 w 67"/>
                  <a:gd name="T11" fmla="*/ 16 h 32"/>
                  <a:gd name="T12" fmla="*/ 56 w 67"/>
                  <a:gd name="T13" fmla="*/ 16 h 32"/>
                  <a:gd name="T14" fmla="*/ 39 w 67"/>
                  <a:gd name="T15" fmla="*/ 16 h 32"/>
                  <a:gd name="T16" fmla="*/ 39 w 67"/>
                  <a:gd name="T17" fmla="*/ 17 h 32"/>
                  <a:gd name="T18" fmla="*/ 39 w 67"/>
                  <a:gd name="T19" fmla="*/ 20 h 32"/>
                  <a:gd name="T20" fmla="*/ 34 w 67"/>
                  <a:gd name="T21" fmla="*/ 22 h 32"/>
                  <a:gd name="T22" fmla="*/ 30 w 67"/>
                  <a:gd name="T23" fmla="*/ 20 h 32"/>
                  <a:gd name="T24" fmla="*/ 29 w 67"/>
                  <a:gd name="T25" fmla="*/ 17 h 32"/>
                  <a:gd name="T26" fmla="*/ 29 w 67"/>
                  <a:gd name="T27" fmla="*/ 16 h 32"/>
                  <a:gd name="T28" fmla="*/ 12 w 67"/>
                  <a:gd name="T29" fmla="*/ 16 h 32"/>
                  <a:gd name="T30" fmla="*/ 10 w 67"/>
                  <a:gd name="T31" fmla="*/ 16 h 32"/>
                  <a:gd name="T32" fmla="*/ 9 w 67"/>
                  <a:gd name="T33" fmla="*/ 16 h 32"/>
                  <a:gd name="T34" fmla="*/ 8 w 67"/>
                  <a:gd name="T35" fmla="*/ 15 h 32"/>
                  <a:gd name="T36" fmla="*/ 0 w 67"/>
                  <a:gd name="T37" fmla="*/ 1 h 32"/>
                  <a:gd name="T38" fmla="*/ 0 w 67"/>
                  <a:gd name="T3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7" h="32">
                    <a:moveTo>
                      <a:pt x="0" y="32"/>
                    </a:moveTo>
                    <a:cubicBezTo>
                      <a:pt x="67" y="32"/>
                      <a:pt x="67" y="32"/>
                      <a:pt x="67" y="32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7"/>
                      <a:pt x="39" y="17"/>
                    </a:cubicBezTo>
                    <a:cubicBezTo>
                      <a:pt x="39" y="18"/>
                      <a:pt x="39" y="19"/>
                      <a:pt x="39" y="20"/>
                    </a:cubicBezTo>
                    <a:cubicBezTo>
                      <a:pt x="38" y="21"/>
                      <a:pt x="36" y="22"/>
                      <a:pt x="34" y="22"/>
                    </a:cubicBezTo>
                    <a:cubicBezTo>
                      <a:pt x="32" y="22"/>
                      <a:pt x="31" y="21"/>
                      <a:pt x="30" y="20"/>
                    </a:cubicBezTo>
                    <a:cubicBezTo>
                      <a:pt x="29" y="19"/>
                      <a:pt x="29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210">
                <a:extLst>
                  <a:ext uri="{FF2B5EF4-FFF2-40B4-BE49-F238E27FC236}">
                    <a16:creationId xmlns:a16="http://schemas.microsoft.com/office/drawing/2014/main" xmlns="" id="{FE534DFF-80D8-47A6-86D0-E2D0B897C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8657" y="3962282"/>
                <a:ext cx="208320" cy="96808"/>
              </a:xfrm>
              <a:custGeom>
                <a:avLst/>
                <a:gdLst>
                  <a:gd name="T0" fmla="*/ 47 w 47"/>
                  <a:gd name="T1" fmla="*/ 22 h 22"/>
                  <a:gd name="T2" fmla="*/ 47 w 47"/>
                  <a:gd name="T3" fmla="*/ 10 h 22"/>
                  <a:gd name="T4" fmla="*/ 38 w 47"/>
                  <a:gd name="T5" fmla="*/ 0 h 22"/>
                  <a:gd name="T6" fmla="*/ 9 w 47"/>
                  <a:gd name="T7" fmla="*/ 0 h 22"/>
                  <a:gd name="T8" fmla="*/ 0 w 47"/>
                  <a:gd name="T9" fmla="*/ 10 h 22"/>
                  <a:gd name="T10" fmla="*/ 0 w 47"/>
                  <a:gd name="T11" fmla="*/ 22 h 22"/>
                  <a:gd name="T12" fmla="*/ 8 w 47"/>
                  <a:gd name="T13" fmla="*/ 22 h 22"/>
                  <a:gd name="T14" fmla="*/ 8 w 47"/>
                  <a:gd name="T15" fmla="*/ 10 h 22"/>
                  <a:gd name="T16" fmla="*/ 9 w 47"/>
                  <a:gd name="T17" fmla="*/ 8 h 22"/>
                  <a:gd name="T18" fmla="*/ 38 w 47"/>
                  <a:gd name="T19" fmla="*/ 8 h 22"/>
                  <a:gd name="T20" fmla="*/ 39 w 47"/>
                  <a:gd name="T21" fmla="*/ 10 h 22"/>
                  <a:gd name="T22" fmla="*/ 39 w 47"/>
                  <a:gd name="T23" fmla="*/ 22 h 22"/>
                  <a:gd name="T24" fmla="*/ 47 w 47"/>
                  <a:gd name="T2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22">
                    <a:moveTo>
                      <a:pt x="47" y="22"/>
                    </a:move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5"/>
                      <a:pt x="43" y="0"/>
                      <a:pt x="3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8"/>
                      <a:pt x="9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8"/>
                      <a:pt x="39" y="9"/>
                      <a:pt x="39" y="10"/>
                    </a:cubicBezTo>
                    <a:cubicBezTo>
                      <a:pt x="39" y="22"/>
                      <a:pt x="39" y="22"/>
                      <a:pt x="39" y="22"/>
                    </a:cubicBezTo>
                    <a:lnTo>
                      <a:pt x="47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211">
                <a:extLst>
                  <a:ext uri="{FF2B5EF4-FFF2-40B4-BE49-F238E27FC236}">
                    <a16:creationId xmlns:a16="http://schemas.microsoft.com/office/drawing/2014/main" xmlns="" id="{07BBF578-CD7C-4CC1-8162-DB2C792FD0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9053" y="1250443"/>
                <a:ext cx="308804" cy="308804"/>
              </a:xfrm>
              <a:custGeom>
                <a:avLst/>
                <a:gdLst>
                  <a:gd name="T0" fmla="*/ 35 w 70"/>
                  <a:gd name="T1" fmla="*/ 70 h 70"/>
                  <a:gd name="T2" fmla="*/ 46 w 70"/>
                  <a:gd name="T3" fmla="*/ 68 h 70"/>
                  <a:gd name="T4" fmla="*/ 63 w 70"/>
                  <a:gd name="T5" fmla="*/ 55 h 70"/>
                  <a:gd name="T6" fmla="*/ 70 w 70"/>
                  <a:gd name="T7" fmla="*/ 35 h 70"/>
                  <a:gd name="T8" fmla="*/ 35 w 70"/>
                  <a:gd name="T9" fmla="*/ 0 h 70"/>
                  <a:gd name="T10" fmla="*/ 35 w 70"/>
                  <a:gd name="T11" fmla="*/ 24 h 70"/>
                  <a:gd name="T12" fmla="*/ 45 w 70"/>
                  <a:gd name="T13" fmla="*/ 35 h 70"/>
                  <a:gd name="T14" fmla="*/ 35 w 70"/>
                  <a:gd name="T15" fmla="*/ 45 h 70"/>
                  <a:gd name="T16" fmla="*/ 35 w 70"/>
                  <a:gd name="T17" fmla="*/ 70 h 70"/>
                  <a:gd name="T18" fmla="*/ 35 w 70"/>
                  <a:gd name="T19" fmla="*/ 0 h 70"/>
                  <a:gd name="T20" fmla="*/ 0 w 70"/>
                  <a:gd name="T21" fmla="*/ 35 h 70"/>
                  <a:gd name="T22" fmla="*/ 35 w 70"/>
                  <a:gd name="T23" fmla="*/ 70 h 70"/>
                  <a:gd name="T24" fmla="*/ 35 w 70"/>
                  <a:gd name="T25" fmla="*/ 70 h 70"/>
                  <a:gd name="T26" fmla="*/ 35 w 70"/>
                  <a:gd name="T27" fmla="*/ 45 h 70"/>
                  <a:gd name="T28" fmla="*/ 35 w 70"/>
                  <a:gd name="T29" fmla="*/ 45 h 70"/>
                  <a:gd name="T30" fmla="*/ 35 w 70"/>
                  <a:gd name="T31" fmla="*/ 45 h 70"/>
                  <a:gd name="T32" fmla="*/ 25 w 70"/>
                  <a:gd name="T33" fmla="*/ 35 h 70"/>
                  <a:gd name="T34" fmla="*/ 35 w 70"/>
                  <a:gd name="T35" fmla="*/ 24 h 70"/>
                  <a:gd name="T36" fmla="*/ 35 w 70"/>
                  <a:gd name="T37" fmla="*/ 24 h 70"/>
                  <a:gd name="T38" fmla="*/ 35 w 70"/>
                  <a:gd name="T3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70">
                    <a:moveTo>
                      <a:pt x="35" y="70"/>
                    </a:moveTo>
                    <a:cubicBezTo>
                      <a:pt x="39" y="70"/>
                      <a:pt x="43" y="69"/>
                      <a:pt x="46" y="68"/>
                    </a:cubicBezTo>
                    <a:cubicBezTo>
                      <a:pt x="52" y="63"/>
                      <a:pt x="57" y="59"/>
                      <a:pt x="63" y="55"/>
                    </a:cubicBezTo>
                    <a:cubicBezTo>
                      <a:pt x="67" y="49"/>
                      <a:pt x="70" y="42"/>
                      <a:pt x="70" y="35"/>
                    </a:cubicBezTo>
                    <a:cubicBezTo>
                      <a:pt x="70" y="15"/>
                      <a:pt x="54" y="0"/>
                      <a:pt x="35" y="0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40" y="24"/>
                      <a:pt x="45" y="29"/>
                      <a:pt x="45" y="35"/>
                    </a:cubicBezTo>
                    <a:cubicBezTo>
                      <a:pt x="45" y="40"/>
                      <a:pt x="40" y="45"/>
                      <a:pt x="35" y="45"/>
                    </a:cubicBezTo>
                    <a:lnTo>
                      <a:pt x="35" y="70"/>
                    </a:lnTo>
                    <a:close/>
                    <a:moveTo>
                      <a:pt x="35" y="0"/>
                    </a:moveTo>
                    <a:cubicBezTo>
                      <a:pt x="15" y="0"/>
                      <a:pt x="0" y="15"/>
                      <a:pt x="0" y="35"/>
                    </a:cubicBezTo>
                    <a:cubicBezTo>
                      <a:pt x="0" y="54"/>
                      <a:pt x="15" y="70"/>
                      <a:pt x="35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29" y="45"/>
                      <a:pt x="25" y="40"/>
                      <a:pt x="25" y="35"/>
                    </a:cubicBezTo>
                    <a:cubicBezTo>
                      <a:pt x="25" y="29"/>
                      <a:pt x="29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212">
                <a:extLst>
                  <a:ext uri="{FF2B5EF4-FFF2-40B4-BE49-F238E27FC236}">
                    <a16:creationId xmlns:a16="http://schemas.microsoft.com/office/drawing/2014/main" xmlns="" id="{93D61AC2-C75C-4160-8DF8-0758CDF1EE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6905" y="1625420"/>
                <a:ext cx="257337" cy="216898"/>
              </a:xfrm>
              <a:custGeom>
                <a:avLst/>
                <a:gdLst>
                  <a:gd name="T0" fmla="*/ 15 w 58"/>
                  <a:gd name="T1" fmla="*/ 49 h 49"/>
                  <a:gd name="T2" fmla="*/ 17 w 58"/>
                  <a:gd name="T3" fmla="*/ 49 h 49"/>
                  <a:gd name="T4" fmla="*/ 21 w 58"/>
                  <a:gd name="T5" fmla="*/ 43 h 49"/>
                  <a:gd name="T6" fmla="*/ 15 w 58"/>
                  <a:gd name="T7" fmla="*/ 43 h 49"/>
                  <a:gd name="T8" fmla="*/ 15 w 58"/>
                  <a:gd name="T9" fmla="*/ 49 h 49"/>
                  <a:gd name="T10" fmla="*/ 15 w 58"/>
                  <a:gd name="T11" fmla="*/ 31 h 49"/>
                  <a:gd name="T12" fmla="*/ 19 w 58"/>
                  <a:gd name="T13" fmla="*/ 25 h 49"/>
                  <a:gd name="T14" fmla="*/ 27 w 58"/>
                  <a:gd name="T15" fmla="*/ 36 h 49"/>
                  <a:gd name="T16" fmla="*/ 35 w 58"/>
                  <a:gd name="T17" fmla="*/ 26 h 49"/>
                  <a:gd name="T18" fmla="*/ 41 w 58"/>
                  <a:gd name="T19" fmla="*/ 16 h 49"/>
                  <a:gd name="T20" fmla="*/ 41 w 58"/>
                  <a:gd name="T21" fmla="*/ 16 h 49"/>
                  <a:gd name="T22" fmla="*/ 42 w 58"/>
                  <a:gd name="T23" fmla="*/ 17 h 49"/>
                  <a:gd name="T24" fmla="*/ 58 w 58"/>
                  <a:gd name="T25" fmla="*/ 0 h 49"/>
                  <a:gd name="T26" fmla="*/ 15 w 58"/>
                  <a:gd name="T27" fmla="*/ 0 h 49"/>
                  <a:gd name="T28" fmla="*/ 15 w 58"/>
                  <a:gd name="T29" fmla="*/ 7 h 49"/>
                  <a:gd name="T30" fmla="*/ 20 w 58"/>
                  <a:gd name="T31" fmla="*/ 12 h 49"/>
                  <a:gd name="T32" fmla="*/ 15 w 58"/>
                  <a:gd name="T33" fmla="*/ 17 h 49"/>
                  <a:gd name="T34" fmla="*/ 15 w 58"/>
                  <a:gd name="T35" fmla="*/ 31 h 49"/>
                  <a:gd name="T36" fmla="*/ 0 w 58"/>
                  <a:gd name="T37" fmla="*/ 49 h 49"/>
                  <a:gd name="T38" fmla="*/ 15 w 58"/>
                  <a:gd name="T39" fmla="*/ 49 h 49"/>
                  <a:gd name="T40" fmla="*/ 15 w 58"/>
                  <a:gd name="T41" fmla="*/ 43 h 49"/>
                  <a:gd name="T42" fmla="*/ 5 w 58"/>
                  <a:gd name="T43" fmla="*/ 43 h 49"/>
                  <a:gd name="T44" fmla="*/ 5 w 58"/>
                  <a:gd name="T45" fmla="*/ 43 h 49"/>
                  <a:gd name="T46" fmla="*/ 15 w 58"/>
                  <a:gd name="T47" fmla="*/ 31 h 49"/>
                  <a:gd name="T48" fmla="*/ 15 w 58"/>
                  <a:gd name="T49" fmla="*/ 17 h 49"/>
                  <a:gd name="T50" fmla="*/ 15 w 58"/>
                  <a:gd name="T51" fmla="*/ 17 h 49"/>
                  <a:gd name="T52" fmla="*/ 9 w 58"/>
                  <a:gd name="T53" fmla="*/ 12 h 49"/>
                  <a:gd name="T54" fmla="*/ 15 w 58"/>
                  <a:gd name="T55" fmla="*/ 7 h 49"/>
                  <a:gd name="T56" fmla="*/ 15 w 58"/>
                  <a:gd name="T57" fmla="*/ 7 h 49"/>
                  <a:gd name="T58" fmla="*/ 15 w 58"/>
                  <a:gd name="T59" fmla="*/ 7 h 49"/>
                  <a:gd name="T60" fmla="*/ 15 w 58"/>
                  <a:gd name="T61" fmla="*/ 0 h 49"/>
                  <a:gd name="T62" fmla="*/ 0 w 58"/>
                  <a:gd name="T63" fmla="*/ 0 h 49"/>
                  <a:gd name="T64" fmla="*/ 0 w 58"/>
                  <a:gd name="T6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8" h="49">
                    <a:moveTo>
                      <a:pt x="15" y="49"/>
                    </a:moveTo>
                    <a:cubicBezTo>
                      <a:pt x="17" y="49"/>
                      <a:pt x="17" y="49"/>
                      <a:pt x="17" y="49"/>
                    </a:cubicBezTo>
                    <a:cubicBezTo>
                      <a:pt x="18" y="47"/>
                      <a:pt x="20" y="45"/>
                      <a:pt x="21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9"/>
                      <a:pt x="15" y="49"/>
                      <a:pt x="15" y="49"/>
                    </a:cubicBezTo>
                    <a:close/>
                    <a:moveTo>
                      <a:pt x="15" y="31"/>
                    </a:moveTo>
                    <a:cubicBezTo>
                      <a:pt x="19" y="25"/>
                      <a:pt x="19" y="25"/>
                      <a:pt x="19" y="25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9" y="32"/>
                      <a:pt x="32" y="29"/>
                      <a:pt x="35" y="26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7" y="11"/>
                      <a:pt x="53" y="6"/>
                      <a:pt x="5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8" y="7"/>
                      <a:pt x="20" y="9"/>
                      <a:pt x="20" y="12"/>
                    </a:cubicBezTo>
                    <a:cubicBezTo>
                      <a:pt x="20" y="15"/>
                      <a:pt x="18" y="17"/>
                      <a:pt x="15" y="17"/>
                    </a:cubicBezTo>
                    <a:lnTo>
                      <a:pt x="15" y="31"/>
                    </a:lnTo>
                    <a:close/>
                    <a:moveTo>
                      <a:pt x="0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2" y="17"/>
                      <a:pt x="9" y="15"/>
                      <a:pt x="9" y="12"/>
                    </a:cubicBezTo>
                    <a:cubicBezTo>
                      <a:pt x="9" y="9"/>
                      <a:pt x="12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213">
                <a:extLst>
                  <a:ext uri="{FF2B5EF4-FFF2-40B4-BE49-F238E27FC236}">
                    <a16:creationId xmlns:a16="http://schemas.microsoft.com/office/drawing/2014/main" xmlns="" id="{39D9B420-A1DB-4A26-AD66-75583FB78A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6722" y="1143832"/>
                <a:ext cx="164205" cy="234054"/>
              </a:xfrm>
              <a:custGeom>
                <a:avLst/>
                <a:gdLst>
                  <a:gd name="T0" fmla="*/ 37 w 37"/>
                  <a:gd name="T1" fmla="*/ 35 h 53"/>
                  <a:gd name="T2" fmla="*/ 37 w 37"/>
                  <a:gd name="T3" fmla="*/ 0 h 53"/>
                  <a:gd name="T4" fmla="*/ 19 w 37"/>
                  <a:gd name="T5" fmla="*/ 0 h 53"/>
                  <a:gd name="T6" fmla="*/ 0 w 37"/>
                  <a:gd name="T7" fmla="*/ 49 h 53"/>
                  <a:gd name="T8" fmla="*/ 10 w 37"/>
                  <a:gd name="T9" fmla="*/ 53 h 53"/>
                  <a:gd name="T10" fmla="*/ 34 w 37"/>
                  <a:gd name="T11" fmla="*/ 43 h 53"/>
                  <a:gd name="T12" fmla="*/ 37 w 37"/>
                  <a:gd name="T13" fmla="*/ 3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53">
                    <a:moveTo>
                      <a:pt x="37" y="35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8" y="50"/>
                      <a:pt x="26" y="46"/>
                      <a:pt x="34" y="43"/>
                    </a:cubicBezTo>
                    <a:lnTo>
                      <a:pt x="37" y="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214">
                <a:extLst>
                  <a:ext uri="{FF2B5EF4-FFF2-40B4-BE49-F238E27FC236}">
                    <a16:creationId xmlns:a16="http://schemas.microsoft.com/office/drawing/2014/main" xmlns="" id="{7882F914-8F95-4905-BBF6-386F7F1A1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4407" y="1143832"/>
                <a:ext cx="30635" cy="84553"/>
              </a:xfrm>
              <a:custGeom>
                <a:avLst/>
                <a:gdLst>
                  <a:gd name="T0" fmla="*/ 0 w 7"/>
                  <a:gd name="T1" fmla="*/ 19 h 19"/>
                  <a:gd name="T2" fmla="*/ 6 w 7"/>
                  <a:gd name="T3" fmla="*/ 0 h 19"/>
                  <a:gd name="T4" fmla="*/ 7 w 7"/>
                  <a:gd name="T5" fmla="*/ 0 h 19"/>
                  <a:gd name="T6" fmla="*/ 0 w 7"/>
                  <a:gd name="T7" fmla="*/ 0 h 19"/>
                  <a:gd name="T8" fmla="*/ 0 w 7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9">
                    <a:moveTo>
                      <a:pt x="0" y="19"/>
                    </a:moveTo>
                    <a:cubicBezTo>
                      <a:pt x="6" y="15"/>
                      <a:pt x="6" y="7"/>
                      <a:pt x="6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215">
                <a:extLst>
                  <a:ext uri="{FF2B5EF4-FFF2-40B4-BE49-F238E27FC236}">
                    <a16:creationId xmlns:a16="http://schemas.microsoft.com/office/drawing/2014/main" xmlns="" id="{2E7EEB75-47F4-4479-93EF-FD0C621B02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4407" y="1143832"/>
                <a:ext cx="136021" cy="181361"/>
              </a:xfrm>
              <a:custGeom>
                <a:avLst/>
                <a:gdLst>
                  <a:gd name="T0" fmla="*/ 9 w 31"/>
                  <a:gd name="T1" fmla="*/ 0 h 41"/>
                  <a:gd name="T2" fmla="*/ 9 w 31"/>
                  <a:gd name="T3" fmla="*/ 0 h 41"/>
                  <a:gd name="T4" fmla="*/ 0 w 31"/>
                  <a:gd name="T5" fmla="*/ 21 h 41"/>
                  <a:gd name="T6" fmla="*/ 0 w 31"/>
                  <a:gd name="T7" fmla="*/ 35 h 41"/>
                  <a:gd name="T8" fmla="*/ 2 w 31"/>
                  <a:gd name="T9" fmla="*/ 41 h 41"/>
                  <a:gd name="T10" fmla="*/ 31 w 31"/>
                  <a:gd name="T11" fmla="*/ 32 h 41"/>
                  <a:gd name="T12" fmla="*/ 18 w 31"/>
                  <a:gd name="T13" fmla="*/ 0 h 41"/>
                  <a:gd name="T14" fmla="*/ 9 w 31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1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8"/>
                      <a:pt x="8" y="18"/>
                      <a:pt x="0" y="2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11" y="37"/>
                      <a:pt x="21" y="35"/>
                      <a:pt x="31" y="32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216">
                <a:extLst>
                  <a:ext uri="{FF2B5EF4-FFF2-40B4-BE49-F238E27FC236}">
                    <a16:creationId xmlns:a16="http://schemas.microsoft.com/office/drawing/2014/main" xmlns="" id="{9AB1FB9E-4154-4D17-8131-5C8A0A64E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1275" y="1113197"/>
                <a:ext cx="171558" cy="22057"/>
              </a:xfrm>
              <a:custGeom>
                <a:avLst/>
                <a:gdLst>
                  <a:gd name="T0" fmla="*/ 140 w 140"/>
                  <a:gd name="T1" fmla="*/ 0 h 18"/>
                  <a:gd name="T2" fmla="*/ 0 w 140"/>
                  <a:gd name="T3" fmla="*/ 0 h 18"/>
                  <a:gd name="T4" fmla="*/ 0 w 140"/>
                  <a:gd name="T5" fmla="*/ 18 h 18"/>
                  <a:gd name="T6" fmla="*/ 65 w 140"/>
                  <a:gd name="T7" fmla="*/ 18 h 18"/>
                  <a:gd name="T8" fmla="*/ 76 w 140"/>
                  <a:gd name="T9" fmla="*/ 18 h 18"/>
                  <a:gd name="T10" fmla="*/ 140 w 140"/>
                  <a:gd name="T11" fmla="*/ 18 h 18"/>
                  <a:gd name="T12" fmla="*/ 140 w 14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8">
                    <a:moveTo>
                      <a:pt x="1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65" y="18"/>
                    </a:lnTo>
                    <a:lnTo>
                      <a:pt x="76" y="18"/>
                    </a:lnTo>
                    <a:lnTo>
                      <a:pt x="140" y="18"/>
                    </a:lnTo>
                    <a:lnTo>
                      <a:pt x="14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217">
                <a:extLst>
                  <a:ext uri="{FF2B5EF4-FFF2-40B4-BE49-F238E27FC236}">
                    <a16:creationId xmlns:a16="http://schemas.microsoft.com/office/drawing/2014/main" xmlns="" id="{69DA48B5-4A00-4B7B-96C9-CAA0F1F351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1171" y="3599560"/>
                <a:ext cx="247533" cy="145824"/>
              </a:xfrm>
              <a:custGeom>
                <a:avLst/>
                <a:gdLst>
                  <a:gd name="T0" fmla="*/ 32 w 56"/>
                  <a:gd name="T1" fmla="*/ 0 h 33"/>
                  <a:gd name="T2" fmla="*/ 32 w 56"/>
                  <a:gd name="T3" fmla="*/ 6 h 33"/>
                  <a:gd name="T4" fmla="*/ 0 w 56"/>
                  <a:gd name="T5" fmla="*/ 33 h 33"/>
                  <a:gd name="T6" fmla="*/ 32 w 56"/>
                  <a:gd name="T7" fmla="*/ 27 h 33"/>
                  <a:gd name="T8" fmla="*/ 32 w 56"/>
                  <a:gd name="T9" fmla="*/ 32 h 33"/>
                  <a:gd name="T10" fmla="*/ 56 w 56"/>
                  <a:gd name="T11" fmla="*/ 16 h 33"/>
                  <a:gd name="T12" fmla="*/ 32 w 56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33">
                    <a:moveTo>
                      <a:pt x="32" y="0"/>
                    </a:moveTo>
                    <a:cubicBezTo>
                      <a:pt x="32" y="6"/>
                      <a:pt x="32" y="6"/>
                      <a:pt x="32" y="6"/>
                    </a:cubicBezTo>
                    <a:cubicBezTo>
                      <a:pt x="4" y="6"/>
                      <a:pt x="0" y="33"/>
                      <a:pt x="0" y="33"/>
                    </a:cubicBezTo>
                    <a:cubicBezTo>
                      <a:pt x="0" y="33"/>
                      <a:pt x="9" y="27"/>
                      <a:pt x="32" y="27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56" y="16"/>
                      <a:pt x="56" y="16"/>
                      <a:pt x="56" y="16"/>
                    </a:cubicBez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218">
                <a:extLst>
                  <a:ext uri="{FF2B5EF4-FFF2-40B4-BE49-F238E27FC236}">
                    <a16:creationId xmlns:a16="http://schemas.microsoft.com/office/drawing/2014/main" xmlns="" id="{82CDF6F0-EBC4-4767-A920-2C85F2A1F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9114" y="3728228"/>
                <a:ext cx="242632" cy="145824"/>
              </a:xfrm>
              <a:custGeom>
                <a:avLst/>
                <a:gdLst>
                  <a:gd name="T0" fmla="*/ 24 w 55"/>
                  <a:gd name="T1" fmla="*/ 33 h 33"/>
                  <a:gd name="T2" fmla="*/ 24 w 55"/>
                  <a:gd name="T3" fmla="*/ 28 h 33"/>
                  <a:gd name="T4" fmla="*/ 55 w 55"/>
                  <a:gd name="T5" fmla="*/ 0 h 33"/>
                  <a:gd name="T6" fmla="*/ 24 w 55"/>
                  <a:gd name="T7" fmla="*/ 7 h 33"/>
                  <a:gd name="T8" fmla="*/ 24 w 55"/>
                  <a:gd name="T9" fmla="*/ 1 h 33"/>
                  <a:gd name="T10" fmla="*/ 0 w 55"/>
                  <a:gd name="T11" fmla="*/ 17 h 33"/>
                  <a:gd name="T12" fmla="*/ 24 w 55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33">
                    <a:moveTo>
                      <a:pt x="24" y="33"/>
                    </a:moveTo>
                    <a:cubicBezTo>
                      <a:pt x="24" y="28"/>
                      <a:pt x="24" y="28"/>
                      <a:pt x="24" y="28"/>
                    </a:cubicBezTo>
                    <a:cubicBezTo>
                      <a:pt x="52" y="28"/>
                      <a:pt x="55" y="0"/>
                      <a:pt x="55" y="0"/>
                    </a:cubicBezTo>
                    <a:cubicBezTo>
                      <a:pt x="55" y="0"/>
                      <a:pt x="47" y="7"/>
                      <a:pt x="24" y="7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0" y="17"/>
                      <a:pt x="0" y="17"/>
                      <a:pt x="0" y="17"/>
                    </a:cubicBezTo>
                    <a:lnTo>
                      <a:pt x="24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219">
                <a:extLst>
                  <a:ext uri="{FF2B5EF4-FFF2-40B4-BE49-F238E27FC236}">
                    <a16:creationId xmlns:a16="http://schemas.microsoft.com/office/drawing/2014/main" xmlns="" id="{2DFF5B73-0BF3-4998-82DB-8088C098B6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6643" y="1104619"/>
                <a:ext cx="203418" cy="203419"/>
              </a:xfrm>
              <a:custGeom>
                <a:avLst/>
                <a:gdLst>
                  <a:gd name="T0" fmla="*/ 34 w 46"/>
                  <a:gd name="T1" fmla="*/ 43 h 46"/>
                  <a:gd name="T2" fmla="*/ 43 w 46"/>
                  <a:gd name="T3" fmla="*/ 34 h 46"/>
                  <a:gd name="T4" fmla="*/ 45 w 46"/>
                  <a:gd name="T5" fmla="*/ 27 h 46"/>
                  <a:gd name="T6" fmla="*/ 45 w 46"/>
                  <a:gd name="T7" fmla="*/ 18 h 46"/>
                  <a:gd name="T8" fmla="*/ 43 w 46"/>
                  <a:gd name="T9" fmla="*/ 11 h 46"/>
                  <a:gd name="T10" fmla="*/ 34 w 46"/>
                  <a:gd name="T11" fmla="*/ 3 h 46"/>
                  <a:gd name="T12" fmla="*/ 31 w 46"/>
                  <a:gd name="T13" fmla="*/ 1 h 46"/>
                  <a:gd name="T14" fmla="*/ 24 w 46"/>
                  <a:gd name="T15" fmla="*/ 0 h 46"/>
                  <a:gd name="T16" fmla="*/ 25 w 46"/>
                  <a:gd name="T17" fmla="*/ 2 h 46"/>
                  <a:gd name="T18" fmla="*/ 28 w 46"/>
                  <a:gd name="T19" fmla="*/ 2 h 46"/>
                  <a:gd name="T20" fmla="*/ 31 w 46"/>
                  <a:gd name="T21" fmla="*/ 3 h 46"/>
                  <a:gd name="T22" fmla="*/ 30 w 46"/>
                  <a:gd name="T23" fmla="*/ 3 h 46"/>
                  <a:gd name="T24" fmla="*/ 26 w 46"/>
                  <a:gd name="T25" fmla="*/ 5 h 46"/>
                  <a:gd name="T26" fmla="*/ 27 w 46"/>
                  <a:gd name="T27" fmla="*/ 7 h 46"/>
                  <a:gd name="T28" fmla="*/ 29 w 46"/>
                  <a:gd name="T29" fmla="*/ 8 h 46"/>
                  <a:gd name="T30" fmla="*/ 32 w 46"/>
                  <a:gd name="T31" fmla="*/ 4 h 46"/>
                  <a:gd name="T32" fmla="*/ 35 w 46"/>
                  <a:gd name="T33" fmla="*/ 5 h 46"/>
                  <a:gd name="T34" fmla="*/ 37 w 46"/>
                  <a:gd name="T35" fmla="*/ 6 h 46"/>
                  <a:gd name="T36" fmla="*/ 38 w 46"/>
                  <a:gd name="T37" fmla="*/ 9 h 46"/>
                  <a:gd name="T38" fmla="*/ 37 w 46"/>
                  <a:gd name="T39" fmla="*/ 11 h 46"/>
                  <a:gd name="T40" fmla="*/ 36 w 46"/>
                  <a:gd name="T41" fmla="*/ 9 h 46"/>
                  <a:gd name="T42" fmla="*/ 33 w 46"/>
                  <a:gd name="T43" fmla="*/ 10 h 46"/>
                  <a:gd name="T44" fmla="*/ 35 w 46"/>
                  <a:gd name="T45" fmla="*/ 11 h 46"/>
                  <a:gd name="T46" fmla="*/ 30 w 46"/>
                  <a:gd name="T47" fmla="*/ 13 h 46"/>
                  <a:gd name="T48" fmla="*/ 28 w 46"/>
                  <a:gd name="T49" fmla="*/ 15 h 46"/>
                  <a:gd name="T50" fmla="*/ 25 w 46"/>
                  <a:gd name="T51" fmla="*/ 17 h 46"/>
                  <a:gd name="T52" fmla="*/ 26 w 46"/>
                  <a:gd name="T53" fmla="*/ 27 h 46"/>
                  <a:gd name="T54" fmla="*/ 29 w 46"/>
                  <a:gd name="T55" fmla="*/ 28 h 46"/>
                  <a:gd name="T56" fmla="*/ 31 w 46"/>
                  <a:gd name="T57" fmla="*/ 28 h 46"/>
                  <a:gd name="T58" fmla="*/ 36 w 46"/>
                  <a:gd name="T59" fmla="*/ 31 h 46"/>
                  <a:gd name="T60" fmla="*/ 38 w 46"/>
                  <a:gd name="T61" fmla="*/ 33 h 46"/>
                  <a:gd name="T62" fmla="*/ 41 w 46"/>
                  <a:gd name="T63" fmla="*/ 34 h 46"/>
                  <a:gd name="T64" fmla="*/ 26 w 46"/>
                  <a:gd name="T65" fmla="*/ 40 h 46"/>
                  <a:gd name="T66" fmla="*/ 0 w 46"/>
                  <a:gd name="T67" fmla="*/ 19 h 46"/>
                  <a:gd name="T68" fmla="*/ 0 w 46"/>
                  <a:gd name="T69" fmla="*/ 28 h 46"/>
                  <a:gd name="T70" fmla="*/ 4 w 46"/>
                  <a:gd name="T71" fmla="*/ 37 h 46"/>
                  <a:gd name="T72" fmla="*/ 14 w 46"/>
                  <a:gd name="T73" fmla="*/ 44 h 46"/>
                  <a:gd name="T74" fmla="*/ 23 w 46"/>
                  <a:gd name="T75" fmla="*/ 36 h 46"/>
                  <a:gd name="T76" fmla="*/ 22 w 46"/>
                  <a:gd name="T77" fmla="*/ 33 h 46"/>
                  <a:gd name="T78" fmla="*/ 23 w 46"/>
                  <a:gd name="T79" fmla="*/ 29 h 46"/>
                  <a:gd name="T80" fmla="*/ 21 w 46"/>
                  <a:gd name="T81" fmla="*/ 28 h 46"/>
                  <a:gd name="T82" fmla="*/ 18 w 46"/>
                  <a:gd name="T83" fmla="*/ 26 h 46"/>
                  <a:gd name="T84" fmla="*/ 13 w 46"/>
                  <a:gd name="T85" fmla="*/ 24 h 46"/>
                  <a:gd name="T86" fmla="*/ 11 w 46"/>
                  <a:gd name="T87" fmla="*/ 20 h 46"/>
                  <a:gd name="T88" fmla="*/ 10 w 46"/>
                  <a:gd name="T89" fmla="*/ 20 h 46"/>
                  <a:gd name="T90" fmla="*/ 9 w 46"/>
                  <a:gd name="T91" fmla="*/ 21 h 46"/>
                  <a:gd name="T92" fmla="*/ 8 w 46"/>
                  <a:gd name="T93" fmla="*/ 17 h 46"/>
                  <a:gd name="T94" fmla="*/ 8 w 46"/>
                  <a:gd name="T95" fmla="*/ 13 h 46"/>
                  <a:gd name="T96" fmla="*/ 10 w 46"/>
                  <a:gd name="T97" fmla="*/ 9 h 46"/>
                  <a:gd name="T98" fmla="*/ 9 w 46"/>
                  <a:gd name="T99" fmla="*/ 6 h 46"/>
                  <a:gd name="T100" fmla="*/ 20 w 46"/>
                  <a:gd name="T101" fmla="*/ 1 h 46"/>
                  <a:gd name="T102" fmla="*/ 24 w 46"/>
                  <a:gd name="T103" fmla="*/ 0 h 46"/>
                  <a:gd name="T104" fmla="*/ 14 w 46"/>
                  <a:gd name="T105" fmla="*/ 1 h 46"/>
                  <a:gd name="T106" fmla="*/ 6 w 46"/>
                  <a:gd name="T107" fmla="*/ 6 h 46"/>
                  <a:gd name="T108" fmla="*/ 1 w 46"/>
                  <a:gd name="T109" fmla="*/ 14 h 46"/>
                  <a:gd name="T110" fmla="*/ 24 w 46"/>
                  <a:gd name="T111" fmla="*/ 29 h 46"/>
                  <a:gd name="T112" fmla="*/ 21 w 46"/>
                  <a:gd name="T113" fmla="*/ 25 h 46"/>
                  <a:gd name="T114" fmla="*/ 20 w 46"/>
                  <a:gd name="T115" fmla="*/ 23 h 46"/>
                  <a:gd name="T116" fmla="*/ 16 w 46"/>
                  <a:gd name="T117" fmla="*/ 24 h 46"/>
                  <a:gd name="T118" fmla="*/ 18 w 46"/>
                  <a:gd name="T119" fmla="*/ 19 h 46"/>
                  <a:gd name="T120" fmla="*/ 22 w 46"/>
                  <a:gd name="T121" fmla="*/ 19 h 46"/>
                  <a:gd name="T122" fmla="*/ 24 w 46"/>
                  <a:gd name="T123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" h="46">
                    <a:moveTo>
                      <a:pt x="24" y="46"/>
                    </a:moveTo>
                    <a:cubicBezTo>
                      <a:pt x="25" y="46"/>
                      <a:pt x="27" y="45"/>
                      <a:pt x="28" y="45"/>
                    </a:cubicBezTo>
                    <a:cubicBezTo>
                      <a:pt x="29" y="45"/>
                      <a:pt x="29" y="45"/>
                      <a:pt x="30" y="45"/>
                    </a:cubicBezTo>
                    <a:cubicBezTo>
                      <a:pt x="30" y="44"/>
                      <a:pt x="31" y="44"/>
                      <a:pt x="31" y="44"/>
                    </a:cubicBezTo>
                    <a:cubicBezTo>
                      <a:pt x="32" y="44"/>
                      <a:pt x="32" y="44"/>
                      <a:pt x="33" y="43"/>
                    </a:cubicBezTo>
                    <a:cubicBezTo>
                      <a:pt x="33" y="43"/>
                      <a:pt x="34" y="43"/>
                      <a:pt x="34" y="43"/>
                    </a:cubicBezTo>
                    <a:cubicBezTo>
                      <a:pt x="36" y="42"/>
                      <a:pt x="37" y="41"/>
                      <a:pt x="38" y="40"/>
                    </a:cubicBezTo>
                    <a:cubicBezTo>
                      <a:pt x="38" y="40"/>
                      <a:pt x="39" y="39"/>
                      <a:pt x="39" y="39"/>
                    </a:cubicBezTo>
                    <a:cubicBezTo>
                      <a:pt x="39" y="39"/>
                      <a:pt x="39" y="39"/>
                      <a:pt x="40" y="38"/>
                    </a:cubicBezTo>
                    <a:cubicBezTo>
                      <a:pt x="40" y="38"/>
                      <a:pt x="40" y="37"/>
                      <a:pt x="41" y="37"/>
                    </a:cubicBezTo>
                    <a:cubicBezTo>
                      <a:pt x="41" y="36"/>
                      <a:pt x="42" y="36"/>
                      <a:pt x="42" y="35"/>
                    </a:cubicBezTo>
                    <a:cubicBezTo>
                      <a:pt x="42" y="35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30"/>
                      <a:pt x="45" y="29"/>
                      <a:pt x="45" y="28"/>
                    </a:cubicBezTo>
                    <a:cubicBezTo>
                      <a:pt x="45" y="28"/>
                      <a:pt x="45" y="28"/>
                      <a:pt x="45" y="27"/>
                    </a:cubicBezTo>
                    <a:cubicBezTo>
                      <a:pt x="45" y="27"/>
                      <a:pt x="45" y="27"/>
                      <a:pt x="45" y="26"/>
                    </a:cubicBezTo>
                    <a:cubicBezTo>
                      <a:pt x="45" y="26"/>
                      <a:pt x="46" y="25"/>
                      <a:pt x="46" y="25"/>
                    </a:cubicBezTo>
                    <a:cubicBezTo>
                      <a:pt x="46" y="24"/>
                      <a:pt x="46" y="23"/>
                      <a:pt x="46" y="23"/>
                    </a:cubicBezTo>
                    <a:cubicBezTo>
                      <a:pt x="46" y="22"/>
                      <a:pt x="46" y="21"/>
                      <a:pt x="46" y="20"/>
                    </a:cubicBezTo>
                    <a:cubicBezTo>
                      <a:pt x="46" y="20"/>
                      <a:pt x="46" y="20"/>
                      <a:pt x="45" y="19"/>
                    </a:cubicBezTo>
                    <a:cubicBezTo>
                      <a:pt x="45" y="19"/>
                      <a:pt x="45" y="18"/>
                      <a:pt x="45" y="18"/>
                    </a:cubicBezTo>
                    <a:cubicBezTo>
                      <a:pt x="45" y="18"/>
                      <a:pt x="45" y="17"/>
                      <a:pt x="45" y="17"/>
                    </a:cubicBezTo>
                    <a:cubicBezTo>
                      <a:pt x="45" y="16"/>
                      <a:pt x="45" y="15"/>
                      <a:pt x="44" y="15"/>
                    </a:cubicBezTo>
                    <a:cubicBezTo>
                      <a:pt x="44" y="15"/>
                      <a:pt x="44" y="14"/>
                      <a:pt x="44" y="14"/>
                    </a:cubicBezTo>
                    <a:cubicBezTo>
                      <a:pt x="44" y="14"/>
                      <a:pt x="44" y="13"/>
                      <a:pt x="43" y="13"/>
                    </a:cubicBezTo>
                    <a:cubicBezTo>
                      <a:pt x="43" y="13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1"/>
                    </a:cubicBezTo>
                    <a:cubicBezTo>
                      <a:pt x="42" y="10"/>
                      <a:pt x="41" y="9"/>
                      <a:pt x="41" y="8"/>
                    </a:cubicBezTo>
                    <a:cubicBezTo>
                      <a:pt x="40" y="8"/>
                      <a:pt x="40" y="8"/>
                      <a:pt x="40" y="7"/>
                    </a:cubicBezTo>
                    <a:cubicBezTo>
                      <a:pt x="39" y="7"/>
                      <a:pt x="39" y="7"/>
                      <a:pt x="39" y="6"/>
                    </a:cubicBezTo>
                    <a:cubicBezTo>
                      <a:pt x="39" y="6"/>
                      <a:pt x="38" y="6"/>
                      <a:pt x="38" y="6"/>
                    </a:cubicBezTo>
                    <a:cubicBezTo>
                      <a:pt x="38" y="5"/>
                      <a:pt x="37" y="5"/>
                      <a:pt x="36" y="4"/>
                    </a:cubicBezTo>
                    <a:cubicBezTo>
                      <a:pt x="36" y="4"/>
                      <a:pt x="35" y="3"/>
                      <a:pt x="34" y="3"/>
                    </a:cubicBezTo>
                    <a:cubicBezTo>
                      <a:pt x="34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9" y="1"/>
                      <a:pt x="29" y="0"/>
                      <a:pt x="28" y="0"/>
                    </a:cubicBezTo>
                    <a:cubicBezTo>
                      <a:pt x="28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8" y="1"/>
                      <a:pt x="28" y="1"/>
                    </a:cubicBezTo>
                    <a:cubicBezTo>
                      <a:pt x="28" y="1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30" y="2"/>
                      <a:pt x="30" y="2"/>
                    </a:cubicBezTo>
                    <a:cubicBezTo>
                      <a:pt x="30" y="2"/>
                      <a:pt x="31" y="2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2" y="3"/>
                      <a:pt x="32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9" y="3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6" y="5"/>
                    </a:cubicBezTo>
                    <a:cubicBezTo>
                      <a:pt x="26" y="5"/>
                      <a:pt x="26" y="5"/>
                      <a:pt x="25" y="5"/>
                    </a:cubicBezTo>
                    <a:cubicBezTo>
                      <a:pt x="25" y="5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7"/>
                      <a:pt x="26" y="6"/>
                      <a:pt x="26" y="6"/>
                    </a:cubicBezTo>
                    <a:cubicBezTo>
                      <a:pt x="26" y="6"/>
                      <a:pt x="26" y="7"/>
                      <a:pt x="27" y="7"/>
                    </a:cubicBezTo>
                    <a:cubicBezTo>
                      <a:pt x="27" y="7"/>
                      <a:pt x="27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8"/>
                      <a:pt x="28" y="8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9"/>
                      <a:pt x="29" y="9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0" y="8"/>
                      <a:pt x="31" y="7"/>
                      <a:pt x="31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4" y="4"/>
                      <a:pt x="34" y="4"/>
                    </a:cubicBezTo>
                    <a:cubicBezTo>
                      <a:pt x="34" y="4"/>
                      <a:pt x="34" y="5"/>
                      <a:pt x="34" y="5"/>
                    </a:cubicBezTo>
                    <a:cubicBezTo>
                      <a:pt x="34" y="5"/>
                      <a:pt x="35" y="5"/>
                      <a:pt x="35" y="5"/>
                    </a:cubicBezTo>
                    <a:cubicBezTo>
                      <a:pt x="35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5"/>
                      <a:pt x="36" y="5"/>
                    </a:cubicBezTo>
                    <a:cubicBezTo>
                      <a:pt x="36" y="6"/>
                      <a:pt x="36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6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7" y="9"/>
                      <a:pt x="37" y="9"/>
                      <a:pt x="37" y="10"/>
                    </a:cubicBezTo>
                    <a:cubicBezTo>
                      <a:pt x="37" y="10"/>
                      <a:pt x="38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0"/>
                      <a:pt x="36" y="10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10"/>
                      <a:pt x="35" y="9"/>
                      <a:pt x="34" y="10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4" y="10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5" y="11"/>
                      <a:pt x="35" y="11"/>
                    </a:cubicBezTo>
                    <a:cubicBezTo>
                      <a:pt x="35" y="11"/>
                      <a:pt x="35" y="12"/>
                      <a:pt x="34" y="12"/>
                    </a:cubicBezTo>
                    <a:cubicBezTo>
                      <a:pt x="34" y="12"/>
                      <a:pt x="33" y="12"/>
                      <a:pt x="33" y="12"/>
                    </a:cubicBezTo>
                    <a:cubicBezTo>
                      <a:pt x="33" y="12"/>
                      <a:pt x="32" y="13"/>
                      <a:pt x="32" y="12"/>
                    </a:cubicBezTo>
                    <a:cubicBezTo>
                      <a:pt x="32" y="12"/>
                      <a:pt x="32" y="12"/>
                      <a:pt x="33" y="12"/>
                    </a:cubicBezTo>
                    <a:cubicBezTo>
                      <a:pt x="32" y="12"/>
                      <a:pt x="32" y="12"/>
                      <a:pt x="31" y="12"/>
                    </a:cubicBezTo>
                    <a:cubicBezTo>
                      <a:pt x="31" y="12"/>
                      <a:pt x="30" y="12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29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6"/>
                      <a:pt x="27" y="16"/>
                    </a:cubicBezTo>
                    <a:cubicBezTo>
                      <a:pt x="26" y="16"/>
                      <a:pt x="26" y="17"/>
                      <a:pt x="26" y="17"/>
                    </a:cubicBezTo>
                    <a:cubicBezTo>
                      <a:pt x="26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4" y="17"/>
                      <a:pt x="24" y="18"/>
                      <a:pt x="24" y="1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8"/>
                      <a:pt x="24" y="28"/>
                      <a:pt x="25" y="28"/>
                    </a:cubicBezTo>
                    <a:cubicBezTo>
                      <a:pt x="25" y="28"/>
                      <a:pt x="25" y="28"/>
                      <a:pt x="25" y="27"/>
                    </a:cubicBezTo>
                    <a:cubicBezTo>
                      <a:pt x="25" y="27"/>
                      <a:pt x="25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7" y="27"/>
                    </a:cubicBezTo>
                    <a:cubicBezTo>
                      <a:pt x="27" y="27"/>
                      <a:pt x="26" y="27"/>
                      <a:pt x="26" y="27"/>
                    </a:cubicBezTo>
                    <a:cubicBezTo>
                      <a:pt x="27" y="28"/>
                      <a:pt x="27" y="27"/>
                      <a:pt x="27" y="27"/>
                    </a:cubicBezTo>
                    <a:cubicBezTo>
                      <a:pt x="27" y="27"/>
                      <a:pt x="28" y="27"/>
                      <a:pt x="28" y="27"/>
                    </a:cubicBezTo>
                    <a:cubicBezTo>
                      <a:pt x="28" y="27"/>
                      <a:pt x="28" y="28"/>
                      <a:pt x="28" y="28"/>
                    </a:cubicBezTo>
                    <a:cubicBezTo>
                      <a:pt x="28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7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0"/>
                      <a:pt x="35" y="30"/>
                      <a:pt x="35" y="30"/>
                    </a:cubicBezTo>
                    <a:cubicBezTo>
                      <a:pt x="35" y="30"/>
                      <a:pt x="36" y="31"/>
                      <a:pt x="36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2"/>
                      <a:pt x="36" y="32"/>
                      <a:pt x="36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8" y="33"/>
                      <a:pt x="38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9" y="34"/>
                      <a:pt x="39" y="3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39" y="34"/>
                      <a:pt x="40" y="34"/>
                      <a:pt x="40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38" y="39"/>
                      <a:pt x="33" y="43"/>
                      <a:pt x="28" y="44"/>
                    </a:cubicBezTo>
                    <a:cubicBezTo>
                      <a:pt x="28" y="44"/>
                      <a:pt x="28" y="44"/>
                      <a:pt x="28" y="43"/>
                    </a:cubicBezTo>
                    <a:cubicBezTo>
                      <a:pt x="28" y="43"/>
                      <a:pt x="28" y="42"/>
                      <a:pt x="28" y="42"/>
                    </a:cubicBezTo>
                    <a:cubicBezTo>
                      <a:pt x="28" y="42"/>
                      <a:pt x="27" y="41"/>
                      <a:pt x="27" y="41"/>
                    </a:cubicBezTo>
                    <a:cubicBezTo>
                      <a:pt x="27" y="41"/>
                      <a:pt x="27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5" y="40"/>
                      <a:pt x="25" y="39"/>
                      <a:pt x="25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9"/>
                      <a:pt x="24" y="38"/>
                      <a:pt x="24" y="38"/>
                    </a:cubicBezTo>
                    <a:lnTo>
                      <a:pt x="24" y="46"/>
                    </a:lnTo>
                    <a:close/>
                    <a:moveTo>
                      <a:pt x="0" y="18"/>
                    </a:moveTo>
                    <a:cubicBezTo>
                      <a:pt x="0" y="18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2"/>
                      <a:pt x="0" y="23"/>
                    </a:cubicBezTo>
                    <a:cubicBezTo>
                      <a:pt x="0" y="23"/>
                      <a:pt x="0" y="24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1" y="30"/>
                      <a:pt x="1" y="31"/>
                    </a:cubicBezTo>
                    <a:cubicBezTo>
                      <a:pt x="1" y="31"/>
                      <a:pt x="1" y="31"/>
                      <a:pt x="1" y="32"/>
                    </a:cubicBezTo>
                    <a:cubicBezTo>
                      <a:pt x="1" y="32"/>
                      <a:pt x="2" y="32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4"/>
                      <a:pt x="2" y="34"/>
                      <a:pt x="3" y="34"/>
                    </a:cubicBezTo>
                    <a:cubicBezTo>
                      <a:pt x="3" y="35"/>
                      <a:pt x="4" y="36"/>
                      <a:pt x="4" y="37"/>
                    </a:cubicBezTo>
                    <a:cubicBezTo>
                      <a:pt x="5" y="37"/>
                      <a:pt x="5" y="38"/>
                      <a:pt x="6" y="38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7" y="39"/>
                      <a:pt x="7" y="40"/>
                      <a:pt x="7" y="40"/>
                    </a:cubicBezTo>
                    <a:cubicBezTo>
                      <a:pt x="8" y="41"/>
                      <a:pt x="10" y="42"/>
                      <a:pt x="11" y="43"/>
                    </a:cubicBezTo>
                    <a:cubicBezTo>
                      <a:pt x="11" y="43"/>
                      <a:pt x="12" y="43"/>
                      <a:pt x="12" y="43"/>
                    </a:cubicBezTo>
                    <a:cubicBezTo>
                      <a:pt x="13" y="44"/>
                      <a:pt x="13" y="44"/>
                      <a:pt x="14" y="44"/>
                    </a:cubicBezTo>
                    <a:cubicBezTo>
                      <a:pt x="14" y="44"/>
                      <a:pt x="15" y="44"/>
                      <a:pt x="15" y="45"/>
                    </a:cubicBezTo>
                    <a:cubicBezTo>
                      <a:pt x="18" y="45"/>
                      <a:pt x="20" y="46"/>
                      <a:pt x="23" y="46"/>
                    </a:cubicBezTo>
                    <a:cubicBezTo>
                      <a:pt x="23" y="46"/>
                      <a:pt x="24" y="46"/>
                      <a:pt x="24" y="46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7"/>
                      <a:pt x="23" y="37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2" y="36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1"/>
                    </a:cubicBezTo>
                    <a:cubicBezTo>
                      <a:pt x="23" y="31"/>
                      <a:pt x="24" y="31"/>
                      <a:pt x="24" y="31"/>
                    </a:cubicBezTo>
                    <a:cubicBezTo>
                      <a:pt x="24" y="31"/>
                      <a:pt x="24" y="30"/>
                      <a:pt x="24" y="30"/>
                    </a:cubicBezTo>
                    <a:cubicBezTo>
                      <a:pt x="24" y="29"/>
                      <a:pt x="23" y="29"/>
                      <a:pt x="23" y="29"/>
                    </a:cubicBezTo>
                    <a:cubicBezTo>
                      <a:pt x="23" y="29"/>
                      <a:pt x="23" y="28"/>
                      <a:pt x="23" y="28"/>
                    </a:cubicBezTo>
                    <a:cubicBezTo>
                      <a:pt x="23" y="28"/>
                      <a:pt x="23" y="29"/>
                      <a:pt x="23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8"/>
                      <a:pt x="21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7"/>
                    </a:cubicBezTo>
                    <a:cubicBezTo>
                      <a:pt x="20" y="27"/>
                      <a:pt x="20" y="27"/>
                      <a:pt x="19" y="26"/>
                    </a:cubicBezTo>
                    <a:cubicBezTo>
                      <a:pt x="19" y="26"/>
                      <a:pt x="19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7" y="26"/>
                      <a:pt x="17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2" y="24"/>
                      <a:pt x="12" y="24"/>
                    </a:cubicBezTo>
                    <a:cubicBezTo>
                      <a:pt x="12" y="24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2"/>
                      <a:pt x="12" y="22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0" y="20"/>
                      <a:pt x="10" y="20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8"/>
                    </a:cubicBezTo>
                    <a:cubicBezTo>
                      <a:pt x="10" y="18"/>
                      <a:pt x="9" y="18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9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1"/>
                    </a:cubicBezTo>
                    <a:cubicBezTo>
                      <a:pt x="10" y="21"/>
                      <a:pt x="9" y="21"/>
                      <a:pt x="9" y="21"/>
                    </a:cubicBezTo>
                    <a:cubicBezTo>
                      <a:pt x="9" y="21"/>
                      <a:pt x="10" y="21"/>
                      <a:pt x="9" y="21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7" y="1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5"/>
                      <a:pt x="7" y="15"/>
                    </a:cubicBezTo>
                    <a:cubicBezTo>
                      <a:pt x="7" y="15"/>
                      <a:pt x="7" y="14"/>
                      <a:pt x="7" y="14"/>
                    </a:cubicBezTo>
                    <a:cubicBezTo>
                      <a:pt x="7" y="14"/>
                      <a:pt x="8" y="14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10" y="11"/>
                      <a:pt x="10" y="10"/>
                      <a:pt x="10" y="10"/>
                    </a:cubicBezTo>
                    <a:cubicBezTo>
                      <a:pt x="10" y="10"/>
                      <a:pt x="9" y="10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7"/>
                    </a:cubicBezTo>
                    <a:cubicBezTo>
                      <a:pt x="10" y="7"/>
                      <a:pt x="9" y="8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2" y="3"/>
                      <a:pt x="15" y="2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1"/>
                      <a:pt x="21" y="2"/>
                      <a:pt x="22" y="2"/>
                    </a:cubicBezTo>
                    <a:cubicBezTo>
                      <a:pt x="22" y="2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3" y="1"/>
                    </a:cubicBezTo>
                    <a:cubicBezTo>
                      <a:pt x="23" y="1"/>
                      <a:pt x="24" y="1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17" y="0"/>
                      <a:pt x="15" y="1"/>
                    </a:cubicBezTo>
                    <a:cubicBezTo>
                      <a:pt x="15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3"/>
                    </a:cubicBezTo>
                    <a:cubicBezTo>
                      <a:pt x="10" y="3"/>
                      <a:pt x="9" y="4"/>
                      <a:pt x="7" y="5"/>
                    </a:cubicBezTo>
                    <a:cubicBezTo>
                      <a:pt x="7" y="5"/>
                      <a:pt x="7" y="5"/>
                      <a:pt x="7" y="6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8"/>
                      <a:pt x="5" y="8"/>
                      <a:pt x="4" y="8"/>
                    </a:cubicBezTo>
                    <a:cubicBezTo>
                      <a:pt x="4" y="9"/>
                      <a:pt x="3" y="10"/>
                      <a:pt x="3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2" y="13"/>
                      <a:pt x="1" y="14"/>
                      <a:pt x="1" y="14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1" y="15"/>
                      <a:pt x="0" y="16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lose/>
                    <a:moveTo>
                      <a:pt x="24" y="18"/>
                    </a:move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4" y="28"/>
                      <a:pt x="23" y="28"/>
                    </a:cubicBezTo>
                    <a:cubicBezTo>
                      <a:pt x="23" y="28"/>
                      <a:pt x="23" y="28"/>
                      <a:pt x="22" y="28"/>
                    </a:cubicBezTo>
                    <a:cubicBezTo>
                      <a:pt x="22" y="28"/>
                      <a:pt x="21" y="28"/>
                      <a:pt x="21" y="27"/>
                    </a:cubicBezTo>
                    <a:cubicBezTo>
                      <a:pt x="21" y="27"/>
                      <a:pt x="21" y="27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5"/>
                      <a:pt x="20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4"/>
                      <a:pt x="19" y="24"/>
                    </a:cubicBezTo>
                    <a:cubicBezTo>
                      <a:pt x="19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8" y="23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6" y="24"/>
                      <a:pt x="16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5" y="22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7" y="19"/>
                      <a:pt x="17" y="19"/>
                    </a:cubicBezTo>
                    <a:cubicBezTo>
                      <a:pt x="17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1" y="19"/>
                      <a:pt x="21" y="18"/>
                      <a:pt x="21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3" y="19"/>
                      <a:pt x="23" y="19"/>
                    </a:cubicBezTo>
                    <a:cubicBezTo>
                      <a:pt x="23" y="19"/>
                      <a:pt x="23" y="20"/>
                      <a:pt x="23" y="20"/>
                    </a:cubicBezTo>
                    <a:cubicBezTo>
                      <a:pt x="23" y="20"/>
                      <a:pt x="23" y="20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8"/>
                      <a:pt x="24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220">
                <a:extLst>
                  <a:ext uri="{FF2B5EF4-FFF2-40B4-BE49-F238E27FC236}">
                    <a16:creationId xmlns:a16="http://schemas.microsoft.com/office/drawing/2014/main" xmlns="" id="{B0FEEFFC-FB07-4BB7-B60C-8C3A4755AF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2654" y="1776145"/>
                <a:ext cx="113963" cy="185037"/>
              </a:xfrm>
              <a:custGeom>
                <a:avLst/>
                <a:gdLst>
                  <a:gd name="T0" fmla="*/ 0 w 26"/>
                  <a:gd name="T1" fmla="*/ 29 h 42"/>
                  <a:gd name="T2" fmla="*/ 0 w 26"/>
                  <a:gd name="T3" fmla="*/ 35 h 42"/>
                  <a:gd name="T4" fmla="*/ 8 w 26"/>
                  <a:gd name="T5" fmla="*/ 42 h 42"/>
                  <a:gd name="T6" fmla="*/ 18 w 26"/>
                  <a:gd name="T7" fmla="*/ 42 h 42"/>
                  <a:gd name="T8" fmla="*/ 26 w 26"/>
                  <a:gd name="T9" fmla="*/ 35 h 42"/>
                  <a:gd name="T10" fmla="*/ 26 w 26"/>
                  <a:gd name="T11" fmla="*/ 29 h 42"/>
                  <a:gd name="T12" fmla="*/ 17 w 26"/>
                  <a:gd name="T13" fmla="*/ 29 h 42"/>
                  <a:gd name="T14" fmla="*/ 17 w 26"/>
                  <a:gd name="T15" fmla="*/ 24 h 42"/>
                  <a:gd name="T16" fmla="*/ 26 w 26"/>
                  <a:gd name="T17" fmla="*/ 24 h 42"/>
                  <a:gd name="T18" fmla="*/ 26 w 26"/>
                  <a:gd name="T19" fmla="*/ 16 h 42"/>
                  <a:gd name="T20" fmla="*/ 17 w 26"/>
                  <a:gd name="T21" fmla="*/ 16 h 42"/>
                  <a:gd name="T22" fmla="*/ 17 w 26"/>
                  <a:gd name="T23" fmla="*/ 10 h 42"/>
                  <a:gd name="T24" fmla="*/ 26 w 26"/>
                  <a:gd name="T25" fmla="*/ 10 h 42"/>
                  <a:gd name="T26" fmla="*/ 26 w 26"/>
                  <a:gd name="T27" fmla="*/ 7 h 42"/>
                  <a:gd name="T28" fmla="*/ 18 w 26"/>
                  <a:gd name="T29" fmla="*/ 0 h 42"/>
                  <a:gd name="T30" fmla="*/ 8 w 26"/>
                  <a:gd name="T31" fmla="*/ 0 h 42"/>
                  <a:gd name="T32" fmla="*/ 0 w 26"/>
                  <a:gd name="T33" fmla="*/ 7 h 42"/>
                  <a:gd name="T34" fmla="*/ 0 w 26"/>
                  <a:gd name="T35" fmla="*/ 10 h 42"/>
                  <a:gd name="T36" fmla="*/ 9 w 26"/>
                  <a:gd name="T37" fmla="*/ 10 h 42"/>
                  <a:gd name="T38" fmla="*/ 9 w 26"/>
                  <a:gd name="T39" fmla="*/ 16 h 42"/>
                  <a:gd name="T40" fmla="*/ 0 w 26"/>
                  <a:gd name="T41" fmla="*/ 16 h 42"/>
                  <a:gd name="T42" fmla="*/ 0 w 26"/>
                  <a:gd name="T43" fmla="*/ 24 h 42"/>
                  <a:gd name="T44" fmla="*/ 9 w 26"/>
                  <a:gd name="T45" fmla="*/ 24 h 42"/>
                  <a:gd name="T46" fmla="*/ 9 w 26"/>
                  <a:gd name="T47" fmla="*/ 29 h 42"/>
                  <a:gd name="T48" fmla="*/ 0 w 26"/>
                  <a:gd name="T49" fmla="*/ 2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" h="42">
                    <a:moveTo>
                      <a:pt x="0" y="29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39"/>
                      <a:pt x="4" y="42"/>
                      <a:pt x="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22" y="42"/>
                      <a:pt x="26" y="39"/>
                      <a:pt x="26" y="35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3"/>
                      <a:pt x="22" y="0"/>
                      <a:pt x="1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9"/>
                      <a:pt x="9" y="29"/>
                      <a:pt x="9" y="29"/>
                    </a:cubicBez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221">
                <a:extLst>
                  <a:ext uri="{FF2B5EF4-FFF2-40B4-BE49-F238E27FC236}">
                    <a16:creationId xmlns:a16="http://schemas.microsoft.com/office/drawing/2014/main" xmlns="" id="{004E1967-AC29-45DD-A2FF-C46FF2C6C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0794" y="1944027"/>
                <a:ext cx="177685" cy="113963"/>
              </a:xfrm>
              <a:custGeom>
                <a:avLst/>
                <a:gdLst>
                  <a:gd name="T0" fmla="*/ 0 w 40"/>
                  <a:gd name="T1" fmla="*/ 1 h 26"/>
                  <a:gd name="T2" fmla="*/ 13 w 40"/>
                  <a:gd name="T3" fmla="*/ 12 h 26"/>
                  <a:gd name="T4" fmla="*/ 17 w 40"/>
                  <a:gd name="T5" fmla="*/ 12 h 26"/>
                  <a:gd name="T6" fmla="*/ 17 w 40"/>
                  <a:gd name="T7" fmla="*/ 20 h 26"/>
                  <a:gd name="T8" fmla="*/ 12 w 40"/>
                  <a:gd name="T9" fmla="*/ 20 h 26"/>
                  <a:gd name="T10" fmla="*/ 12 w 40"/>
                  <a:gd name="T11" fmla="*/ 26 h 26"/>
                  <a:gd name="T12" fmla="*/ 28 w 40"/>
                  <a:gd name="T13" fmla="*/ 26 h 26"/>
                  <a:gd name="T14" fmla="*/ 28 w 40"/>
                  <a:gd name="T15" fmla="*/ 20 h 26"/>
                  <a:gd name="T16" fmla="*/ 23 w 40"/>
                  <a:gd name="T17" fmla="*/ 20 h 26"/>
                  <a:gd name="T18" fmla="*/ 23 w 40"/>
                  <a:gd name="T19" fmla="*/ 12 h 26"/>
                  <a:gd name="T20" fmla="*/ 27 w 40"/>
                  <a:gd name="T21" fmla="*/ 12 h 26"/>
                  <a:gd name="T22" fmla="*/ 40 w 40"/>
                  <a:gd name="T23" fmla="*/ 1 h 26"/>
                  <a:gd name="T24" fmla="*/ 35 w 40"/>
                  <a:gd name="T25" fmla="*/ 0 h 26"/>
                  <a:gd name="T26" fmla="*/ 27 w 40"/>
                  <a:gd name="T27" fmla="*/ 7 h 26"/>
                  <a:gd name="T28" fmla="*/ 13 w 40"/>
                  <a:gd name="T29" fmla="*/ 7 h 26"/>
                  <a:gd name="T30" fmla="*/ 5 w 40"/>
                  <a:gd name="T31" fmla="*/ 0 h 26"/>
                  <a:gd name="T32" fmla="*/ 0 w 40"/>
                  <a:gd name="T33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" h="26">
                    <a:moveTo>
                      <a:pt x="0" y="1"/>
                    </a:moveTo>
                    <a:cubicBezTo>
                      <a:pt x="1" y="7"/>
                      <a:pt x="7" y="12"/>
                      <a:pt x="13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33" y="12"/>
                      <a:pt x="39" y="6"/>
                      <a:pt x="40" y="1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3"/>
                      <a:pt x="31" y="7"/>
                      <a:pt x="27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0" y="7"/>
                      <a:pt x="6" y="4"/>
                      <a:pt x="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222">
                <a:extLst>
                  <a:ext uri="{FF2B5EF4-FFF2-40B4-BE49-F238E27FC236}">
                    <a16:creationId xmlns:a16="http://schemas.microsoft.com/office/drawing/2014/main" xmlns="" id="{98B32BFF-91CF-4C9B-BB99-38C9387839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9236" y="2720939"/>
                <a:ext cx="159304" cy="251210"/>
              </a:xfrm>
              <a:custGeom>
                <a:avLst/>
                <a:gdLst>
                  <a:gd name="T0" fmla="*/ 130 w 130"/>
                  <a:gd name="T1" fmla="*/ 205 h 205"/>
                  <a:gd name="T2" fmla="*/ 115 w 130"/>
                  <a:gd name="T3" fmla="*/ 4 h 205"/>
                  <a:gd name="T4" fmla="*/ 101 w 130"/>
                  <a:gd name="T5" fmla="*/ 0 h 205"/>
                  <a:gd name="T6" fmla="*/ 115 w 130"/>
                  <a:gd name="T7" fmla="*/ 14 h 205"/>
                  <a:gd name="T8" fmla="*/ 115 w 130"/>
                  <a:gd name="T9" fmla="*/ 133 h 205"/>
                  <a:gd name="T10" fmla="*/ 101 w 130"/>
                  <a:gd name="T11" fmla="*/ 148 h 205"/>
                  <a:gd name="T12" fmla="*/ 115 w 130"/>
                  <a:gd name="T13" fmla="*/ 162 h 205"/>
                  <a:gd name="T14" fmla="*/ 101 w 130"/>
                  <a:gd name="T15" fmla="*/ 162 h 205"/>
                  <a:gd name="T16" fmla="*/ 115 w 130"/>
                  <a:gd name="T17" fmla="*/ 173 h 205"/>
                  <a:gd name="T18" fmla="*/ 115 w 130"/>
                  <a:gd name="T19" fmla="*/ 191 h 205"/>
                  <a:gd name="T20" fmla="*/ 101 w 130"/>
                  <a:gd name="T21" fmla="*/ 205 h 205"/>
                  <a:gd name="T22" fmla="*/ 90 w 130"/>
                  <a:gd name="T23" fmla="*/ 4 h 205"/>
                  <a:gd name="T24" fmla="*/ 65 w 130"/>
                  <a:gd name="T25" fmla="*/ 14 h 205"/>
                  <a:gd name="T26" fmla="*/ 101 w 130"/>
                  <a:gd name="T27" fmla="*/ 0 h 205"/>
                  <a:gd name="T28" fmla="*/ 90 w 130"/>
                  <a:gd name="T29" fmla="*/ 0 h 205"/>
                  <a:gd name="T30" fmla="*/ 101 w 130"/>
                  <a:gd name="T31" fmla="*/ 205 h 205"/>
                  <a:gd name="T32" fmla="*/ 90 w 130"/>
                  <a:gd name="T33" fmla="*/ 191 h 205"/>
                  <a:gd name="T34" fmla="*/ 101 w 130"/>
                  <a:gd name="T35" fmla="*/ 173 h 205"/>
                  <a:gd name="T36" fmla="*/ 90 w 130"/>
                  <a:gd name="T37" fmla="*/ 162 h 205"/>
                  <a:gd name="T38" fmla="*/ 101 w 130"/>
                  <a:gd name="T39" fmla="*/ 148 h 205"/>
                  <a:gd name="T40" fmla="*/ 65 w 130"/>
                  <a:gd name="T41" fmla="*/ 133 h 205"/>
                  <a:gd name="T42" fmla="*/ 76 w 130"/>
                  <a:gd name="T43" fmla="*/ 148 h 205"/>
                  <a:gd name="T44" fmla="*/ 76 w 130"/>
                  <a:gd name="T45" fmla="*/ 162 h 205"/>
                  <a:gd name="T46" fmla="*/ 65 w 130"/>
                  <a:gd name="T47" fmla="*/ 173 h 205"/>
                  <a:gd name="T48" fmla="*/ 76 w 130"/>
                  <a:gd name="T49" fmla="*/ 191 h 205"/>
                  <a:gd name="T50" fmla="*/ 65 w 130"/>
                  <a:gd name="T51" fmla="*/ 191 h 205"/>
                  <a:gd name="T52" fmla="*/ 65 w 130"/>
                  <a:gd name="T53" fmla="*/ 4 h 205"/>
                  <a:gd name="T54" fmla="*/ 25 w 130"/>
                  <a:gd name="T55" fmla="*/ 14 h 205"/>
                  <a:gd name="T56" fmla="*/ 65 w 130"/>
                  <a:gd name="T57" fmla="*/ 4 h 205"/>
                  <a:gd name="T58" fmla="*/ 25 w 130"/>
                  <a:gd name="T59" fmla="*/ 205 h 205"/>
                  <a:gd name="T60" fmla="*/ 65 w 130"/>
                  <a:gd name="T61" fmla="*/ 191 h 205"/>
                  <a:gd name="T62" fmla="*/ 50 w 130"/>
                  <a:gd name="T63" fmla="*/ 173 h 205"/>
                  <a:gd name="T64" fmla="*/ 65 w 130"/>
                  <a:gd name="T65" fmla="*/ 162 h 205"/>
                  <a:gd name="T66" fmla="*/ 50 w 130"/>
                  <a:gd name="T67" fmla="*/ 148 h 205"/>
                  <a:gd name="T68" fmla="*/ 65 w 130"/>
                  <a:gd name="T69" fmla="*/ 133 h 205"/>
                  <a:gd name="T70" fmla="*/ 25 w 130"/>
                  <a:gd name="T71" fmla="*/ 148 h 205"/>
                  <a:gd name="T72" fmla="*/ 40 w 130"/>
                  <a:gd name="T73" fmla="*/ 162 h 205"/>
                  <a:gd name="T74" fmla="*/ 25 w 130"/>
                  <a:gd name="T75" fmla="*/ 162 h 205"/>
                  <a:gd name="T76" fmla="*/ 40 w 130"/>
                  <a:gd name="T77" fmla="*/ 173 h 205"/>
                  <a:gd name="T78" fmla="*/ 40 w 130"/>
                  <a:gd name="T79" fmla="*/ 191 h 205"/>
                  <a:gd name="T80" fmla="*/ 25 w 130"/>
                  <a:gd name="T81" fmla="*/ 205 h 205"/>
                  <a:gd name="T82" fmla="*/ 0 w 130"/>
                  <a:gd name="T83" fmla="*/ 4 h 205"/>
                  <a:gd name="T84" fmla="*/ 25 w 130"/>
                  <a:gd name="T85" fmla="*/ 205 h 205"/>
                  <a:gd name="T86" fmla="*/ 14 w 130"/>
                  <a:gd name="T87" fmla="*/ 191 h 205"/>
                  <a:gd name="T88" fmla="*/ 25 w 130"/>
                  <a:gd name="T89" fmla="*/ 173 h 205"/>
                  <a:gd name="T90" fmla="*/ 14 w 130"/>
                  <a:gd name="T91" fmla="*/ 162 h 205"/>
                  <a:gd name="T92" fmla="*/ 25 w 130"/>
                  <a:gd name="T93" fmla="*/ 148 h 205"/>
                  <a:gd name="T94" fmla="*/ 14 w 130"/>
                  <a:gd name="T95" fmla="*/ 133 h 205"/>
                  <a:gd name="T96" fmla="*/ 25 w 130"/>
                  <a:gd name="T97" fmla="*/ 14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0" h="205">
                    <a:moveTo>
                      <a:pt x="101" y="205"/>
                    </a:moveTo>
                    <a:lnTo>
                      <a:pt x="130" y="205"/>
                    </a:lnTo>
                    <a:lnTo>
                      <a:pt x="130" y="4"/>
                    </a:lnTo>
                    <a:lnTo>
                      <a:pt x="115" y="4"/>
                    </a:lnTo>
                    <a:lnTo>
                      <a:pt x="115" y="0"/>
                    </a:lnTo>
                    <a:lnTo>
                      <a:pt x="101" y="0"/>
                    </a:lnTo>
                    <a:lnTo>
                      <a:pt x="101" y="14"/>
                    </a:lnTo>
                    <a:lnTo>
                      <a:pt x="115" y="14"/>
                    </a:lnTo>
                    <a:lnTo>
                      <a:pt x="115" y="133"/>
                    </a:lnTo>
                    <a:lnTo>
                      <a:pt x="115" y="133"/>
                    </a:lnTo>
                    <a:lnTo>
                      <a:pt x="101" y="133"/>
                    </a:lnTo>
                    <a:lnTo>
                      <a:pt x="101" y="148"/>
                    </a:lnTo>
                    <a:lnTo>
                      <a:pt x="115" y="148"/>
                    </a:lnTo>
                    <a:lnTo>
                      <a:pt x="115" y="162"/>
                    </a:lnTo>
                    <a:lnTo>
                      <a:pt x="115" y="162"/>
                    </a:lnTo>
                    <a:lnTo>
                      <a:pt x="101" y="162"/>
                    </a:lnTo>
                    <a:lnTo>
                      <a:pt x="101" y="173"/>
                    </a:lnTo>
                    <a:lnTo>
                      <a:pt x="115" y="173"/>
                    </a:lnTo>
                    <a:lnTo>
                      <a:pt x="115" y="191"/>
                    </a:lnTo>
                    <a:lnTo>
                      <a:pt x="115" y="191"/>
                    </a:lnTo>
                    <a:lnTo>
                      <a:pt x="101" y="191"/>
                    </a:lnTo>
                    <a:lnTo>
                      <a:pt x="101" y="205"/>
                    </a:lnTo>
                    <a:close/>
                    <a:moveTo>
                      <a:pt x="90" y="0"/>
                    </a:moveTo>
                    <a:lnTo>
                      <a:pt x="90" y="4"/>
                    </a:lnTo>
                    <a:lnTo>
                      <a:pt x="65" y="4"/>
                    </a:lnTo>
                    <a:lnTo>
                      <a:pt x="65" y="14"/>
                    </a:lnTo>
                    <a:lnTo>
                      <a:pt x="101" y="14"/>
                    </a:lnTo>
                    <a:lnTo>
                      <a:pt x="101" y="0"/>
                    </a:lnTo>
                    <a:lnTo>
                      <a:pt x="90" y="0"/>
                    </a:lnTo>
                    <a:lnTo>
                      <a:pt x="90" y="0"/>
                    </a:lnTo>
                    <a:close/>
                    <a:moveTo>
                      <a:pt x="65" y="205"/>
                    </a:moveTo>
                    <a:lnTo>
                      <a:pt x="101" y="205"/>
                    </a:lnTo>
                    <a:lnTo>
                      <a:pt x="101" y="191"/>
                    </a:lnTo>
                    <a:lnTo>
                      <a:pt x="90" y="191"/>
                    </a:lnTo>
                    <a:lnTo>
                      <a:pt x="90" y="173"/>
                    </a:lnTo>
                    <a:lnTo>
                      <a:pt x="101" y="173"/>
                    </a:lnTo>
                    <a:lnTo>
                      <a:pt x="101" y="162"/>
                    </a:lnTo>
                    <a:lnTo>
                      <a:pt x="90" y="162"/>
                    </a:lnTo>
                    <a:lnTo>
                      <a:pt x="90" y="148"/>
                    </a:lnTo>
                    <a:lnTo>
                      <a:pt x="101" y="148"/>
                    </a:lnTo>
                    <a:lnTo>
                      <a:pt x="101" y="133"/>
                    </a:lnTo>
                    <a:lnTo>
                      <a:pt x="65" y="133"/>
                    </a:lnTo>
                    <a:lnTo>
                      <a:pt x="65" y="148"/>
                    </a:lnTo>
                    <a:lnTo>
                      <a:pt x="76" y="148"/>
                    </a:lnTo>
                    <a:lnTo>
                      <a:pt x="76" y="162"/>
                    </a:lnTo>
                    <a:lnTo>
                      <a:pt x="76" y="162"/>
                    </a:lnTo>
                    <a:lnTo>
                      <a:pt x="65" y="162"/>
                    </a:lnTo>
                    <a:lnTo>
                      <a:pt x="65" y="173"/>
                    </a:lnTo>
                    <a:lnTo>
                      <a:pt x="76" y="173"/>
                    </a:lnTo>
                    <a:lnTo>
                      <a:pt x="76" y="191"/>
                    </a:lnTo>
                    <a:lnTo>
                      <a:pt x="76" y="191"/>
                    </a:lnTo>
                    <a:lnTo>
                      <a:pt x="65" y="191"/>
                    </a:lnTo>
                    <a:lnTo>
                      <a:pt x="65" y="205"/>
                    </a:lnTo>
                    <a:close/>
                    <a:moveTo>
                      <a:pt x="65" y="4"/>
                    </a:moveTo>
                    <a:lnTo>
                      <a:pt x="25" y="4"/>
                    </a:lnTo>
                    <a:lnTo>
                      <a:pt x="25" y="14"/>
                    </a:lnTo>
                    <a:lnTo>
                      <a:pt x="65" y="14"/>
                    </a:lnTo>
                    <a:lnTo>
                      <a:pt x="65" y="4"/>
                    </a:lnTo>
                    <a:lnTo>
                      <a:pt x="65" y="4"/>
                    </a:lnTo>
                    <a:close/>
                    <a:moveTo>
                      <a:pt x="25" y="205"/>
                    </a:moveTo>
                    <a:lnTo>
                      <a:pt x="65" y="205"/>
                    </a:lnTo>
                    <a:lnTo>
                      <a:pt x="65" y="191"/>
                    </a:lnTo>
                    <a:lnTo>
                      <a:pt x="50" y="191"/>
                    </a:lnTo>
                    <a:lnTo>
                      <a:pt x="50" y="173"/>
                    </a:lnTo>
                    <a:lnTo>
                      <a:pt x="65" y="173"/>
                    </a:lnTo>
                    <a:lnTo>
                      <a:pt x="65" y="162"/>
                    </a:lnTo>
                    <a:lnTo>
                      <a:pt x="50" y="162"/>
                    </a:lnTo>
                    <a:lnTo>
                      <a:pt x="50" y="148"/>
                    </a:lnTo>
                    <a:lnTo>
                      <a:pt x="65" y="148"/>
                    </a:lnTo>
                    <a:lnTo>
                      <a:pt x="65" y="133"/>
                    </a:lnTo>
                    <a:lnTo>
                      <a:pt x="25" y="133"/>
                    </a:lnTo>
                    <a:lnTo>
                      <a:pt x="25" y="148"/>
                    </a:lnTo>
                    <a:lnTo>
                      <a:pt x="40" y="148"/>
                    </a:lnTo>
                    <a:lnTo>
                      <a:pt x="40" y="162"/>
                    </a:lnTo>
                    <a:lnTo>
                      <a:pt x="40" y="162"/>
                    </a:lnTo>
                    <a:lnTo>
                      <a:pt x="25" y="162"/>
                    </a:lnTo>
                    <a:lnTo>
                      <a:pt x="25" y="173"/>
                    </a:lnTo>
                    <a:lnTo>
                      <a:pt x="40" y="173"/>
                    </a:lnTo>
                    <a:lnTo>
                      <a:pt x="40" y="191"/>
                    </a:lnTo>
                    <a:lnTo>
                      <a:pt x="40" y="191"/>
                    </a:lnTo>
                    <a:lnTo>
                      <a:pt x="25" y="191"/>
                    </a:lnTo>
                    <a:lnTo>
                      <a:pt x="25" y="205"/>
                    </a:lnTo>
                    <a:close/>
                    <a:moveTo>
                      <a:pt x="25" y="4"/>
                    </a:moveTo>
                    <a:lnTo>
                      <a:pt x="0" y="4"/>
                    </a:lnTo>
                    <a:lnTo>
                      <a:pt x="0" y="205"/>
                    </a:lnTo>
                    <a:lnTo>
                      <a:pt x="25" y="205"/>
                    </a:lnTo>
                    <a:lnTo>
                      <a:pt x="25" y="191"/>
                    </a:lnTo>
                    <a:lnTo>
                      <a:pt x="14" y="191"/>
                    </a:lnTo>
                    <a:lnTo>
                      <a:pt x="14" y="173"/>
                    </a:lnTo>
                    <a:lnTo>
                      <a:pt x="25" y="173"/>
                    </a:lnTo>
                    <a:lnTo>
                      <a:pt x="25" y="162"/>
                    </a:lnTo>
                    <a:lnTo>
                      <a:pt x="14" y="162"/>
                    </a:lnTo>
                    <a:lnTo>
                      <a:pt x="14" y="148"/>
                    </a:lnTo>
                    <a:lnTo>
                      <a:pt x="25" y="148"/>
                    </a:lnTo>
                    <a:lnTo>
                      <a:pt x="25" y="133"/>
                    </a:lnTo>
                    <a:lnTo>
                      <a:pt x="14" y="133"/>
                    </a:lnTo>
                    <a:lnTo>
                      <a:pt x="14" y="14"/>
                    </a:lnTo>
                    <a:lnTo>
                      <a:pt x="25" y="14"/>
                    </a:lnTo>
                    <a:lnTo>
                      <a:pt x="25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223">
                <a:extLst>
                  <a:ext uri="{FF2B5EF4-FFF2-40B4-BE49-F238E27FC236}">
                    <a16:creationId xmlns:a16="http://schemas.microsoft.com/office/drawing/2014/main" xmlns="" id="{0F3F5E97-767C-4D6D-88D7-6F43780F49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8865" y="1497977"/>
                <a:ext cx="145824" cy="145824"/>
              </a:xfrm>
              <a:custGeom>
                <a:avLst/>
                <a:gdLst>
                  <a:gd name="T0" fmla="*/ 16 w 33"/>
                  <a:gd name="T1" fmla="*/ 31 h 33"/>
                  <a:gd name="T2" fmla="*/ 19 w 33"/>
                  <a:gd name="T3" fmla="*/ 31 h 33"/>
                  <a:gd name="T4" fmla="*/ 20 w 33"/>
                  <a:gd name="T5" fmla="*/ 33 h 33"/>
                  <a:gd name="T6" fmla="*/ 26 w 33"/>
                  <a:gd name="T7" fmla="*/ 31 h 33"/>
                  <a:gd name="T8" fmla="*/ 25 w 33"/>
                  <a:gd name="T9" fmla="*/ 29 h 33"/>
                  <a:gd name="T10" fmla="*/ 28 w 33"/>
                  <a:gd name="T11" fmla="*/ 25 h 33"/>
                  <a:gd name="T12" fmla="*/ 30 w 33"/>
                  <a:gd name="T13" fmla="*/ 26 h 33"/>
                  <a:gd name="T14" fmla="*/ 33 w 33"/>
                  <a:gd name="T15" fmla="*/ 20 h 33"/>
                  <a:gd name="T16" fmla="*/ 30 w 33"/>
                  <a:gd name="T17" fmla="*/ 19 h 33"/>
                  <a:gd name="T18" fmla="*/ 30 w 33"/>
                  <a:gd name="T19" fmla="*/ 14 h 33"/>
                  <a:gd name="T20" fmla="*/ 33 w 33"/>
                  <a:gd name="T21" fmla="*/ 13 h 33"/>
                  <a:gd name="T22" fmla="*/ 30 w 33"/>
                  <a:gd name="T23" fmla="*/ 8 h 33"/>
                  <a:gd name="T24" fmla="*/ 28 w 33"/>
                  <a:gd name="T25" fmla="*/ 9 h 33"/>
                  <a:gd name="T26" fmla="*/ 24 w 33"/>
                  <a:gd name="T27" fmla="*/ 5 h 33"/>
                  <a:gd name="T28" fmla="*/ 25 w 33"/>
                  <a:gd name="T29" fmla="*/ 3 h 33"/>
                  <a:gd name="T30" fmla="*/ 20 w 33"/>
                  <a:gd name="T31" fmla="*/ 0 h 33"/>
                  <a:gd name="T32" fmla="*/ 19 w 33"/>
                  <a:gd name="T33" fmla="*/ 3 h 33"/>
                  <a:gd name="T34" fmla="*/ 16 w 33"/>
                  <a:gd name="T35" fmla="*/ 3 h 33"/>
                  <a:gd name="T36" fmla="*/ 16 w 33"/>
                  <a:gd name="T37" fmla="*/ 7 h 33"/>
                  <a:gd name="T38" fmla="*/ 25 w 33"/>
                  <a:gd name="T39" fmla="*/ 13 h 33"/>
                  <a:gd name="T40" fmla="*/ 20 w 33"/>
                  <a:gd name="T41" fmla="*/ 26 h 33"/>
                  <a:gd name="T42" fmla="*/ 16 w 33"/>
                  <a:gd name="T43" fmla="*/ 26 h 33"/>
                  <a:gd name="T44" fmla="*/ 16 w 33"/>
                  <a:gd name="T45" fmla="*/ 26 h 33"/>
                  <a:gd name="T46" fmla="*/ 16 w 33"/>
                  <a:gd name="T47" fmla="*/ 31 h 33"/>
                  <a:gd name="T48" fmla="*/ 2 w 33"/>
                  <a:gd name="T49" fmla="*/ 20 h 33"/>
                  <a:gd name="T50" fmla="*/ 0 w 33"/>
                  <a:gd name="T51" fmla="*/ 21 h 33"/>
                  <a:gd name="T52" fmla="*/ 2 w 33"/>
                  <a:gd name="T53" fmla="*/ 26 h 33"/>
                  <a:gd name="T54" fmla="*/ 5 w 33"/>
                  <a:gd name="T55" fmla="*/ 25 h 33"/>
                  <a:gd name="T56" fmla="*/ 8 w 33"/>
                  <a:gd name="T57" fmla="*/ 29 h 33"/>
                  <a:gd name="T58" fmla="*/ 7 w 33"/>
                  <a:gd name="T59" fmla="*/ 31 h 33"/>
                  <a:gd name="T60" fmla="*/ 13 w 33"/>
                  <a:gd name="T61" fmla="*/ 33 h 33"/>
                  <a:gd name="T62" fmla="*/ 14 w 33"/>
                  <a:gd name="T63" fmla="*/ 31 h 33"/>
                  <a:gd name="T64" fmla="*/ 16 w 33"/>
                  <a:gd name="T65" fmla="*/ 31 h 33"/>
                  <a:gd name="T66" fmla="*/ 16 w 33"/>
                  <a:gd name="T67" fmla="*/ 26 h 33"/>
                  <a:gd name="T68" fmla="*/ 8 w 33"/>
                  <a:gd name="T69" fmla="*/ 21 h 33"/>
                  <a:gd name="T70" fmla="*/ 13 w 33"/>
                  <a:gd name="T71" fmla="*/ 8 h 33"/>
                  <a:gd name="T72" fmla="*/ 13 w 33"/>
                  <a:gd name="T73" fmla="*/ 8 h 33"/>
                  <a:gd name="T74" fmla="*/ 16 w 33"/>
                  <a:gd name="T75" fmla="*/ 7 h 33"/>
                  <a:gd name="T76" fmla="*/ 16 w 33"/>
                  <a:gd name="T77" fmla="*/ 7 h 33"/>
                  <a:gd name="T78" fmla="*/ 16 w 33"/>
                  <a:gd name="T79" fmla="*/ 3 h 33"/>
                  <a:gd name="T80" fmla="*/ 14 w 33"/>
                  <a:gd name="T81" fmla="*/ 3 h 33"/>
                  <a:gd name="T82" fmla="*/ 13 w 33"/>
                  <a:gd name="T83" fmla="*/ 1 h 33"/>
                  <a:gd name="T84" fmla="*/ 7 w 33"/>
                  <a:gd name="T85" fmla="*/ 3 h 33"/>
                  <a:gd name="T86" fmla="*/ 8 w 33"/>
                  <a:gd name="T87" fmla="*/ 5 h 33"/>
                  <a:gd name="T88" fmla="*/ 5 w 33"/>
                  <a:gd name="T89" fmla="*/ 9 h 33"/>
                  <a:gd name="T90" fmla="*/ 2 w 33"/>
                  <a:gd name="T91" fmla="*/ 8 h 33"/>
                  <a:gd name="T92" fmla="*/ 0 w 33"/>
                  <a:gd name="T93" fmla="*/ 14 h 33"/>
                  <a:gd name="T94" fmla="*/ 2 w 33"/>
                  <a:gd name="T95" fmla="*/ 15 h 33"/>
                  <a:gd name="T96" fmla="*/ 2 w 33"/>
                  <a:gd name="T97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" h="33">
                    <a:moveTo>
                      <a:pt x="16" y="31"/>
                    </a:moveTo>
                    <a:cubicBezTo>
                      <a:pt x="17" y="31"/>
                      <a:pt x="18" y="31"/>
                      <a:pt x="19" y="31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6" y="28"/>
                      <a:pt x="27" y="26"/>
                      <a:pt x="28" y="25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1" y="18"/>
                      <a:pt x="31" y="16"/>
                      <a:pt x="30" y="14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7" y="7"/>
                      <a:pt x="26" y="6"/>
                      <a:pt x="24" y="5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3"/>
                      <a:pt x="17" y="3"/>
                      <a:pt x="16" y="3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20" y="7"/>
                      <a:pt x="24" y="10"/>
                      <a:pt x="25" y="13"/>
                    </a:cubicBezTo>
                    <a:cubicBezTo>
                      <a:pt x="27" y="18"/>
                      <a:pt x="25" y="24"/>
                      <a:pt x="20" y="26"/>
                    </a:cubicBezTo>
                    <a:cubicBezTo>
                      <a:pt x="19" y="26"/>
                      <a:pt x="18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lnTo>
                      <a:pt x="16" y="31"/>
                    </a:lnTo>
                    <a:close/>
                    <a:moveTo>
                      <a:pt x="2" y="20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7"/>
                      <a:pt x="7" y="28"/>
                      <a:pt x="8" y="29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5" y="31"/>
                      <a:pt x="16" y="31"/>
                      <a:pt x="16" y="3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3" y="26"/>
                      <a:pt x="9" y="24"/>
                      <a:pt x="8" y="21"/>
                    </a:cubicBezTo>
                    <a:cubicBezTo>
                      <a:pt x="5" y="16"/>
                      <a:pt x="8" y="10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4" y="8"/>
                      <a:pt x="15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3"/>
                      <a:pt x="14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6"/>
                      <a:pt x="6" y="7"/>
                      <a:pt x="5" y="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6"/>
                      <a:pt x="2" y="18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224">
                <a:extLst>
                  <a:ext uri="{FF2B5EF4-FFF2-40B4-BE49-F238E27FC236}">
                    <a16:creationId xmlns:a16="http://schemas.microsoft.com/office/drawing/2014/main" xmlns="" id="{B59389D6-B87A-43E9-8856-453C835408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6873" y="1241865"/>
                <a:ext cx="25734" cy="30635"/>
              </a:xfrm>
              <a:custGeom>
                <a:avLst/>
                <a:gdLst>
                  <a:gd name="T0" fmla="*/ 0 w 6"/>
                  <a:gd name="T1" fmla="*/ 0 h 7"/>
                  <a:gd name="T2" fmla="*/ 2 w 6"/>
                  <a:gd name="T3" fmla="*/ 7 h 7"/>
                  <a:gd name="T4" fmla="*/ 6 w 6"/>
                  <a:gd name="T5" fmla="*/ 0 h 7"/>
                  <a:gd name="T6" fmla="*/ 0 w 6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cubicBezTo>
                      <a:pt x="0" y="3"/>
                      <a:pt x="1" y="5"/>
                      <a:pt x="2" y="7"/>
                    </a:cubicBezTo>
                    <a:cubicBezTo>
                      <a:pt x="5" y="5"/>
                      <a:pt x="6" y="3"/>
                      <a:pt x="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225">
                <a:extLst>
                  <a:ext uri="{FF2B5EF4-FFF2-40B4-BE49-F238E27FC236}">
                    <a16:creationId xmlns:a16="http://schemas.microsoft.com/office/drawing/2014/main" xmlns="" id="{4A53E251-2388-43F1-922D-A5060EE1B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6873" y="1197751"/>
                <a:ext cx="25734" cy="34312"/>
              </a:xfrm>
              <a:custGeom>
                <a:avLst/>
                <a:gdLst>
                  <a:gd name="T0" fmla="*/ 2 w 6"/>
                  <a:gd name="T1" fmla="*/ 0 h 8"/>
                  <a:gd name="T2" fmla="*/ 0 w 6"/>
                  <a:gd name="T3" fmla="*/ 8 h 8"/>
                  <a:gd name="T4" fmla="*/ 6 w 6"/>
                  <a:gd name="T5" fmla="*/ 8 h 8"/>
                  <a:gd name="T6" fmla="*/ 2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2" y="0"/>
                    </a:moveTo>
                    <a:cubicBezTo>
                      <a:pt x="1" y="2"/>
                      <a:pt x="0" y="5"/>
                      <a:pt x="0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5"/>
                      <a:pt x="5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: Shape 226">
                <a:extLst>
                  <a:ext uri="{FF2B5EF4-FFF2-40B4-BE49-F238E27FC236}">
                    <a16:creationId xmlns:a16="http://schemas.microsoft.com/office/drawing/2014/main" xmlns="" id="{BEC03BAF-38BA-4AE1-A411-3F1F95013F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4816" y="1184271"/>
                <a:ext cx="25734" cy="47791"/>
              </a:xfrm>
              <a:custGeom>
                <a:avLst/>
                <a:gdLst>
                  <a:gd name="T0" fmla="*/ 0 w 6"/>
                  <a:gd name="T1" fmla="*/ 0 h 11"/>
                  <a:gd name="T2" fmla="*/ 0 w 6"/>
                  <a:gd name="T3" fmla="*/ 11 h 11"/>
                  <a:gd name="T4" fmla="*/ 3 w 6"/>
                  <a:gd name="T5" fmla="*/ 11 h 11"/>
                  <a:gd name="T6" fmla="*/ 6 w 6"/>
                  <a:gd name="T7" fmla="*/ 2 h 11"/>
                  <a:gd name="T8" fmla="*/ 0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7"/>
                      <a:pt x="4" y="4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227">
                <a:extLst>
                  <a:ext uri="{FF2B5EF4-FFF2-40B4-BE49-F238E27FC236}">
                    <a16:creationId xmlns:a16="http://schemas.microsoft.com/office/drawing/2014/main" xmlns="" id="{7786D4C7-9ADE-4B59-B07F-B83D5743C6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955" y="1241865"/>
                <a:ext cx="26959" cy="44115"/>
              </a:xfrm>
              <a:custGeom>
                <a:avLst/>
                <a:gdLst>
                  <a:gd name="T0" fmla="*/ 6 w 6"/>
                  <a:gd name="T1" fmla="*/ 10 h 10"/>
                  <a:gd name="T2" fmla="*/ 6 w 6"/>
                  <a:gd name="T3" fmla="*/ 0 h 10"/>
                  <a:gd name="T4" fmla="*/ 3 w 6"/>
                  <a:gd name="T5" fmla="*/ 0 h 10"/>
                  <a:gd name="T6" fmla="*/ 0 w 6"/>
                  <a:gd name="T7" fmla="*/ 8 h 10"/>
                  <a:gd name="T8" fmla="*/ 6 w 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6" y="1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2" y="6"/>
                      <a:pt x="0" y="8"/>
                    </a:cubicBezTo>
                    <a:cubicBezTo>
                      <a:pt x="2" y="9"/>
                      <a:pt x="4" y="10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228">
                <a:extLst>
                  <a:ext uri="{FF2B5EF4-FFF2-40B4-BE49-F238E27FC236}">
                    <a16:creationId xmlns:a16="http://schemas.microsoft.com/office/drawing/2014/main" xmlns="" id="{4C91B8A3-F47D-429B-87D7-5E1270176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955" y="1184271"/>
                <a:ext cx="26959" cy="47791"/>
              </a:xfrm>
              <a:custGeom>
                <a:avLst/>
                <a:gdLst>
                  <a:gd name="T0" fmla="*/ 3 w 6"/>
                  <a:gd name="T1" fmla="*/ 11 h 11"/>
                  <a:gd name="T2" fmla="*/ 6 w 6"/>
                  <a:gd name="T3" fmla="*/ 11 h 11"/>
                  <a:gd name="T4" fmla="*/ 6 w 6"/>
                  <a:gd name="T5" fmla="*/ 0 h 11"/>
                  <a:gd name="T6" fmla="*/ 0 w 6"/>
                  <a:gd name="T7" fmla="*/ 2 h 11"/>
                  <a:gd name="T8" fmla="*/ 3 w 6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3" y="11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2" y="1"/>
                      <a:pt x="0" y="2"/>
                    </a:cubicBezTo>
                    <a:cubicBezTo>
                      <a:pt x="2" y="4"/>
                      <a:pt x="3" y="7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229">
                <a:extLst>
                  <a:ext uri="{FF2B5EF4-FFF2-40B4-BE49-F238E27FC236}">
                    <a16:creationId xmlns:a16="http://schemas.microsoft.com/office/drawing/2014/main" xmlns="" id="{BFE64742-72D9-4EBB-88FE-65F67D44B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0898" y="1241865"/>
                <a:ext cx="26959" cy="30635"/>
              </a:xfrm>
              <a:custGeom>
                <a:avLst/>
                <a:gdLst>
                  <a:gd name="T0" fmla="*/ 4 w 6"/>
                  <a:gd name="T1" fmla="*/ 7 h 7"/>
                  <a:gd name="T2" fmla="*/ 6 w 6"/>
                  <a:gd name="T3" fmla="*/ 0 h 7"/>
                  <a:gd name="T4" fmla="*/ 0 w 6"/>
                  <a:gd name="T5" fmla="*/ 0 h 7"/>
                  <a:gd name="T6" fmla="*/ 4 w 6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4" y="7"/>
                    </a:moveTo>
                    <a:cubicBezTo>
                      <a:pt x="5" y="5"/>
                      <a:pt x="6" y="3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1" y="5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230">
                <a:extLst>
                  <a:ext uri="{FF2B5EF4-FFF2-40B4-BE49-F238E27FC236}">
                    <a16:creationId xmlns:a16="http://schemas.microsoft.com/office/drawing/2014/main" xmlns="" id="{B52A9CF4-597B-403E-8801-CA0074FA56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0898" y="1197751"/>
                <a:ext cx="26959" cy="34312"/>
              </a:xfrm>
              <a:custGeom>
                <a:avLst/>
                <a:gdLst>
                  <a:gd name="T0" fmla="*/ 4 w 6"/>
                  <a:gd name="T1" fmla="*/ 0 h 8"/>
                  <a:gd name="T2" fmla="*/ 0 w 6"/>
                  <a:gd name="T3" fmla="*/ 8 h 8"/>
                  <a:gd name="T4" fmla="*/ 6 w 6"/>
                  <a:gd name="T5" fmla="*/ 8 h 8"/>
                  <a:gd name="T6" fmla="*/ 4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4" y="0"/>
                    </a:moveTo>
                    <a:cubicBezTo>
                      <a:pt x="1" y="2"/>
                      <a:pt x="0" y="5"/>
                      <a:pt x="0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5"/>
                      <a:pt x="5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231">
                <a:extLst>
                  <a:ext uri="{FF2B5EF4-FFF2-40B4-BE49-F238E27FC236}">
                    <a16:creationId xmlns:a16="http://schemas.microsoft.com/office/drawing/2014/main" xmlns="" id="{3F50AADB-7866-4566-A8DD-7D644BF7B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4816" y="1241865"/>
                <a:ext cx="25734" cy="44115"/>
              </a:xfrm>
              <a:custGeom>
                <a:avLst/>
                <a:gdLst>
                  <a:gd name="T0" fmla="*/ 0 w 6"/>
                  <a:gd name="T1" fmla="*/ 10 h 10"/>
                  <a:gd name="T2" fmla="*/ 6 w 6"/>
                  <a:gd name="T3" fmla="*/ 8 h 10"/>
                  <a:gd name="T4" fmla="*/ 3 w 6"/>
                  <a:gd name="T5" fmla="*/ 0 h 10"/>
                  <a:gd name="T6" fmla="*/ 0 w 6"/>
                  <a:gd name="T7" fmla="*/ 0 h 10"/>
                  <a:gd name="T8" fmla="*/ 0 w 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cubicBezTo>
                      <a:pt x="2" y="10"/>
                      <a:pt x="4" y="9"/>
                      <a:pt x="6" y="8"/>
                    </a:cubicBezTo>
                    <a:cubicBezTo>
                      <a:pt x="4" y="6"/>
                      <a:pt x="3" y="3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Freeform: Shape 232">
                <a:extLst>
                  <a:ext uri="{FF2B5EF4-FFF2-40B4-BE49-F238E27FC236}">
                    <a16:creationId xmlns:a16="http://schemas.microsoft.com/office/drawing/2014/main" xmlns="" id="{6AC845E4-6972-4495-A885-03BA442A1B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3498" y="972275"/>
                <a:ext cx="115189" cy="110287"/>
              </a:xfrm>
              <a:custGeom>
                <a:avLst/>
                <a:gdLst>
                  <a:gd name="T0" fmla="*/ 26 w 26"/>
                  <a:gd name="T1" fmla="*/ 10 h 25"/>
                  <a:gd name="T2" fmla="*/ 21 w 26"/>
                  <a:gd name="T3" fmla="*/ 12 h 25"/>
                  <a:gd name="T4" fmla="*/ 19 w 26"/>
                  <a:gd name="T5" fmla="*/ 12 h 25"/>
                  <a:gd name="T6" fmla="*/ 18 w 26"/>
                  <a:gd name="T7" fmla="*/ 9 h 25"/>
                  <a:gd name="T8" fmla="*/ 19 w 26"/>
                  <a:gd name="T9" fmla="*/ 8 h 25"/>
                  <a:gd name="T10" fmla="*/ 24 w 26"/>
                  <a:gd name="T11" fmla="*/ 6 h 25"/>
                  <a:gd name="T12" fmla="*/ 22 w 26"/>
                  <a:gd name="T13" fmla="*/ 3 h 25"/>
                  <a:gd name="T14" fmla="*/ 19 w 26"/>
                  <a:gd name="T15" fmla="*/ 2 h 25"/>
                  <a:gd name="T16" fmla="*/ 18 w 26"/>
                  <a:gd name="T17" fmla="*/ 6 h 25"/>
                  <a:gd name="T18" fmla="*/ 16 w 26"/>
                  <a:gd name="T19" fmla="*/ 9 h 25"/>
                  <a:gd name="T20" fmla="*/ 16 w 26"/>
                  <a:gd name="T21" fmla="*/ 5 h 25"/>
                  <a:gd name="T22" fmla="*/ 14 w 26"/>
                  <a:gd name="T23" fmla="*/ 4 h 25"/>
                  <a:gd name="T24" fmla="*/ 14 w 26"/>
                  <a:gd name="T25" fmla="*/ 2 h 25"/>
                  <a:gd name="T26" fmla="*/ 13 w 26"/>
                  <a:gd name="T27" fmla="*/ 2 h 25"/>
                  <a:gd name="T28" fmla="*/ 13 w 26"/>
                  <a:gd name="T29" fmla="*/ 4 h 25"/>
                  <a:gd name="T30" fmla="*/ 11 w 26"/>
                  <a:gd name="T31" fmla="*/ 5 h 25"/>
                  <a:gd name="T32" fmla="*/ 11 w 26"/>
                  <a:gd name="T33" fmla="*/ 9 h 25"/>
                  <a:gd name="T34" fmla="*/ 9 w 26"/>
                  <a:gd name="T35" fmla="*/ 6 h 25"/>
                  <a:gd name="T36" fmla="*/ 8 w 26"/>
                  <a:gd name="T37" fmla="*/ 2 h 25"/>
                  <a:gd name="T38" fmla="*/ 5 w 26"/>
                  <a:gd name="T39" fmla="*/ 3 h 25"/>
                  <a:gd name="T40" fmla="*/ 2 w 26"/>
                  <a:gd name="T41" fmla="*/ 6 h 25"/>
                  <a:gd name="T42" fmla="*/ 8 w 26"/>
                  <a:gd name="T43" fmla="*/ 8 h 25"/>
                  <a:gd name="T44" fmla="*/ 9 w 26"/>
                  <a:gd name="T45" fmla="*/ 9 h 25"/>
                  <a:gd name="T46" fmla="*/ 8 w 26"/>
                  <a:gd name="T47" fmla="*/ 12 h 25"/>
                  <a:gd name="T48" fmla="*/ 6 w 26"/>
                  <a:gd name="T49" fmla="*/ 12 h 25"/>
                  <a:gd name="T50" fmla="*/ 1 w 26"/>
                  <a:gd name="T51" fmla="*/ 10 h 25"/>
                  <a:gd name="T52" fmla="*/ 0 w 26"/>
                  <a:gd name="T53" fmla="*/ 13 h 25"/>
                  <a:gd name="T54" fmla="*/ 2 w 26"/>
                  <a:gd name="T55" fmla="*/ 17 h 25"/>
                  <a:gd name="T56" fmla="*/ 5 w 26"/>
                  <a:gd name="T57" fmla="*/ 14 h 25"/>
                  <a:gd name="T58" fmla="*/ 9 w 26"/>
                  <a:gd name="T59" fmla="*/ 13 h 25"/>
                  <a:gd name="T60" fmla="*/ 6 w 26"/>
                  <a:gd name="T61" fmla="*/ 16 h 25"/>
                  <a:gd name="T62" fmla="*/ 7 w 26"/>
                  <a:gd name="T63" fmla="*/ 18 h 25"/>
                  <a:gd name="T64" fmla="*/ 6 w 26"/>
                  <a:gd name="T65" fmla="*/ 19 h 25"/>
                  <a:gd name="T66" fmla="*/ 7 w 26"/>
                  <a:gd name="T67" fmla="*/ 20 h 25"/>
                  <a:gd name="T68" fmla="*/ 8 w 26"/>
                  <a:gd name="T69" fmla="*/ 19 h 25"/>
                  <a:gd name="T70" fmla="*/ 10 w 26"/>
                  <a:gd name="T71" fmla="*/ 19 h 25"/>
                  <a:gd name="T72" fmla="*/ 13 w 26"/>
                  <a:gd name="T73" fmla="*/ 16 h 25"/>
                  <a:gd name="T74" fmla="*/ 12 w 26"/>
                  <a:gd name="T75" fmla="*/ 21 h 25"/>
                  <a:gd name="T76" fmla="*/ 9 w 26"/>
                  <a:gd name="T77" fmla="*/ 24 h 25"/>
                  <a:gd name="T78" fmla="*/ 13 w 26"/>
                  <a:gd name="T79" fmla="*/ 25 h 25"/>
                  <a:gd name="T80" fmla="*/ 16 w 26"/>
                  <a:gd name="T81" fmla="*/ 25 h 25"/>
                  <a:gd name="T82" fmla="*/ 14 w 26"/>
                  <a:gd name="T83" fmla="*/ 20 h 25"/>
                  <a:gd name="T84" fmla="*/ 14 w 26"/>
                  <a:gd name="T85" fmla="*/ 18 h 25"/>
                  <a:gd name="T86" fmla="*/ 17 w 26"/>
                  <a:gd name="T87" fmla="*/ 17 h 25"/>
                  <a:gd name="T88" fmla="*/ 18 w 26"/>
                  <a:gd name="T89" fmla="*/ 18 h 25"/>
                  <a:gd name="T90" fmla="*/ 20 w 26"/>
                  <a:gd name="T91" fmla="*/ 24 h 25"/>
                  <a:gd name="T92" fmla="*/ 23 w 26"/>
                  <a:gd name="T93" fmla="*/ 21 h 25"/>
                  <a:gd name="T94" fmla="*/ 24 w 26"/>
                  <a:gd name="T95" fmla="*/ 18 h 25"/>
                  <a:gd name="T96" fmla="*/ 20 w 26"/>
                  <a:gd name="T97" fmla="*/ 17 h 25"/>
                  <a:gd name="T98" fmla="*/ 17 w 26"/>
                  <a:gd name="T99" fmla="*/ 15 h 25"/>
                  <a:gd name="T100" fmla="*/ 20 w 26"/>
                  <a:gd name="T101" fmla="*/ 15 h 25"/>
                  <a:gd name="T102" fmla="*/ 22 w 26"/>
                  <a:gd name="T103" fmla="*/ 13 h 25"/>
                  <a:gd name="T104" fmla="*/ 24 w 26"/>
                  <a:gd name="T105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6" h="25">
                    <a:moveTo>
                      <a:pt x="26" y="12"/>
                    </a:moveTo>
                    <a:cubicBezTo>
                      <a:pt x="24" y="12"/>
                      <a:pt x="24" y="12"/>
                      <a:pt x="24" y="12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0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5" y="9"/>
                      <a:pt x="14" y="9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9" y="11"/>
                      <a:pt x="9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4"/>
                      <a:pt x="10" y="14"/>
                      <a:pt x="10" y="1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2" y="16"/>
                      <a:pt x="13" y="16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6"/>
                      <a:pt x="15" y="16"/>
                      <a:pt x="16" y="16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4"/>
                      <a:pt x="17" y="14"/>
                      <a:pt x="17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6" y="13"/>
                      <a:pt x="26" y="13"/>
                      <a:pt x="26" y="13"/>
                    </a:cubicBezTo>
                    <a:lnTo>
                      <a:pt x="26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: Shape 233">
                <a:extLst>
                  <a:ext uri="{FF2B5EF4-FFF2-40B4-BE49-F238E27FC236}">
                    <a16:creationId xmlns:a16="http://schemas.microsoft.com/office/drawing/2014/main" xmlns="" id="{ACCC81B8-030A-4441-BDBD-94C518097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5408" y="2124163"/>
                <a:ext cx="220574" cy="164205"/>
              </a:xfrm>
              <a:custGeom>
                <a:avLst/>
                <a:gdLst>
                  <a:gd name="T0" fmla="*/ 25 w 50"/>
                  <a:gd name="T1" fmla="*/ 0 h 37"/>
                  <a:gd name="T2" fmla="*/ 0 w 50"/>
                  <a:gd name="T3" fmla="*/ 25 h 37"/>
                  <a:gd name="T4" fmla="*/ 3 w 50"/>
                  <a:gd name="T5" fmla="*/ 37 h 37"/>
                  <a:gd name="T6" fmla="*/ 3 w 50"/>
                  <a:gd name="T7" fmla="*/ 30 h 37"/>
                  <a:gd name="T8" fmla="*/ 4 w 50"/>
                  <a:gd name="T9" fmla="*/ 27 h 37"/>
                  <a:gd name="T10" fmla="*/ 4 w 50"/>
                  <a:gd name="T11" fmla="*/ 25 h 37"/>
                  <a:gd name="T12" fmla="*/ 25 w 50"/>
                  <a:gd name="T13" fmla="*/ 4 h 37"/>
                  <a:gd name="T14" fmla="*/ 46 w 50"/>
                  <a:gd name="T15" fmla="*/ 25 h 37"/>
                  <a:gd name="T16" fmla="*/ 46 w 50"/>
                  <a:gd name="T17" fmla="*/ 27 h 37"/>
                  <a:gd name="T18" fmla="*/ 47 w 50"/>
                  <a:gd name="T19" fmla="*/ 30 h 37"/>
                  <a:gd name="T20" fmla="*/ 47 w 50"/>
                  <a:gd name="T21" fmla="*/ 37 h 37"/>
                  <a:gd name="T22" fmla="*/ 50 w 50"/>
                  <a:gd name="T23" fmla="*/ 25 h 37"/>
                  <a:gd name="T24" fmla="*/ 25 w 50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37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29"/>
                      <a:pt x="1" y="33"/>
                      <a:pt x="3" y="37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29"/>
                      <a:pt x="3" y="28"/>
                      <a:pt x="4" y="27"/>
                    </a:cubicBezTo>
                    <a:cubicBezTo>
                      <a:pt x="4" y="26"/>
                      <a:pt x="4" y="26"/>
                      <a:pt x="4" y="25"/>
                    </a:cubicBezTo>
                    <a:cubicBezTo>
                      <a:pt x="4" y="14"/>
                      <a:pt x="13" y="4"/>
                      <a:pt x="25" y="4"/>
                    </a:cubicBezTo>
                    <a:cubicBezTo>
                      <a:pt x="36" y="4"/>
                      <a:pt x="46" y="14"/>
                      <a:pt x="46" y="25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7" y="29"/>
                      <a:pt x="47" y="30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9" y="34"/>
                      <a:pt x="50" y="29"/>
                      <a:pt x="50" y="25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234">
                <a:extLst>
                  <a:ext uri="{FF2B5EF4-FFF2-40B4-BE49-F238E27FC236}">
                    <a16:creationId xmlns:a16="http://schemas.microsoft.com/office/drawing/2014/main" xmlns="" id="{01B0311B-A15E-420F-A681-0E48C36485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2564" y="2234450"/>
                <a:ext cx="49017" cy="89455"/>
              </a:xfrm>
              <a:custGeom>
                <a:avLst/>
                <a:gdLst>
                  <a:gd name="T0" fmla="*/ 1 w 11"/>
                  <a:gd name="T1" fmla="*/ 4 h 20"/>
                  <a:gd name="T2" fmla="*/ 0 w 11"/>
                  <a:gd name="T3" fmla="*/ 5 h 20"/>
                  <a:gd name="T4" fmla="*/ 0 w 11"/>
                  <a:gd name="T5" fmla="*/ 12 h 20"/>
                  <a:gd name="T6" fmla="*/ 0 w 11"/>
                  <a:gd name="T7" fmla="*/ 15 h 20"/>
                  <a:gd name="T8" fmla="*/ 8 w 11"/>
                  <a:gd name="T9" fmla="*/ 20 h 20"/>
                  <a:gd name="T10" fmla="*/ 11 w 11"/>
                  <a:gd name="T11" fmla="*/ 20 h 20"/>
                  <a:gd name="T12" fmla="*/ 11 w 11"/>
                  <a:gd name="T13" fmla="*/ 0 h 20"/>
                  <a:gd name="T14" fmla="*/ 8 w 11"/>
                  <a:gd name="T15" fmla="*/ 0 h 20"/>
                  <a:gd name="T16" fmla="*/ 1 w 11"/>
                  <a:gd name="T1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1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8"/>
                      <a:pt x="4" y="20"/>
                      <a:pt x="8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1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235">
                <a:extLst>
                  <a:ext uri="{FF2B5EF4-FFF2-40B4-BE49-F238E27FC236}">
                    <a16:creationId xmlns:a16="http://schemas.microsoft.com/office/drawing/2014/main" xmlns="" id="{8C34D9A7-2603-4C93-B8C9-65A24F2AEB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6134" y="2234450"/>
                <a:ext cx="47791" cy="89455"/>
              </a:xfrm>
              <a:custGeom>
                <a:avLst/>
                <a:gdLst>
                  <a:gd name="T0" fmla="*/ 11 w 11"/>
                  <a:gd name="T1" fmla="*/ 15 h 20"/>
                  <a:gd name="T2" fmla="*/ 11 w 11"/>
                  <a:gd name="T3" fmla="*/ 12 h 20"/>
                  <a:gd name="T4" fmla="*/ 11 w 11"/>
                  <a:gd name="T5" fmla="*/ 5 h 20"/>
                  <a:gd name="T6" fmla="*/ 11 w 11"/>
                  <a:gd name="T7" fmla="*/ 5 h 20"/>
                  <a:gd name="T8" fmla="*/ 4 w 11"/>
                  <a:gd name="T9" fmla="*/ 0 h 20"/>
                  <a:gd name="T10" fmla="*/ 0 w 11"/>
                  <a:gd name="T11" fmla="*/ 0 h 20"/>
                  <a:gd name="T12" fmla="*/ 0 w 11"/>
                  <a:gd name="T13" fmla="*/ 20 h 20"/>
                  <a:gd name="T14" fmla="*/ 4 w 11"/>
                  <a:gd name="T15" fmla="*/ 20 h 20"/>
                  <a:gd name="T16" fmla="*/ 11 w 11"/>
                  <a:gd name="T17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11" y="15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7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8" y="20"/>
                      <a:pt x="11" y="18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236">
                <a:extLst>
                  <a:ext uri="{FF2B5EF4-FFF2-40B4-BE49-F238E27FC236}">
                    <a16:creationId xmlns:a16="http://schemas.microsoft.com/office/drawing/2014/main" xmlns="" id="{D8236DAB-B2D6-467E-AE2C-A61405F81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2668" y="3687789"/>
                <a:ext cx="177685" cy="164205"/>
              </a:xfrm>
              <a:custGeom>
                <a:avLst/>
                <a:gdLst>
                  <a:gd name="T0" fmla="*/ 32 w 40"/>
                  <a:gd name="T1" fmla="*/ 16 h 37"/>
                  <a:gd name="T2" fmla="*/ 31 w 40"/>
                  <a:gd name="T3" fmla="*/ 13 h 37"/>
                  <a:gd name="T4" fmla="*/ 25 w 40"/>
                  <a:gd name="T5" fmla="*/ 14 h 37"/>
                  <a:gd name="T6" fmla="*/ 25 w 40"/>
                  <a:gd name="T7" fmla="*/ 9 h 37"/>
                  <a:gd name="T8" fmla="*/ 21 w 40"/>
                  <a:gd name="T9" fmla="*/ 11 h 37"/>
                  <a:gd name="T10" fmla="*/ 19 w 40"/>
                  <a:gd name="T11" fmla="*/ 5 h 37"/>
                  <a:gd name="T12" fmla="*/ 16 w 40"/>
                  <a:gd name="T13" fmla="*/ 6 h 37"/>
                  <a:gd name="T14" fmla="*/ 17 w 40"/>
                  <a:gd name="T15" fmla="*/ 12 h 37"/>
                  <a:gd name="T16" fmla="*/ 13 w 40"/>
                  <a:gd name="T17" fmla="*/ 6 h 37"/>
                  <a:gd name="T18" fmla="*/ 12 w 40"/>
                  <a:gd name="T19" fmla="*/ 0 h 37"/>
                  <a:gd name="T20" fmla="*/ 7 w 40"/>
                  <a:gd name="T21" fmla="*/ 2 h 37"/>
                  <a:gd name="T22" fmla="*/ 3 w 40"/>
                  <a:gd name="T23" fmla="*/ 7 h 37"/>
                  <a:gd name="T24" fmla="*/ 11 w 40"/>
                  <a:gd name="T25" fmla="*/ 10 h 37"/>
                  <a:gd name="T26" fmla="*/ 14 w 40"/>
                  <a:gd name="T27" fmla="*/ 12 h 37"/>
                  <a:gd name="T28" fmla="*/ 12 w 40"/>
                  <a:gd name="T29" fmla="*/ 16 h 37"/>
                  <a:gd name="T30" fmla="*/ 9 w 40"/>
                  <a:gd name="T31" fmla="*/ 16 h 37"/>
                  <a:gd name="T32" fmla="*/ 1 w 40"/>
                  <a:gd name="T33" fmla="*/ 12 h 37"/>
                  <a:gd name="T34" fmla="*/ 0 w 40"/>
                  <a:gd name="T35" fmla="*/ 18 h 37"/>
                  <a:gd name="T36" fmla="*/ 2 w 40"/>
                  <a:gd name="T37" fmla="*/ 23 h 37"/>
                  <a:gd name="T38" fmla="*/ 7 w 40"/>
                  <a:gd name="T39" fmla="*/ 19 h 37"/>
                  <a:gd name="T40" fmla="*/ 14 w 40"/>
                  <a:gd name="T41" fmla="*/ 18 h 37"/>
                  <a:gd name="T42" fmla="*/ 9 w 40"/>
                  <a:gd name="T43" fmla="*/ 22 h 37"/>
                  <a:gd name="T44" fmla="*/ 10 w 40"/>
                  <a:gd name="T45" fmla="*/ 25 h 37"/>
                  <a:gd name="T46" fmla="*/ 8 w 40"/>
                  <a:gd name="T47" fmla="*/ 27 h 37"/>
                  <a:gd name="T48" fmla="*/ 10 w 40"/>
                  <a:gd name="T49" fmla="*/ 29 h 37"/>
                  <a:gd name="T50" fmla="*/ 12 w 40"/>
                  <a:gd name="T51" fmla="*/ 27 h 37"/>
                  <a:gd name="T52" fmla="*/ 15 w 40"/>
                  <a:gd name="T53" fmla="*/ 28 h 37"/>
                  <a:gd name="T54" fmla="*/ 19 w 40"/>
                  <a:gd name="T55" fmla="*/ 23 h 37"/>
                  <a:gd name="T56" fmla="*/ 18 w 40"/>
                  <a:gd name="T57" fmla="*/ 30 h 37"/>
                  <a:gd name="T58" fmla="*/ 14 w 40"/>
                  <a:gd name="T59" fmla="*/ 35 h 37"/>
                  <a:gd name="T60" fmla="*/ 19 w 40"/>
                  <a:gd name="T61" fmla="*/ 37 h 37"/>
                  <a:gd name="T62" fmla="*/ 25 w 40"/>
                  <a:gd name="T63" fmla="*/ 36 h 37"/>
                  <a:gd name="T64" fmla="*/ 21 w 40"/>
                  <a:gd name="T65" fmla="*/ 28 h 37"/>
                  <a:gd name="T66" fmla="*/ 21 w 40"/>
                  <a:gd name="T67" fmla="*/ 25 h 37"/>
                  <a:gd name="T68" fmla="*/ 25 w 40"/>
                  <a:gd name="T69" fmla="*/ 24 h 37"/>
                  <a:gd name="T70" fmla="*/ 27 w 40"/>
                  <a:gd name="T71" fmla="*/ 26 h 37"/>
                  <a:gd name="T72" fmla="*/ 31 w 40"/>
                  <a:gd name="T73" fmla="*/ 34 h 37"/>
                  <a:gd name="T74" fmla="*/ 35 w 40"/>
                  <a:gd name="T75" fmla="*/ 30 h 37"/>
                  <a:gd name="T76" fmla="*/ 37 w 40"/>
                  <a:gd name="T77" fmla="*/ 25 h 37"/>
                  <a:gd name="T78" fmla="*/ 31 w 40"/>
                  <a:gd name="T79" fmla="*/ 24 h 37"/>
                  <a:gd name="T80" fmla="*/ 25 w 40"/>
                  <a:gd name="T81" fmla="*/ 21 h 37"/>
                  <a:gd name="T82" fmla="*/ 31 w 40"/>
                  <a:gd name="T83" fmla="*/ 21 h 37"/>
                  <a:gd name="T84" fmla="*/ 33 w 40"/>
                  <a:gd name="T85" fmla="*/ 18 h 37"/>
                  <a:gd name="T86" fmla="*/ 36 w 40"/>
                  <a:gd name="T87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0" h="37">
                    <a:moveTo>
                      <a:pt x="34" y="15"/>
                    </a:moveTo>
                    <a:cubicBezTo>
                      <a:pt x="33" y="16"/>
                      <a:pt x="33" y="16"/>
                      <a:pt x="33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1" y="13"/>
                      <a:pt x="31" y="13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5"/>
                      <a:pt x="26" y="14"/>
                      <a:pt x="25" y="14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8" y="11"/>
                      <a:pt x="27" y="10"/>
                      <a:pt x="25" y="9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3" y="11"/>
                      <a:pt x="22" y="11"/>
                      <a:pt x="21" y="11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7"/>
                      <a:pt x="20" y="6"/>
                      <a:pt x="19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11"/>
                      <a:pt x="17" y="11"/>
                      <a:pt x="17" y="12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5"/>
                      <a:pt x="14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9"/>
                      <a:pt x="15" y="20"/>
                      <a:pt x="15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3"/>
                      <a:pt x="18" y="23"/>
                      <a:pt x="19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3"/>
                      <a:pt x="23" y="23"/>
                      <a:pt x="24" y="22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6" y="20"/>
                      <a:pt x="26" y="19"/>
                      <a:pt x="26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7" y="17"/>
                      <a:pt x="36" y="16"/>
                      <a:pt x="34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Freeform: Shape 237">
                <a:extLst>
                  <a:ext uri="{FF2B5EF4-FFF2-40B4-BE49-F238E27FC236}">
                    <a16:creationId xmlns:a16="http://schemas.microsoft.com/office/drawing/2014/main" xmlns="" id="{385D3973-62F2-4D9D-9715-791EEE1A5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9114" y="1475919"/>
                <a:ext cx="115189" cy="113963"/>
              </a:xfrm>
              <a:custGeom>
                <a:avLst/>
                <a:gdLst>
                  <a:gd name="T0" fmla="*/ 25 w 26"/>
                  <a:gd name="T1" fmla="*/ 10 h 26"/>
                  <a:gd name="T2" fmla="*/ 20 w 26"/>
                  <a:gd name="T3" fmla="*/ 12 h 26"/>
                  <a:gd name="T4" fmla="*/ 18 w 26"/>
                  <a:gd name="T5" fmla="*/ 12 h 26"/>
                  <a:gd name="T6" fmla="*/ 17 w 26"/>
                  <a:gd name="T7" fmla="*/ 10 h 26"/>
                  <a:gd name="T8" fmla="*/ 18 w 26"/>
                  <a:gd name="T9" fmla="*/ 8 h 26"/>
                  <a:gd name="T10" fmla="*/ 24 w 26"/>
                  <a:gd name="T11" fmla="*/ 6 h 26"/>
                  <a:gd name="T12" fmla="*/ 21 w 26"/>
                  <a:gd name="T13" fmla="*/ 3 h 26"/>
                  <a:gd name="T14" fmla="*/ 18 w 26"/>
                  <a:gd name="T15" fmla="*/ 2 h 26"/>
                  <a:gd name="T16" fmla="*/ 17 w 26"/>
                  <a:gd name="T17" fmla="*/ 6 h 26"/>
                  <a:gd name="T18" fmla="*/ 15 w 26"/>
                  <a:gd name="T19" fmla="*/ 10 h 26"/>
                  <a:gd name="T20" fmla="*/ 15 w 26"/>
                  <a:gd name="T21" fmla="*/ 6 h 26"/>
                  <a:gd name="T22" fmla="*/ 13 w 26"/>
                  <a:gd name="T23" fmla="*/ 5 h 26"/>
                  <a:gd name="T24" fmla="*/ 13 w 26"/>
                  <a:gd name="T25" fmla="*/ 3 h 26"/>
                  <a:gd name="T26" fmla="*/ 12 w 26"/>
                  <a:gd name="T27" fmla="*/ 3 h 26"/>
                  <a:gd name="T28" fmla="*/ 12 w 26"/>
                  <a:gd name="T29" fmla="*/ 5 h 26"/>
                  <a:gd name="T30" fmla="*/ 10 w 26"/>
                  <a:gd name="T31" fmla="*/ 6 h 26"/>
                  <a:gd name="T32" fmla="*/ 10 w 26"/>
                  <a:gd name="T33" fmla="*/ 10 h 26"/>
                  <a:gd name="T34" fmla="*/ 8 w 26"/>
                  <a:gd name="T35" fmla="*/ 6 h 26"/>
                  <a:gd name="T36" fmla="*/ 7 w 26"/>
                  <a:gd name="T37" fmla="*/ 2 h 26"/>
                  <a:gd name="T38" fmla="*/ 4 w 26"/>
                  <a:gd name="T39" fmla="*/ 3 h 26"/>
                  <a:gd name="T40" fmla="*/ 2 w 26"/>
                  <a:gd name="T41" fmla="*/ 6 h 26"/>
                  <a:gd name="T42" fmla="*/ 7 w 26"/>
                  <a:gd name="T43" fmla="*/ 8 h 26"/>
                  <a:gd name="T44" fmla="*/ 8 w 26"/>
                  <a:gd name="T45" fmla="*/ 10 h 26"/>
                  <a:gd name="T46" fmla="*/ 7 w 26"/>
                  <a:gd name="T47" fmla="*/ 12 h 26"/>
                  <a:gd name="T48" fmla="*/ 5 w 26"/>
                  <a:gd name="T49" fmla="*/ 12 h 26"/>
                  <a:gd name="T50" fmla="*/ 0 w 26"/>
                  <a:gd name="T51" fmla="*/ 10 h 26"/>
                  <a:gd name="T52" fmla="*/ 0 w 26"/>
                  <a:gd name="T53" fmla="*/ 14 h 26"/>
                  <a:gd name="T54" fmla="*/ 1 w 26"/>
                  <a:gd name="T55" fmla="*/ 17 h 26"/>
                  <a:gd name="T56" fmla="*/ 4 w 26"/>
                  <a:gd name="T57" fmla="*/ 15 h 26"/>
                  <a:gd name="T58" fmla="*/ 9 w 26"/>
                  <a:gd name="T59" fmla="*/ 14 h 26"/>
                  <a:gd name="T60" fmla="*/ 6 w 26"/>
                  <a:gd name="T61" fmla="*/ 16 h 26"/>
                  <a:gd name="T62" fmla="*/ 6 w 26"/>
                  <a:gd name="T63" fmla="*/ 18 h 26"/>
                  <a:gd name="T64" fmla="*/ 5 w 26"/>
                  <a:gd name="T65" fmla="*/ 20 h 26"/>
                  <a:gd name="T66" fmla="*/ 6 w 26"/>
                  <a:gd name="T67" fmla="*/ 21 h 26"/>
                  <a:gd name="T68" fmla="*/ 7 w 26"/>
                  <a:gd name="T69" fmla="*/ 19 h 26"/>
                  <a:gd name="T70" fmla="*/ 9 w 26"/>
                  <a:gd name="T71" fmla="*/ 20 h 26"/>
                  <a:gd name="T72" fmla="*/ 12 w 26"/>
                  <a:gd name="T73" fmla="*/ 17 h 26"/>
                  <a:gd name="T74" fmla="*/ 11 w 26"/>
                  <a:gd name="T75" fmla="*/ 21 h 26"/>
                  <a:gd name="T76" fmla="*/ 9 w 26"/>
                  <a:gd name="T77" fmla="*/ 25 h 26"/>
                  <a:gd name="T78" fmla="*/ 12 w 26"/>
                  <a:gd name="T79" fmla="*/ 26 h 26"/>
                  <a:gd name="T80" fmla="*/ 16 w 26"/>
                  <a:gd name="T81" fmla="*/ 26 h 26"/>
                  <a:gd name="T82" fmla="*/ 13 w 26"/>
                  <a:gd name="T83" fmla="*/ 20 h 26"/>
                  <a:gd name="T84" fmla="*/ 13 w 26"/>
                  <a:gd name="T85" fmla="*/ 18 h 26"/>
                  <a:gd name="T86" fmla="*/ 16 w 26"/>
                  <a:gd name="T87" fmla="*/ 17 h 26"/>
                  <a:gd name="T88" fmla="*/ 17 w 26"/>
                  <a:gd name="T89" fmla="*/ 19 h 26"/>
                  <a:gd name="T90" fmla="*/ 19 w 26"/>
                  <a:gd name="T91" fmla="*/ 24 h 26"/>
                  <a:gd name="T92" fmla="*/ 22 w 26"/>
                  <a:gd name="T93" fmla="*/ 22 h 26"/>
                  <a:gd name="T94" fmla="*/ 24 w 26"/>
                  <a:gd name="T95" fmla="*/ 18 h 26"/>
                  <a:gd name="T96" fmla="*/ 19 w 26"/>
                  <a:gd name="T97" fmla="*/ 18 h 26"/>
                  <a:gd name="T98" fmla="*/ 16 w 26"/>
                  <a:gd name="T99" fmla="*/ 15 h 26"/>
                  <a:gd name="T100" fmla="*/ 20 w 26"/>
                  <a:gd name="T101" fmla="*/ 16 h 26"/>
                  <a:gd name="T102" fmla="*/ 21 w 26"/>
                  <a:gd name="T103" fmla="*/ 14 h 26"/>
                  <a:gd name="T104" fmla="*/ 23 w 26"/>
                  <a:gd name="T105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6" h="26">
                    <a:moveTo>
                      <a:pt x="26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1"/>
                      <a:pt x="16" y="11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4" y="9"/>
                      <a:pt x="13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9"/>
                      <a:pt x="11" y="10"/>
                      <a:pt x="10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2"/>
                      <a:pt x="9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5"/>
                      <a:pt x="9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1" y="17"/>
                      <a:pt x="11" y="17"/>
                      <a:pt x="12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7"/>
                      <a:pt x="14" y="17"/>
                      <a:pt x="15" y="16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4"/>
                      <a:pt x="17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6" y="14"/>
                      <a:pt x="26" y="14"/>
                      <a:pt x="26" y="14"/>
                    </a:cubicBezTo>
                    <a:lnTo>
                      <a:pt x="26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238">
                <a:extLst>
                  <a:ext uri="{FF2B5EF4-FFF2-40B4-BE49-F238E27FC236}">
                    <a16:creationId xmlns:a16="http://schemas.microsoft.com/office/drawing/2014/main" xmlns="" id="{43741B5B-51F1-4F4B-B5E1-D9F595ED2F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4072" y="3984339"/>
                <a:ext cx="278169" cy="136021"/>
              </a:xfrm>
              <a:custGeom>
                <a:avLst/>
                <a:gdLst>
                  <a:gd name="T0" fmla="*/ 54 w 63"/>
                  <a:gd name="T1" fmla="*/ 22 h 31"/>
                  <a:gd name="T2" fmla="*/ 63 w 63"/>
                  <a:gd name="T3" fmla="*/ 11 h 31"/>
                  <a:gd name="T4" fmla="*/ 54 w 63"/>
                  <a:gd name="T5" fmla="*/ 0 h 31"/>
                  <a:gd name="T6" fmla="*/ 54 w 63"/>
                  <a:gd name="T7" fmla="*/ 5 h 31"/>
                  <a:gd name="T8" fmla="*/ 58 w 63"/>
                  <a:gd name="T9" fmla="*/ 11 h 31"/>
                  <a:gd name="T10" fmla="*/ 54 w 63"/>
                  <a:gd name="T11" fmla="*/ 17 h 31"/>
                  <a:gd name="T12" fmla="*/ 54 w 63"/>
                  <a:gd name="T13" fmla="*/ 22 h 31"/>
                  <a:gd name="T14" fmla="*/ 26 w 63"/>
                  <a:gd name="T15" fmla="*/ 31 h 31"/>
                  <a:gd name="T16" fmla="*/ 47 w 63"/>
                  <a:gd name="T17" fmla="*/ 21 h 31"/>
                  <a:gd name="T18" fmla="*/ 52 w 63"/>
                  <a:gd name="T19" fmla="*/ 22 h 31"/>
                  <a:gd name="T20" fmla="*/ 54 w 63"/>
                  <a:gd name="T21" fmla="*/ 22 h 31"/>
                  <a:gd name="T22" fmla="*/ 54 w 63"/>
                  <a:gd name="T23" fmla="*/ 17 h 31"/>
                  <a:gd name="T24" fmla="*/ 52 w 63"/>
                  <a:gd name="T25" fmla="*/ 17 h 31"/>
                  <a:gd name="T26" fmla="*/ 50 w 63"/>
                  <a:gd name="T27" fmla="*/ 17 h 31"/>
                  <a:gd name="T28" fmla="*/ 53 w 63"/>
                  <a:gd name="T29" fmla="*/ 5 h 31"/>
                  <a:gd name="T30" fmla="*/ 53 w 63"/>
                  <a:gd name="T31" fmla="*/ 5 h 31"/>
                  <a:gd name="T32" fmla="*/ 53 w 63"/>
                  <a:gd name="T33" fmla="*/ 5 h 31"/>
                  <a:gd name="T34" fmla="*/ 54 w 63"/>
                  <a:gd name="T35" fmla="*/ 5 h 31"/>
                  <a:gd name="T36" fmla="*/ 54 w 63"/>
                  <a:gd name="T37" fmla="*/ 0 h 31"/>
                  <a:gd name="T38" fmla="*/ 52 w 63"/>
                  <a:gd name="T39" fmla="*/ 0 h 31"/>
                  <a:gd name="T40" fmla="*/ 52 w 63"/>
                  <a:gd name="T41" fmla="*/ 0 h 31"/>
                  <a:gd name="T42" fmla="*/ 0 w 63"/>
                  <a:gd name="T43" fmla="*/ 0 h 31"/>
                  <a:gd name="T44" fmla="*/ 0 w 63"/>
                  <a:gd name="T45" fmla="*/ 5 h 31"/>
                  <a:gd name="T46" fmla="*/ 26 w 63"/>
                  <a:gd name="T4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3" h="31">
                    <a:moveTo>
                      <a:pt x="54" y="22"/>
                    </a:moveTo>
                    <a:cubicBezTo>
                      <a:pt x="59" y="21"/>
                      <a:pt x="63" y="16"/>
                      <a:pt x="63" y="11"/>
                    </a:cubicBezTo>
                    <a:cubicBezTo>
                      <a:pt x="63" y="5"/>
                      <a:pt x="59" y="1"/>
                      <a:pt x="54" y="0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6" y="6"/>
                      <a:pt x="58" y="8"/>
                      <a:pt x="58" y="11"/>
                    </a:cubicBezTo>
                    <a:cubicBezTo>
                      <a:pt x="58" y="14"/>
                      <a:pt x="56" y="16"/>
                      <a:pt x="54" y="17"/>
                    </a:cubicBezTo>
                    <a:lnTo>
                      <a:pt x="54" y="22"/>
                    </a:lnTo>
                    <a:close/>
                    <a:moveTo>
                      <a:pt x="26" y="31"/>
                    </a:moveTo>
                    <a:cubicBezTo>
                      <a:pt x="35" y="31"/>
                      <a:pt x="42" y="27"/>
                      <a:pt x="47" y="21"/>
                    </a:cubicBezTo>
                    <a:cubicBezTo>
                      <a:pt x="49" y="22"/>
                      <a:pt x="50" y="22"/>
                      <a:pt x="52" y="22"/>
                    </a:cubicBezTo>
                    <a:cubicBezTo>
                      <a:pt x="53" y="22"/>
                      <a:pt x="53" y="22"/>
                      <a:pt x="54" y="22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3" y="17"/>
                      <a:pt x="53" y="17"/>
                      <a:pt x="52" y="17"/>
                    </a:cubicBezTo>
                    <a:cubicBezTo>
                      <a:pt x="51" y="17"/>
                      <a:pt x="50" y="17"/>
                      <a:pt x="50" y="17"/>
                    </a:cubicBezTo>
                    <a:cubicBezTo>
                      <a:pt x="52" y="13"/>
                      <a:pt x="53" y="9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4" y="5"/>
                      <a:pt x="54" y="5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3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0" y="19"/>
                      <a:pt x="12" y="31"/>
                      <a:pt x="26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Rectangle 239">
                <a:extLst>
                  <a:ext uri="{FF2B5EF4-FFF2-40B4-BE49-F238E27FC236}">
                    <a16:creationId xmlns:a16="http://schemas.microsoft.com/office/drawing/2014/main" xmlns="" id="{B339328E-7B64-4679-A3ED-28AB34CE7B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4072" y="4133840"/>
                <a:ext cx="251210" cy="2205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Freeform: Shape 240">
                <a:extLst>
                  <a:ext uri="{FF2B5EF4-FFF2-40B4-BE49-F238E27FC236}">
                    <a16:creationId xmlns:a16="http://schemas.microsoft.com/office/drawing/2014/main" xmlns="" id="{5A9F05E6-57F1-472D-8E03-1D317A096F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1666" y="3921843"/>
                <a:ext cx="44115" cy="52693"/>
              </a:xfrm>
              <a:custGeom>
                <a:avLst/>
                <a:gdLst>
                  <a:gd name="T0" fmla="*/ 3 w 10"/>
                  <a:gd name="T1" fmla="*/ 6 h 12"/>
                  <a:gd name="T2" fmla="*/ 5 w 10"/>
                  <a:gd name="T3" fmla="*/ 11 h 12"/>
                  <a:gd name="T4" fmla="*/ 9 w 10"/>
                  <a:gd name="T5" fmla="*/ 2 h 12"/>
                  <a:gd name="T6" fmla="*/ 9 w 10"/>
                  <a:gd name="T7" fmla="*/ 0 h 12"/>
                  <a:gd name="T8" fmla="*/ 3 w 10"/>
                  <a:gd name="T9" fmla="*/ 1 h 12"/>
                  <a:gd name="T10" fmla="*/ 3 w 10"/>
                  <a:gd name="T1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2">
                    <a:moveTo>
                      <a:pt x="3" y="6"/>
                    </a:moveTo>
                    <a:cubicBezTo>
                      <a:pt x="0" y="7"/>
                      <a:pt x="2" y="12"/>
                      <a:pt x="5" y="11"/>
                    </a:cubicBezTo>
                    <a:cubicBezTo>
                      <a:pt x="9" y="9"/>
                      <a:pt x="10" y="5"/>
                      <a:pt x="9" y="2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7" y="1"/>
                      <a:pt x="5" y="1"/>
                      <a:pt x="3" y="1"/>
                    </a:cubicBezTo>
                    <a:cubicBezTo>
                      <a:pt x="4" y="3"/>
                      <a:pt x="5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: Shape 241">
                <a:extLst>
                  <a:ext uri="{FF2B5EF4-FFF2-40B4-BE49-F238E27FC236}">
                    <a16:creationId xmlns:a16="http://schemas.microsoft.com/office/drawing/2014/main" xmlns="" id="{3A6FC884-A5CE-4FE0-888E-92071B650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7839" y="3908364"/>
                <a:ext cx="44115" cy="66172"/>
              </a:xfrm>
              <a:custGeom>
                <a:avLst/>
                <a:gdLst>
                  <a:gd name="T0" fmla="*/ 3 w 10"/>
                  <a:gd name="T1" fmla="*/ 9 h 15"/>
                  <a:gd name="T2" fmla="*/ 5 w 10"/>
                  <a:gd name="T3" fmla="*/ 14 h 15"/>
                  <a:gd name="T4" fmla="*/ 9 w 10"/>
                  <a:gd name="T5" fmla="*/ 5 h 15"/>
                  <a:gd name="T6" fmla="*/ 7 w 10"/>
                  <a:gd name="T7" fmla="*/ 0 h 15"/>
                  <a:gd name="T8" fmla="*/ 2 w 10"/>
                  <a:gd name="T9" fmla="*/ 1 h 15"/>
                  <a:gd name="T10" fmla="*/ 3 w 10"/>
                  <a:gd name="T11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5">
                    <a:moveTo>
                      <a:pt x="3" y="9"/>
                    </a:moveTo>
                    <a:cubicBezTo>
                      <a:pt x="0" y="10"/>
                      <a:pt x="2" y="15"/>
                      <a:pt x="5" y="14"/>
                    </a:cubicBezTo>
                    <a:cubicBezTo>
                      <a:pt x="9" y="12"/>
                      <a:pt x="10" y="8"/>
                      <a:pt x="9" y="5"/>
                    </a:cubicBezTo>
                    <a:cubicBezTo>
                      <a:pt x="9" y="3"/>
                      <a:pt x="8" y="2"/>
                      <a:pt x="7" y="0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3" y="4"/>
                      <a:pt x="5" y="8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242">
                <a:extLst>
                  <a:ext uri="{FF2B5EF4-FFF2-40B4-BE49-F238E27FC236}">
                    <a16:creationId xmlns:a16="http://schemas.microsoft.com/office/drawing/2014/main" xmlns="" id="{A8BD877A-D4B0-46B5-A745-13C14A5785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5037" y="3467215"/>
                <a:ext cx="75976" cy="35537"/>
              </a:xfrm>
              <a:custGeom>
                <a:avLst/>
                <a:gdLst>
                  <a:gd name="T0" fmla="*/ 0 w 62"/>
                  <a:gd name="T1" fmla="*/ 18 h 29"/>
                  <a:gd name="T2" fmla="*/ 22 w 62"/>
                  <a:gd name="T3" fmla="*/ 29 h 29"/>
                  <a:gd name="T4" fmla="*/ 62 w 62"/>
                  <a:gd name="T5" fmla="*/ 29 h 29"/>
                  <a:gd name="T6" fmla="*/ 7 w 62"/>
                  <a:gd name="T7" fmla="*/ 0 h 29"/>
                  <a:gd name="T8" fmla="*/ 0 w 62"/>
                  <a:gd name="T9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9">
                    <a:moveTo>
                      <a:pt x="0" y="18"/>
                    </a:moveTo>
                    <a:lnTo>
                      <a:pt x="22" y="29"/>
                    </a:lnTo>
                    <a:lnTo>
                      <a:pt x="62" y="29"/>
                    </a:lnTo>
                    <a:lnTo>
                      <a:pt x="7" y="0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Freeform: Shape 243">
                <a:extLst>
                  <a:ext uri="{FF2B5EF4-FFF2-40B4-BE49-F238E27FC236}">
                    <a16:creationId xmlns:a16="http://schemas.microsoft.com/office/drawing/2014/main" xmlns="" id="{FE51A85C-CAAD-4DA0-9402-6793099F8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5037" y="3506428"/>
                <a:ext cx="186263" cy="93131"/>
              </a:xfrm>
              <a:custGeom>
                <a:avLst/>
                <a:gdLst>
                  <a:gd name="T0" fmla="*/ 62 w 152"/>
                  <a:gd name="T1" fmla="*/ 76 h 76"/>
                  <a:gd name="T2" fmla="*/ 123 w 152"/>
                  <a:gd name="T3" fmla="*/ 76 h 76"/>
                  <a:gd name="T4" fmla="*/ 123 w 152"/>
                  <a:gd name="T5" fmla="*/ 62 h 76"/>
                  <a:gd name="T6" fmla="*/ 152 w 152"/>
                  <a:gd name="T7" fmla="*/ 62 h 76"/>
                  <a:gd name="T8" fmla="*/ 152 w 152"/>
                  <a:gd name="T9" fmla="*/ 15 h 76"/>
                  <a:gd name="T10" fmla="*/ 123 w 152"/>
                  <a:gd name="T11" fmla="*/ 15 h 76"/>
                  <a:gd name="T12" fmla="*/ 123 w 152"/>
                  <a:gd name="T13" fmla="*/ 0 h 76"/>
                  <a:gd name="T14" fmla="*/ 69 w 152"/>
                  <a:gd name="T15" fmla="*/ 0 h 76"/>
                  <a:gd name="T16" fmla="*/ 62 w 152"/>
                  <a:gd name="T17" fmla="*/ 0 h 76"/>
                  <a:gd name="T18" fmla="*/ 62 w 152"/>
                  <a:gd name="T19" fmla="*/ 29 h 76"/>
                  <a:gd name="T20" fmla="*/ 90 w 152"/>
                  <a:gd name="T21" fmla="*/ 29 h 76"/>
                  <a:gd name="T22" fmla="*/ 90 w 152"/>
                  <a:gd name="T23" fmla="*/ 47 h 76"/>
                  <a:gd name="T24" fmla="*/ 62 w 152"/>
                  <a:gd name="T25" fmla="*/ 47 h 76"/>
                  <a:gd name="T26" fmla="*/ 62 w 152"/>
                  <a:gd name="T27" fmla="*/ 76 h 76"/>
                  <a:gd name="T28" fmla="*/ 0 w 152"/>
                  <a:gd name="T29" fmla="*/ 76 h 76"/>
                  <a:gd name="T30" fmla="*/ 62 w 152"/>
                  <a:gd name="T31" fmla="*/ 76 h 76"/>
                  <a:gd name="T32" fmla="*/ 62 w 152"/>
                  <a:gd name="T33" fmla="*/ 47 h 76"/>
                  <a:gd name="T34" fmla="*/ 29 w 152"/>
                  <a:gd name="T35" fmla="*/ 47 h 76"/>
                  <a:gd name="T36" fmla="*/ 29 w 152"/>
                  <a:gd name="T37" fmla="*/ 29 h 76"/>
                  <a:gd name="T38" fmla="*/ 29 w 152"/>
                  <a:gd name="T39" fmla="*/ 29 h 76"/>
                  <a:gd name="T40" fmla="*/ 62 w 152"/>
                  <a:gd name="T41" fmla="*/ 29 h 76"/>
                  <a:gd name="T42" fmla="*/ 62 w 152"/>
                  <a:gd name="T43" fmla="*/ 0 h 76"/>
                  <a:gd name="T44" fmla="*/ 33 w 152"/>
                  <a:gd name="T45" fmla="*/ 0 h 76"/>
                  <a:gd name="T46" fmla="*/ 0 w 152"/>
                  <a:gd name="T47" fmla="*/ 0 h 76"/>
                  <a:gd name="T48" fmla="*/ 0 w 152"/>
                  <a:gd name="T4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76">
                    <a:moveTo>
                      <a:pt x="62" y="76"/>
                    </a:moveTo>
                    <a:lnTo>
                      <a:pt x="123" y="76"/>
                    </a:lnTo>
                    <a:lnTo>
                      <a:pt x="123" y="62"/>
                    </a:lnTo>
                    <a:lnTo>
                      <a:pt x="152" y="62"/>
                    </a:lnTo>
                    <a:lnTo>
                      <a:pt x="152" y="15"/>
                    </a:lnTo>
                    <a:lnTo>
                      <a:pt x="123" y="15"/>
                    </a:lnTo>
                    <a:lnTo>
                      <a:pt x="123" y="0"/>
                    </a:lnTo>
                    <a:lnTo>
                      <a:pt x="69" y="0"/>
                    </a:lnTo>
                    <a:lnTo>
                      <a:pt x="62" y="0"/>
                    </a:lnTo>
                    <a:lnTo>
                      <a:pt x="62" y="29"/>
                    </a:lnTo>
                    <a:lnTo>
                      <a:pt x="90" y="29"/>
                    </a:lnTo>
                    <a:lnTo>
                      <a:pt x="90" y="47"/>
                    </a:lnTo>
                    <a:lnTo>
                      <a:pt x="62" y="47"/>
                    </a:lnTo>
                    <a:lnTo>
                      <a:pt x="62" y="76"/>
                    </a:lnTo>
                    <a:close/>
                    <a:moveTo>
                      <a:pt x="0" y="76"/>
                    </a:moveTo>
                    <a:lnTo>
                      <a:pt x="62" y="76"/>
                    </a:lnTo>
                    <a:lnTo>
                      <a:pt x="62" y="47"/>
                    </a:lnTo>
                    <a:lnTo>
                      <a:pt x="29" y="47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62" y="29"/>
                    </a:lnTo>
                    <a:lnTo>
                      <a:pt x="62" y="0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0" y="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: Shape 244">
                <a:extLst>
                  <a:ext uri="{FF2B5EF4-FFF2-40B4-BE49-F238E27FC236}">
                    <a16:creationId xmlns:a16="http://schemas.microsoft.com/office/drawing/2014/main" xmlns="" id="{879B3C34-19F2-42F0-B9A6-D33B6209F3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4298" y="1038447"/>
                <a:ext cx="115189" cy="118865"/>
              </a:xfrm>
              <a:custGeom>
                <a:avLst/>
                <a:gdLst>
                  <a:gd name="T0" fmla="*/ 23 w 26"/>
                  <a:gd name="T1" fmla="*/ 19 h 27"/>
                  <a:gd name="T2" fmla="*/ 25 w 26"/>
                  <a:gd name="T3" fmla="*/ 20 h 27"/>
                  <a:gd name="T4" fmla="*/ 22 w 26"/>
                  <a:gd name="T5" fmla="*/ 24 h 27"/>
                  <a:gd name="T6" fmla="*/ 20 w 26"/>
                  <a:gd name="T7" fmla="*/ 22 h 27"/>
                  <a:gd name="T8" fmla="*/ 17 w 26"/>
                  <a:gd name="T9" fmla="*/ 24 h 27"/>
                  <a:gd name="T10" fmla="*/ 17 w 26"/>
                  <a:gd name="T11" fmla="*/ 26 h 27"/>
                  <a:gd name="T12" fmla="*/ 13 w 26"/>
                  <a:gd name="T13" fmla="*/ 27 h 27"/>
                  <a:gd name="T14" fmla="*/ 13 w 26"/>
                  <a:gd name="T15" fmla="*/ 21 h 27"/>
                  <a:gd name="T16" fmla="*/ 19 w 26"/>
                  <a:gd name="T17" fmla="*/ 18 h 27"/>
                  <a:gd name="T18" fmla="*/ 18 w 26"/>
                  <a:gd name="T19" fmla="*/ 8 h 27"/>
                  <a:gd name="T20" fmla="*/ 18 w 26"/>
                  <a:gd name="T21" fmla="*/ 8 h 27"/>
                  <a:gd name="T22" fmla="*/ 15 w 26"/>
                  <a:gd name="T23" fmla="*/ 6 h 27"/>
                  <a:gd name="T24" fmla="*/ 13 w 26"/>
                  <a:gd name="T25" fmla="*/ 6 h 27"/>
                  <a:gd name="T26" fmla="*/ 13 w 26"/>
                  <a:gd name="T27" fmla="*/ 0 h 27"/>
                  <a:gd name="T28" fmla="*/ 14 w 26"/>
                  <a:gd name="T29" fmla="*/ 0 h 27"/>
                  <a:gd name="T30" fmla="*/ 15 w 26"/>
                  <a:gd name="T31" fmla="*/ 2 h 27"/>
                  <a:gd name="T32" fmla="*/ 18 w 26"/>
                  <a:gd name="T33" fmla="*/ 3 h 27"/>
                  <a:gd name="T34" fmla="*/ 20 w 26"/>
                  <a:gd name="T35" fmla="*/ 2 h 27"/>
                  <a:gd name="T36" fmla="*/ 23 w 26"/>
                  <a:gd name="T37" fmla="*/ 5 h 27"/>
                  <a:gd name="T38" fmla="*/ 22 w 26"/>
                  <a:gd name="T39" fmla="*/ 7 h 27"/>
                  <a:gd name="T40" fmla="*/ 24 w 26"/>
                  <a:gd name="T41" fmla="*/ 10 h 27"/>
                  <a:gd name="T42" fmla="*/ 26 w 26"/>
                  <a:gd name="T43" fmla="*/ 10 h 27"/>
                  <a:gd name="T44" fmla="*/ 26 w 26"/>
                  <a:gd name="T45" fmla="*/ 15 h 27"/>
                  <a:gd name="T46" fmla="*/ 24 w 26"/>
                  <a:gd name="T47" fmla="*/ 15 h 27"/>
                  <a:gd name="T48" fmla="*/ 23 w 26"/>
                  <a:gd name="T49" fmla="*/ 19 h 27"/>
                  <a:gd name="T50" fmla="*/ 13 w 26"/>
                  <a:gd name="T51" fmla="*/ 27 h 27"/>
                  <a:gd name="T52" fmla="*/ 12 w 26"/>
                  <a:gd name="T53" fmla="*/ 27 h 27"/>
                  <a:gd name="T54" fmla="*/ 12 w 26"/>
                  <a:gd name="T55" fmla="*/ 25 h 27"/>
                  <a:gd name="T56" fmla="*/ 8 w 26"/>
                  <a:gd name="T57" fmla="*/ 24 h 27"/>
                  <a:gd name="T58" fmla="*/ 7 w 26"/>
                  <a:gd name="T59" fmla="*/ 25 h 27"/>
                  <a:gd name="T60" fmla="*/ 3 w 26"/>
                  <a:gd name="T61" fmla="*/ 22 h 27"/>
                  <a:gd name="T62" fmla="*/ 4 w 26"/>
                  <a:gd name="T63" fmla="*/ 20 h 27"/>
                  <a:gd name="T64" fmla="*/ 2 w 26"/>
                  <a:gd name="T65" fmla="*/ 17 h 27"/>
                  <a:gd name="T66" fmla="*/ 0 w 26"/>
                  <a:gd name="T67" fmla="*/ 17 h 27"/>
                  <a:gd name="T68" fmla="*/ 0 w 26"/>
                  <a:gd name="T69" fmla="*/ 12 h 27"/>
                  <a:gd name="T70" fmla="*/ 2 w 26"/>
                  <a:gd name="T71" fmla="*/ 12 h 27"/>
                  <a:gd name="T72" fmla="*/ 3 w 26"/>
                  <a:gd name="T73" fmla="*/ 8 h 27"/>
                  <a:gd name="T74" fmla="*/ 2 w 26"/>
                  <a:gd name="T75" fmla="*/ 7 h 27"/>
                  <a:gd name="T76" fmla="*/ 5 w 26"/>
                  <a:gd name="T77" fmla="*/ 3 h 27"/>
                  <a:gd name="T78" fmla="*/ 6 w 26"/>
                  <a:gd name="T79" fmla="*/ 4 h 27"/>
                  <a:gd name="T80" fmla="*/ 10 w 26"/>
                  <a:gd name="T81" fmla="*/ 3 h 27"/>
                  <a:gd name="T82" fmla="*/ 10 w 26"/>
                  <a:gd name="T83" fmla="*/ 1 h 27"/>
                  <a:gd name="T84" fmla="*/ 13 w 26"/>
                  <a:gd name="T85" fmla="*/ 0 h 27"/>
                  <a:gd name="T86" fmla="*/ 13 w 26"/>
                  <a:gd name="T87" fmla="*/ 6 h 27"/>
                  <a:gd name="T88" fmla="*/ 7 w 26"/>
                  <a:gd name="T89" fmla="*/ 9 h 27"/>
                  <a:gd name="T90" fmla="*/ 8 w 26"/>
                  <a:gd name="T91" fmla="*/ 19 h 27"/>
                  <a:gd name="T92" fmla="*/ 11 w 26"/>
                  <a:gd name="T93" fmla="*/ 21 h 27"/>
                  <a:gd name="T94" fmla="*/ 13 w 26"/>
                  <a:gd name="T95" fmla="*/ 21 h 27"/>
                  <a:gd name="T96" fmla="*/ 13 w 26"/>
                  <a:gd name="T9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6" h="27">
                    <a:moveTo>
                      <a:pt x="23" y="19"/>
                    </a:moveTo>
                    <a:cubicBezTo>
                      <a:pt x="25" y="20"/>
                      <a:pt x="25" y="20"/>
                      <a:pt x="25" y="20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3"/>
                      <a:pt x="18" y="24"/>
                      <a:pt x="17" y="24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1"/>
                      <a:pt x="17" y="20"/>
                      <a:pt x="19" y="18"/>
                    </a:cubicBezTo>
                    <a:cubicBezTo>
                      <a:pt x="22" y="15"/>
                      <a:pt x="21" y="10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7"/>
                      <a:pt x="16" y="7"/>
                      <a:pt x="15" y="6"/>
                    </a:cubicBezTo>
                    <a:cubicBezTo>
                      <a:pt x="15" y="6"/>
                      <a:pt x="14" y="6"/>
                      <a:pt x="13" y="6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2"/>
                      <a:pt x="17" y="3"/>
                      <a:pt x="18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3" y="8"/>
                      <a:pt x="24" y="9"/>
                      <a:pt x="24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6"/>
                      <a:pt x="24" y="18"/>
                      <a:pt x="23" y="19"/>
                    </a:cubicBezTo>
                    <a:close/>
                    <a:moveTo>
                      <a:pt x="13" y="27"/>
                    </a:move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0" y="25"/>
                      <a:pt x="9" y="24"/>
                      <a:pt x="8" y="24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19"/>
                      <a:pt x="3" y="18"/>
                      <a:pt x="2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1"/>
                      <a:pt x="2" y="9"/>
                      <a:pt x="3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10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1" y="6"/>
                      <a:pt x="9" y="7"/>
                      <a:pt x="7" y="9"/>
                    </a:cubicBezTo>
                    <a:cubicBezTo>
                      <a:pt x="5" y="12"/>
                      <a:pt x="5" y="17"/>
                      <a:pt x="8" y="19"/>
                    </a:cubicBezTo>
                    <a:cubicBezTo>
                      <a:pt x="9" y="20"/>
                      <a:pt x="10" y="20"/>
                      <a:pt x="11" y="21"/>
                    </a:cubicBezTo>
                    <a:cubicBezTo>
                      <a:pt x="12" y="21"/>
                      <a:pt x="12" y="21"/>
                      <a:pt x="13" y="21"/>
                    </a:cubicBezTo>
                    <a:lnTo>
                      <a:pt x="13" y="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: Shape 245">
                <a:extLst>
                  <a:ext uri="{FF2B5EF4-FFF2-40B4-BE49-F238E27FC236}">
                    <a16:creationId xmlns:a16="http://schemas.microsoft.com/office/drawing/2014/main" xmlns="" id="{6FC3FF47-6DEC-448C-BFEA-3EA03370D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0696" y="1236964"/>
                <a:ext cx="137246" cy="101709"/>
              </a:xfrm>
              <a:custGeom>
                <a:avLst/>
                <a:gdLst>
                  <a:gd name="T0" fmla="*/ 16 w 31"/>
                  <a:gd name="T1" fmla="*/ 0 h 23"/>
                  <a:gd name="T2" fmla="*/ 0 w 31"/>
                  <a:gd name="T3" fmla="*/ 15 h 23"/>
                  <a:gd name="T4" fmla="*/ 2 w 31"/>
                  <a:gd name="T5" fmla="*/ 23 h 23"/>
                  <a:gd name="T6" fmla="*/ 2 w 31"/>
                  <a:gd name="T7" fmla="*/ 19 h 23"/>
                  <a:gd name="T8" fmla="*/ 3 w 31"/>
                  <a:gd name="T9" fmla="*/ 17 h 23"/>
                  <a:gd name="T10" fmla="*/ 3 w 31"/>
                  <a:gd name="T11" fmla="*/ 15 h 23"/>
                  <a:gd name="T12" fmla="*/ 16 w 31"/>
                  <a:gd name="T13" fmla="*/ 3 h 23"/>
                  <a:gd name="T14" fmla="*/ 28 w 31"/>
                  <a:gd name="T15" fmla="*/ 15 h 23"/>
                  <a:gd name="T16" fmla="*/ 28 w 31"/>
                  <a:gd name="T17" fmla="*/ 17 h 23"/>
                  <a:gd name="T18" fmla="*/ 29 w 31"/>
                  <a:gd name="T19" fmla="*/ 19 h 23"/>
                  <a:gd name="T20" fmla="*/ 29 w 31"/>
                  <a:gd name="T21" fmla="*/ 23 h 23"/>
                  <a:gd name="T22" fmla="*/ 31 w 31"/>
                  <a:gd name="T23" fmla="*/ 15 h 23"/>
                  <a:gd name="T24" fmla="*/ 16 w 31"/>
                  <a:gd name="T2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3">
                    <a:moveTo>
                      <a:pt x="16" y="0"/>
                    </a:moveTo>
                    <a:cubicBezTo>
                      <a:pt x="7" y="0"/>
                      <a:pt x="0" y="7"/>
                      <a:pt x="0" y="15"/>
                    </a:cubicBezTo>
                    <a:cubicBezTo>
                      <a:pt x="0" y="18"/>
                      <a:pt x="1" y="21"/>
                      <a:pt x="2" y="23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8"/>
                      <a:pt x="3" y="17"/>
                      <a:pt x="3" y="17"/>
                    </a:cubicBezTo>
                    <a:cubicBezTo>
                      <a:pt x="3" y="16"/>
                      <a:pt x="3" y="16"/>
                      <a:pt x="3" y="15"/>
                    </a:cubicBezTo>
                    <a:cubicBezTo>
                      <a:pt x="3" y="8"/>
                      <a:pt x="9" y="3"/>
                      <a:pt x="16" y="3"/>
                    </a:cubicBezTo>
                    <a:cubicBezTo>
                      <a:pt x="23" y="3"/>
                      <a:pt x="28" y="8"/>
                      <a:pt x="28" y="15"/>
                    </a:cubicBezTo>
                    <a:cubicBezTo>
                      <a:pt x="28" y="16"/>
                      <a:pt x="28" y="16"/>
                      <a:pt x="28" y="17"/>
                    </a:cubicBezTo>
                    <a:cubicBezTo>
                      <a:pt x="29" y="17"/>
                      <a:pt x="29" y="18"/>
                      <a:pt x="29" y="19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0" y="21"/>
                      <a:pt x="31" y="18"/>
                      <a:pt x="31" y="15"/>
                    </a:cubicBezTo>
                    <a:cubicBezTo>
                      <a:pt x="31" y="7"/>
                      <a:pt x="24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Freeform: Shape 246">
                <a:extLst>
                  <a:ext uri="{FF2B5EF4-FFF2-40B4-BE49-F238E27FC236}">
                    <a16:creationId xmlns:a16="http://schemas.microsoft.com/office/drawing/2014/main" xmlns="" id="{9533D34E-46EE-42C0-8FF8-64C75806C8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4176" y="1308038"/>
                <a:ext cx="30635" cy="52693"/>
              </a:xfrm>
              <a:custGeom>
                <a:avLst/>
                <a:gdLst>
                  <a:gd name="T0" fmla="*/ 0 w 7"/>
                  <a:gd name="T1" fmla="*/ 2 h 12"/>
                  <a:gd name="T2" fmla="*/ 0 w 7"/>
                  <a:gd name="T3" fmla="*/ 3 h 12"/>
                  <a:gd name="T4" fmla="*/ 0 w 7"/>
                  <a:gd name="T5" fmla="*/ 7 h 12"/>
                  <a:gd name="T6" fmla="*/ 0 w 7"/>
                  <a:gd name="T7" fmla="*/ 8 h 12"/>
                  <a:gd name="T8" fmla="*/ 5 w 7"/>
                  <a:gd name="T9" fmla="*/ 12 h 12"/>
                  <a:gd name="T10" fmla="*/ 7 w 7"/>
                  <a:gd name="T11" fmla="*/ 12 h 12"/>
                  <a:gd name="T12" fmla="*/ 7 w 7"/>
                  <a:gd name="T13" fmla="*/ 0 h 12"/>
                  <a:gd name="T14" fmla="*/ 5 w 7"/>
                  <a:gd name="T15" fmla="*/ 0 h 12"/>
                  <a:gd name="T16" fmla="*/ 0 w 7"/>
                  <a:gd name="T1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2">
                    <a:moveTo>
                      <a:pt x="0" y="2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247">
                <a:extLst>
                  <a:ext uri="{FF2B5EF4-FFF2-40B4-BE49-F238E27FC236}">
                    <a16:creationId xmlns:a16="http://schemas.microsoft.com/office/drawing/2014/main" xmlns="" id="{C1605E21-49D0-4FC1-A709-34F944E34E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3828" y="1308038"/>
                <a:ext cx="30635" cy="52693"/>
              </a:xfrm>
              <a:custGeom>
                <a:avLst/>
                <a:gdLst>
                  <a:gd name="T0" fmla="*/ 7 w 7"/>
                  <a:gd name="T1" fmla="*/ 8 h 12"/>
                  <a:gd name="T2" fmla="*/ 7 w 7"/>
                  <a:gd name="T3" fmla="*/ 7 h 12"/>
                  <a:gd name="T4" fmla="*/ 7 w 7"/>
                  <a:gd name="T5" fmla="*/ 3 h 12"/>
                  <a:gd name="T6" fmla="*/ 7 w 7"/>
                  <a:gd name="T7" fmla="*/ 2 h 12"/>
                  <a:gd name="T8" fmla="*/ 2 w 7"/>
                  <a:gd name="T9" fmla="*/ 0 h 12"/>
                  <a:gd name="T10" fmla="*/ 0 w 7"/>
                  <a:gd name="T11" fmla="*/ 0 h 12"/>
                  <a:gd name="T12" fmla="*/ 0 w 7"/>
                  <a:gd name="T13" fmla="*/ 12 h 12"/>
                  <a:gd name="T14" fmla="*/ 2 w 7"/>
                  <a:gd name="T15" fmla="*/ 12 h 12"/>
                  <a:gd name="T16" fmla="*/ 7 w 7"/>
                  <a:gd name="T1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2">
                    <a:moveTo>
                      <a:pt x="7" y="8"/>
                    </a:moveTo>
                    <a:cubicBezTo>
                      <a:pt x="7" y="7"/>
                      <a:pt x="7" y="7"/>
                      <a:pt x="7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7" y="1"/>
                      <a:pt x="5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0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248">
                <a:extLst>
                  <a:ext uri="{FF2B5EF4-FFF2-40B4-BE49-F238E27FC236}">
                    <a16:creationId xmlns:a16="http://schemas.microsoft.com/office/drawing/2014/main" xmlns="" id="{DE6C890B-1CF0-4F4B-B8EF-DA931193C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7034" y="2883918"/>
                <a:ext cx="186263" cy="137246"/>
              </a:xfrm>
              <a:custGeom>
                <a:avLst/>
                <a:gdLst>
                  <a:gd name="T0" fmla="*/ 28 w 42"/>
                  <a:gd name="T1" fmla="*/ 31 h 31"/>
                  <a:gd name="T2" fmla="*/ 42 w 42"/>
                  <a:gd name="T3" fmla="*/ 31 h 31"/>
                  <a:gd name="T4" fmla="*/ 42 w 42"/>
                  <a:gd name="T5" fmla="*/ 0 h 31"/>
                  <a:gd name="T6" fmla="*/ 28 w 42"/>
                  <a:gd name="T7" fmla="*/ 0 h 31"/>
                  <a:gd name="T8" fmla="*/ 28 w 42"/>
                  <a:gd name="T9" fmla="*/ 13 h 31"/>
                  <a:gd name="T10" fmla="*/ 38 w 42"/>
                  <a:gd name="T11" fmla="*/ 27 h 31"/>
                  <a:gd name="T12" fmla="*/ 28 w 42"/>
                  <a:gd name="T13" fmla="*/ 27 h 31"/>
                  <a:gd name="T14" fmla="*/ 28 w 42"/>
                  <a:gd name="T15" fmla="*/ 31 h 31"/>
                  <a:gd name="T16" fmla="*/ 19 w 42"/>
                  <a:gd name="T17" fmla="*/ 31 h 31"/>
                  <a:gd name="T18" fmla="*/ 28 w 42"/>
                  <a:gd name="T19" fmla="*/ 31 h 31"/>
                  <a:gd name="T20" fmla="*/ 28 w 42"/>
                  <a:gd name="T21" fmla="*/ 27 h 31"/>
                  <a:gd name="T22" fmla="*/ 22 w 42"/>
                  <a:gd name="T23" fmla="*/ 27 h 31"/>
                  <a:gd name="T24" fmla="*/ 21 w 42"/>
                  <a:gd name="T25" fmla="*/ 26 h 31"/>
                  <a:gd name="T26" fmla="*/ 19 w 42"/>
                  <a:gd name="T27" fmla="*/ 23 h 31"/>
                  <a:gd name="T28" fmla="*/ 19 w 42"/>
                  <a:gd name="T29" fmla="*/ 25 h 31"/>
                  <a:gd name="T30" fmla="*/ 20 w 42"/>
                  <a:gd name="T31" fmla="*/ 27 h 31"/>
                  <a:gd name="T32" fmla="*/ 19 w 42"/>
                  <a:gd name="T33" fmla="*/ 27 h 31"/>
                  <a:gd name="T34" fmla="*/ 19 w 42"/>
                  <a:gd name="T35" fmla="*/ 31 h 31"/>
                  <a:gd name="T36" fmla="*/ 28 w 42"/>
                  <a:gd name="T37" fmla="*/ 0 h 31"/>
                  <a:gd name="T38" fmla="*/ 19 w 42"/>
                  <a:gd name="T39" fmla="*/ 0 h 31"/>
                  <a:gd name="T40" fmla="*/ 19 w 42"/>
                  <a:gd name="T41" fmla="*/ 20 h 31"/>
                  <a:gd name="T42" fmla="*/ 26 w 42"/>
                  <a:gd name="T43" fmla="*/ 10 h 31"/>
                  <a:gd name="T44" fmla="*/ 26 w 42"/>
                  <a:gd name="T45" fmla="*/ 10 h 31"/>
                  <a:gd name="T46" fmla="*/ 28 w 42"/>
                  <a:gd name="T47" fmla="*/ 13 h 31"/>
                  <a:gd name="T48" fmla="*/ 28 w 42"/>
                  <a:gd name="T49" fmla="*/ 0 h 31"/>
                  <a:gd name="T50" fmla="*/ 12 w 42"/>
                  <a:gd name="T51" fmla="*/ 31 h 31"/>
                  <a:gd name="T52" fmla="*/ 19 w 42"/>
                  <a:gd name="T53" fmla="*/ 31 h 31"/>
                  <a:gd name="T54" fmla="*/ 19 w 42"/>
                  <a:gd name="T55" fmla="*/ 27 h 31"/>
                  <a:gd name="T56" fmla="*/ 14 w 42"/>
                  <a:gd name="T57" fmla="*/ 27 h 31"/>
                  <a:gd name="T58" fmla="*/ 12 w 42"/>
                  <a:gd name="T59" fmla="*/ 27 h 31"/>
                  <a:gd name="T60" fmla="*/ 12 w 42"/>
                  <a:gd name="T61" fmla="*/ 31 h 31"/>
                  <a:gd name="T62" fmla="*/ 19 w 42"/>
                  <a:gd name="T63" fmla="*/ 0 h 31"/>
                  <a:gd name="T64" fmla="*/ 12 w 42"/>
                  <a:gd name="T65" fmla="*/ 0 h 31"/>
                  <a:gd name="T66" fmla="*/ 12 w 42"/>
                  <a:gd name="T67" fmla="*/ 6 h 31"/>
                  <a:gd name="T68" fmla="*/ 13 w 42"/>
                  <a:gd name="T69" fmla="*/ 8 h 31"/>
                  <a:gd name="T70" fmla="*/ 12 w 42"/>
                  <a:gd name="T71" fmla="*/ 10 h 31"/>
                  <a:gd name="T72" fmla="*/ 12 w 42"/>
                  <a:gd name="T73" fmla="*/ 16 h 31"/>
                  <a:gd name="T74" fmla="*/ 12 w 42"/>
                  <a:gd name="T75" fmla="*/ 16 h 31"/>
                  <a:gd name="T76" fmla="*/ 17 w 42"/>
                  <a:gd name="T77" fmla="*/ 23 h 31"/>
                  <a:gd name="T78" fmla="*/ 19 w 42"/>
                  <a:gd name="T79" fmla="*/ 25 h 31"/>
                  <a:gd name="T80" fmla="*/ 19 w 42"/>
                  <a:gd name="T81" fmla="*/ 23 h 31"/>
                  <a:gd name="T82" fmla="*/ 18 w 42"/>
                  <a:gd name="T83" fmla="*/ 22 h 31"/>
                  <a:gd name="T84" fmla="*/ 19 w 42"/>
                  <a:gd name="T85" fmla="*/ 20 h 31"/>
                  <a:gd name="T86" fmla="*/ 19 w 42"/>
                  <a:gd name="T87" fmla="*/ 0 h 31"/>
                  <a:gd name="T88" fmla="*/ 0 w 42"/>
                  <a:gd name="T89" fmla="*/ 31 h 31"/>
                  <a:gd name="T90" fmla="*/ 12 w 42"/>
                  <a:gd name="T91" fmla="*/ 31 h 31"/>
                  <a:gd name="T92" fmla="*/ 12 w 42"/>
                  <a:gd name="T93" fmla="*/ 27 h 31"/>
                  <a:gd name="T94" fmla="*/ 4 w 42"/>
                  <a:gd name="T95" fmla="*/ 27 h 31"/>
                  <a:gd name="T96" fmla="*/ 4 w 42"/>
                  <a:gd name="T97" fmla="*/ 27 h 31"/>
                  <a:gd name="T98" fmla="*/ 12 w 42"/>
                  <a:gd name="T99" fmla="*/ 16 h 31"/>
                  <a:gd name="T100" fmla="*/ 12 w 42"/>
                  <a:gd name="T101" fmla="*/ 10 h 31"/>
                  <a:gd name="T102" fmla="*/ 10 w 42"/>
                  <a:gd name="T103" fmla="*/ 11 h 31"/>
                  <a:gd name="T104" fmla="*/ 6 w 42"/>
                  <a:gd name="T105" fmla="*/ 8 h 31"/>
                  <a:gd name="T106" fmla="*/ 10 w 42"/>
                  <a:gd name="T107" fmla="*/ 4 h 31"/>
                  <a:gd name="T108" fmla="*/ 10 w 42"/>
                  <a:gd name="T109" fmla="*/ 4 h 31"/>
                  <a:gd name="T110" fmla="*/ 12 w 42"/>
                  <a:gd name="T111" fmla="*/ 6 h 31"/>
                  <a:gd name="T112" fmla="*/ 12 w 42"/>
                  <a:gd name="T113" fmla="*/ 0 h 31"/>
                  <a:gd name="T114" fmla="*/ 0 w 42"/>
                  <a:gd name="T115" fmla="*/ 0 h 31"/>
                  <a:gd name="T116" fmla="*/ 0 w 42"/>
                  <a:gd name="T1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" h="31">
                    <a:moveTo>
                      <a:pt x="28" y="31"/>
                    </a:move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28" y="27"/>
                      <a:pt x="28" y="27"/>
                      <a:pt x="28" y="27"/>
                    </a:cubicBezTo>
                    <a:lnTo>
                      <a:pt x="28" y="31"/>
                    </a:lnTo>
                    <a:close/>
                    <a:moveTo>
                      <a:pt x="19" y="31"/>
                    </a:move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31"/>
                      <a:pt x="19" y="31"/>
                      <a:pt x="19" y="31"/>
                    </a:cubicBezTo>
                    <a:close/>
                    <a:moveTo>
                      <a:pt x="28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3"/>
                      <a:pt x="28" y="13"/>
                      <a:pt x="28" y="13"/>
                    </a:cubicBezTo>
                    <a:lnTo>
                      <a:pt x="28" y="0"/>
                    </a:lnTo>
                    <a:close/>
                    <a:moveTo>
                      <a:pt x="12" y="31"/>
                    </a:move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31"/>
                      <a:pt x="12" y="31"/>
                      <a:pt x="12" y="31"/>
                    </a:cubicBezTo>
                    <a:close/>
                    <a:moveTo>
                      <a:pt x="19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6"/>
                      <a:pt x="13" y="7"/>
                      <a:pt x="13" y="8"/>
                    </a:cubicBezTo>
                    <a:cubicBezTo>
                      <a:pt x="13" y="8"/>
                      <a:pt x="13" y="9"/>
                      <a:pt x="12" y="10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9" y="20"/>
                      <a:pt x="19" y="20"/>
                      <a:pt x="19" y="20"/>
                    </a:cubicBezTo>
                    <a:lnTo>
                      <a:pt x="19" y="0"/>
                    </a:lnTo>
                    <a:close/>
                    <a:moveTo>
                      <a:pt x="0" y="31"/>
                    </a:move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1" y="11"/>
                      <a:pt x="10" y="11"/>
                    </a:cubicBezTo>
                    <a:cubicBezTo>
                      <a:pt x="8" y="11"/>
                      <a:pt x="6" y="9"/>
                      <a:pt x="6" y="8"/>
                    </a:cubicBezTo>
                    <a:cubicBezTo>
                      <a:pt x="6" y="6"/>
                      <a:pt x="8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2" y="5"/>
                      <a:pt x="12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Freeform: Shape 249">
                <a:extLst>
                  <a:ext uri="{FF2B5EF4-FFF2-40B4-BE49-F238E27FC236}">
                    <a16:creationId xmlns:a16="http://schemas.microsoft.com/office/drawing/2014/main" xmlns="" id="{C6B7021B-22F8-4DA5-9B26-04820AA5F1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6459" y="1895010"/>
                <a:ext cx="93131" cy="115189"/>
              </a:xfrm>
              <a:custGeom>
                <a:avLst/>
                <a:gdLst>
                  <a:gd name="T0" fmla="*/ 3 w 21"/>
                  <a:gd name="T1" fmla="*/ 23 h 26"/>
                  <a:gd name="T2" fmla="*/ 3 w 21"/>
                  <a:gd name="T3" fmla="*/ 22 h 26"/>
                  <a:gd name="T4" fmla="*/ 3 w 21"/>
                  <a:gd name="T5" fmla="*/ 22 h 26"/>
                  <a:gd name="T6" fmla="*/ 3 w 21"/>
                  <a:gd name="T7" fmla="*/ 6 h 26"/>
                  <a:gd name="T8" fmla="*/ 18 w 21"/>
                  <a:gd name="T9" fmla="*/ 6 h 26"/>
                  <a:gd name="T10" fmla="*/ 18 w 21"/>
                  <a:gd name="T11" fmla="*/ 17 h 26"/>
                  <a:gd name="T12" fmla="*/ 17 w 21"/>
                  <a:gd name="T13" fmla="*/ 17 h 26"/>
                  <a:gd name="T14" fmla="*/ 12 w 21"/>
                  <a:gd name="T15" fmla="*/ 22 h 26"/>
                  <a:gd name="T16" fmla="*/ 17 w 21"/>
                  <a:gd name="T17" fmla="*/ 26 h 26"/>
                  <a:gd name="T18" fmla="*/ 21 w 21"/>
                  <a:gd name="T19" fmla="*/ 22 h 26"/>
                  <a:gd name="T20" fmla="*/ 21 w 21"/>
                  <a:gd name="T21" fmla="*/ 22 h 26"/>
                  <a:gd name="T22" fmla="*/ 21 w 21"/>
                  <a:gd name="T23" fmla="*/ 22 h 26"/>
                  <a:gd name="T24" fmla="*/ 21 w 21"/>
                  <a:gd name="T25" fmla="*/ 6 h 26"/>
                  <a:gd name="T26" fmla="*/ 21 w 21"/>
                  <a:gd name="T27" fmla="*/ 0 h 26"/>
                  <a:gd name="T28" fmla="*/ 18 w 21"/>
                  <a:gd name="T29" fmla="*/ 0 h 26"/>
                  <a:gd name="T30" fmla="*/ 3 w 21"/>
                  <a:gd name="T31" fmla="*/ 0 h 26"/>
                  <a:gd name="T32" fmla="*/ 0 w 21"/>
                  <a:gd name="T33" fmla="*/ 0 h 26"/>
                  <a:gd name="T34" fmla="*/ 0 w 21"/>
                  <a:gd name="T35" fmla="*/ 6 h 26"/>
                  <a:gd name="T36" fmla="*/ 0 w 21"/>
                  <a:gd name="T37" fmla="*/ 17 h 26"/>
                  <a:gd name="T38" fmla="*/ 0 w 21"/>
                  <a:gd name="T39" fmla="*/ 17 h 26"/>
                  <a:gd name="T40" fmla="*/ 3 w 21"/>
                  <a:gd name="T41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26">
                    <a:moveTo>
                      <a:pt x="3" y="23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7" y="17"/>
                      <a:pt x="17" y="17"/>
                    </a:cubicBezTo>
                    <a:cubicBezTo>
                      <a:pt x="14" y="17"/>
                      <a:pt x="12" y="19"/>
                      <a:pt x="12" y="22"/>
                    </a:cubicBezTo>
                    <a:cubicBezTo>
                      <a:pt x="12" y="24"/>
                      <a:pt x="14" y="26"/>
                      <a:pt x="17" y="26"/>
                    </a:cubicBezTo>
                    <a:cubicBezTo>
                      <a:pt x="19" y="26"/>
                      <a:pt x="21" y="24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9"/>
                      <a:pt x="2" y="21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250">
              <a:extLst>
                <a:ext uri="{FF2B5EF4-FFF2-40B4-BE49-F238E27FC236}">
                  <a16:creationId xmlns:a16="http://schemas.microsoft.com/office/drawing/2014/main" xmlns="" id="{1F465CB5-5BC9-4C16-A780-97B2080FC493}"/>
                </a:ext>
              </a:extLst>
            </p:cNvPr>
            <p:cNvGrpSpPr/>
            <p:nvPr/>
          </p:nvGrpSpPr>
          <p:grpSpPr>
            <a:xfrm>
              <a:off x="6118537" y="1986993"/>
              <a:ext cx="4898647" cy="4875747"/>
              <a:chOff x="4476325" y="1364544"/>
              <a:chExt cx="3796703" cy="3778956"/>
            </a:xfrm>
          </p:grpSpPr>
          <p:sp>
            <p:nvSpPr>
              <p:cNvPr id="21" name="Freeform: Shape 251">
                <a:extLst>
                  <a:ext uri="{FF2B5EF4-FFF2-40B4-BE49-F238E27FC236}">
                    <a16:creationId xmlns:a16="http://schemas.microsoft.com/office/drawing/2014/main" xmlns="" id="{E589F610-C230-4359-859A-CF94C3F0A3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9783" y="1386364"/>
                <a:ext cx="2829064" cy="2829064"/>
              </a:xfrm>
              <a:custGeom>
                <a:avLst/>
                <a:gdLst>
                  <a:gd name="T0" fmla="*/ 315 w 630"/>
                  <a:gd name="T1" fmla="*/ 19 h 630"/>
                  <a:gd name="T2" fmla="*/ 611 w 630"/>
                  <a:gd name="T3" fmla="*/ 315 h 630"/>
                  <a:gd name="T4" fmla="*/ 315 w 630"/>
                  <a:gd name="T5" fmla="*/ 611 h 630"/>
                  <a:gd name="T6" fmla="*/ 315 w 630"/>
                  <a:gd name="T7" fmla="*/ 630 h 630"/>
                  <a:gd name="T8" fmla="*/ 630 w 630"/>
                  <a:gd name="T9" fmla="*/ 315 h 630"/>
                  <a:gd name="T10" fmla="*/ 315 w 630"/>
                  <a:gd name="T11" fmla="*/ 0 h 630"/>
                  <a:gd name="T12" fmla="*/ 315 w 630"/>
                  <a:gd name="T13" fmla="*/ 19 h 630"/>
                  <a:gd name="T14" fmla="*/ 315 w 630"/>
                  <a:gd name="T15" fmla="*/ 611 h 630"/>
                  <a:gd name="T16" fmla="*/ 19 w 630"/>
                  <a:gd name="T17" fmla="*/ 315 h 630"/>
                  <a:gd name="T18" fmla="*/ 315 w 630"/>
                  <a:gd name="T19" fmla="*/ 19 h 630"/>
                  <a:gd name="T20" fmla="*/ 315 w 630"/>
                  <a:gd name="T21" fmla="*/ 0 h 630"/>
                  <a:gd name="T22" fmla="*/ 0 w 630"/>
                  <a:gd name="T23" fmla="*/ 315 h 630"/>
                  <a:gd name="T24" fmla="*/ 315 w 630"/>
                  <a:gd name="T25" fmla="*/ 630 h 630"/>
                  <a:gd name="T26" fmla="*/ 315 w 630"/>
                  <a:gd name="T27" fmla="*/ 611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0" h="630">
                    <a:moveTo>
                      <a:pt x="315" y="19"/>
                    </a:moveTo>
                    <a:cubicBezTo>
                      <a:pt x="479" y="19"/>
                      <a:pt x="611" y="152"/>
                      <a:pt x="611" y="315"/>
                    </a:cubicBezTo>
                    <a:cubicBezTo>
                      <a:pt x="611" y="479"/>
                      <a:pt x="479" y="611"/>
                      <a:pt x="315" y="611"/>
                    </a:cubicBezTo>
                    <a:cubicBezTo>
                      <a:pt x="315" y="630"/>
                      <a:pt x="315" y="630"/>
                      <a:pt x="315" y="630"/>
                    </a:cubicBezTo>
                    <a:cubicBezTo>
                      <a:pt x="489" y="630"/>
                      <a:pt x="630" y="489"/>
                      <a:pt x="630" y="315"/>
                    </a:cubicBezTo>
                    <a:cubicBezTo>
                      <a:pt x="630" y="141"/>
                      <a:pt x="489" y="0"/>
                      <a:pt x="315" y="0"/>
                    </a:cubicBezTo>
                    <a:lnTo>
                      <a:pt x="315" y="19"/>
                    </a:lnTo>
                    <a:close/>
                    <a:moveTo>
                      <a:pt x="315" y="611"/>
                    </a:moveTo>
                    <a:cubicBezTo>
                      <a:pt x="152" y="611"/>
                      <a:pt x="19" y="479"/>
                      <a:pt x="19" y="315"/>
                    </a:cubicBezTo>
                    <a:cubicBezTo>
                      <a:pt x="19" y="152"/>
                      <a:pt x="152" y="19"/>
                      <a:pt x="315" y="19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141" y="0"/>
                      <a:pt x="0" y="141"/>
                      <a:pt x="0" y="315"/>
                    </a:cubicBezTo>
                    <a:cubicBezTo>
                      <a:pt x="0" y="489"/>
                      <a:pt x="141" y="630"/>
                      <a:pt x="315" y="630"/>
                    </a:cubicBezTo>
                    <a:lnTo>
                      <a:pt x="315" y="611"/>
                    </a:lnTo>
                    <a:close/>
                  </a:path>
                </a:pathLst>
              </a:custGeom>
              <a:solidFill>
                <a:schemeClr val="bg1">
                  <a:lumMod val="95000"/>
                  <a:alpha val="61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252">
                <a:extLst>
                  <a:ext uri="{FF2B5EF4-FFF2-40B4-BE49-F238E27FC236}">
                    <a16:creationId xmlns:a16="http://schemas.microsoft.com/office/drawing/2014/main" xmlns="" id="{9B0F44C4-C548-42E7-AD90-47FB7F923F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6145" y="3801414"/>
                <a:ext cx="1376883" cy="1342086"/>
              </a:xfrm>
              <a:custGeom>
                <a:avLst/>
                <a:gdLst>
                  <a:gd name="connsiteX0" fmla="*/ 246478 w 1376883"/>
                  <a:gd name="connsiteY0" fmla="*/ 0 h 1342086"/>
                  <a:gd name="connsiteX1" fmla="*/ 1376883 w 1376883"/>
                  <a:gd name="connsiteY1" fmla="*/ 1342086 h 1342086"/>
                  <a:gd name="connsiteX2" fmla="*/ 964218 w 1376883"/>
                  <a:gd name="connsiteY2" fmla="*/ 1342086 h 1342086"/>
                  <a:gd name="connsiteX3" fmla="*/ 0 w 1376883"/>
                  <a:gd name="connsiteY3" fmla="*/ 201522 h 1342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6883" h="1342086">
                    <a:moveTo>
                      <a:pt x="246478" y="0"/>
                    </a:moveTo>
                    <a:lnTo>
                      <a:pt x="1376883" y="1342086"/>
                    </a:lnTo>
                    <a:lnTo>
                      <a:pt x="964218" y="1342086"/>
                    </a:lnTo>
                    <a:lnTo>
                      <a:pt x="0" y="20152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253">
                <a:extLst>
                  <a:ext uri="{FF2B5EF4-FFF2-40B4-BE49-F238E27FC236}">
                    <a16:creationId xmlns:a16="http://schemas.microsoft.com/office/drawing/2014/main" xmlns="" id="{A4F35841-2DE6-416D-8AFC-C6AF88BF4C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0884" y="3702203"/>
                <a:ext cx="466602" cy="430948"/>
              </a:xfrm>
              <a:custGeom>
                <a:avLst/>
                <a:gdLst>
                  <a:gd name="T0" fmla="*/ 79 w 104"/>
                  <a:gd name="T1" fmla="*/ 0 h 96"/>
                  <a:gd name="T2" fmla="*/ 0 w 104"/>
                  <a:gd name="T3" fmla="*/ 65 h 96"/>
                  <a:gd name="T4" fmla="*/ 25 w 104"/>
                  <a:gd name="T5" fmla="*/ 96 h 96"/>
                  <a:gd name="T6" fmla="*/ 104 w 104"/>
                  <a:gd name="T7" fmla="*/ 31 h 96"/>
                  <a:gd name="T8" fmla="*/ 79 w 104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96">
                    <a:moveTo>
                      <a:pt x="79" y="0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25" y="96"/>
                      <a:pt x="25" y="96"/>
                      <a:pt x="25" y="96"/>
                    </a:cubicBezTo>
                    <a:cubicBezTo>
                      <a:pt x="63" y="85"/>
                      <a:pt x="89" y="63"/>
                      <a:pt x="104" y="31"/>
                    </a:cubicBez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254">
                <a:extLst>
                  <a:ext uri="{FF2B5EF4-FFF2-40B4-BE49-F238E27FC236}">
                    <a16:creationId xmlns:a16="http://schemas.microsoft.com/office/drawing/2014/main" xmlns="" id="{B2EA7803-2378-47B6-9550-F81AB68843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6325" y="1364544"/>
                <a:ext cx="3260012" cy="2853867"/>
              </a:xfrm>
              <a:custGeom>
                <a:avLst/>
                <a:gdLst>
                  <a:gd name="T0" fmla="*/ 363 w 726"/>
                  <a:gd name="T1" fmla="*/ 636 h 636"/>
                  <a:gd name="T2" fmla="*/ 516 w 726"/>
                  <a:gd name="T3" fmla="*/ 597 h 636"/>
                  <a:gd name="T4" fmla="*/ 642 w 726"/>
                  <a:gd name="T5" fmla="*/ 166 h 636"/>
                  <a:gd name="T6" fmla="*/ 363 w 726"/>
                  <a:gd name="T7" fmla="*/ 0 h 636"/>
                  <a:gd name="T8" fmla="*/ 363 w 726"/>
                  <a:gd name="T9" fmla="*/ 18 h 636"/>
                  <a:gd name="T10" fmla="*/ 627 w 726"/>
                  <a:gd name="T11" fmla="*/ 174 h 636"/>
                  <a:gd name="T12" fmla="*/ 507 w 726"/>
                  <a:gd name="T13" fmla="*/ 582 h 636"/>
                  <a:gd name="T14" fmla="*/ 363 w 726"/>
                  <a:gd name="T15" fmla="*/ 618 h 636"/>
                  <a:gd name="T16" fmla="*/ 363 w 726"/>
                  <a:gd name="T17" fmla="*/ 636 h 636"/>
                  <a:gd name="T18" fmla="*/ 211 w 726"/>
                  <a:gd name="T19" fmla="*/ 39 h 636"/>
                  <a:gd name="T20" fmla="*/ 84 w 726"/>
                  <a:gd name="T21" fmla="*/ 471 h 636"/>
                  <a:gd name="T22" fmla="*/ 363 w 726"/>
                  <a:gd name="T23" fmla="*/ 636 h 636"/>
                  <a:gd name="T24" fmla="*/ 363 w 726"/>
                  <a:gd name="T25" fmla="*/ 618 h 636"/>
                  <a:gd name="T26" fmla="*/ 100 w 726"/>
                  <a:gd name="T27" fmla="*/ 462 h 636"/>
                  <a:gd name="T28" fmla="*/ 219 w 726"/>
                  <a:gd name="T29" fmla="*/ 55 h 636"/>
                  <a:gd name="T30" fmla="*/ 363 w 726"/>
                  <a:gd name="T31" fmla="*/ 18 h 636"/>
                  <a:gd name="T32" fmla="*/ 363 w 726"/>
                  <a:gd name="T33" fmla="*/ 0 h 636"/>
                  <a:gd name="T34" fmla="*/ 211 w 726"/>
                  <a:gd name="T35" fmla="*/ 39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26" h="636">
                    <a:moveTo>
                      <a:pt x="363" y="636"/>
                    </a:moveTo>
                    <a:cubicBezTo>
                      <a:pt x="415" y="636"/>
                      <a:pt x="467" y="623"/>
                      <a:pt x="516" y="597"/>
                    </a:cubicBezTo>
                    <a:cubicBezTo>
                      <a:pt x="670" y="513"/>
                      <a:pt x="726" y="320"/>
                      <a:pt x="642" y="166"/>
                    </a:cubicBezTo>
                    <a:cubicBezTo>
                      <a:pt x="584" y="60"/>
                      <a:pt x="476" y="0"/>
                      <a:pt x="363" y="0"/>
                    </a:cubicBezTo>
                    <a:cubicBezTo>
                      <a:pt x="363" y="18"/>
                      <a:pt x="363" y="18"/>
                      <a:pt x="363" y="18"/>
                    </a:cubicBezTo>
                    <a:cubicBezTo>
                      <a:pt x="469" y="18"/>
                      <a:pt x="572" y="74"/>
                      <a:pt x="627" y="174"/>
                    </a:cubicBezTo>
                    <a:cubicBezTo>
                      <a:pt x="706" y="320"/>
                      <a:pt x="653" y="502"/>
                      <a:pt x="507" y="582"/>
                    </a:cubicBezTo>
                    <a:cubicBezTo>
                      <a:pt x="462" y="607"/>
                      <a:pt x="412" y="619"/>
                      <a:pt x="363" y="618"/>
                    </a:cubicBezTo>
                    <a:lnTo>
                      <a:pt x="363" y="636"/>
                    </a:lnTo>
                    <a:close/>
                    <a:moveTo>
                      <a:pt x="211" y="39"/>
                    </a:moveTo>
                    <a:cubicBezTo>
                      <a:pt x="57" y="124"/>
                      <a:pt x="0" y="317"/>
                      <a:pt x="84" y="471"/>
                    </a:cubicBezTo>
                    <a:cubicBezTo>
                      <a:pt x="142" y="576"/>
                      <a:pt x="251" y="636"/>
                      <a:pt x="363" y="636"/>
                    </a:cubicBezTo>
                    <a:cubicBezTo>
                      <a:pt x="363" y="618"/>
                      <a:pt x="363" y="618"/>
                      <a:pt x="363" y="618"/>
                    </a:cubicBezTo>
                    <a:cubicBezTo>
                      <a:pt x="257" y="618"/>
                      <a:pt x="154" y="562"/>
                      <a:pt x="100" y="462"/>
                    </a:cubicBezTo>
                    <a:cubicBezTo>
                      <a:pt x="20" y="317"/>
                      <a:pt x="74" y="134"/>
                      <a:pt x="219" y="55"/>
                    </a:cubicBezTo>
                    <a:cubicBezTo>
                      <a:pt x="265" y="30"/>
                      <a:pt x="315" y="18"/>
                      <a:pt x="363" y="18"/>
                    </a:cubicBezTo>
                    <a:cubicBezTo>
                      <a:pt x="363" y="0"/>
                      <a:pt x="363" y="0"/>
                      <a:pt x="363" y="0"/>
                    </a:cubicBezTo>
                    <a:cubicBezTo>
                      <a:pt x="312" y="0"/>
                      <a:pt x="259" y="13"/>
                      <a:pt x="211" y="3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Rectangle 255">
              <a:extLst>
                <a:ext uri="{FF2B5EF4-FFF2-40B4-BE49-F238E27FC236}">
                  <a16:creationId xmlns:a16="http://schemas.microsoft.com/office/drawing/2014/main" xmlns="" id="{EC89687A-43DC-4306-9315-C16F5173A0BC}"/>
                </a:ext>
              </a:extLst>
            </p:cNvPr>
            <p:cNvSpPr/>
            <p:nvPr/>
          </p:nvSpPr>
          <p:spPr>
            <a:xfrm>
              <a:off x="7536068" y="3242294"/>
              <a:ext cx="1415772" cy="1077218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4800" b="1" dirty="0"/>
                <a:t>标题</a:t>
              </a:r>
              <a:br>
                <a:rPr lang="zh-CN" altLang="en-US" sz="4800" b="1" dirty="0"/>
              </a:br>
              <a:r>
                <a:rPr lang="zh-CN" altLang="en-US" sz="4800" b="1" dirty="0"/>
                <a:t>输入标题文本</a:t>
              </a:r>
            </a:p>
          </p:txBody>
        </p:sp>
      </p:grpSp>
      <p:sp>
        <p:nvSpPr>
          <p:cNvPr id="243" name="išľíďè">
            <a:extLst>
              <a:ext uri="{FF2B5EF4-FFF2-40B4-BE49-F238E27FC236}">
                <a16:creationId xmlns:a16="http://schemas.microsoft.com/office/drawing/2014/main" xmlns="" id="{374A2529-D12F-4668-9D0F-5D8CA5FE8DDD}"/>
              </a:ext>
            </a:extLst>
          </p:cNvPr>
          <p:cNvSpPr/>
          <p:nvPr/>
        </p:nvSpPr>
        <p:spPr bwMode="auto">
          <a:xfrm>
            <a:off x="1098282" y="2666772"/>
            <a:ext cx="3288161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244" name="iSlíďè">
            <a:extLst>
              <a:ext uri="{FF2B5EF4-FFF2-40B4-BE49-F238E27FC236}">
                <a16:creationId xmlns:a16="http://schemas.microsoft.com/office/drawing/2014/main" xmlns="" id="{D6FA2722-FD34-48E2-9116-565B2F98805E}"/>
              </a:ext>
            </a:extLst>
          </p:cNvPr>
          <p:cNvSpPr txBox="1"/>
          <p:nvPr/>
        </p:nvSpPr>
        <p:spPr bwMode="auto">
          <a:xfrm>
            <a:off x="1113991" y="232605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245" name="išľíďè">
            <a:extLst>
              <a:ext uri="{FF2B5EF4-FFF2-40B4-BE49-F238E27FC236}">
                <a16:creationId xmlns:a16="http://schemas.microsoft.com/office/drawing/2014/main" xmlns="" id="{259A4F25-F91C-47D4-9490-F0169B1641F0}"/>
              </a:ext>
            </a:extLst>
          </p:cNvPr>
          <p:cNvSpPr/>
          <p:nvPr/>
        </p:nvSpPr>
        <p:spPr bwMode="auto">
          <a:xfrm>
            <a:off x="1088862" y="3666015"/>
            <a:ext cx="3288161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246" name="iSlíďè">
            <a:extLst>
              <a:ext uri="{FF2B5EF4-FFF2-40B4-BE49-F238E27FC236}">
                <a16:creationId xmlns:a16="http://schemas.microsoft.com/office/drawing/2014/main" xmlns="" id="{7F4CCEFD-1BB4-46CB-8759-5B82675D2C36}"/>
              </a:ext>
            </a:extLst>
          </p:cNvPr>
          <p:cNvSpPr txBox="1"/>
          <p:nvPr/>
        </p:nvSpPr>
        <p:spPr bwMode="auto">
          <a:xfrm>
            <a:off x="1104571" y="332529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247" name="išľíďè">
            <a:extLst>
              <a:ext uri="{FF2B5EF4-FFF2-40B4-BE49-F238E27FC236}">
                <a16:creationId xmlns:a16="http://schemas.microsoft.com/office/drawing/2014/main" xmlns="" id="{A3CF4F83-6D5D-44A3-ADDC-3FDD8906A33E}"/>
              </a:ext>
            </a:extLst>
          </p:cNvPr>
          <p:cNvSpPr/>
          <p:nvPr/>
        </p:nvSpPr>
        <p:spPr bwMode="auto">
          <a:xfrm>
            <a:off x="1098282" y="4679496"/>
            <a:ext cx="3288161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248" name="iSlíďè">
            <a:extLst>
              <a:ext uri="{FF2B5EF4-FFF2-40B4-BE49-F238E27FC236}">
                <a16:creationId xmlns:a16="http://schemas.microsoft.com/office/drawing/2014/main" xmlns="" id="{11B31166-DE37-4E90-83E1-8D70A5D7415F}"/>
              </a:ext>
            </a:extLst>
          </p:cNvPr>
          <p:cNvSpPr txBox="1"/>
          <p:nvPr/>
        </p:nvSpPr>
        <p:spPr bwMode="auto">
          <a:xfrm>
            <a:off x="1113991" y="433877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30869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" grpId="0"/>
      <p:bldP spid="244" grpId="0"/>
      <p:bldP spid="245" grpId="0"/>
      <p:bldP spid="246" grpId="0"/>
      <p:bldP spid="247" grpId="0"/>
      <p:bldP spid="2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设计师MC：ID 29795607库_组合 216">
            <a:extLst>
              <a:ext uri="{FF2B5EF4-FFF2-40B4-BE49-F238E27FC236}">
                <a16:creationId xmlns:a16="http://schemas.microsoft.com/office/drawing/2014/main" xmlns="" id="{E63122C5-A8F1-4182-B2DB-2B6676B9BD8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948434" y="1905489"/>
            <a:ext cx="8272946" cy="3866329"/>
            <a:chOff x="2145115" y="1528232"/>
            <a:chExt cx="7898631" cy="3866329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37" name="Freeform: Shape 217">
              <a:extLst>
                <a:ext uri="{FF2B5EF4-FFF2-40B4-BE49-F238E27FC236}">
                  <a16:creationId xmlns:a16="http://schemas.microsoft.com/office/drawing/2014/main" xmlns="" id="{C9A7F30E-8554-4B22-866F-041B32CF4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3896" y="3736268"/>
              <a:ext cx="1330241" cy="1658293"/>
            </a:xfrm>
            <a:custGeom>
              <a:avLst/>
              <a:gdLst>
                <a:gd name="T0" fmla="*/ 1433 w 1476"/>
                <a:gd name="T1" fmla="*/ 512 h 1840"/>
                <a:gd name="T2" fmla="*/ 1366 w 1476"/>
                <a:gd name="T3" fmla="*/ 498 h 1840"/>
                <a:gd name="T4" fmla="*/ 1225 w 1476"/>
                <a:gd name="T5" fmla="*/ 450 h 1840"/>
                <a:gd name="T6" fmla="*/ 1175 w 1476"/>
                <a:gd name="T7" fmla="*/ 407 h 1840"/>
                <a:gd name="T8" fmla="*/ 1079 w 1476"/>
                <a:gd name="T9" fmla="*/ 391 h 1840"/>
                <a:gd name="T10" fmla="*/ 1092 w 1476"/>
                <a:gd name="T11" fmla="*/ 323 h 1840"/>
                <a:gd name="T12" fmla="*/ 1031 w 1476"/>
                <a:gd name="T13" fmla="*/ 313 h 1840"/>
                <a:gd name="T14" fmla="*/ 975 w 1476"/>
                <a:gd name="T15" fmla="*/ 273 h 1840"/>
                <a:gd name="T16" fmla="*/ 888 w 1476"/>
                <a:gd name="T17" fmla="*/ 215 h 1840"/>
                <a:gd name="T18" fmla="*/ 793 w 1476"/>
                <a:gd name="T19" fmla="*/ 151 h 1840"/>
                <a:gd name="T20" fmla="*/ 748 w 1476"/>
                <a:gd name="T21" fmla="*/ 119 h 1840"/>
                <a:gd name="T22" fmla="*/ 686 w 1476"/>
                <a:gd name="T23" fmla="*/ 99 h 1840"/>
                <a:gd name="T24" fmla="*/ 639 w 1476"/>
                <a:gd name="T25" fmla="*/ 84 h 1840"/>
                <a:gd name="T26" fmla="*/ 556 w 1476"/>
                <a:gd name="T27" fmla="*/ 74 h 1840"/>
                <a:gd name="T28" fmla="*/ 513 w 1476"/>
                <a:gd name="T29" fmla="*/ 120 h 1840"/>
                <a:gd name="T30" fmla="*/ 435 w 1476"/>
                <a:gd name="T31" fmla="*/ 169 h 1840"/>
                <a:gd name="T32" fmla="*/ 363 w 1476"/>
                <a:gd name="T33" fmla="*/ 215 h 1840"/>
                <a:gd name="T34" fmla="*/ 300 w 1476"/>
                <a:gd name="T35" fmla="*/ 183 h 1840"/>
                <a:gd name="T36" fmla="*/ 266 w 1476"/>
                <a:gd name="T37" fmla="*/ 125 h 1840"/>
                <a:gd name="T38" fmla="*/ 232 w 1476"/>
                <a:gd name="T39" fmla="*/ 66 h 1840"/>
                <a:gd name="T40" fmla="*/ 273 w 1476"/>
                <a:gd name="T41" fmla="*/ 0 h 1840"/>
                <a:gd name="T42" fmla="*/ 112 w 1476"/>
                <a:gd name="T43" fmla="*/ 35 h 1840"/>
                <a:gd name="T44" fmla="*/ 0 w 1476"/>
                <a:gd name="T45" fmla="*/ 34 h 1840"/>
                <a:gd name="T46" fmla="*/ 111 w 1476"/>
                <a:gd name="T47" fmla="*/ 78 h 1840"/>
                <a:gd name="T48" fmla="*/ 289 w 1476"/>
                <a:gd name="T49" fmla="*/ 208 h 1840"/>
                <a:gd name="T50" fmla="*/ 387 w 1476"/>
                <a:gd name="T51" fmla="*/ 307 h 1840"/>
                <a:gd name="T52" fmla="*/ 347 w 1476"/>
                <a:gd name="T53" fmla="*/ 366 h 1840"/>
                <a:gd name="T54" fmla="*/ 323 w 1476"/>
                <a:gd name="T55" fmla="*/ 404 h 1840"/>
                <a:gd name="T56" fmla="*/ 318 w 1476"/>
                <a:gd name="T57" fmla="*/ 432 h 1840"/>
                <a:gd name="T58" fmla="*/ 314 w 1476"/>
                <a:gd name="T59" fmla="*/ 534 h 1840"/>
                <a:gd name="T60" fmla="*/ 339 w 1476"/>
                <a:gd name="T61" fmla="*/ 648 h 1840"/>
                <a:gd name="T62" fmla="*/ 401 w 1476"/>
                <a:gd name="T63" fmla="*/ 699 h 1840"/>
                <a:gd name="T64" fmla="*/ 500 w 1476"/>
                <a:gd name="T65" fmla="*/ 818 h 1840"/>
                <a:gd name="T66" fmla="*/ 584 w 1476"/>
                <a:gd name="T67" fmla="*/ 904 h 1840"/>
                <a:gd name="T68" fmla="*/ 584 w 1476"/>
                <a:gd name="T69" fmla="*/ 1002 h 1840"/>
                <a:gd name="T70" fmla="*/ 581 w 1476"/>
                <a:gd name="T71" fmla="*/ 1058 h 1840"/>
                <a:gd name="T72" fmla="*/ 564 w 1476"/>
                <a:gd name="T73" fmla="*/ 1129 h 1840"/>
                <a:gd name="T74" fmla="*/ 539 w 1476"/>
                <a:gd name="T75" fmla="*/ 1261 h 1840"/>
                <a:gd name="T76" fmla="*/ 525 w 1476"/>
                <a:gd name="T77" fmla="*/ 1359 h 1840"/>
                <a:gd name="T78" fmla="*/ 490 w 1476"/>
                <a:gd name="T79" fmla="*/ 1434 h 1840"/>
                <a:gd name="T80" fmla="*/ 492 w 1476"/>
                <a:gd name="T81" fmla="*/ 1523 h 1840"/>
                <a:gd name="T82" fmla="*/ 480 w 1476"/>
                <a:gd name="T83" fmla="*/ 1642 h 1840"/>
                <a:gd name="T84" fmla="*/ 471 w 1476"/>
                <a:gd name="T85" fmla="*/ 1730 h 1840"/>
                <a:gd name="T86" fmla="*/ 470 w 1476"/>
                <a:gd name="T87" fmla="*/ 1785 h 1840"/>
                <a:gd name="T88" fmla="*/ 538 w 1476"/>
                <a:gd name="T89" fmla="*/ 1805 h 1840"/>
                <a:gd name="T90" fmla="*/ 581 w 1476"/>
                <a:gd name="T91" fmla="*/ 1839 h 1840"/>
                <a:gd name="T92" fmla="*/ 616 w 1476"/>
                <a:gd name="T93" fmla="*/ 1795 h 1840"/>
                <a:gd name="T94" fmla="*/ 686 w 1476"/>
                <a:gd name="T95" fmla="*/ 1704 h 1840"/>
                <a:gd name="T96" fmla="*/ 679 w 1476"/>
                <a:gd name="T97" fmla="*/ 1643 h 1840"/>
                <a:gd name="T98" fmla="*/ 718 w 1476"/>
                <a:gd name="T99" fmla="*/ 1503 h 1840"/>
                <a:gd name="T100" fmla="*/ 764 w 1476"/>
                <a:gd name="T101" fmla="*/ 1497 h 1840"/>
                <a:gd name="T102" fmla="*/ 814 w 1476"/>
                <a:gd name="T103" fmla="*/ 1432 h 1840"/>
                <a:gd name="T104" fmla="*/ 882 w 1476"/>
                <a:gd name="T105" fmla="*/ 1412 h 1840"/>
                <a:gd name="T106" fmla="*/ 935 w 1476"/>
                <a:gd name="T107" fmla="*/ 1345 h 1840"/>
                <a:gd name="T108" fmla="*/ 996 w 1476"/>
                <a:gd name="T109" fmla="*/ 1304 h 1840"/>
                <a:gd name="T110" fmla="*/ 1058 w 1476"/>
                <a:gd name="T111" fmla="*/ 1233 h 1840"/>
                <a:gd name="T112" fmla="*/ 1099 w 1476"/>
                <a:gd name="T113" fmla="*/ 1185 h 1840"/>
                <a:gd name="T114" fmla="*/ 1141 w 1476"/>
                <a:gd name="T115" fmla="*/ 1078 h 1840"/>
                <a:gd name="T116" fmla="*/ 1325 w 1476"/>
                <a:gd name="T117" fmla="*/ 929 h 1840"/>
                <a:gd name="T118" fmla="*/ 1371 w 1476"/>
                <a:gd name="T119" fmla="*/ 821 h 1840"/>
                <a:gd name="T120" fmla="*/ 1393 w 1476"/>
                <a:gd name="T121" fmla="*/ 731 h 1840"/>
                <a:gd name="T122" fmla="*/ 1453 w 1476"/>
                <a:gd name="T123" fmla="*/ 679 h 1840"/>
                <a:gd name="T124" fmla="*/ 1470 w 1476"/>
                <a:gd name="T125" fmla="*/ 609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76" h="1840">
                  <a:moveTo>
                    <a:pt x="1460" y="579"/>
                  </a:moveTo>
                  <a:lnTo>
                    <a:pt x="1460" y="579"/>
                  </a:lnTo>
                  <a:lnTo>
                    <a:pt x="1456" y="571"/>
                  </a:lnTo>
                  <a:lnTo>
                    <a:pt x="1452" y="561"/>
                  </a:lnTo>
                  <a:lnTo>
                    <a:pt x="1450" y="541"/>
                  </a:lnTo>
                  <a:lnTo>
                    <a:pt x="1448" y="532"/>
                  </a:lnTo>
                  <a:lnTo>
                    <a:pt x="1445" y="524"/>
                  </a:lnTo>
                  <a:lnTo>
                    <a:pt x="1441" y="517"/>
                  </a:lnTo>
                  <a:lnTo>
                    <a:pt x="1437" y="514"/>
                  </a:lnTo>
                  <a:lnTo>
                    <a:pt x="1433" y="512"/>
                  </a:lnTo>
                  <a:lnTo>
                    <a:pt x="1433" y="512"/>
                  </a:lnTo>
                  <a:lnTo>
                    <a:pt x="1426" y="509"/>
                  </a:lnTo>
                  <a:lnTo>
                    <a:pt x="1417" y="508"/>
                  </a:lnTo>
                  <a:lnTo>
                    <a:pt x="1400" y="509"/>
                  </a:lnTo>
                  <a:lnTo>
                    <a:pt x="1391" y="509"/>
                  </a:lnTo>
                  <a:lnTo>
                    <a:pt x="1383" y="508"/>
                  </a:lnTo>
                  <a:lnTo>
                    <a:pt x="1375" y="506"/>
                  </a:lnTo>
                  <a:lnTo>
                    <a:pt x="1371" y="505"/>
                  </a:lnTo>
                  <a:lnTo>
                    <a:pt x="1368" y="501"/>
                  </a:lnTo>
                  <a:lnTo>
                    <a:pt x="1368" y="501"/>
                  </a:lnTo>
                  <a:lnTo>
                    <a:pt x="1367" y="500"/>
                  </a:lnTo>
                  <a:lnTo>
                    <a:pt x="1366" y="498"/>
                  </a:lnTo>
                  <a:lnTo>
                    <a:pt x="1366" y="491"/>
                  </a:lnTo>
                  <a:lnTo>
                    <a:pt x="1364" y="484"/>
                  </a:lnTo>
                  <a:lnTo>
                    <a:pt x="1362" y="482"/>
                  </a:lnTo>
                  <a:lnTo>
                    <a:pt x="1360" y="480"/>
                  </a:lnTo>
                  <a:lnTo>
                    <a:pt x="1360" y="480"/>
                  </a:lnTo>
                  <a:lnTo>
                    <a:pt x="1344" y="472"/>
                  </a:lnTo>
                  <a:lnTo>
                    <a:pt x="1328" y="466"/>
                  </a:lnTo>
                  <a:lnTo>
                    <a:pt x="1311" y="462"/>
                  </a:lnTo>
                  <a:lnTo>
                    <a:pt x="1294" y="458"/>
                  </a:lnTo>
                  <a:lnTo>
                    <a:pt x="1260" y="454"/>
                  </a:lnTo>
                  <a:lnTo>
                    <a:pt x="1225" y="450"/>
                  </a:lnTo>
                  <a:lnTo>
                    <a:pt x="1225" y="450"/>
                  </a:lnTo>
                  <a:lnTo>
                    <a:pt x="1220" y="449"/>
                  </a:lnTo>
                  <a:lnTo>
                    <a:pt x="1215" y="447"/>
                  </a:lnTo>
                  <a:lnTo>
                    <a:pt x="1205" y="440"/>
                  </a:lnTo>
                  <a:lnTo>
                    <a:pt x="1197" y="431"/>
                  </a:lnTo>
                  <a:lnTo>
                    <a:pt x="1191" y="421"/>
                  </a:lnTo>
                  <a:lnTo>
                    <a:pt x="1191" y="421"/>
                  </a:lnTo>
                  <a:lnTo>
                    <a:pt x="1187" y="416"/>
                  </a:lnTo>
                  <a:lnTo>
                    <a:pt x="1184" y="413"/>
                  </a:lnTo>
                  <a:lnTo>
                    <a:pt x="1179" y="409"/>
                  </a:lnTo>
                  <a:lnTo>
                    <a:pt x="1175" y="407"/>
                  </a:lnTo>
                  <a:lnTo>
                    <a:pt x="1166" y="404"/>
                  </a:lnTo>
                  <a:lnTo>
                    <a:pt x="1154" y="402"/>
                  </a:lnTo>
                  <a:lnTo>
                    <a:pt x="1132" y="401"/>
                  </a:lnTo>
                  <a:lnTo>
                    <a:pt x="1119" y="401"/>
                  </a:lnTo>
                  <a:lnTo>
                    <a:pt x="1108" y="399"/>
                  </a:lnTo>
                  <a:lnTo>
                    <a:pt x="1108" y="399"/>
                  </a:lnTo>
                  <a:lnTo>
                    <a:pt x="1092" y="397"/>
                  </a:lnTo>
                  <a:lnTo>
                    <a:pt x="1084" y="394"/>
                  </a:lnTo>
                  <a:lnTo>
                    <a:pt x="1081" y="393"/>
                  </a:lnTo>
                  <a:lnTo>
                    <a:pt x="1079" y="391"/>
                  </a:lnTo>
                  <a:lnTo>
                    <a:pt x="1079" y="391"/>
                  </a:lnTo>
                  <a:lnTo>
                    <a:pt x="1077" y="386"/>
                  </a:lnTo>
                  <a:lnTo>
                    <a:pt x="1076" y="382"/>
                  </a:lnTo>
                  <a:lnTo>
                    <a:pt x="1075" y="377"/>
                  </a:lnTo>
                  <a:lnTo>
                    <a:pt x="1075" y="374"/>
                  </a:lnTo>
                  <a:lnTo>
                    <a:pt x="1076" y="365"/>
                  </a:lnTo>
                  <a:lnTo>
                    <a:pt x="1080" y="357"/>
                  </a:lnTo>
                  <a:lnTo>
                    <a:pt x="1089" y="341"/>
                  </a:lnTo>
                  <a:lnTo>
                    <a:pt x="1094" y="332"/>
                  </a:lnTo>
                  <a:lnTo>
                    <a:pt x="1096" y="323"/>
                  </a:lnTo>
                  <a:lnTo>
                    <a:pt x="1096" y="323"/>
                  </a:lnTo>
                  <a:lnTo>
                    <a:pt x="1092" y="323"/>
                  </a:lnTo>
                  <a:lnTo>
                    <a:pt x="1089" y="323"/>
                  </a:lnTo>
                  <a:lnTo>
                    <a:pt x="1087" y="322"/>
                  </a:lnTo>
                  <a:lnTo>
                    <a:pt x="1087" y="322"/>
                  </a:lnTo>
                  <a:lnTo>
                    <a:pt x="1087" y="319"/>
                  </a:lnTo>
                  <a:lnTo>
                    <a:pt x="1087" y="317"/>
                  </a:lnTo>
                  <a:lnTo>
                    <a:pt x="1087" y="314"/>
                  </a:lnTo>
                  <a:lnTo>
                    <a:pt x="1087" y="314"/>
                  </a:lnTo>
                  <a:lnTo>
                    <a:pt x="1078" y="313"/>
                  </a:lnTo>
                  <a:lnTo>
                    <a:pt x="1068" y="313"/>
                  </a:lnTo>
                  <a:lnTo>
                    <a:pt x="1050" y="314"/>
                  </a:lnTo>
                  <a:lnTo>
                    <a:pt x="1031" y="313"/>
                  </a:lnTo>
                  <a:lnTo>
                    <a:pt x="1022" y="311"/>
                  </a:lnTo>
                  <a:lnTo>
                    <a:pt x="1014" y="309"/>
                  </a:lnTo>
                  <a:lnTo>
                    <a:pt x="1014" y="309"/>
                  </a:lnTo>
                  <a:lnTo>
                    <a:pt x="1010" y="307"/>
                  </a:lnTo>
                  <a:lnTo>
                    <a:pt x="1005" y="303"/>
                  </a:lnTo>
                  <a:lnTo>
                    <a:pt x="997" y="293"/>
                  </a:lnTo>
                  <a:lnTo>
                    <a:pt x="989" y="283"/>
                  </a:lnTo>
                  <a:lnTo>
                    <a:pt x="985" y="280"/>
                  </a:lnTo>
                  <a:lnTo>
                    <a:pt x="981" y="276"/>
                  </a:lnTo>
                  <a:lnTo>
                    <a:pt x="981" y="276"/>
                  </a:lnTo>
                  <a:lnTo>
                    <a:pt x="975" y="273"/>
                  </a:lnTo>
                  <a:lnTo>
                    <a:pt x="967" y="270"/>
                  </a:lnTo>
                  <a:lnTo>
                    <a:pt x="948" y="267"/>
                  </a:lnTo>
                  <a:lnTo>
                    <a:pt x="940" y="265"/>
                  </a:lnTo>
                  <a:lnTo>
                    <a:pt x="931" y="263"/>
                  </a:lnTo>
                  <a:lnTo>
                    <a:pt x="925" y="259"/>
                  </a:lnTo>
                  <a:lnTo>
                    <a:pt x="918" y="255"/>
                  </a:lnTo>
                  <a:lnTo>
                    <a:pt x="918" y="255"/>
                  </a:lnTo>
                  <a:lnTo>
                    <a:pt x="911" y="244"/>
                  </a:lnTo>
                  <a:lnTo>
                    <a:pt x="903" y="234"/>
                  </a:lnTo>
                  <a:lnTo>
                    <a:pt x="895" y="224"/>
                  </a:lnTo>
                  <a:lnTo>
                    <a:pt x="888" y="215"/>
                  </a:lnTo>
                  <a:lnTo>
                    <a:pt x="888" y="215"/>
                  </a:lnTo>
                  <a:lnTo>
                    <a:pt x="879" y="207"/>
                  </a:lnTo>
                  <a:lnTo>
                    <a:pt x="869" y="200"/>
                  </a:lnTo>
                  <a:lnTo>
                    <a:pt x="859" y="194"/>
                  </a:lnTo>
                  <a:lnTo>
                    <a:pt x="847" y="190"/>
                  </a:lnTo>
                  <a:lnTo>
                    <a:pt x="824" y="178"/>
                  </a:lnTo>
                  <a:lnTo>
                    <a:pt x="814" y="173"/>
                  </a:lnTo>
                  <a:lnTo>
                    <a:pt x="804" y="165"/>
                  </a:lnTo>
                  <a:lnTo>
                    <a:pt x="804" y="165"/>
                  </a:lnTo>
                  <a:lnTo>
                    <a:pt x="798" y="158"/>
                  </a:lnTo>
                  <a:lnTo>
                    <a:pt x="793" y="151"/>
                  </a:lnTo>
                  <a:lnTo>
                    <a:pt x="788" y="143"/>
                  </a:lnTo>
                  <a:lnTo>
                    <a:pt x="782" y="136"/>
                  </a:lnTo>
                  <a:lnTo>
                    <a:pt x="782" y="136"/>
                  </a:lnTo>
                  <a:lnTo>
                    <a:pt x="778" y="134"/>
                  </a:lnTo>
                  <a:lnTo>
                    <a:pt x="771" y="132"/>
                  </a:lnTo>
                  <a:lnTo>
                    <a:pt x="765" y="131"/>
                  </a:lnTo>
                  <a:lnTo>
                    <a:pt x="760" y="129"/>
                  </a:lnTo>
                  <a:lnTo>
                    <a:pt x="760" y="129"/>
                  </a:lnTo>
                  <a:lnTo>
                    <a:pt x="755" y="127"/>
                  </a:lnTo>
                  <a:lnTo>
                    <a:pt x="752" y="123"/>
                  </a:lnTo>
                  <a:lnTo>
                    <a:pt x="748" y="119"/>
                  </a:lnTo>
                  <a:lnTo>
                    <a:pt x="744" y="117"/>
                  </a:lnTo>
                  <a:lnTo>
                    <a:pt x="744" y="117"/>
                  </a:lnTo>
                  <a:lnTo>
                    <a:pt x="737" y="115"/>
                  </a:lnTo>
                  <a:lnTo>
                    <a:pt x="730" y="115"/>
                  </a:lnTo>
                  <a:lnTo>
                    <a:pt x="722" y="116"/>
                  </a:lnTo>
                  <a:lnTo>
                    <a:pt x="715" y="115"/>
                  </a:lnTo>
                  <a:lnTo>
                    <a:pt x="715" y="115"/>
                  </a:lnTo>
                  <a:lnTo>
                    <a:pt x="708" y="114"/>
                  </a:lnTo>
                  <a:lnTo>
                    <a:pt x="704" y="111"/>
                  </a:lnTo>
                  <a:lnTo>
                    <a:pt x="695" y="106"/>
                  </a:lnTo>
                  <a:lnTo>
                    <a:pt x="686" y="99"/>
                  </a:lnTo>
                  <a:lnTo>
                    <a:pt x="679" y="91"/>
                  </a:lnTo>
                  <a:lnTo>
                    <a:pt x="671" y="84"/>
                  </a:lnTo>
                  <a:lnTo>
                    <a:pt x="663" y="78"/>
                  </a:lnTo>
                  <a:lnTo>
                    <a:pt x="658" y="76"/>
                  </a:lnTo>
                  <a:lnTo>
                    <a:pt x="653" y="75"/>
                  </a:lnTo>
                  <a:lnTo>
                    <a:pt x="647" y="75"/>
                  </a:lnTo>
                  <a:lnTo>
                    <a:pt x="641" y="75"/>
                  </a:lnTo>
                  <a:lnTo>
                    <a:pt x="641" y="75"/>
                  </a:lnTo>
                  <a:lnTo>
                    <a:pt x="641" y="78"/>
                  </a:lnTo>
                  <a:lnTo>
                    <a:pt x="640" y="82"/>
                  </a:lnTo>
                  <a:lnTo>
                    <a:pt x="639" y="84"/>
                  </a:lnTo>
                  <a:lnTo>
                    <a:pt x="637" y="84"/>
                  </a:lnTo>
                  <a:lnTo>
                    <a:pt x="637" y="84"/>
                  </a:lnTo>
                  <a:lnTo>
                    <a:pt x="620" y="85"/>
                  </a:lnTo>
                  <a:lnTo>
                    <a:pt x="604" y="85"/>
                  </a:lnTo>
                  <a:lnTo>
                    <a:pt x="596" y="84"/>
                  </a:lnTo>
                  <a:lnTo>
                    <a:pt x="588" y="83"/>
                  </a:lnTo>
                  <a:lnTo>
                    <a:pt x="580" y="81"/>
                  </a:lnTo>
                  <a:lnTo>
                    <a:pt x="572" y="77"/>
                  </a:lnTo>
                  <a:lnTo>
                    <a:pt x="572" y="77"/>
                  </a:lnTo>
                  <a:lnTo>
                    <a:pt x="564" y="75"/>
                  </a:lnTo>
                  <a:lnTo>
                    <a:pt x="556" y="74"/>
                  </a:lnTo>
                  <a:lnTo>
                    <a:pt x="549" y="76"/>
                  </a:lnTo>
                  <a:lnTo>
                    <a:pt x="542" y="78"/>
                  </a:lnTo>
                  <a:lnTo>
                    <a:pt x="534" y="83"/>
                  </a:lnTo>
                  <a:lnTo>
                    <a:pt x="529" y="87"/>
                  </a:lnTo>
                  <a:lnTo>
                    <a:pt x="515" y="98"/>
                  </a:lnTo>
                  <a:lnTo>
                    <a:pt x="515" y="98"/>
                  </a:lnTo>
                  <a:lnTo>
                    <a:pt x="514" y="99"/>
                  </a:lnTo>
                  <a:lnTo>
                    <a:pt x="514" y="101"/>
                  </a:lnTo>
                  <a:lnTo>
                    <a:pt x="514" y="107"/>
                  </a:lnTo>
                  <a:lnTo>
                    <a:pt x="514" y="114"/>
                  </a:lnTo>
                  <a:lnTo>
                    <a:pt x="513" y="120"/>
                  </a:lnTo>
                  <a:lnTo>
                    <a:pt x="513" y="120"/>
                  </a:lnTo>
                  <a:lnTo>
                    <a:pt x="509" y="127"/>
                  </a:lnTo>
                  <a:lnTo>
                    <a:pt x="505" y="133"/>
                  </a:lnTo>
                  <a:lnTo>
                    <a:pt x="499" y="136"/>
                  </a:lnTo>
                  <a:lnTo>
                    <a:pt x="492" y="140"/>
                  </a:lnTo>
                  <a:lnTo>
                    <a:pt x="480" y="144"/>
                  </a:lnTo>
                  <a:lnTo>
                    <a:pt x="473" y="148"/>
                  </a:lnTo>
                  <a:lnTo>
                    <a:pt x="467" y="150"/>
                  </a:lnTo>
                  <a:lnTo>
                    <a:pt x="467" y="150"/>
                  </a:lnTo>
                  <a:lnTo>
                    <a:pt x="446" y="162"/>
                  </a:lnTo>
                  <a:lnTo>
                    <a:pt x="435" y="169"/>
                  </a:lnTo>
                  <a:lnTo>
                    <a:pt x="424" y="176"/>
                  </a:lnTo>
                  <a:lnTo>
                    <a:pt x="414" y="184"/>
                  </a:lnTo>
                  <a:lnTo>
                    <a:pt x="406" y="193"/>
                  </a:lnTo>
                  <a:lnTo>
                    <a:pt x="398" y="203"/>
                  </a:lnTo>
                  <a:lnTo>
                    <a:pt x="393" y="215"/>
                  </a:lnTo>
                  <a:lnTo>
                    <a:pt x="393" y="215"/>
                  </a:lnTo>
                  <a:lnTo>
                    <a:pt x="391" y="216"/>
                  </a:lnTo>
                  <a:lnTo>
                    <a:pt x="389" y="217"/>
                  </a:lnTo>
                  <a:lnTo>
                    <a:pt x="381" y="218"/>
                  </a:lnTo>
                  <a:lnTo>
                    <a:pt x="372" y="217"/>
                  </a:lnTo>
                  <a:lnTo>
                    <a:pt x="363" y="215"/>
                  </a:lnTo>
                  <a:lnTo>
                    <a:pt x="363" y="215"/>
                  </a:lnTo>
                  <a:lnTo>
                    <a:pt x="360" y="214"/>
                  </a:lnTo>
                  <a:lnTo>
                    <a:pt x="358" y="211"/>
                  </a:lnTo>
                  <a:lnTo>
                    <a:pt x="356" y="206"/>
                  </a:lnTo>
                  <a:lnTo>
                    <a:pt x="352" y="200"/>
                  </a:lnTo>
                  <a:lnTo>
                    <a:pt x="350" y="199"/>
                  </a:lnTo>
                  <a:lnTo>
                    <a:pt x="347" y="198"/>
                  </a:lnTo>
                  <a:lnTo>
                    <a:pt x="347" y="198"/>
                  </a:lnTo>
                  <a:lnTo>
                    <a:pt x="334" y="194"/>
                  </a:lnTo>
                  <a:lnTo>
                    <a:pt x="322" y="191"/>
                  </a:lnTo>
                  <a:lnTo>
                    <a:pt x="300" y="183"/>
                  </a:lnTo>
                  <a:lnTo>
                    <a:pt x="300" y="183"/>
                  </a:lnTo>
                  <a:lnTo>
                    <a:pt x="294" y="180"/>
                  </a:lnTo>
                  <a:lnTo>
                    <a:pt x="291" y="175"/>
                  </a:lnTo>
                  <a:lnTo>
                    <a:pt x="289" y="169"/>
                  </a:lnTo>
                  <a:lnTo>
                    <a:pt x="285" y="162"/>
                  </a:lnTo>
                  <a:lnTo>
                    <a:pt x="281" y="149"/>
                  </a:lnTo>
                  <a:lnTo>
                    <a:pt x="279" y="143"/>
                  </a:lnTo>
                  <a:lnTo>
                    <a:pt x="275" y="139"/>
                  </a:lnTo>
                  <a:lnTo>
                    <a:pt x="275" y="139"/>
                  </a:lnTo>
                  <a:lnTo>
                    <a:pt x="271" y="133"/>
                  </a:lnTo>
                  <a:lnTo>
                    <a:pt x="266" y="125"/>
                  </a:lnTo>
                  <a:lnTo>
                    <a:pt x="256" y="107"/>
                  </a:lnTo>
                  <a:lnTo>
                    <a:pt x="251" y="98"/>
                  </a:lnTo>
                  <a:lnTo>
                    <a:pt x="244" y="90"/>
                  </a:lnTo>
                  <a:lnTo>
                    <a:pt x="238" y="84"/>
                  </a:lnTo>
                  <a:lnTo>
                    <a:pt x="234" y="81"/>
                  </a:lnTo>
                  <a:lnTo>
                    <a:pt x="230" y="79"/>
                  </a:lnTo>
                  <a:lnTo>
                    <a:pt x="230" y="79"/>
                  </a:lnTo>
                  <a:lnTo>
                    <a:pt x="227" y="77"/>
                  </a:lnTo>
                  <a:lnTo>
                    <a:pt x="226" y="74"/>
                  </a:lnTo>
                  <a:lnTo>
                    <a:pt x="228" y="70"/>
                  </a:lnTo>
                  <a:lnTo>
                    <a:pt x="232" y="66"/>
                  </a:lnTo>
                  <a:lnTo>
                    <a:pt x="243" y="54"/>
                  </a:lnTo>
                  <a:lnTo>
                    <a:pt x="257" y="42"/>
                  </a:lnTo>
                  <a:lnTo>
                    <a:pt x="272" y="29"/>
                  </a:lnTo>
                  <a:lnTo>
                    <a:pt x="283" y="18"/>
                  </a:lnTo>
                  <a:lnTo>
                    <a:pt x="288" y="13"/>
                  </a:lnTo>
                  <a:lnTo>
                    <a:pt x="290" y="9"/>
                  </a:lnTo>
                  <a:lnTo>
                    <a:pt x="290" y="5"/>
                  </a:lnTo>
                  <a:lnTo>
                    <a:pt x="288" y="2"/>
                  </a:lnTo>
                  <a:lnTo>
                    <a:pt x="288" y="2"/>
                  </a:lnTo>
                  <a:lnTo>
                    <a:pt x="281" y="0"/>
                  </a:lnTo>
                  <a:lnTo>
                    <a:pt x="273" y="0"/>
                  </a:lnTo>
                  <a:lnTo>
                    <a:pt x="263" y="0"/>
                  </a:lnTo>
                  <a:lnTo>
                    <a:pt x="251" y="2"/>
                  </a:lnTo>
                  <a:lnTo>
                    <a:pt x="227" y="8"/>
                  </a:lnTo>
                  <a:lnTo>
                    <a:pt x="201" y="16"/>
                  </a:lnTo>
                  <a:lnTo>
                    <a:pt x="174" y="25"/>
                  </a:lnTo>
                  <a:lnTo>
                    <a:pt x="150" y="32"/>
                  </a:lnTo>
                  <a:lnTo>
                    <a:pt x="139" y="34"/>
                  </a:lnTo>
                  <a:lnTo>
                    <a:pt x="128" y="35"/>
                  </a:lnTo>
                  <a:lnTo>
                    <a:pt x="119" y="36"/>
                  </a:lnTo>
                  <a:lnTo>
                    <a:pt x="112" y="35"/>
                  </a:lnTo>
                  <a:lnTo>
                    <a:pt x="112" y="35"/>
                  </a:lnTo>
                  <a:lnTo>
                    <a:pt x="111" y="35"/>
                  </a:lnTo>
                  <a:lnTo>
                    <a:pt x="105" y="35"/>
                  </a:lnTo>
                  <a:lnTo>
                    <a:pt x="83" y="35"/>
                  </a:lnTo>
                  <a:lnTo>
                    <a:pt x="60" y="33"/>
                  </a:lnTo>
                  <a:lnTo>
                    <a:pt x="51" y="32"/>
                  </a:lnTo>
                  <a:lnTo>
                    <a:pt x="48" y="31"/>
                  </a:lnTo>
                  <a:lnTo>
                    <a:pt x="48" y="31"/>
                  </a:lnTo>
                  <a:lnTo>
                    <a:pt x="43" y="26"/>
                  </a:lnTo>
                  <a:lnTo>
                    <a:pt x="37" y="23"/>
                  </a:lnTo>
                  <a:lnTo>
                    <a:pt x="37" y="23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44" y="62"/>
                  </a:lnTo>
                  <a:lnTo>
                    <a:pt x="73" y="79"/>
                  </a:lnTo>
                  <a:lnTo>
                    <a:pt x="73" y="79"/>
                  </a:lnTo>
                  <a:lnTo>
                    <a:pt x="78" y="82"/>
                  </a:lnTo>
                  <a:lnTo>
                    <a:pt x="83" y="83"/>
                  </a:lnTo>
                  <a:lnTo>
                    <a:pt x="92" y="83"/>
                  </a:lnTo>
                  <a:lnTo>
                    <a:pt x="102" y="82"/>
                  </a:lnTo>
                  <a:lnTo>
                    <a:pt x="111" y="78"/>
                  </a:lnTo>
                  <a:lnTo>
                    <a:pt x="120" y="75"/>
                  </a:lnTo>
                  <a:lnTo>
                    <a:pt x="130" y="73"/>
                  </a:lnTo>
                  <a:lnTo>
                    <a:pt x="136" y="73"/>
                  </a:lnTo>
                  <a:lnTo>
                    <a:pt x="140" y="74"/>
                  </a:lnTo>
                  <a:lnTo>
                    <a:pt x="143" y="75"/>
                  </a:lnTo>
                  <a:lnTo>
                    <a:pt x="143" y="75"/>
                  </a:lnTo>
                  <a:lnTo>
                    <a:pt x="168" y="96"/>
                  </a:lnTo>
                  <a:lnTo>
                    <a:pt x="193" y="119"/>
                  </a:lnTo>
                  <a:lnTo>
                    <a:pt x="240" y="165"/>
                  </a:lnTo>
                  <a:lnTo>
                    <a:pt x="264" y="186"/>
                  </a:lnTo>
                  <a:lnTo>
                    <a:pt x="289" y="208"/>
                  </a:lnTo>
                  <a:lnTo>
                    <a:pt x="301" y="217"/>
                  </a:lnTo>
                  <a:lnTo>
                    <a:pt x="315" y="226"/>
                  </a:lnTo>
                  <a:lnTo>
                    <a:pt x="330" y="235"/>
                  </a:lnTo>
                  <a:lnTo>
                    <a:pt x="344" y="242"/>
                  </a:lnTo>
                  <a:lnTo>
                    <a:pt x="344" y="242"/>
                  </a:lnTo>
                  <a:lnTo>
                    <a:pt x="351" y="247"/>
                  </a:lnTo>
                  <a:lnTo>
                    <a:pt x="357" y="252"/>
                  </a:lnTo>
                  <a:lnTo>
                    <a:pt x="363" y="260"/>
                  </a:lnTo>
                  <a:lnTo>
                    <a:pt x="368" y="268"/>
                  </a:lnTo>
                  <a:lnTo>
                    <a:pt x="379" y="288"/>
                  </a:lnTo>
                  <a:lnTo>
                    <a:pt x="387" y="307"/>
                  </a:lnTo>
                  <a:lnTo>
                    <a:pt x="387" y="307"/>
                  </a:lnTo>
                  <a:lnTo>
                    <a:pt x="381" y="307"/>
                  </a:lnTo>
                  <a:lnTo>
                    <a:pt x="377" y="307"/>
                  </a:lnTo>
                  <a:lnTo>
                    <a:pt x="377" y="307"/>
                  </a:lnTo>
                  <a:lnTo>
                    <a:pt x="375" y="316"/>
                  </a:lnTo>
                  <a:lnTo>
                    <a:pt x="373" y="323"/>
                  </a:lnTo>
                  <a:lnTo>
                    <a:pt x="366" y="334"/>
                  </a:lnTo>
                  <a:lnTo>
                    <a:pt x="349" y="359"/>
                  </a:lnTo>
                  <a:lnTo>
                    <a:pt x="349" y="359"/>
                  </a:lnTo>
                  <a:lnTo>
                    <a:pt x="348" y="363"/>
                  </a:lnTo>
                  <a:lnTo>
                    <a:pt x="347" y="366"/>
                  </a:lnTo>
                  <a:lnTo>
                    <a:pt x="347" y="375"/>
                  </a:lnTo>
                  <a:lnTo>
                    <a:pt x="347" y="384"/>
                  </a:lnTo>
                  <a:lnTo>
                    <a:pt x="344" y="389"/>
                  </a:lnTo>
                  <a:lnTo>
                    <a:pt x="342" y="392"/>
                  </a:lnTo>
                  <a:lnTo>
                    <a:pt x="342" y="392"/>
                  </a:lnTo>
                  <a:lnTo>
                    <a:pt x="338" y="396"/>
                  </a:lnTo>
                  <a:lnTo>
                    <a:pt x="333" y="398"/>
                  </a:lnTo>
                  <a:lnTo>
                    <a:pt x="329" y="398"/>
                  </a:lnTo>
                  <a:lnTo>
                    <a:pt x="323" y="398"/>
                  </a:lnTo>
                  <a:lnTo>
                    <a:pt x="323" y="398"/>
                  </a:lnTo>
                  <a:lnTo>
                    <a:pt x="323" y="404"/>
                  </a:lnTo>
                  <a:lnTo>
                    <a:pt x="323" y="406"/>
                  </a:lnTo>
                  <a:lnTo>
                    <a:pt x="322" y="407"/>
                  </a:lnTo>
                  <a:lnTo>
                    <a:pt x="322" y="407"/>
                  </a:lnTo>
                  <a:lnTo>
                    <a:pt x="321" y="408"/>
                  </a:lnTo>
                  <a:lnTo>
                    <a:pt x="317" y="408"/>
                  </a:lnTo>
                  <a:lnTo>
                    <a:pt x="314" y="408"/>
                  </a:lnTo>
                  <a:lnTo>
                    <a:pt x="314" y="408"/>
                  </a:lnTo>
                  <a:lnTo>
                    <a:pt x="314" y="413"/>
                  </a:lnTo>
                  <a:lnTo>
                    <a:pt x="314" y="417"/>
                  </a:lnTo>
                  <a:lnTo>
                    <a:pt x="315" y="425"/>
                  </a:lnTo>
                  <a:lnTo>
                    <a:pt x="318" y="432"/>
                  </a:lnTo>
                  <a:lnTo>
                    <a:pt x="323" y="439"/>
                  </a:lnTo>
                  <a:lnTo>
                    <a:pt x="332" y="451"/>
                  </a:lnTo>
                  <a:lnTo>
                    <a:pt x="337" y="457"/>
                  </a:lnTo>
                  <a:lnTo>
                    <a:pt x="339" y="464"/>
                  </a:lnTo>
                  <a:lnTo>
                    <a:pt x="339" y="464"/>
                  </a:lnTo>
                  <a:lnTo>
                    <a:pt x="339" y="473"/>
                  </a:lnTo>
                  <a:lnTo>
                    <a:pt x="338" y="482"/>
                  </a:lnTo>
                  <a:lnTo>
                    <a:pt x="335" y="490"/>
                  </a:lnTo>
                  <a:lnTo>
                    <a:pt x="332" y="499"/>
                  </a:lnTo>
                  <a:lnTo>
                    <a:pt x="323" y="516"/>
                  </a:lnTo>
                  <a:lnTo>
                    <a:pt x="314" y="534"/>
                  </a:lnTo>
                  <a:lnTo>
                    <a:pt x="314" y="534"/>
                  </a:lnTo>
                  <a:lnTo>
                    <a:pt x="313" y="541"/>
                  </a:lnTo>
                  <a:lnTo>
                    <a:pt x="312" y="549"/>
                  </a:lnTo>
                  <a:lnTo>
                    <a:pt x="313" y="557"/>
                  </a:lnTo>
                  <a:lnTo>
                    <a:pt x="315" y="564"/>
                  </a:lnTo>
                  <a:lnTo>
                    <a:pt x="315" y="564"/>
                  </a:lnTo>
                  <a:lnTo>
                    <a:pt x="319" y="575"/>
                  </a:lnTo>
                  <a:lnTo>
                    <a:pt x="323" y="588"/>
                  </a:lnTo>
                  <a:lnTo>
                    <a:pt x="329" y="612"/>
                  </a:lnTo>
                  <a:lnTo>
                    <a:pt x="334" y="636"/>
                  </a:lnTo>
                  <a:lnTo>
                    <a:pt x="339" y="648"/>
                  </a:lnTo>
                  <a:lnTo>
                    <a:pt x="343" y="659"/>
                  </a:lnTo>
                  <a:lnTo>
                    <a:pt x="343" y="659"/>
                  </a:lnTo>
                  <a:lnTo>
                    <a:pt x="348" y="666"/>
                  </a:lnTo>
                  <a:lnTo>
                    <a:pt x="355" y="671"/>
                  </a:lnTo>
                  <a:lnTo>
                    <a:pt x="360" y="674"/>
                  </a:lnTo>
                  <a:lnTo>
                    <a:pt x="368" y="677"/>
                  </a:lnTo>
                  <a:lnTo>
                    <a:pt x="383" y="682"/>
                  </a:lnTo>
                  <a:lnTo>
                    <a:pt x="390" y="686"/>
                  </a:lnTo>
                  <a:lnTo>
                    <a:pt x="396" y="691"/>
                  </a:lnTo>
                  <a:lnTo>
                    <a:pt x="396" y="691"/>
                  </a:lnTo>
                  <a:lnTo>
                    <a:pt x="401" y="699"/>
                  </a:lnTo>
                  <a:lnTo>
                    <a:pt x="407" y="708"/>
                  </a:lnTo>
                  <a:lnTo>
                    <a:pt x="416" y="727"/>
                  </a:lnTo>
                  <a:lnTo>
                    <a:pt x="421" y="736"/>
                  </a:lnTo>
                  <a:lnTo>
                    <a:pt x="425" y="745"/>
                  </a:lnTo>
                  <a:lnTo>
                    <a:pt x="432" y="754"/>
                  </a:lnTo>
                  <a:lnTo>
                    <a:pt x="441" y="761"/>
                  </a:lnTo>
                  <a:lnTo>
                    <a:pt x="441" y="761"/>
                  </a:lnTo>
                  <a:lnTo>
                    <a:pt x="455" y="771"/>
                  </a:lnTo>
                  <a:lnTo>
                    <a:pt x="466" y="782"/>
                  </a:lnTo>
                  <a:lnTo>
                    <a:pt x="489" y="806"/>
                  </a:lnTo>
                  <a:lnTo>
                    <a:pt x="500" y="818"/>
                  </a:lnTo>
                  <a:lnTo>
                    <a:pt x="512" y="828"/>
                  </a:lnTo>
                  <a:lnTo>
                    <a:pt x="523" y="838"/>
                  </a:lnTo>
                  <a:lnTo>
                    <a:pt x="537" y="847"/>
                  </a:lnTo>
                  <a:lnTo>
                    <a:pt x="537" y="847"/>
                  </a:lnTo>
                  <a:lnTo>
                    <a:pt x="547" y="855"/>
                  </a:lnTo>
                  <a:lnTo>
                    <a:pt x="558" y="865"/>
                  </a:lnTo>
                  <a:lnTo>
                    <a:pt x="578" y="887"/>
                  </a:lnTo>
                  <a:lnTo>
                    <a:pt x="578" y="887"/>
                  </a:lnTo>
                  <a:lnTo>
                    <a:pt x="580" y="890"/>
                  </a:lnTo>
                  <a:lnTo>
                    <a:pt x="582" y="895"/>
                  </a:lnTo>
                  <a:lnTo>
                    <a:pt x="584" y="904"/>
                  </a:lnTo>
                  <a:lnTo>
                    <a:pt x="586" y="914"/>
                  </a:lnTo>
                  <a:lnTo>
                    <a:pt x="584" y="924"/>
                  </a:lnTo>
                  <a:lnTo>
                    <a:pt x="582" y="936"/>
                  </a:lnTo>
                  <a:lnTo>
                    <a:pt x="580" y="947"/>
                  </a:lnTo>
                  <a:lnTo>
                    <a:pt x="572" y="969"/>
                  </a:lnTo>
                  <a:lnTo>
                    <a:pt x="572" y="969"/>
                  </a:lnTo>
                  <a:lnTo>
                    <a:pt x="571" y="973"/>
                  </a:lnTo>
                  <a:lnTo>
                    <a:pt x="572" y="979"/>
                  </a:lnTo>
                  <a:lnTo>
                    <a:pt x="574" y="985"/>
                  </a:lnTo>
                  <a:lnTo>
                    <a:pt x="577" y="990"/>
                  </a:lnTo>
                  <a:lnTo>
                    <a:pt x="584" y="1002"/>
                  </a:lnTo>
                  <a:lnTo>
                    <a:pt x="588" y="1007"/>
                  </a:lnTo>
                  <a:lnTo>
                    <a:pt x="590" y="1014"/>
                  </a:lnTo>
                  <a:lnTo>
                    <a:pt x="590" y="1014"/>
                  </a:lnTo>
                  <a:lnTo>
                    <a:pt x="592" y="1021"/>
                  </a:lnTo>
                  <a:lnTo>
                    <a:pt x="594" y="1029"/>
                  </a:lnTo>
                  <a:lnTo>
                    <a:pt x="592" y="1034"/>
                  </a:lnTo>
                  <a:lnTo>
                    <a:pt x="591" y="1038"/>
                  </a:lnTo>
                  <a:lnTo>
                    <a:pt x="588" y="1044"/>
                  </a:lnTo>
                  <a:lnTo>
                    <a:pt x="584" y="1050"/>
                  </a:lnTo>
                  <a:lnTo>
                    <a:pt x="584" y="1050"/>
                  </a:lnTo>
                  <a:lnTo>
                    <a:pt x="581" y="1058"/>
                  </a:lnTo>
                  <a:lnTo>
                    <a:pt x="579" y="1064"/>
                  </a:lnTo>
                  <a:lnTo>
                    <a:pt x="578" y="1072"/>
                  </a:lnTo>
                  <a:lnTo>
                    <a:pt x="579" y="1080"/>
                  </a:lnTo>
                  <a:lnTo>
                    <a:pt x="580" y="1097"/>
                  </a:lnTo>
                  <a:lnTo>
                    <a:pt x="580" y="1105"/>
                  </a:lnTo>
                  <a:lnTo>
                    <a:pt x="580" y="1113"/>
                  </a:lnTo>
                  <a:lnTo>
                    <a:pt x="580" y="1113"/>
                  </a:lnTo>
                  <a:lnTo>
                    <a:pt x="578" y="1117"/>
                  </a:lnTo>
                  <a:lnTo>
                    <a:pt x="573" y="1120"/>
                  </a:lnTo>
                  <a:lnTo>
                    <a:pt x="567" y="1125"/>
                  </a:lnTo>
                  <a:lnTo>
                    <a:pt x="564" y="1129"/>
                  </a:lnTo>
                  <a:lnTo>
                    <a:pt x="564" y="1129"/>
                  </a:lnTo>
                  <a:lnTo>
                    <a:pt x="556" y="1145"/>
                  </a:lnTo>
                  <a:lnTo>
                    <a:pt x="550" y="1161"/>
                  </a:lnTo>
                  <a:lnTo>
                    <a:pt x="546" y="1177"/>
                  </a:lnTo>
                  <a:lnTo>
                    <a:pt x="542" y="1193"/>
                  </a:lnTo>
                  <a:lnTo>
                    <a:pt x="540" y="1209"/>
                  </a:lnTo>
                  <a:lnTo>
                    <a:pt x="540" y="1226"/>
                  </a:lnTo>
                  <a:lnTo>
                    <a:pt x="541" y="1243"/>
                  </a:lnTo>
                  <a:lnTo>
                    <a:pt x="544" y="1260"/>
                  </a:lnTo>
                  <a:lnTo>
                    <a:pt x="544" y="1260"/>
                  </a:lnTo>
                  <a:lnTo>
                    <a:pt x="539" y="1261"/>
                  </a:lnTo>
                  <a:lnTo>
                    <a:pt x="536" y="1262"/>
                  </a:lnTo>
                  <a:lnTo>
                    <a:pt x="532" y="1265"/>
                  </a:lnTo>
                  <a:lnTo>
                    <a:pt x="530" y="1268"/>
                  </a:lnTo>
                  <a:lnTo>
                    <a:pt x="528" y="1275"/>
                  </a:lnTo>
                  <a:lnTo>
                    <a:pt x="525" y="1280"/>
                  </a:lnTo>
                  <a:lnTo>
                    <a:pt x="525" y="1280"/>
                  </a:lnTo>
                  <a:lnTo>
                    <a:pt x="524" y="1292"/>
                  </a:lnTo>
                  <a:lnTo>
                    <a:pt x="524" y="1303"/>
                  </a:lnTo>
                  <a:lnTo>
                    <a:pt x="525" y="1326"/>
                  </a:lnTo>
                  <a:lnTo>
                    <a:pt x="526" y="1349"/>
                  </a:lnTo>
                  <a:lnTo>
                    <a:pt x="525" y="1359"/>
                  </a:lnTo>
                  <a:lnTo>
                    <a:pt x="524" y="1370"/>
                  </a:lnTo>
                  <a:lnTo>
                    <a:pt x="524" y="1370"/>
                  </a:lnTo>
                  <a:lnTo>
                    <a:pt x="522" y="1375"/>
                  </a:lnTo>
                  <a:lnTo>
                    <a:pt x="521" y="1379"/>
                  </a:lnTo>
                  <a:lnTo>
                    <a:pt x="514" y="1388"/>
                  </a:lnTo>
                  <a:lnTo>
                    <a:pt x="500" y="1407"/>
                  </a:lnTo>
                  <a:lnTo>
                    <a:pt x="495" y="1416"/>
                  </a:lnTo>
                  <a:lnTo>
                    <a:pt x="492" y="1420"/>
                  </a:lnTo>
                  <a:lnTo>
                    <a:pt x="490" y="1425"/>
                  </a:lnTo>
                  <a:lnTo>
                    <a:pt x="490" y="1429"/>
                  </a:lnTo>
                  <a:lnTo>
                    <a:pt x="490" y="1434"/>
                  </a:lnTo>
                  <a:lnTo>
                    <a:pt x="491" y="1439"/>
                  </a:lnTo>
                  <a:lnTo>
                    <a:pt x="495" y="1443"/>
                  </a:lnTo>
                  <a:lnTo>
                    <a:pt x="495" y="1443"/>
                  </a:lnTo>
                  <a:lnTo>
                    <a:pt x="501" y="1454"/>
                  </a:lnTo>
                  <a:lnTo>
                    <a:pt x="505" y="1465"/>
                  </a:lnTo>
                  <a:lnTo>
                    <a:pt x="506" y="1475"/>
                  </a:lnTo>
                  <a:lnTo>
                    <a:pt x="505" y="1485"/>
                  </a:lnTo>
                  <a:lnTo>
                    <a:pt x="503" y="1494"/>
                  </a:lnTo>
                  <a:lnTo>
                    <a:pt x="499" y="1503"/>
                  </a:lnTo>
                  <a:lnTo>
                    <a:pt x="492" y="1523"/>
                  </a:lnTo>
                  <a:lnTo>
                    <a:pt x="492" y="1523"/>
                  </a:lnTo>
                  <a:lnTo>
                    <a:pt x="491" y="1530"/>
                  </a:lnTo>
                  <a:lnTo>
                    <a:pt x="491" y="1537"/>
                  </a:lnTo>
                  <a:lnTo>
                    <a:pt x="493" y="1552"/>
                  </a:lnTo>
                  <a:lnTo>
                    <a:pt x="495" y="1568"/>
                  </a:lnTo>
                  <a:lnTo>
                    <a:pt x="495" y="1575"/>
                  </a:lnTo>
                  <a:lnTo>
                    <a:pt x="492" y="1582"/>
                  </a:lnTo>
                  <a:lnTo>
                    <a:pt x="492" y="1582"/>
                  </a:lnTo>
                  <a:lnTo>
                    <a:pt x="489" y="1592"/>
                  </a:lnTo>
                  <a:lnTo>
                    <a:pt x="486" y="1602"/>
                  </a:lnTo>
                  <a:lnTo>
                    <a:pt x="482" y="1622"/>
                  </a:lnTo>
                  <a:lnTo>
                    <a:pt x="480" y="1642"/>
                  </a:lnTo>
                  <a:lnTo>
                    <a:pt x="479" y="1664"/>
                  </a:lnTo>
                  <a:lnTo>
                    <a:pt x="479" y="1664"/>
                  </a:lnTo>
                  <a:lnTo>
                    <a:pt x="478" y="1668"/>
                  </a:lnTo>
                  <a:lnTo>
                    <a:pt x="475" y="1672"/>
                  </a:lnTo>
                  <a:lnTo>
                    <a:pt x="473" y="1675"/>
                  </a:lnTo>
                  <a:lnTo>
                    <a:pt x="472" y="1678"/>
                  </a:lnTo>
                  <a:lnTo>
                    <a:pt x="472" y="1678"/>
                  </a:lnTo>
                  <a:lnTo>
                    <a:pt x="472" y="1689"/>
                  </a:lnTo>
                  <a:lnTo>
                    <a:pt x="472" y="1700"/>
                  </a:lnTo>
                  <a:lnTo>
                    <a:pt x="471" y="1721"/>
                  </a:lnTo>
                  <a:lnTo>
                    <a:pt x="471" y="1730"/>
                  </a:lnTo>
                  <a:lnTo>
                    <a:pt x="472" y="1740"/>
                  </a:lnTo>
                  <a:lnTo>
                    <a:pt x="475" y="1750"/>
                  </a:lnTo>
                  <a:lnTo>
                    <a:pt x="480" y="1759"/>
                  </a:lnTo>
                  <a:lnTo>
                    <a:pt x="480" y="1759"/>
                  </a:lnTo>
                  <a:lnTo>
                    <a:pt x="475" y="1762"/>
                  </a:lnTo>
                  <a:lnTo>
                    <a:pt x="473" y="1765"/>
                  </a:lnTo>
                  <a:lnTo>
                    <a:pt x="471" y="1769"/>
                  </a:lnTo>
                  <a:lnTo>
                    <a:pt x="470" y="1773"/>
                  </a:lnTo>
                  <a:lnTo>
                    <a:pt x="468" y="1777"/>
                  </a:lnTo>
                  <a:lnTo>
                    <a:pt x="468" y="1781"/>
                  </a:lnTo>
                  <a:lnTo>
                    <a:pt x="470" y="1785"/>
                  </a:lnTo>
                  <a:lnTo>
                    <a:pt x="471" y="1789"/>
                  </a:lnTo>
                  <a:lnTo>
                    <a:pt x="471" y="1789"/>
                  </a:lnTo>
                  <a:lnTo>
                    <a:pt x="478" y="1797"/>
                  </a:lnTo>
                  <a:lnTo>
                    <a:pt x="484" y="1804"/>
                  </a:lnTo>
                  <a:lnTo>
                    <a:pt x="492" y="1807"/>
                  </a:lnTo>
                  <a:lnTo>
                    <a:pt x="500" y="1810"/>
                  </a:lnTo>
                  <a:lnTo>
                    <a:pt x="509" y="1810"/>
                  </a:lnTo>
                  <a:lnTo>
                    <a:pt x="520" y="1809"/>
                  </a:lnTo>
                  <a:lnTo>
                    <a:pt x="529" y="1808"/>
                  </a:lnTo>
                  <a:lnTo>
                    <a:pt x="538" y="1805"/>
                  </a:lnTo>
                  <a:lnTo>
                    <a:pt x="538" y="1805"/>
                  </a:lnTo>
                  <a:lnTo>
                    <a:pt x="536" y="1813"/>
                  </a:lnTo>
                  <a:lnTo>
                    <a:pt x="536" y="1818"/>
                  </a:lnTo>
                  <a:lnTo>
                    <a:pt x="536" y="1824"/>
                  </a:lnTo>
                  <a:lnTo>
                    <a:pt x="537" y="1829"/>
                  </a:lnTo>
                  <a:lnTo>
                    <a:pt x="540" y="1832"/>
                  </a:lnTo>
                  <a:lnTo>
                    <a:pt x="545" y="1835"/>
                  </a:lnTo>
                  <a:lnTo>
                    <a:pt x="550" y="1838"/>
                  </a:lnTo>
                  <a:lnTo>
                    <a:pt x="558" y="1839"/>
                  </a:lnTo>
                  <a:lnTo>
                    <a:pt x="558" y="1839"/>
                  </a:lnTo>
                  <a:lnTo>
                    <a:pt x="570" y="1840"/>
                  </a:lnTo>
                  <a:lnTo>
                    <a:pt x="581" y="1839"/>
                  </a:lnTo>
                  <a:lnTo>
                    <a:pt x="591" y="1837"/>
                  </a:lnTo>
                  <a:lnTo>
                    <a:pt x="602" y="1832"/>
                  </a:lnTo>
                  <a:lnTo>
                    <a:pt x="606" y="1829"/>
                  </a:lnTo>
                  <a:lnTo>
                    <a:pt x="609" y="1825"/>
                  </a:lnTo>
                  <a:lnTo>
                    <a:pt x="613" y="1822"/>
                  </a:lnTo>
                  <a:lnTo>
                    <a:pt x="615" y="1817"/>
                  </a:lnTo>
                  <a:lnTo>
                    <a:pt x="617" y="1812"/>
                  </a:lnTo>
                  <a:lnTo>
                    <a:pt x="617" y="1807"/>
                  </a:lnTo>
                  <a:lnTo>
                    <a:pt x="617" y="1801"/>
                  </a:lnTo>
                  <a:lnTo>
                    <a:pt x="616" y="1795"/>
                  </a:lnTo>
                  <a:lnTo>
                    <a:pt x="616" y="1795"/>
                  </a:lnTo>
                  <a:lnTo>
                    <a:pt x="623" y="1791"/>
                  </a:lnTo>
                  <a:lnTo>
                    <a:pt x="629" y="1788"/>
                  </a:lnTo>
                  <a:lnTo>
                    <a:pt x="639" y="1780"/>
                  </a:lnTo>
                  <a:lnTo>
                    <a:pt x="647" y="1769"/>
                  </a:lnTo>
                  <a:lnTo>
                    <a:pt x="654" y="1758"/>
                  </a:lnTo>
                  <a:lnTo>
                    <a:pt x="666" y="1735"/>
                  </a:lnTo>
                  <a:lnTo>
                    <a:pt x="673" y="1723"/>
                  </a:lnTo>
                  <a:lnTo>
                    <a:pt x="682" y="1711"/>
                  </a:lnTo>
                  <a:lnTo>
                    <a:pt x="682" y="1711"/>
                  </a:lnTo>
                  <a:lnTo>
                    <a:pt x="685" y="1707"/>
                  </a:lnTo>
                  <a:lnTo>
                    <a:pt x="686" y="1704"/>
                  </a:lnTo>
                  <a:lnTo>
                    <a:pt x="686" y="1699"/>
                  </a:lnTo>
                  <a:lnTo>
                    <a:pt x="686" y="1694"/>
                  </a:lnTo>
                  <a:lnTo>
                    <a:pt x="683" y="1684"/>
                  </a:lnTo>
                  <a:lnTo>
                    <a:pt x="680" y="1675"/>
                  </a:lnTo>
                  <a:lnTo>
                    <a:pt x="678" y="1665"/>
                  </a:lnTo>
                  <a:lnTo>
                    <a:pt x="675" y="1657"/>
                  </a:lnTo>
                  <a:lnTo>
                    <a:pt x="675" y="1652"/>
                  </a:lnTo>
                  <a:lnTo>
                    <a:pt x="675" y="1649"/>
                  </a:lnTo>
                  <a:lnTo>
                    <a:pt x="677" y="1646"/>
                  </a:lnTo>
                  <a:lnTo>
                    <a:pt x="679" y="1643"/>
                  </a:lnTo>
                  <a:lnTo>
                    <a:pt x="679" y="1643"/>
                  </a:lnTo>
                  <a:lnTo>
                    <a:pt x="687" y="1635"/>
                  </a:lnTo>
                  <a:lnTo>
                    <a:pt x="694" y="1627"/>
                  </a:lnTo>
                  <a:lnTo>
                    <a:pt x="699" y="1619"/>
                  </a:lnTo>
                  <a:lnTo>
                    <a:pt x="703" y="1611"/>
                  </a:lnTo>
                  <a:lnTo>
                    <a:pt x="706" y="1602"/>
                  </a:lnTo>
                  <a:lnTo>
                    <a:pt x="708" y="1593"/>
                  </a:lnTo>
                  <a:lnTo>
                    <a:pt x="711" y="1575"/>
                  </a:lnTo>
                  <a:lnTo>
                    <a:pt x="712" y="1539"/>
                  </a:lnTo>
                  <a:lnTo>
                    <a:pt x="713" y="1520"/>
                  </a:lnTo>
                  <a:lnTo>
                    <a:pt x="714" y="1511"/>
                  </a:lnTo>
                  <a:lnTo>
                    <a:pt x="718" y="1503"/>
                  </a:lnTo>
                  <a:lnTo>
                    <a:pt x="718" y="1503"/>
                  </a:lnTo>
                  <a:lnTo>
                    <a:pt x="720" y="1499"/>
                  </a:lnTo>
                  <a:lnTo>
                    <a:pt x="723" y="1494"/>
                  </a:lnTo>
                  <a:lnTo>
                    <a:pt x="729" y="1491"/>
                  </a:lnTo>
                  <a:lnTo>
                    <a:pt x="735" y="1489"/>
                  </a:lnTo>
                  <a:lnTo>
                    <a:pt x="735" y="1489"/>
                  </a:lnTo>
                  <a:lnTo>
                    <a:pt x="739" y="1487"/>
                  </a:lnTo>
                  <a:lnTo>
                    <a:pt x="745" y="1489"/>
                  </a:lnTo>
                  <a:lnTo>
                    <a:pt x="755" y="1493"/>
                  </a:lnTo>
                  <a:lnTo>
                    <a:pt x="760" y="1495"/>
                  </a:lnTo>
                  <a:lnTo>
                    <a:pt x="764" y="1497"/>
                  </a:lnTo>
                  <a:lnTo>
                    <a:pt x="768" y="1497"/>
                  </a:lnTo>
                  <a:lnTo>
                    <a:pt x="772" y="1494"/>
                  </a:lnTo>
                  <a:lnTo>
                    <a:pt x="772" y="1494"/>
                  </a:lnTo>
                  <a:lnTo>
                    <a:pt x="779" y="1489"/>
                  </a:lnTo>
                  <a:lnTo>
                    <a:pt x="786" y="1482"/>
                  </a:lnTo>
                  <a:lnTo>
                    <a:pt x="791" y="1475"/>
                  </a:lnTo>
                  <a:lnTo>
                    <a:pt x="797" y="1467"/>
                  </a:lnTo>
                  <a:lnTo>
                    <a:pt x="802" y="1459"/>
                  </a:lnTo>
                  <a:lnTo>
                    <a:pt x="806" y="1451"/>
                  </a:lnTo>
                  <a:lnTo>
                    <a:pt x="814" y="1432"/>
                  </a:lnTo>
                  <a:lnTo>
                    <a:pt x="814" y="1432"/>
                  </a:lnTo>
                  <a:lnTo>
                    <a:pt x="815" y="1429"/>
                  </a:lnTo>
                  <a:lnTo>
                    <a:pt x="818" y="1427"/>
                  </a:lnTo>
                  <a:lnTo>
                    <a:pt x="823" y="1423"/>
                  </a:lnTo>
                  <a:lnTo>
                    <a:pt x="830" y="1420"/>
                  </a:lnTo>
                  <a:lnTo>
                    <a:pt x="837" y="1418"/>
                  </a:lnTo>
                  <a:lnTo>
                    <a:pt x="837" y="1418"/>
                  </a:lnTo>
                  <a:lnTo>
                    <a:pt x="845" y="1417"/>
                  </a:lnTo>
                  <a:lnTo>
                    <a:pt x="853" y="1417"/>
                  </a:lnTo>
                  <a:lnTo>
                    <a:pt x="868" y="1416"/>
                  </a:lnTo>
                  <a:lnTo>
                    <a:pt x="876" y="1415"/>
                  </a:lnTo>
                  <a:lnTo>
                    <a:pt x="882" y="1412"/>
                  </a:lnTo>
                  <a:lnTo>
                    <a:pt x="889" y="1410"/>
                  </a:lnTo>
                  <a:lnTo>
                    <a:pt x="895" y="1406"/>
                  </a:lnTo>
                  <a:lnTo>
                    <a:pt x="895" y="1406"/>
                  </a:lnTo>
                  <a:lnTo>
                    <a:pt x="902" y="1400"/>
                  </a:lnTo>
                  <a:lnTo>
                    <a:pt x="909" y="1394"/>
                  </a:lnTo>
                  <a:lnTo>
                    <a:pt x="915" y="1390"/>
                  </a:lnTo>
                  <a:lnTo>
                    <a:pt x="919" y="1385"/>
                  </a:lnTo>
                  <a:lnTo>
                    <a:pt x="921" y="1382"/>
                  </a:lnTo>
                  <a:lnTo>
                    <a:pt x="921" y="1382"/>
                  </a:lnTo>
                  <a:lnTo>
                    <a:pt x="932" y="1352"/>
                  </a:lnTo>
                  <a:lnTo>
                    <a:pt x="935" y="1345"/>
                  </a:lnTo>
                  <a:lnTo>
                    <a:pt x="939" y="1338"/>
                  </a:lnTo>
                  <a:lnTo>
                    <a:pt x="943" y="1334"/>
                  </a:lnTo>
                  <a:lnTo>
                    <a:pt x="947" y="1329"/>
                  </a:lnTo>
                  <a:lnTo>
                    <a:pt x="947" y="1329"/>
                  </a:lnTo>
                  <a:lnTo>
                    <a:pt x="953" y="1327"/>
                  </a:lnTo>
                  <a:lnTo>
                    <a:pt x="960" y="1324"/>
                  </a:lnTo>
                  <a:lnTo>
                    <a:pt x="973" y="1320"/>
                  </a:lnTo>
                  <a:lnTo>
                    <a:pt x="981" y="1317"/>
                  </a:lnTo>
                  <a:lnTo>
                    <a:pt x="987" y="1313"/>
                  </a:lnTo>
                  <a:lnTo>
                    <a:pt x="993" y="1310"/>
                  </a:lnTo>
                  <a:lnTo>
                    <a:pt x="996" y="1304"/>
                  </a:lnTo>
                  <a:lnTo>
                    <a:pt x="996" y="1304"/>
                  </a:lnTo>
                  <a:lnTo>
                    <a:pt x="1002" y="1293"/>
                  </a:lnTo>
                  <a:lnTo>
                    <a:pt x="1008" y="1282"/>
                  </a:lnTo>
                  <a:lnTo>
                    <a:pt x="1013" y="1271"/>
                  </a:lnTo>
                  <a:lnTo>
                    <a:pt x="1020" y="1262"/>
                  </a:lnTo>
                  <a:lnTo>
                    <a:pt x="1028" y="1254"/>
                  </a:lnTo>
                  <a:lnTo>
                    <a:pt x="1037" y="1246"/>
                  </a:lnTo>
                  <a:lnTo>
                    <a:pt x="1046" y="1239"/>
                  </a:lnTo>
                  <a:lnTo>
                    <a:pt x="1056" y="1233"/>
                  </a:lnTo>
                  <a:lnTo>
                    <a:pt x="1056" y="1233"/>
                  </a:lnTo>
                  <a:lnTo>
                    <a:pt x="1058" y="1233"/>
                  </a:lnTo>
                  <a:lnTo>
                    <a:pt x="1058" y="1230"/>
                  </a:lnTo>
                  <a:lnTo>
                    <a:pt x="1058" y="1226"/>
                  </a:lnTo>
                  <a:lnTo>
                    <a:pt x="1058" y="1220"/>
                  </a:lnTo>
                  <a:lnTo>
                    <a:pt x="1059" y="1216"/>
                  </a:lnTo>
                  <a:lnTo>
                    <a:pt x="1059" y="1216"/>
                  </a:lnTo>
                  <a:lnTo>
                    <a:pt x="1061" y="1211"/>
                  </a:lnTo>
                  <a:lnTo>
                    <a:pt x="1064" y="1208"/>
                  </a:lnTo>
                  <a:lnTo>
                    <a:pt x="1072" y="1201"/>
                  </a:lnTo>
                  <a:lnTo>
                    <a:pt x="1081" y="1195"/>
                  </a:lnTo>
                  <a:lnTo>
                    <a:pt x="1089" y="1191"/>
                  </a:lnTo>
                  <a:lnTo>
                    <a:pt x="1099" y="1185"/>
                  </a:lnTo>
                  <a:lnTo>
                    <a:pt x="1105" y="1179"/>
                  </a:lnTo>
                  <a:lnTo>
                    <a:pt x="1108" y="1176"/>
                  </a:lnTo>
                  <a:lnTo>
                    <a:pt x="1110" y="1172"/>
                  </a:lnTo>
                  <a:lnTo>
                    <a:pt x="1111" y="1169"/>
                  </a:lnTo>
                  <a:lnTo>
                    <a:pt x="1112" y="1164"/>
                  </a:lnTo>
                  <a:lnTo>
                    <a:pt x="1112" y="1164"/>
                  </a:lnTo>
                  <a:lnTo>
                    <a:pt x="1114" y="1145"/>
                  </a:lnTo>
                  <a:lnTo>
                    <a:pt x="1118" y="1126"/>
                  </a:lnTo>
                  <a:lnTo>
                    <a:pt x="1124" y="1109"/>
                  </a:lnTo>
                  <a:lnTo>
                    <a:pt x="1132" y="1093"/>
                  </a:lnTo>
                  <a:lnTo>
                    <a:pt x="1141" y="1078"/>
                  </a:lnTo>
                  <a:lnTo>
                    <a:pt x="1151" y="1063"/>
                  </a:lnTo>
                  <a:lnTo>
                    <a:pt x="1162" y="1050"/>
                  </a:lnTo>
                  <a:lnTo>
                    <a:pt x="1176" y="1037"/>
                  </a:lnTo>
                  <a:lnTo>
                    <a:pt x="1190" y="1026"/>
                  </a:lnTo>
                  <a:lnTo>
                    <a:pt x="1203" y="1014"/>
                  </a:lnTo>
                  <a:lnTo>
                    <a:pt x="1234" y="993"/>
                  </a:lnTo>
                  <a:lnTo>
                    <a:pt x="1294" y="952"/>
                  </a:lnTo>
                  <a:lnTo>
                    <a:pt x="1294" y="952"/>
                  </a:lnTo>
                  <a:lnTo>
                    <a:pt x="1309" y="942"/>
                  </a:lnTo>
                  <a:lnTo>
                    <a:pt x="1317" y="936"/>
                  </a:lnTo>
                  <a:lnTo>
                    <a:pt x="1325" y="929"/>
                  </a:lnTo>
                  <a:lnTo>
                    <a:pt x="1332" y="922"/>
                  </a:lnTo>
                  <a:lnTo>
                    <a:pt x="1337" y="914"/>
                  </a:lnTo>
                  <a:lnTo>
                    <a:pt x="1341" y="905"/>
                  </a:lnTo>
                  <a:lnTo>
                    <a:pt x="1343" y="897"/>
                  </a:lnTo>
                  <a:lnTo>
                    <a:pt x="1343" y="897"/>
                  </a:lnTo>
                  <a:lnTo>
                    <a:pt x="1345" y="882"/>
                  </a:lnTo>
                  <a:lnTo>
                    <a:pt x="1349" y="869"/>
                  </a:lnTo>
                  <a:lnTo>
                    <a:pt x="1353" y="856"/>
                  </a:lnTo>
                  <a:lnTo>
                    <a:pt x="1358" y="845"/>
                  </a:lnTo>
                  <a:lnTo>
                    <a:pt x="1365" y="832"/>
                  </a:lnTo>
                  <a:lnTo>
                    <a:pt x="1371" y="821"/>
                  </a:lnTo>
                  <a:lnTo>
                    <a:pt x="1387" y="798"/>
                  </a:lnTo>
                  <a:lnTo>
                    <a:pt x="1387" y="798"/>
                  </a:lnTo>
                  <a:lnTo>
                    <a:pt x="1390" y="794"/>
                  </a:lnTo>
                  <a:lnTo>
                    <a:pt x="1392" y="787"/>
                  </a:lnTo>
                  <a:lnTo>
                    <a:pt x="1392" y="780"/>
                  </a:lnTo>
                  <a:lnTo>
                    <a:pt x="1392" y="772"/>
                  </a:lnTo>
                  <a:lnTo>
                    <a:pt x="1391" y="756"/>
                  </a:lnTo>
                  <a:lnTo>
                    <a:pt x="1391" y="748"/>
                  </a:lnTo>
                  <a:lnTo>
                    <a:pt x="1391" y="741"/>
                  </a:lnTo>
                  <a:lnTo>
                    <a:pt x="1391" y="741"/>
                  </a:lnTo>
                  <a:lnTo>
                    <a:pt x="1393" y="731"/>
                  </a:lnTo>
                  <a:lnTo>
                    <a:pt x="1398" y="722"/>
                  </a:lnTo>
                  <a:lnTo>
                    <a:pt x="1403" y="714"/>
                  </a:lnTo>
                  <a:lnTo>
                    <a:pt x="1410" y="706"/>
                  </a:lnTo>
                  <a:lnTo>
                    <a:pt x="1418" y="700"/>
                  </a:lnTo>
                  <a:lnTo>
                    <a:pt x="1428" y="695"/>
                  </a:lnTo>
                  <a:lnTo>
                    <a:pt x="1437" y="690"/>
                  </a:lnTo>
                  <a:lnTo>
                    <a:pt x="1449" y="687"/>
                  </a:lnTo>
                  <a:lnTo>
                    <a:pt x="1449" y="687"/>
                  </a:lnTo>
                  <a:lnTo>
                    <a:pt x="1452" y="686"/>
                  </a:lnTo>
                  <a:lnTo>
                    <a:pt x="1453" y="682"/>
                  </a:lnTo>
                  <a:lnTo>
                    <a:pt x="1453" y="679"/>
                  </a:lnTo>
                  <a:lnTo>
                    <a:pt x="1452" y="674"/>
                  </a:lnTo>
                  <a:lnTo>
                    <a:pt x="1449" y="664"/>
                  </a:lnTo>
                  <a:lnTo>
                    <a:pt x="1447" y="655"/>
                  </a:lnTo>
                  <a:lnTo>
                    <a:pt x="1447" y="655"/>
                  </a:lnTo>
                  <a:lnTo>
                    <a:pt x="1447" y="650"/>
                  </a:lnTo>
                  <a:lnTo>
                    <a:pt x="1447" y="646"/>
                  </a:lnTo>
                  <a:lnTo>
                    <a:pt x="1449" y="638"/>
                  </a:lnTo>
                  <a:lnTo>
                    <a:pt x="1453" y="630"/>
                  </a:lnTo>
                  <a:lnTo>
                    <a:pt x="1459" y="623"/>
                  </a:lnTo>
                  <a:lnTo>
                    <a:pt x="1465" y="616"/>
                  </a:lnTo>
                  <a:lnTo>
                    <a:pt x="1470" y="609"/>
                  </a:lnTo>
                  <a:lnTo>
                    <a:pt x="1475" y="603"/>
                  </a:lnTo>
                  <a:lnTo>
                    <a:pt x="1476" y="598"/>
                  </a:lnTo>
                  <a:lnTo>
                    <a:pt x="1476" y="595"/>
                  </a:lnTo>
                  <a:lnTo>
                    <a:pt x="1476" y="595"/>
                  </a:lnTo>
                  <a:lnTo>
                    <a:pt x="1476" y="592"/>
                  </a:lnTo>
                  <a:lnTo>
                    <a:pt x="1475" y="591"/>
                  </a:lnTo>
                  <a:lnTo>
                    <a:pt x="1470" y="588"/>
                  </a:lnTo>
                  <a:lnTo>
                    <a:pt x="1465" y="583"/>
                  </a:lnTo>
                  <a:lnTo>
                    <a:pt x="1460" y="579"/>
                  </a:lnTo>
                  <a:lnTo>
                    <a:pt x="1460" y="57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8" name="Group 218">
              <a:extLst>
                <a:ext uri="{FF2B5EF4-FFF2-40B4-BE49-F238E27FC236}">
                  <a16:creationId xmlns:a16="http://schemas.microsoft.com/office/drawing/2014/main" xmlns="" id="{7CD4B70A-5FE4-42DC-81A8-F006938DE47F}"/>
                </a:ext>
              </a:extLst>
            </p:cNvPr>
            <p:cNvGrpSpPr/>
            <p:nvPr/>
          </p:nvGrpSpPr>
          <p:grpSpPr>
            <a:xfrm>
              <a:off x="8396144" y="3883898"/>
              <a:ext cx="1398737" cy="1142780"/>
              <a:chOff x="3608388" y="3900488"/>
              <a:chExt cx="1231900" cy="1006475"/>
            </a:xfrm>
            <a:grpFill/>
          </p:grpSpPr>
          <p:sp>
            <p:nvSpPr>
              <p:cNvPr id="99" name="Freeform: Shape 279">
                <a:extLst>
                  <a:ext uri="{FF2B5EF4-FFF2-40B4-BE49-F238E27FC236}">
                    <a16:creationId xmlns:a16="http://schemas.microsoft.com/office/drawing/2014/main" xmlns="" id="{C08D1718-B7AC-4C4C-A9AF-AD32711160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3988" y="3900488"/>
                <a:ext cx="347663" cy="198437"/>
              </a:xfrm>
              <a:custGeom>
                <a:avLst/>
                <a:gdLst>
                  <a:gd name="T0" fmla="*/ 288 w 438"/>
                  <a:gd name="T1" fmla="*/ 78 h 250"/>
                  <a:gd name="T2" fmla="*/ 273 w 438"/>
                  <a:gd name="T3" fmla="*/ 63 h 250"/>
                  <a:gd name="T4" fmla="*/ 240 w 438"/>
                  <a:gd name="T5" fmla="*/ 41 h 250"/>
                  <a:gd name="T6" fmla="*/ 223 w 438"/>
                  <a:gd name="T7" fmla="*/ 29 h 250"/>
                  <a:gd name="T8" fmla="*/ 198 w 438"/>
                  <a:gd name="T9" fmla="*/ 16 h 250"/>
                  <a:gd name="T10" fmla="*/ 170 w 438"/>
                  <a:gd name="T11" fmla="*/ 10 h 250"/>
                  <a:gd name="T12" fmla="*/ 140 w 438"/>
                  <a:gd name="T13" fmla="*/ 14 h 250"/>
                  <a:gd name="T14" fmla="*/ 112 w 438"/>
                  <a:gd name="T15" fmla="*/ 30 h 250"/>
                  <a:gd name="T16" fmla="*/ 110 w 438"/>
                  <a:gd name="T17" fmla="*/ 31 h 250"/>
                  <a:gd name="T18" fmla="*/ 98 w 438"/>
                  <a:gd name="T19" fmla="*/ 33 h 250"/>
                  <a:gd name="T20" fmla="*/ 83 w 438"/>
                  <a:gd name="T21" fmla="*/ 30 h 250"/>
                  <a:gd name="T22" fmla="*/ 82 w 438"/>
                  <a:gd name="T23" fmla="*/ 29 h 250"/>
                  <a:gd name="T24" fmla="*/ 80 w 438"/>
                  <a:gd name="T25" fmla="*/ 23 h 250"/>
                  <a:gd name="T26" fmla="*/ 79 w 438"/>
                  <a:gd name="T27" fmla="*/ 22 h 250"/>
                  <a:gd name="T28" fmla="*/ 70 w 438"/>
                  <a:gd name="T29" fmla="*/ 20 h 250"/>
                  <a:gd name="T30" fmla="*/ 66 w 438"/>
                  <a:gd name="T31" fmla="*/ 18 h 250"/>
                  <a:gd name="T32" fmla="*/ 63 w 438"/>
                  <a:gd name="T33" fmla="*/ 12 h 250"/>
                  <a:gd name="T34" fmla="*/ 48 w 438"/>
                  <a:gd name="T35" fmla="*/ 4 h 250"/>
                  <a:gd name="T36" fmla="*/ 42 w 438"/>
                  <a:gd name="T37" fmla="*/ 2 h 250"/>
                  <a:gd name="T38" fmla="*/ 25 w 438"/>
                  <a:gd name="T39" fmla="*/ 0 h 250"/>
                  <a:gd name="T40" fmla="*/ 0 w 438"/>
                  <a:gd name="T41" fmla="*/ 4 h 250"/>
                  <a:gd name="T42" fmla="*/ 3 w 438"/>
                  <a:gd name="T43" fmla="*/ 16 h 250"/>
                  <a:gd name="T44" fmla="*/ 12 w 438"/>
                  <a:gd name="T45" fmla="*/ 36 h 250"/>
                  <a:gd name="T46" fmla="*/ 25 w 438"/>
                  <a:gd name="T47" fmla="*/ 52 h 250"/>
                  <a:gd name="T48" fmla="*/ 42 w 438"/>
                  <a:gd name="T49" fmla="*/ 64 h 250"/>
                  <a:gd name="T50" fmla="*/ 73 w 438"/>
                  <a:gd name="T51" fmla="*/ 80 h 250"/>
                  <a:gd name="T52" fmla="*/ 116 w 438"/>
                  <a:gd name="T53" fmla="*/ 100 h 250"/>
                  <a:gd name="T54" fmla="*/ 136 w 438"/>
                  <a:gd name="T55" fmla="*/ 111 h 250"/>
                  <a:gd name="T56" fmla="*/ 157 w 438"/>
                  <a:gd name="T57" fmla="*/ 129 h 250"/>
                  <a:gd name="T58" fmla="*/ 174 w 438"/>
                  <a:gd name="T59" fmla="*/ 157 h 250"/>
                  <a:gd name="T60" fmla="*/ 180 w 438"/>
                  <a:gd name="T61" fmla="*/ 167 h 250"/>
                  <a:gd name="T62" fmla="*/ 197 w 438"/>
                  <a:gd name="T63" fmla="*/ 183 h 250"/>
                  <a:gd name="T64" fmla="*/ 229 w 438"/>
                  <a:gd name="T65" fmla="*/ 200 h 250"/>
                  <a:gd name="T66" fmla="*/ 252 w 438"/>
                  <a:gd name="T67" fmla="*/ 211 h 250"/>
                  <a:gd name="T68" fmla="*/ 264 w 438"/>
                  <a:gd name="T69" fmla="*/ 213 h 250"/>
                  <a:gd name="T70" fmla="*/ 279 w 438"/>
                  <a:gd name="T71" fmla="*/ 210 h 250"/>
                  <a:gd name="T72" fmla="*/ 302 w 438"/>
                  <a:gd name="T73" fmla="*/ 204 h 250"/>
                  <a:gd name="T74" fmla="*/ 309 w 438"/>
                  <a:gd name="T75" fmla="*/ 204 h 250"/>
                  <a:gd name="T76" fmla="*/ 319 w 438"/>
                  <a:gd name="T77" fmla="*/ 207 h 250"/>
                  <a:gd name="T78" fmla="*/ 338 w 438"/>
                  <a:gd name="T79" fmla="*/ 217 h 250"/>
                  <a:gd name="T80" fmla="*/ 363 w 438"/>
                  <a:gd name="T81" fmla="*/ 237 h 250"/>
                  <a:gd name="T82" fmla="*/ 383 w 438"/>
                  <a:gd name="T83" fmla="*/ 248 h 250"/>
                  <a:gd name="T84" fmla="*/ 390 w 438"/>
                  <a:gd name="T85" fmla="*/ 249 h 250"/>
                  <a:gd name="T86" fmla="*/ 409 w 438"/>
                  <a:gd name="T87" fmla="*/ 249 h 250"/>
                  <a:gd name="T88" fmla="*/ 417 w 438"/>
                  <a:gd name="T89" fmla="*/ 246 h 250"/>
                  <a:gd name="T90" fmla="*/ 430 w 438"/>
                  <a:gd name="T91" fmla="*/ 236 h 250"/>
                  <a:gd name="T92" fmla="*/ 437 w 438"/>
                  <a:gd name="T93" fmla="*/ 221 h 250"/>
                  <a:gd name="T94" fmla="*/ 438 w 438"/>
                  <a:gd name="T95" fmla="*/ 204 h 250"/>
                  <a:gd name="T96" fmla="*/ 433 w 438"/>
                  <a:gd name="T97" fmla="*/ 191 h 250"/>
                  <a:gd name="T98" fmla="*/ 427 w 438"/>
                  <a:gd name="T99" fmla="*/ 183 h 250"/>
                  <a:gd name="T100" fmla="*/ 405 w 438"/>
                  <a:gd name="T101" fmla="*/ 162 h 250"/>
                  <a:gd name="T102" fmla="*/ 385 w 438"/>
                  <a:gd name="T103" fmla="*/ 138 h 250"/>
                  <a:gd name="T104" fmla="*/ 379 w 438"/>
                  <a:gd name="T105" fmla="*/ 129 h 250"/>
                  <a:gd name="T106" fmla="*/ 364 w 438"/>
                  <a:gd name="T107" fmla="*/ 109 h 250"/>
                  <a:gd name="T108" fmla="*/ 345 w 438"/>
                  <a:gd name="T109" fmla="*/ 94 h 250"/>
                  <a:gd name="T110" fmla="*/ 328 w 438"/>
                  <a:gd name="T111" fmla="*/ 87 h 250"/>
                  <a:gd name="T112" fmla="*/ 315 w 438"/>
                  <a:gd name="T113" fmla="*/ 86 h 250"/>
                  <a:gd name="T114" fmla="*/ 301 w 438"/>
                  <a:gd name="T115" fmla="*/ 88 h 250"/>
                  <a:gd name="T116" fmla="*/ 294 w 438"/>
                  <a:gd name="T117" fmla="*/ 91 h 250"/>
                  <a:gd name="T118" fmla="*/ 292 w 438"/>
                  <a:gd name="T119" fmla="*/ 85 h 250"/>
                  <a:gd name="T120" fmla="*/ 288 w 438"/>
                  <a:gd name="T121" fmla="*/ 7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38" h="250">
                    <a:moveTo>
                      <a:pt x="288" y="78"/>
                    </a:moveTo>
                    <a:lnTo>
                      <a:pt x="288" y="78"/>
                    </a:lnTo>
                    <a:lnTo>
                      <a:pt x="281" y="70"/>
                    </a:lnTo>
                    <a:lnTo>
                      <a:pt x="273" y="63"/>
                    </a:lnTo>
                    <a:lnTo>
                      <a:pt x="257" y="52"/>
                    </a:lnTo>
                    <a:lnTo>
                      <a:pt x="240" y="41"/>
                    </a:lnTo>
                    <a:lnTo>
                      <a:pt x="223" y="29"/>
                    </a:lnTo>
                    <a:lnTo>
                      <a:pt x="223" y="29"/>
                    </a:lnTo>
                    <a:lnTo>
                      <a:pt x="212" y="21"/>
                    </a:lnTo>
                    <a:lnTo>
                      <a:pt x="198" y="16"/>
                    </a:lnTo>
                    <a:lnTo>
                      <a:pt x="185" y="11"/>
                    </a:lnTo>
                    <a:lnTo>
                      <a:pt x="170" y="10"/>
                    </a:lnTo>
                    <a:lnTo>
                      <a:pt x="155" y="11"/>
                    </a:lnTo>
                    <a:lnTo>
                      <a:pt x="140" y="14"/>
                    </a:lnTo>
                    <a:lnTo>
                      <a:pt x="126" y="21"/>
                    </a:lnTo>
                    <a:lnTo>
                      <a:pt x="112" y="30"/>
                    </a:lnTo>
                    <a:lnTo>
                      <a:pt x="112" y="30"/>
                    </a:lnTo>
                    <a:lnTo>
                      <a:pt x="110" y="31"/>
                    </a:lnTo>
                    <a:lnTo>
                      <a:pt x="106" y="33"/>
                    </a:lnTo>
                    <a:lnTo>
                      <a:pt x="98" y="33"/>
                    </a:lnTo>
                    <a:lnTo>
                      <a:pt x="91" y="33"/>
                    </a:lnTo>
                    <a:lnTo>
                      <a:pt x="83" y="30"/>
                    </a:lnTo>
                    <a:lnTo>
                      <a:pt x="83" y="30"/>
                    </a:lnTo>
                    <a:lnTo>
                      <a:pt x="82" y="29"/>
                    </a:lnTo>
                    <a:lnTo>
                      <a:pt x="81" y="26"/>
                    </a:lnTo>
                    <a:lnTo>
                      <a:pt x="80" y="23"/>
                    </a:lnTo>
                    <a:lnTo>
                      <a:pt x="79" y="22"/>
                    </a:lnTo>
                    <a:lnTo>
                      <a:pt x="79" y="22"/>
                    </a:lnTo>
                    <a:lnTo>
                      <a:pt x="73" y="21"/>
                    </a:lnTo>
                    <a:lnTo>
                      <a:pt x="70" y="20"/>
                    </a:lnTo>
                    <a:lnTo>
                      <a:pt x="68" y="19"/>
                    </a:lnTo>
                    <a:lnTo>
                      <a:pt x="66" y="18"/>
                    </a:lnTo>
                    <a:lnTo>
                      <a:pt x="65" y="14"/>
                    </a:lnTo>
                    <a:lnTo>
                      <a:pt x="63" y="12"/>
                    </a:lnTo>
                    <a:lnTo>
                      <a:pt x="63" y="12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7" y="1"/>
                    </a:lnTo>
                    <a:lnTo>
                      <a:pt x="25" y="0"/>
                    </a:lnTo>
                    <a:lnTo>
                      <a:pt x="13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16"/>
                    </a:lnTo>
                    <a:lnTo>
                      <a:pt x="6" y="26"/>
                    </a:lnTo>
                    <a:lnTo>
                      <a:pt x="12" y="36"/>
                    </a:lnTo>
                    <a:lnTo>
                      <a:pt x="17" y="44"/>
                    </a:lnTo>
                    <a:lnTo>
                      <a:pt x="25" y="52"/>
                    </a:lnTo>
                    <a:lnTo>
                      <a:pt x="33" y="59"/>
                    </a:lnTo>
                    <a:lnTo>
                      <a:pt x="42" y="64"/>
                    </a:lnTo>
                    <a:lnTo>
                      <a:pt x="53" y="70"/>
                    </a:lnTo>
                    <a:lnTo>
                      <a:pt x="73" y="80"/>
                    </a:lnTo>
                    <a:lnTo>
                      <a:pt x="95" y="91"/>
                    </a:lnTo>
                    <a:lnTo>
                      <a:pt x="116" y="100"/>
                    </a:lnTo>
                    <a:lnTo>
                      <a:pt x="136" y="111"/>
                    </a:lnTo>
                    <a:lnTo>
                      <a:pt x="136" y="111"/>
                    </a:lnTo>
                    <a:lnTo>
                      <a:pt x="147" y="119"/>
                    </a:lnTo>
                    <a:lnTo>
                      <a:pt x="157" y="129"/>
                    </a:lnTo>
                    <a:lnTo>
                      <a:pt x="166" y="142"/>
                    </a:lnTo>
                    <a:lnTo>
                      <a:pt x="174" y="157"/>
                    </a:lnTo>
                    <a:lnTo>
                      <a:pt x="174" y="157"/>
                    </a:lnTo>
                    <a:lnTo>
                      <a:pt x="180" y="167"/>
                    </a:lnTo>
                    <a:lnTo>
                      <a:pt x="188" y="175"/>
                    </a:lnTo>
                    <a:lnTo>
                      <a:pt x="197" y="183"/>
                    </a:lnTo>
                    <a:lnTo>
                      <a:pt x="207" y="188"/>
                    </a:lnTo>
                    <a:lnTo>
                      <a:pt x="229" y="200"/>
                    </a:lnTo>
                    <a:lnTo>
                      <a:pt x="252" y="211"/>
                    </a:lnTo>
                    <a:lnTo>
                      <a:pt x="252" y="211"/>
                    </a:lnTo>
                    <a:lnTo>
                      <a:pt x="257" y="213"/>
                    </a:lnTo>
                    <a:lnTo>
                      <a:pt x="264" y="213"/>
                    </a:lnTo>
                    <a:lnTo>
                      <a:pt x="272" y="212"/>
                    </a:lnTo>
                    <a:lnTo>
                      <a:pt x="279" y="210"/>
                    </a:lnTo>
                    <a:lnTo>
                      <a:pt x="294" y="205"/>
                    </a:lnTo>
                    <a:lnTo>
                      <a:pt x="302" y="204"/>
                    </a:lnTo>
                    <a:lnTo>
                      <a:pt x="309" y="204"/>
                    </a:lnTo>
                    <a:lnTo>
                      <a:pt x="309" y="204"/>
                    </a:lnTo>
                    <a:lnTo>
                      <a:pt x="314" y="205"/>
                    </a:lnTo>
                    <a:lnTo>
                      <a:pt x="319" y="207"/>
                    </a:lnTo>
                    <a:lnTo>
                      <a:pt x="329" y="211"/>
                    </a:lnTo>
                    <a:lnTo>
                      <a:pt x="338" y="217"/>
                    </a:lnTo>
                    <a:lnTo>
                      <a:pt x="346" y="224"/>
                    </a:lnTo>
                    <a:lnTo>
                      <a:pt x="363" y="237"/>
                    </a:lnTo>
                    <a:lnTo>
                      <a:pt x="372" y="243"/>
                    </a:lnTo>
                    <a:lnTo>
                      <a:pt x="383" y="248"/>
                    </a:lnTo>
                    <a:lnTo>
                      <a:pt x="383" y="248"/>
                    </a:lnTo>
                    <a:lnTo>
                      <a:pt x="390" y="249"/>
                    </a:lnTo>
                    <a:lnTo>
                      <a:pt x="400" y="250"/>
                    </a:lnTo>
                    <a:lnTo>
                      <a:pt x="409" y="249"/>
                    </a:lnTo>
                    <a:lnTo>
                      <a:pt x="417" y="246"/>
                    </a:lnTo>
                    <a:lnTo>
                      <a:pt x="417" y="246"/>
                    </a:lnTo>
                    <a:lnTo>
                      <a:pt x="423" y="242"/>
                    </a:lnTo>
                    <a:lnTo>
                      <a:pt x="430" y="236"/>
                    </a:lnTo>
                    <a:lnTo>
                      <a:pt x="435" y="229"/>
                    </a:lnTo>
                    <a:lnTo>
                      <a:pt x="437" y="221"/>
                    </a:lnTo>
                    <a:lnTo>
                      <a:pt x="438" y="212"/>
                    </a:lnTo>
                    <a:lnTo>
                      <a:pt x="438" y="204"/>
                    </a:lnTo>
                    <a:lnTo>
                      <a:pt x="436" y="196"/>
                    </a:lnTo>
                    <a:lnTo>
                      <a:pt x="433" y="191"/>
                    </a:lnTo>
                    <a:lnTo>
                      <a:pt x="433" y="191"/>
                    </a:lnTo>
                    <a:lnTo>
                      <a:pt x="427" y="183"/>
                    </a:lnTo>
                    <a:lnTo>
                      <a:pt x="420" y="176"/>
                    </a:lnTo>
                    <a:lnTo>
                      <a:pt x="405" y="162"/>
                    </a:lnTo>
                    <a:lnTo>
                      <a:pt x="392" y="146"/>
                    </a:lnTo>
                    <a:lnTo>
                      <a:pt x="385" y="138"/>
                    </a:lnTo>
                    <a:lnTo>
                      <a:pt x="379" y="129"/>
                    </a:lnTo>
                    <a:lnTo>
                      <a:pt x="379" y="129"/>
                    </a:lnTo>
                    <a:lnTo>
                      <a:pt x="372" y="119"/>
                    </a:lnTo>
                    <a:lnTo>
                      <a:pt x="364" y="109"/>
                    </a:lnTo>
                    <a:lnTo>
                      <a:pt x="355" y="101"/>
                    </a:lnTo>
                    <a:lnTo>
                      <a:pt x="345" y="94"/>
                    </a:lnTo>
                    <a:lnTo>
                      <a:pt x="334" y="88"/>
                    </a:lnTo>
                    <a:lnTo>
                      <a:pt x="328" y="87"/>
                    </a:lnTo>
                    <a:lnTo>
                      <a:pt x="321" y="86"/>
                    </a:lnTo>
                    <a:lnTo>
                      <a:pt x="315" y="86"/>
                    </a:lnTo>
                    <a:lnTo>
                      <a:pt x="309" y="87"/>
                    </a:lnTo>
                    <a:lnTo>
                      <a:pt x="301" y="88"/>
                    </a:lnTo>
                    <a:lnTo>
                      <a:pt x="294" y="91"/>
                    </a:lnTo>
                    <a:lnTo>
                      <a:pt x="294" y="91"/>
                    </a:lnTo>
                    <a:lnTo>
                      <a:pt x="293" y="89"/>
                    </a:lnTo>
                    <a:lnTo>
                      <a:pt x="292" y="85"/>
                    </a:lnTo>
                    <a:lnTo>
                      <a:pt x="290" y="81"/>
                    </a:lnTo>
                    <a:lnTo>
                      <a:pt x="288" y="78"/>
                    </a:lnTo>
                    <a:lnTo>
                      <a:pt x="288" y="7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Freeform: Shape 280">
                <a:extLst>
                  <a:ext uri="{FF2B5EF4-FFF2-40B4-BE49-F238E27FC236}">
                    <a16:creationId xmlns:a16="http://schemas.microsoft.com/office/drawing/2014/main" xmlns="" id="{863E12BF-A875-4DFD-9E65-7FB7892E95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8388" y="4114800"/>
                <a:ext cx="801688" cy="587375"/>
              </a:xfrm>
              <a:custGeom>
                <a:avLst/>
                <a:gdLst>
                  <a:gd name="T0" fmla="*/ 910 w 1010"/>
                  <a:gd name="T1" fmla="*/ 250 h 742"/>
                  <a:gd name="T2" fmla="*/ 850 w 1010"/>
                  <a:gd name="T3" fmla="*/ 193 h 742"/>
                  <a:gd name="T4" fmla="*/ 774 w 1010"/>
                  <a:gd name="T5" fmla="*/ 82 h 742"/>
                  <a:gd name="T6" fmla="*/ 764 w 1010"/>
                  <a:gd name="T7" fmla="*/ 26 h 742"/>
                  <a:gd name="T8" fmla="*/ 724 w 1010"/>
                  <a:gd name="T9" fmla="*/ 0 h 742"/>
                  <a:gd name="T10" fmla="*/ 690 w 1010"/>
                  <a:gd name="T11" fmla="*/ 26 h 742"/>
                  <a:gd name="T12" fmla="*/ 703 w 1010"/>
                  <a:gd name="T13" fmla="*/ 76 h 742"/>
                  <a:gd name="T14" fmla="*/ 692 w 1010"/>
                  <a:gd name="T15" fmla="*/ 114 h 742"/>
                  <a:gd name="T16" fmla="*/ 678 w 1010"/>
                  <a:gd name="T17" fmla="*/ 149 h 742"/>
                  <a:gd name="T18" fmla="*/ 654 w 1010"/>
                  <a:gd name="T19" fmla="*/ 140 h 742"/>
                  <a:gd name="T20" fmla="*/ 594 w 1010"/>
                  <a:gd name="T21" fmla="*/ 114 h 742"/>
                  <a:gd name="T22" fmla="*/ 579 w 1010"/>
                  <a:gd name="T23" fmla="*/ 91 h 742"/>
                  <a:gd name="T24" fmla="*/ 575 w 1010"/>
                  <a:gd name="T25" fmla="*/ 66 h 742"/>
                  <a:gd name="T26" fmla="*/ 552 w 1010"/>
                  <a:gd name="T27" fmla="*/ 56 h 742"/>
                  <a:gd name="T28" fmla="*/ 583 w 1010"/>
                  <a:gd name="T29" fmla="*/ 34 h 742"/>
                  <a:gd name="T30" fmla="*/ 585 w 1010"/>
                  <a:gd name="T31" fmla="*/ 14 h 742"/>
                  <a:gd name="T32" fmla="*/ 519 w 1010"/>
                  <a:gd name="T33" fmla="*/ 4 h 742"/>
                  <a:gd name="T34" fmla="*/ 439 w 1010"/>
                  <a:gd name="T35" fmla="*/ 18 h 742"/>
                  <a:gd name="T36" fmla="*/ 443 w 1010"/>
                  <a:gd name="T37" fmla="*/ 27 h 742"/>
                  <a:gd name="T38" fmla="*/ 418 w 1010"/>
                  <a:gd name="T39" fmla="*/ 42 h 742"/>
                  <a:gd name="T40" fmla="*/ 379 w 1010"/>
                  <a:gd name="T41" fmla="*/ 101 h 742"/>
                  <a:gd name="T42" fmla="*/ 360 w 1010"/>
                  <a:gd name="T43" fmla="*/ 88 h 742"/>
                  <a:gd name="T44" fmla="*/ 330 w 1010"/>
                  <a:gd name="T45" fmla="*/ 65 h 742"/>
                  <a:gd name="T46" fmla="*/ 284 w 1010"/>
                  <a:gd name="T47" fmla="*/ 122 h 742"/>
                  <a:gd name="T48" fmla="*/ 242 w 1010"/>
                  <a:gd name="T49" fmla="*/ 140 h 742"/>
                  <a:gd name="T50" fmla="*/ 236 w 1010"/>
                  <a:gd name="T51" fmla="*/ 161 h 742"/>
                  <a:gd name="T52" fmla="*/ 186 w 1010"/>
                  <a:gd name="T53" fmla="*/ 190 h 742"/>
                  <a:gd name="T54" fmla="*/ 131 w 1010"/>
                  <a:gd name="T55" fmla="*/ 204 h 742"/>
                  <a:gd name="T56" fmla="*/ 63 w 1010"/>
                  <a:gd name="T57" fmla="*/ 250 h 742"/>
                  <a:gd name="T58" fmla="*/ 2 w 1010"/>
                  <a:gd name="T59" fmla="*/ 332 h 742"/>
                  <a:gd name="T60" fmla="*/ 16 w 1010"/>
                  <a:gd name="T61" fmla="*/ 383 h 742"/>
                  <a:gd name="T62" fmla="*/ 0 w 1010"/>
                  <a:gd name="T63" fmla="*/ 438 h 742"/>
                  <a:gd name="T64" fmla="*/ 29 w 1010"/>
                  <a:gd name="T65" fmla="*/ 534 h 742"/>
                  <a:gd name="T66" fmla="*/ 48 w 1010"/>
                  <a:gd name="T67" fmla="*/ 561 h 742"/>
                  <a:gd name="T68" fmla="*/ 61 w 1010"/>
                  <a:gd name="T69" fmla="*/ 614 h 742"/>
                  <a:gd name="T70" fmla="*/ 94 w 1010"/>
                  <a:gd name="T71" fmla="*/ 629 h 742"/>
                  <a:gd name="T72" fmla="*/ 110 w 1010"/>
                  <a:gd name="T73" fmla="*/ 650 h 742"/>
                  <a:gd name="T74" fmla="*/ 132 w 1010"/>
                  <a:gd name="T75" fmla="*/ 642 h 742"/>
                  <a:gd name="T76" fmla="*/ 196 w 1010"/>
                  <a:gd name="T77" fmla="*/ 615 h 742"/>
                  <a:gd name="T78" fmla="*/ 284 w 1010"/>
                  <a:gd name="T79" fmla="*/ 594 h 742"/>
                  <a:gd name="T80" fmla="*/ 326 w 1010"/>
                  <a:gd name="T81" fmla="*/ 546 h 742"/>
                  <a:gd name="T82" fmla="*/ 396 w 1010"/>
                  <a:gd name="T83" fmla="*/ 527 h 742"/>
                  <a:gd name="T84" fmla="*/ 487 w 1010"/>
                  <a:gd name="T85" fmla="*/ 554 h 742"/>
                  <a:gd name="T86" fmla="*/ 521 w 1010"/>
                  <a:gd name="T87" fmla="*/ 609 h 742"/>
                  <a:gd name="T88" fmla="*/ 558 w 1010"/>
                  <a:gd name="T89" fmla="*/ 603 h 742"/>
                  <a:gd name="T90" fmla="*/ 618 w 1010"/>
                  <a:gd name="T91" fmla="*/ 651 h 742"/>
                  <a:gd name="T92" fmla="*/ 694 w 1010"/>
                  <a:gd name="T93" fmla="*/ 727 h 742"/>
                  <a:gd name="T94" fmla="*/ 756 w 1010"/>
                  <a:gd name="T95" fmla="*/ 741 h 742"/>
                  <a:gd name="T96" fmla="*/ 828 w 1010"/>
                  <a:gd name="T97" fmla="*/ 735 h 742"/>
                  <a:gd name="T98" fmla="*/ 892 w 1010"/>
                  <a:gd name="T99" fmla="*/ 729 h 742"/>
                  <a:gd name="T100" fmla="*/ 919 w 1010"/>
                  <a:gd name="T101" fmla="*/ 686 h 742"/>
                  <a:gd name="T102" fmla="*/ 942 w 1010"/>
                  <a:gd name="T103" fmla="*/ 647 h 742"/>
                  <a:gd name="T104" fmla="*/ 944 w 1010"/>
                  <a:gd name="T105" fmla="*/ 581 h 742"/>
                  <a:gd name="T106" fmla="*/ 993 w 1010"/>
                  <a:gd name="T107" fmla="*/ 493 h 742"/>
                  <a:gd name="T108" fmla="*/ 998 w 1010"/>
                  <a:gd name="T109" fmla="*/ 362 h 742"/>
                  <a:gd name="T110" fmla="*/ 988 w 1010"/>
                  <a:gd name="T111" fmla="*/ 339 h 742"/>
                  <a:gd name="T112" fmla="*/ 940 w 1010"/>
                  <a:gd name="T113" fmla="*/ 322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10" h="742">
                    <a:moveTo>
                      <a:pt x="936" y="312"/>
                    </a:moveTo>
                    <a:lnTo>
                      <a:pt x="936" y="312"/>
                    </a:lnTo>
                    <a:lnTo>
                      <a:pt x="933" y="297"/>
                    </a:lnTo>
                    <a:lnTo>
                      <a:pt x="930" y="284"/>
                    </a:lnTo>
                    <a:lnTo>
                      <a:pt x="924" y="272"/>
                    </a:lnTo>
                    <a:lnTo>
                      <a:pt x="918" y="261"/>
                    </a:lnTo>
                    <a:lnTo>
                      <a:pt x="910" y="250"/>
                    </a:lnTo>
                    <a:lnTo>
                      <a:pt x="902" y="240"/>
                    </a:lnTo>
                    <a:lnTo>
                      <a:pt x="892" y="231"/>
                    </a:lnTo>
                    <a:lnTo>
                      <a:pt x="881" y="222"/>
                    </a:lnTo>
                    <a:lnTo>
                      <a:pt x="881" y="222"/>
                    </a:lnTo>
                    <a:lnTo>
                      <a:pt x="873" y="215"/>
                    </a:lnTo>
                    <a:lnTo>
                      <a:pt x="865" y="208"/>
                    </a:lnTo>
                    <a:lnTo>
                      <a:pt x="850" y="193"/>
                    </a:lnTo>
                    <a:lnTo>
                      <a:pt x="837" y="178"/>
                    </a:lnTo>
                    <a:lnTo>
                      <a:pt x="825" y="161"/>
                    </a:lnTo>
                    <a:lnTo>
                      <a:pt x="802" y="124"/>
                    </a:lnTo>
                    <a:lnTo>
                      <a:pt x="791" y="106"/>
                    </a:lnTo>
                    <a:lnTo>
                      <a:pt x="777" y="89"/>
                    </a:lnTo>
                    <a:lnTo>
                      <a:pt x="777" y="89"/>
                    </a:lnTo>
                    <a:lnTo>
                      <a:pt x="774" y="82"/>
                    </a:lnTo>
                    <a:lnTo>
                      <a:pt x="770" y="74"/>
                    </a:lnTo>
                    <a:lnTo>
                      <a:pt x="769" y="66"/>
                    </a:lnTo>
                    <a:lnTo>
                      <a:pt x="768" y="58"/>
                    </a:lnTo>
                    <a:lnTo>
                      <a:pt x="767" y="41"/>
                    </a:lnTo>
                    <a:lnTo>
                      <a:pt x="766" y="33"/>
                    </a:lnTo>
                    <a:lnTo>
                      <a:pt x="764" y="26"/>
                    </a:lnTo>
                    <a:lnTo>
                      <a:pt x="764" y="26"/>
                    </a:lnTo>
                    <a:lnTo>
                      <a:pt x="761" y="22"/>
                    </a:lnTo>
                    <a:lnTo>
                      <a:pt x="758" y="18"/>
                    </a:lnTo>
                    <a:lnTo>
                      <a:pt x="750" y="12"/>
                    </a:lnTo>
                    <a:lnTo>
                      <a:pt x="740" y="6"/>
                    </a:lnTo>
                    <a:lnTo>
                      <a:pt x="731" y="1"/>
                    </a:lnTo>
                    <a:lnTo>
                      <a:pt x="731" y="1"/>
                    </a:lnTo>
                    <a:lnTo>
                      <a:pt x="724" y="0"/>
                    </a:lnTo>
                    <a:lnTo>
                      <a:pt x="718" y="0"/>
                    </a:lnTo>
                    <a:lnTo>
                      <a:pt x="712" y="2"/>
                    </a:lnTo>
                    <a:lnTo>
                      <a:pt x="707" y="6"/>
                    </a:lnTo>
                    <a:lnTo>
                      <a:pt x="701" y="10"/>
                    </a:lnTo>
                    <a:lnTo>
                      <a:pt x="696" y="15"/>
                    </a:lnTo>
                    <a:lnTo>
                      <a:pt x="690" y="26"/>
                    </a:lnTo>
                    <a:lnTo>
                      <a:pt x="690" y="26"/>
                    </a:lnTo>
                    <a:lnTo>
                      <a:pt x="686" y="33"/>
                    </a:lnTo>
                    <a:lnTo>
                      <a:pt x="686" y="39"/>
                    </a:lnTo>
                    <a:lnTo>
                      <a:pt x="687" y="46"/>
                    </a:lnTo>
                    <a:lnTo>
                      <a:pt x="691" y="51"/>
                    </a:lnTo>
                    <a:lnTo>
                      <a:pt x="698" y="64"/>
                    </a:lnTo>
                    <a:lnTo>
                      <a:pt x="701" y="70"/>
                    </a:lnTo>
                    <a:lnTo>
                      <a:pt x="703" y="76"/>
                    </a:lnTo>
                    <a:lnTo>
                      <a:pt x="703" y="76"/>
                    </a:lnTo>
                    <a:lnTo>
                      <a:pt x="704" y="81"/>
                    </a:lnTo>
                    <a:lnTo>
                      <a:pt x="704" y="84"/>
                    </a:lnTo>
                    <a:lnTo>
                      <a:pt x="703" y="92"/>
                    </a:lnTo>
                    <a:lnTo>
                      <a:pt x="701" y="99"/>
                    </a:lnTo>
                    <a:lnTo>
                      <a:pt x="696" y="107"/>
                    </a:lnTo>
                    <a:lnTo>
                      <a:pt x="692" y="114"/>
                    </a:lnTo>
                    <a:lnTo>
                      <a:pt x="689" y="122"/>
                    </a:lnTo>
                    <a:lnTo>
                      <a:pt x="685" y="131"/>
                    </a:lnTo>
                    <a:lnTo>
                      <a:pt x="685" y="141"/>
                    </a:lnTo>
                    <a:lnTo>
                      <a:pt x="685" y="141"/>
                    </a:lnTo>
                    <a:lnTo>
                      <a:pt x="684" y="145"/>
                    </a:lnTo>
                    <a:lnTo>
                      <a:pt x="682" y="147"/>
                    </a:lnTo>
                    <a:lnTo>
                      <a:pt x="678" y="149"/>
                    </a:lnTo>
                    <a:lnTo>
                      <a:pt x="674" y="151"/>
                    </a:lnTo>
                    <a:lnTo>
                      <a:pt x="670" y="151"/>
                    </a:lnTo>
                    <a:lnTo>
                      <a:pt x="666" y="151"/>
                    </a:lnTo>
                    <a:lnTo>
                      <a:pt x="662" y="150"/>
                    </a:lnTo>
                    <a:lnTo>
                      <a:pt x="660" y="149"/>
                    </a:lnTo>
                    <a:lnTo>
                      <a:pt x="660" y="149"/>
                    </a:lnTo>
                    <a:lnTo>
                      <a:pt x="654" y="140"/>
                    </a:lnTo>
                    <a:lnTo>
                      <a:pt x="648" y="133"/>
                    </a:lnTo>
                    <a:lnTo>
                      <a:pt x="640" y="126"/>
                    </a:lnTo>
                    <a:lnTo>
                      <a:pt x="632" y="122"/>
                    </a:lnTo>
                    <a:lnTo>
                      <a:pt x="623" y="118"/>
                    </a:lnTo>
                    <a:lnTo>
                      <a:pt x="613" y="116"/>
                    </a:lnTo>
                    <a:lnTo>
                      <a:pt x="604" y="114"/>
                    </a:lnTo>
                    <a:lnTo>
                      <a:pt x="594" y="114"/>
                    </a:lnTo>
                    <a:lnTo>
                      <a:pt x="594" y="114"/>
                    </a:lnTo>
                    <a:lnTo>
                      <a:pt x="590" y="113"/>
                    </a:lnTo>
                    <a:lnTo>
                      <a:pt x="586" y="109"/>
                    </a:lnTo>
                    <a:lnTo>
                      <a:pt x="583" y="105"/>
                    </a:lnTo>
                    <a:lnTo>
                      <a:pt x="582" y="100"/>
                    </a:lnTo>
                    <a:lnTo>
                      <a:pt x="582" y="100"/>
                    </a:lnTo>
                    <a:lnTo>
                      <a:pt x="579" y="91"/>
                    </a:lnTo>
                    <a:lnTo>
                      <a:pt x="578" y="82"/>
                    </a:lnTo>
                    <a:lnTo>
                      <a:pt x="577" y="77"/>
                    </a:lnTo>
                    <a:lnTo>
                      <a:pt x="578" y="73"/>
                    </a:lnTo>
                    <a:lnTo>
                      <a:pt x="580" y="68"/>
                    </a:lnTo>
                    <a:lnTo>
                      <a:pt x="585" y="65"/>
                    </a:lnTo>
                    <a:lnTo>
                      <a:pt x="585" y="65"/>
                    </a:lnTo>
                    <a:lnTo>
                      <a:pt x="575" y="66"/>
                    </a:lnTo>
                    <a:lnTo>
                      <a:pt x="566" y="66"/>
                    </a:lnTo>
                    <a:lnTo>
                      <a:pt x="561" y="66"/>
                    </a:lnTo>
                    <a:lnTo>
                      <a:pt x="558" y="65"/>
                    </a:lnTo>
                    <a:lnTo>
                      <a:pt x="554" y="63"/>
                    </a:lnTo>
                    <a:lnTo>
                      <a:pt x="552" y="59"/>
                    </a:lnTo>
                    <a:lnTo>
                      <a:pt x="552" y="59"/>
                    </a:lnTo>
                    <a:lnTo>
                      <a:pt x="552" y="56"/>
                    </a:lnTo>
                    <a:lnTo>
                      <a:pt x="551" y="52"/>
                    </a:lnTo>
                    <a:lnTo>
                      <a:pt x="552" y="49"/>
                    </a:lnTo>
                    <a:lnTo>
                      <a:pt x="553" y="47"/>
                    </a:lnTo>
                    <a:lnTo>
                      <a:pt x="558" y="43"/>
                    </a:lnTo>
                    <a:lnTo>
                      <a:pt x="563" y="40"/>
                    </a:lnTo>
                    <a:lnTo>
                      <a:pt x="577" y="37"/>
                    </a:lnTo>
                    <a:lnTo>
                      <a:pt x="583" y="34"/>
                    </a:lnTo>
                    <a:lnTo>
                      <a:pt x="587" y="32"/>
                    </a:lnTo>
                    <a:lnTo>
                      <a:pt x="587" y="32"/>
                    </a:lnTo>
                    <a:lnTo>
                      <a:pt x="590" y="30"/>
                    </a:lnTo>
                    <a:lnTo>
                      <a:pt x="591" y="25"/>
                    </a:lnTo>
                    <a:lnTo>
                      <a:pt x="590" y="22"/>
                    </a:lnTo>
                    <a:lnTo>
                      <a:pt x="588" y="17"/>
                    </a:lnTo>
                    <a:lnTo>
                      <a:pt x="585" y="14"/>
                    </a:lnTo>
                    <a:lnTo>
                      <a:pt x="582" y="10"/>
                    </a:lnTo>
                    <a:lnTo>
                      <a:pt x="578" y="8"/>
                    </a:lnTo>
                    <a:lnTo>
                      <a:pt x="575" y="7"/>
                    </a:lnTo>
                    <a:lnTo>
                      <a:pt x="575" y="7"/>
                    </a:lnTo>
                    <a:lnTo>
                      <a:pt x="557" y="7"/>
                    </a:lnTo>
                    <a:lnTo>
                      <a:pt x="537" y="6"/>
                    </a:lnTo>
                    <a:lnTo>
                      <a:pt x="519" y="4"/>
                    </a:lnTo>
                    <a:lnTo>
                      <a:pt x="500" y="2"/>
                    </a:lnTo>
                    <a:lnTo>
                      <a:pt x="482" y="2"/>
                    </a:lnTo>
                    <a:lnTo>
                      <a:pt x="472" y="4"/>
                    </a:lnTo>
                    <a:lnTo>
                      <a:pt x="463" y="6"/>
                    </a:lnTo>
                    <a:lnTo>
                      <a:pt x="455" y="8"/>
                    </a:lnTo>
                    <a:lnTo>
                      <a:pt x="447" y="13"/>
                    </a:lnTo>
                    <a:lnTo>
                      <a:pt x="439" y="18"/>
                    </a:lnTo>
                    <a:lnTo>
                      <a:pt x="433" y="25"/>
                    </a:lnTo>
                    <a:lnTo>
                      <a:pt x="433" y="25"/>
                    </a:lnTo>
                    <a:lnTo>
                      <a:pt x="438" y="24"/>
                    </a:lnTo>
                    <a:lnTo>
                      <a:pt x="441" y="24"/>
                    </a:lnTo>
                    <a:lnTo>
                      <a:pt x="442" y="25"/>
                    </a:lnTo>
                    <a:lnTo>
                      <a:pt x="442" y="25"/>
                    </a:lnTo>
                    <a:lnTo>
                      <a:pt x="443" y="27"/>
                    </a:lnTo>
                    <a:lnTo>
                      <a:pt x="443" y="30"/>
                    </a:lnTo>
                    <a:lnTo>
                      <a:pt x="443" y="34"/>
                    </a:lnTo>
                    <a:lnTo>
                      <a:pt x="443" y="34"/>
                    </a:lnTo>
                    <a:lnTo>
                      <a:pt x="435" y="35"/>
                    </a:lnTo>
                    <a:lnTo>
                      <a:pt x="429" y="37"/>
                    </a:lnTo>
                    <a:lnTo>
                      <a:pt x="424" y="39"/>
                    </a:lnTo>
                    <a:lnTo>
                      <a:pt x="418" y="42"/>
                    </a:lnTo>
                    <a:lnTo>
                      <a:pt x="414" y="47"/>
                    </a:lnTo>
                    <a:lnTo>
                      <a:pt x="410" y="51"/>
                    </a:lnTo>
                    <a:lnTo>
                      <a:pt x="404" y="63"/>
                    </a:lnTo>
                    <a:lnTo>
                      <a:pt x="397" y="74"/>
                    </a:lnTo>
                    <a:lnTo>
                      <a:pt x="392" y="87"/>
                    </a:lnTo>
                    <a:lnTo>
                      <a:pt x="384" y="97"/>
                    </a:lnTo>
                    <a:lnTo>
                      <a:pt x="379" y="101"/>
                    </a:lnTo>
                    <a:lnTo>
                      <a:pt x="373" y="106"/>
                    </a:lnTo>
                    <a:lnTo>
                      <a:pt x="373" y="106"/>
                    </a:lnTo>
                    <a:lnTo>
                      <a:pt x="372" y="100"/>
                    </a:lnTo>
                    <a:lnTo>
                      <a:pt x="371" y="97"/>
                    </a:lnTo>
                    <a:lnTo>
                      <a:pt x="369" y="93"/>
                    </a:lnTo>
                    <a:lnTo>
                      <a:pt x="367" y="91"/>
                    </a:lnTo>
                    <a:lnTo>
                      <a:pt x="360" y="88"/>
                    </a:lnTo>
                    <a:lnTo>
                      <a:pt x="353" y="84"/>
                    </a:lnTo>
                    <a:lnTo>
                      <a:pt x="345" y="81"/>
                    </a:lnTo>
                    <a:lnTo>
                      <a:pt x="338" y="77"/>
                    </a:lnTo>
                    <a:lnTo>
                      <a:pt x="336" y="75"/>
                    </a:lnTo>
                    <a:lnTo>
                      <a:pt x="333" y="73"/>
                    </a:lnTo>
                    <a:lnTo>
                      <a:pt x="331" y="70"/>
                    </a:lnTo>
                    <a:lnTo>
                      <a:pt x="330" y="65"/>
                    </a:lnTo>
                    <a:lnTo>
                      <a:pt x="330" y="65"/>
                    </a:lnTo>
                    <a:lnTo>
                      <a:pt x="321" y="82"/>
                    </a:lnTo>
                    <a:lnTo>
                      <a:pt x="310" y="98"/>
                    </a:lnTo>
                    <a:lnTo>
                      <a:pt x="304" y="106"/>
                    </a:lnTo>
                    <a:lnTo>
                      <a:pt x="297" y="112"/>
                    </a:lnTo>
                    <a:lnTo>
                      <a:pt x="290" y="117"/>
                    </a:lnTo>
                    <a:lnTo>
                      <a:pt x="284" y="122"/>
                    </a:lnTo>
                    <a:lnTo>
                      <a:pt x="284" y="122"/>
                    </a:lnTo>
                    <a:lnTo>
                      <a:pt x="278" y="124"/>
                    </a:lnTo>
                    <a:lnTo>
                      <a:pt x="271" y="126"/>
                    </a:lnTo>
                    <a:lnTo>
                      <a:pt x="259" y="130"/>
                    </a:lnTo>
                    <a:lnTo>
                      <a:pt x="253" y="132"/>
                    </a:lnTo>
                    <a:lnTo>
                      <a:pt x="247" y="135"/>
                    </a:lnTo>
                    <a:lnTo>
                      <a:pt x="242" y="140"/>
                    </a:lnTo>
                    <a:lnTo>
                      <a:pt x="237" y="146"/>
                    </a:lnTo>
                    <a:lnTo>
                      <a:pt x="237" y="146"/>
                    </a:lnTo>
                    <a:lnTo>
                      <a:pt x="237" y="149"/>
                    </a:lnTo>
                    <a:lnTo>
                      <a:pt x="237" y="154"/>
                    </a:lnTo>
                    <a:lnTo>
                      <a:pt x="237" y="157"/>
                    </a:lnTo>
                    <a:lnTo>
                      <a:pt x="236" y="161"/>
                    </a:lnTo>
                    <a:lnTo>
                      <a:pt x="236" y="161"/>
                    </a:lnTo>
                    <a:lnTo>
                      <a:pt x="232" y="166"/>
                    </a:lnTo>
                    <a:lnTo>
                      <a:pt x="228" y="172"/>
                    </a:lnTo>
                    <a:lnTo>
                      <a:pt x="223" y="176"/>
                    </a:lnTo>
                    <a:lnTo>
                      <a:pt x="219" y="180"/>
                    </a:lnTo>
                    <a:lnTo>
                      <a:pt x="209" y="186"/>
                    </a:lnTo>
                    <a:lnTo>
                      <a:pt x="197" y="189"/>
                    </a:lnTo>
                    <a:lnTo>
                      <a:pt x="186" y="190"/>
                    </a:lnTo>
                    <a:lnTo>
                      <a:pt x="173" y="190"/>
                    </a:lnTo>
                    <a:lnTo>
                      <a:pt x="148" y="190"/>
                    </a:lnTo>
                    <a:lnTo>
                      <a:pt x="148" y="190"/>
                    </a:lnTo>
                    <a:lnTo>
                      <a:pt x="144" y="191"/>
                    </a:lnTo>
                    <a:lnTo>
                      <a:pt x="139" y="193"/>
                    </a:lnTo>
                    <a:lnTo>
                      <a:pt x="135" y="198"/>
                    </a:lnTo>
                    <a:lnTo>
                      <a:pt x="131" y="204"/>
                    </a:lnTo>
                    <a:lnTo>
                      <a:pt x="123" y="214"/>
                    </a:lnTo>
                    <a:lnTo>
                      <a:pt x="120" y="219"/>
                    </a:lnTo>
                    <a:lnTo>
                      <a:pt x="118" y="221"/>
                    </a:lnTo>
                    <a:lnTo>
                      <a:pt x="118" y="221"/>
                    </a:lnTo>
                    <a:lnTo>
                      <a:pt x="98" y="229"/>
                    </a:lnTo>
                    <a:lnTo>
                      <a:pt x="80" y="239"/>
                    </a:lnTo>
                    <a:lnTo>
                      <a:pt x="63" y="250"/>
                    </a:lnTo>
                    <a:lnTo>
                      <a:pt x="47" y="263"/>
                    </a:lnTo>
                    <a:lnTo>
                      <a:pt x="33" y="277"/>
                    </a:lnTo>
                    <a:lnTo>
                      <a:pt x="21" y="292"/>
                    </a:lnTo>
                    <a:lnTo>
                      <a:pt x="11" y="309"/>
                    </a:lnTo>
                    <a:lnTo>
                      <a:pt x="3" y="328"/>
                    </a:lnTo>
                    <a:lnTo>
                      <a:pt x="3" y="328"/>
                    </a:lnTo>
                    <a:lnTo>
                      <a:pt x="2" y="332"/>
                    </a:lnTo>
                    <a:lnTo>
                      <a:pt x="0" y="336"/>
                    </a:lnTo>
                    <a:lnTo>
                      <a:pt x="2" y="345"/>
                    </a:lnTo>
                    <a:lnTo>
                      <a:pt x="5" y="353"/>
                    </a:lnTo>
                    <a:lnTo>
                      <a:pt x="8" y="361"/>
                    </a:lnTo>
                    <a:lnTo>
                      <a:pt x="12" y="369"/>
                    </a:lnTo>
                    <a:lnTo>
                      <a:pt x="15" y="375"/>
                    </a:lnTo>
                    <a:lnTo>
                      <a:pt x="16" y="383"/>
                    </a:lnTo>
                    <a:lnTo>
                      <a:pt x="15" y="388"/>
                    </a:lnTo>
                    <a:lnTo>
                      <a:pt x="15" y="393"/>
                    </a:lnTo>
                    <a:lnTo>
                      <a:pt x="15" y="393"/>
                    </a:lnTo>
                    <a:lnTo>
                      <a:pt x="8" y="407"/>
                    </a:lnTo>
                    <a:lnTo>
                      <a:pt x="3" y="423"/>
                    </a:lnTo>
                    <a:lnTo>
                      <a:pt x="2" y="430"/>
                    </a:lnTo>
                    <a:lnTo>
                      <a:pt x="0" y="438"/>
                    </a:lnTo>
                    <a:lnTo>
                      <a:pt x="2" y="445"/>
                    </a:lnTo>
                    <a:lnTo>
                      <a:pt x="4" y="452"/>
                    </a:lnTo>
                    <a:lnTo>
                      <a:pt x="4" y="452"/>
                    </a:lnTo>
                    <a:lnTo>
                      <a:pt x="13" y="472"/>
                    </a:lnTo>
                    <a:lnTo>
                      <a:pt x="21" y="493"/>
                    </a:lnTo>
                    <a:lnTo>
                      <a:pt x="27" y="513"/>
                    </a:lnTo>
                    <a:lnTo>
                      <a:pt x="29" y="534"/>
                    </a:lnTo>
                    <a:lnTo>
                      <a:pt x="29" y="534"/>
                    </a:lnTo>
                    <a:lnTo>
                      <a:pt x="31" y="539"/>
                    </a:lnTo>
                    <a:lnTo>
                      <a:pt x="33" y="544"/>
                    </a:lnTo>
                    <a:lnTo>
                      <a:pt x="36" y="548"/>
                    </a:lnTo>
                    <a:lnTo>
                      <a:pt x="39" y="551"/>
                    </a:lnTo>
                    <a:lnTo>
                      <a:pt x="46" y="557"/>
                    </a:lnTo>
                    <a:lnTo>
                      <a:pt x="48" y="561"/>
                    </a:lnTo>
                    <a:lnTo>
                      <a:pt x="49" y="564"/>
                    </a:lnTo>
                    <a:lnTo>
                      <a:pt x="49" y="564"/>
                    </a:lnTo>
                    <a:lnTo>
                      <a:pt x="53" y="590"/>
                    </a:lnTo>
                    <a:lnTo>
                      <a:pt x="55" y="603"/>
                    </a:lnTo>
                    <a:lnTo>
                      <a:pt x="57" y="609"/>
                    </a:lnTo>
                    <a:lnTo>
                      <a:pt x="61" y="614"/>
                    </a:lnTo>
                    <a:lnTo>
                      <a:pt x="61" y="614"/>
                    </a:lnTo>
                    <a:lnTo>
                      <a:pt x="63" y="618"/>
                    </a:lnTo>
                    <a:lnTo>
                      <a:pt x="66" y="621"/>
                    </a:lnTo>
                    <a:lnTo>
                      <a:pt x="69" y="623"/>
                    </a:lnTo>
                    <a:lnTo>
                      <a:pt x="72" y="625"/>
                    </a:lnTo>
                    <a:lnTo>
                      <a:pt x="80" y="626"/>
                    </a:lnTo>
                    <a:lnTo>
                      <a:pt x="87" y="627"/>
                    </a:lnTo>
                    <a:lnTo>
                      <a:pt x="94" y="629"/>
                    </a:lnTo>
                    <a:lnTo>
                      <a:pt x="97" y="630"/>
                    </a:lnTo>
                    <a:lnTo>
                      <a:pt x="101" y="632"/>
                    </a:lnTo>
                    <a:lnTo>
                      <a:pt x="103" y="635"/>
                    </a:lnTo>
                    <a:lnTo>
                      <a:pt x="106" y="639"/>
                    </a:lnTo>
                    <a:lnTo>
                      <a:pt x="107" y="644"/>
                    </a:lnTo>
                    <a:lnTo>
                      <a:pt x="110" y="650"/>
                    </a:lnTo>
                    <a:lnTo>
                      <a:pt x="110" y="650"/>
                    </a:lnTo>
                    <a:lnTo>
                      <a:pt x="112" y="644"/>
                    </a:lnTo>
                    <a:lnTo>
                      <a:pt x="113" y="642"/>
                    </a:lnTo>
                    <a:lnTo>
                      <a:pt x="114" y="640"/>
                    </a:lnTo>
                    <a:lnTo>
                      <a:pt x="114" y="640"/>
                    </a:lnTo>
                    <a:lnTo>
                      <a:pt x="119" y="639"/>
                    </a:lnTo>
                    <a:lnTo>
                      <a:pt x="123" y="639"/>
                    </a:lnTo>
                    <a:lnTo>
                      <a:pt x="132" y="642"/>
                    </a:lnTo>
                    <a:lnTo>
                      <a:pt x="140" y="644"/>
                    </a:lnTo>
                    <a:lnTo>
                      <a:pt x="144" y="644"/>
                    </a:lnTo>
                    <a:lnTo>
                      <a:pt x="147" y="643"/>
                    </a:lnTo>
                    <a:lnTo>
                      <a:pt x="147" y="643"/>
                    </a:lnTo>
                    <a:lnTo>
                      <a:pt x="174" y="625"/>
                    </a:lnTo>
                    <a:lnTo>
                      <a:pt x="189" y="618"/>
                    </a:lnTo>
                    <a:lnTo>
                      <a:pt x="196" y="615"/>
                    </a:lnTo>
                    <a:lnTo>
                      <a:pt x="203" y="613"/>
                    </a:lnTo>
                    <a:lnTo>
                      <a:pt x="203" y="613"/>
                    </a:lnTo>
                    <a:lnTo>
                      <a:pt x="239" y="606"/>
                    </a:lnTo>
                    <a:lnTo>
                      <a:pt x="257" y="603"/>
                    </a:lnTo>
                    <a:lnTo>
                      <a:pt x="276" y="597"/>
                    </a:lnTo>
                    <a:lnTo>
                      <a:pt x="276" y="597"/>
                    </a:lnTo>
                    <a:lnTo>
                      <a:pt x="284" y="594"/>
                    </a:lnTo>
                    <a:lnTo>
                      <a:pt x="290" y="588"/>
                    </a:lnTo>
                    <a:lnTo>
                      <a:pt x="296" y="581"/>
                    </a:lnTo>
                    <a:lnTo>
                      <a:pt x="302" y="573"/>
                    </a:lnTo>
                    <a:lnTo>
                      <a:pt x="312" y="559"/>
                    </a:lnTo>
                    <a:lnTo>
                      <a:pt x="319" y="552"/>
                    </a:lnTo>
                    <a:lnTo>
                      <a:pt x="326" y="546"/>
                    </a:lnTo>
                    <a:lnTo>
                      <a:pt x="326" y="546"/>
                    </a:lnTo>
                    <a:lnTo>
                      <a:pt x="336" y="540"/>
                    </a:lnTo>
                    <a:lnTo>
                      <a:pt x="345" y="536"/>
                    </a:lnTo>
                    <a:lnTo>
                      <a:pt x="355" y="532"/>
                    </a:lnTo>
                    <a:lnTo>
                      <a:pt x="366" y="530"/>
                    </a:lnTo>
                    <a:lnTo>
                      <a:pt x="376" y="528"/>
                    </a:lnTo>
                    <a:lnTo>
                      <a:pt x="386" y="527"/>
                    </a:lnTo>
                    <a:lnTo>
                      <a:pt x="396" y="527"/>
                    </a:lnTo>
                    <a:lnTo>
                      <a:pt x="406" y="528"/>
                    </a:lnTo>
                    <a:lnTo>
                      <a:pt x="427" y="530"/>
                    </a:lnTo>
                    <a:lnTo>
                      <a:pt x="446" y="535"/>
                    </a:lnTo>
                    <a:lnTo>
                      <a:pt x="466" y="542"/>
                    </a:lnTo>
                    <a:lnTo>
                      <a:pt x="483" y="551"/>
                    </a:lnTo>
                    <a:lnTo>
                      <a:pt x="483" y="551"/>
                    </a:lnTo>
                    <a:lnTo>
                      <a:pt x="487" y="554"/>
                    </a:lnTo>
                    <a:lnTo>
                      <a:pt x="491" y="561"/>
                    </a:lnTo>
                    <a:lnTo>
                      <a:pt x="499" y="578"/>
                    </a:lnTo>
                    <a:lnTo>
                      <a:pt x="503" y="587"/>
                    </a:lnTo>
                    <a:lnTo>
                      <a:pt x="508" y="595"/>
                    </a:lnTo>
                    <a:lnTo>
                      <a:pt x="515" y="603"/>
                    </a:lnTo>
                    <a:lnTo>
                      <a:pt x="518" y="605"/>
                    </a:lnTo>
                    <a:lnTo>
                      <a:pt x="521" y="609"/>
                    </a:lnTo>
                    <a:lnTo>
                      <a:pt x="521" y="609"/>
                    </a:lnTo>
                    <a:lnTo>
                      <a:pt x="527" y="610"/>
                    </a:lnTo>
                    <a:lnTo>
                      <a:pt x="533" y="610"/>
                    </a:lnTo>
                    <a:lnTo>
                      <a:pt x="540" y="609"/>
                    </a:lnTo>
                    <a:lnTo>
                      <a:pt x="545" y="606"/>
                    </a:lnTo>
                    <a:lnTo>
                      <a:pt x="551" y="604"/>
                    </a:lnTo>
                    <a:lnTo>
                      <a:pt x="558" y="603"/>
                    </a:lnTo>
                    <a:lnTo>
                      <a:pt x="563" y="604"/>
                    </a:lnTo>
                    <a:lnTo>
                      <a:pt x="569" y="606"/>
                    </a:lnTo>
                    <a:lnTo>
                      <a:pt x="569" y="606"/>
                    </a:lnTo>
                    <a:lnTo>
                      <a:pt x="578" y="612"/>
                    </a:lnTo>
                    <a:lnTo>
                      <a:pt x="587" y="619"/>
                    </a:lnTo>
                    <a:lnTo>
                      <a:pt x="603" y="634"/>
                    </a:lnTo>
                    <a:lnTo>
                      <a:pt x="618" y="651"/>
                    </a:lnTo>
                    <a:lnTo>
                      <a:pt x="633" y="667"/>
                    </a:lnTo>
                    <a:lnTo>
                      <a:pt x="646" y="684"/>
                    </a:lnTo>
                    <a:lnTo>
                      <a:pt x="661" y="700"/>
                    </a:lnTo>
                    <a:lnTo>
                      <a:pt x="677" y="714"/>
                    </a:lnTo>
                    <a:lnTo>
                      <a:pt x="685" y="721"/>
                    </a:lnTo>
                    <a:lnTo>
                      <a:pt x="694" y="727"/>
                    </a:lnTo>
                    <a:lnTo>
                      <a:pt x="694" y="727"/>
                    </a:lnTo>
                    <a:lnTo>
                      <a:pt x="702" y="731"/>
                    </a:lnTo>
                    <a:lnTo>
                      <a:pt x="710" y="735"/>
                    </a:lnTo>
                    <a:lnTo>
                      <a:pt x="719" y="738"/>
                    </a:lnTo>
                    <a:lnTo>
                      <a:pt x="728" y="741"/>
                    </a:lnTo>
                    <a:lnTo>
                      <a:pt x="737" y="742"/>
                    </a:lnTo>
                    <a:lnTo>
                      <a:pt x="747" y="742"/>
                    </a:lnTo>
                    <a:lnTo>
                      <a:pt x="756" y="741"/>
                    </a:lnTo>
                    <a:lnTo>
                      <a:pt x="765" y="738"/>
                    </a:lnTo>
                    <a:lnTo>
                      <a:pt x="765" y="738"/>
                    </a:lnTo>
                    <a:lnTo>
                      <a:pt x="773" y="736"/>
                    </a:lnTo>
                    <a:lnTo>
                      <a:pt x="781" y="734"/>
                    </a:lnTo>
                    <a:lnTo>
                      <a:pt x="797" y="733"/>
                    </a:lnTo>
                    <a:lnTo>
                      <a:pt x="812" y="733"/>
                    </a:lnTo>
                    <a:lnTo>
                      <a:pt x="828" y="735"/>
                    </a:lnTo>
                    <a:lnTo>
                      <a:pt x="844" y="736"/>
                    </a:lnTo>
                    <a:lnTo>
                      <a:pt x="861" y="736"/>
                    </a:lnTo>
                    <a:lnTo>
                      <a:pt x="869" y="736"/>
                    </a:lnTo>
                    <a:lnTo>
                      <a:pt x="877" y="735"/>
                    </a:lnTo>
                    <a:lnTo>
                      <a:pt x="885" y="733"/>
                    </a:lnTo>
                    <a:lnTo>
                      <a:pt x="892" y="729"/>
                    </a:lnTo>
                    <a:lnTo>
                      <a:pt x="892" y="729"/>
                    </a:lnTo>
                    <a:lnTo>
                      <a:pt x="898" y="726"/>
                    </a:lnTo>
                    <a:lnTo>
                      <a:pt x="902" y="721"/>
                    </a:lnTo>
                    <a:lnTo>
                      <a:pt x="906" y="717"/>
                    </a:lnTo>
                    <a:lnTo>
                      <a:pt x="909" y="711"/>
                    </a:lnTo>
                    <a:lnTo>
                      <a:pt x="914" y="698"/>
                    </a:lnTo>
                    <a:lnTo>
                      <a:pt x="919" y="686"/>
                    </a:lnTo>
                    <a:lnTo>
                      <a:pt x="919" y="686"/>
                    </a:lnTo>
                    <a:lnTo>
                      <a:pt x="925" y="679"/>
                    </a:lnTo>
                    <a:lnTo>
                      <a:pt x="932" y="672"/>
                    </a:lnTo>
                    <a:lnTo>
                      <a:pt x="938" y="664"/>
                    </a:lnTo>
                    <a:lnTo>
                      <a:pt x="940" y="660"/>
                    </a:lnTo>
                    <a:lnTo>
                      <a:pt x="942" y="655"/>
                    </a:lnTo>
                    <a:lnTo>
                      <a:pt x="942" y="655"/>
                    </a:lnTo>
                    <a:lnTo>
                      <a:pt x="942" y="647"/>
                    </a:lnTo>
                    <a:lnTo>
                      <a:pt x="942" y="639"/>
                    </a:lnTo>
                    <a:lnTo>
                      <a:pt x="940" y="625"/>
                    </a:lnTo>
                    <a:lnTo>
                      <a:pt x="939" y="610"/>
                    </a:lnTo>
                    <a:lnTo>
                      <a:pt x="939" y="602"/>
                    </a:lnTo>
                    <a:lnTo>
                      <a:pt x="940" y="595"/>
                    </a:lnTo>
                    <a:lnTo>
                      <a:pt x="940" y="595"/>
                    </a:lnTo>
                    <a:lnTo>
                      <a:pt x="944" y="581"/>
                    </a:lnTo>
                    <a:lnTo>
                      <a:pt x="950" y="569"/>
                    </a:lnTo>
                    <a:lnTo>
                      <a:pt x="958" y="556"/>
                    </a:lnTo>
                    <a:lnTo>
                      <a:pt x="966" y="544"/>
                    </a:lnTo>
                    <a:lnTo>
                      <a:pt x="975" y="532"/>
                    </a:lnTo>
                    <a:lnTo>
                      <a:pt x="982" y="520"/>
                    </a:lnTo>
                    <a:lnTo>
                      <a:pt x="989" y="506"/>
                    </a:lnTo>
                    <a:lnTo>
                      <a:pt x="993" y="493"/>
                    </a:lnTo>
                    <a:lnTo>
                      <a:pt x="993" y="493"/>
                    </a:lnTo>
                    <a:lnTo>
                      <a:pt x="997" y="477"/>
                    </a:lnTo>
                    <a:lnTo>
                      <a:pt x="999" y="461"/>
                    </a:lnTo>
                    <a:lnTo>
                      <a:pt x="1000" y="445"/>
                    </a:lnTo>
                    <a:lnTo>
                      <a:pt x="1001" y="428"/>
                    </a:lnTo>
                    <a:lnTo>
                      <a:pt x="1000" y="396"/>
                    </a:lnTo>
                    <a:lnTo>
                      <a:pt x="998" y="362"/>
                    </a:lnTo>
                    <a:lnTo>
                      <a:pt x="998" y="362"/>
                    </a:lnTo>
                    <a:lnTo>
                      <a:pt x="999" y="356"/>
                    </a:lnTo>
                    <a:lnTo>
                      <a:pt x="1001" y="349"/>
                    </a:lnTo>
                    <a:lnTo>
                      <a:pt x="1005" y="342"/>
                    </a:lnTo>
                    <a:lnTo>
                      <a:pt x="1010" y="337"/>
                    </a:lnTo>
                    <a:lnTo>
                      <a:pt x="1010" y="337"/>
                    </a:lnTo>
                    <a:lnTo>
                      <a:pt x="988" y="339"/>
                    </a:lnTo>
                    <a:lnTo>
                      <a:pt x="975" y="339"/>
                    </a:lnTo>
                    <a:lnTo>
                      <a:pt x="964" y="338"/>
                    </a:lnTo>
                    <a:lnTo>
                      <a:pt x="955" y="335"/>
                    </a:lnTo>
                    <a:lnTo>
                      <a:pt x="950" y="332"/>
                    </a:lnTo>
                    <a:lnTo>
                      <a:pt x="946" y="330"/>
                    </a:lnTo>
                    <a:lnTo>
                      <a:pt x="942" y="327"/>
                    </a:lnTo>
                    <a:lnTo>
                      <a:pt x="940" y="322"/>
                    </a:lnTo>
                    <a:lnTo>
                      <a:pt x="938" y="317"/>
                    </a:lnTo>
                    <a:lnTo>
                      <a:pt x="936" y="312"/>
                    </a:lnTo>
                    <a:lnTo>
                      <a:pt x="936" y="3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Freeform: Shape 281">
                <a:extLst>
                  <a:ext uri="{FF2B5EF4-FFF2-40B4-BE49-F238E27FC236}">
                    <a16:creationId xmlns:a16="http://schemas.microsoft.com/office/drawing/2014/main" xmlns="" id="{53C4E212-1E53-41AB-AE56-E503719266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6400" y="4743450"/>
                <a:ext cx="90488" cy="82550"/>
              </a:xfrm>
              <a:custGeom>
                <a:avLst/>
                <a:gdLst>
                  <a:gd name="T0" fmla="*/ 98 w 114"/>
                  <a:gd name="T1" fmla="*/ 14 h 103"/>
                  <a:gd name="T2" fmla="*/ 98 w 114"/>
                  <a:gd name="T3" fmla="*/ 14 h 103"/>
                  <a:gd name="T4" fmla="*/ 90 w 114"/>
                  <a:gd name="T5" fmla="*/ 10 h 103"/>
                  <a:gd name="T6" fmla="*/ 82 w 114"/>
                  <a:gd name="T7" fmla="*/ 7 h 103"/>
                  <a:gd name="T8" fmla="*/ 74 w 114"/>
                  <a:gd name="T9" fmla="*/ 4 h 103"/>
                  <a:gd name="T10" fmla="*/ 66 w 114"/>
                  <a:gd name="T11" fmla="*/ 2 h 103"/>
                  <a:gd name="T12" fmla="*/ 50 w 114"/>
                  <a:gd name="T13" fmla="*/ 1 h 103"/>
                  <a:gd name="T14" fmla="*/ 34 w 114"/>
                  <a:gd name="T15" fmla="*/ 0 h 103"/>
                  <a:gd name="T16" fmla="*/ 34 w 114"/>
                  <a:gd name="T17" fmla="*/ 0 h 103"/>
                  <a:gd name="T18" fmla="*/ 23 w 114"/>
                  <a:gd name="T19" fmla="*/ 1 h 103"/>
                  <a:gd name="T20" fmla="*/ 17 w 114"/>
                  <a:gd name="T21" fmla="*/ 2 h 103"/>
                  <a:gd name="T22" fmla="*/ 13 w 114"/>
                  <a:gd name="T23" fmla="*/ 4 h 103"/>
                  <a:gd name="T24" fmla="*/ 10 w 114"/>
                  <a:gd name="T25" fmla="*/ 8 h 103"/>
                  <a:gd name="T26" fmla="*/ 7 w 114"/>
                  <a:gd name="T27" fmla="*/ 11 h 103"/>
                  <a:gd name="T28" fmla="*/ 0 w 114"/>
                  <a:gd name="T29" fmla="*/ 24 h 103"/>
                  <a:gd name="T30" fmla="*/ 0 w 114"/>
                  <a:gd name="T31" fmla="*/ 24 h 103"/>
                  <a:gd name="T32" fmla="*/ 7 w 114"/>
                  <a:gd name="T33" fmla="*/ 25 h 103"/>
                  <a:gd name="T34" fmla="*/ 13 w 114"/>
                  <a:gd name="T35" fmla="*/ 27 h 103"/>
                  <a:gd name="T36" fmla="*/ 18 w 114"/>
                  <a:gd name="T37" fmla="*/ 32 h 103"/>
                  <a:gd name="T38" fmla="*/ 24 w 114"/>
                  <a:gd name="T39" fmla="*/ 36 h 103"/>
                  <a:gd name="T40" fmla="*/ 33 w 114"/>
                  <a:gd name="T41" fmla="*/ 45 h 103"/>
                  <a:gd name="T42" fmla="*/ 39 w 114"/>
                  <a:gd name="T43" fmla="*/ 50 h 103"/>
                  <a:gd name="T44" fmla="*/ 44 w 114"/>
                  <a:gd name="T45" fmla="*/ 53 h 103"/>
                  <a:gd name="T46" fmla="*/ 44 w 114"/>
                  <a:gd name="T47" fmla="*/ 53 h 103"/>
                  <a:gd name="T48" fmla="*/ 41 w 114"/>
                  <a:gd name="T49" fmla="*/ 57 h 103"/>
                  <a:gd name="T50" fmla="*/ 39 w 114"/>
                  <a:gd name="T51" fmla="*/ 60 h 103"/>
                  <a:gd name="T52" fmla="*/ 39 w 114"/>
                  <a:gd name="T53" fmla="*/ 65 h 103"/>
                  <a:gd name="T54" fmla="*/ 39 w 114"/>
                  <a:gd name="T55" fmla="*/ 68 h 103"/>
                  <a:gd name="T56" fmla="*/ 39 w 114"/>
                  <a:gd name="T57" fmla="*/ 76 h 103"/>
                  <a:gd name="T58" fmla="*/ 40 w 114"/>
                  <a:gd name="T59" fmla="*/ 79 h 103"/>
                  <a:gd name="T60" fmla="*/ 39 w 114"/>
                  <a:gd name="T61" fmla="*/ 84 h 103"/>
                  <a:gd name="T62" fmla="*/ 39 w 114"/>
                  <a:gd name="T63" fmla="*/ 84 h 103"/>
                  <a:gd name="T64" fmla="*/ 42 w 114"/>
                  <a:gd name="T65" fmla="*/ 84 h 103"/>
                  <a:gd name="T66" fmla="*/ 44 w 114"/>
                  <a:gd name="T67" fmla="*/ 85 h 103"/>
                  <a:gd name="T68" fmla="*/ 48 w 114"/>
                  <a:gd name="T69" fmla="*/ 91 h 103"/>
                  <a:gd name="T70" fmla="*/ 50 w 114"/>
                  <a:gd name="T71" fmla="*/ 94 h 103"/>
                  <a:gd name="T72" fmla="*/ 51 w 114"/>
                  <a:gd name="T73" fmla="*/ 95 h 103"/>
                  <a:gd name="T74" fmla="*/ 54 w 114"/>
                  <a:gd name="T75" fmla="*/ 95 h 103"/>
                  <a:gd name="T76" fmla="*/ 59 w 114"/>
                  <a:gd name="T77" fmla="*/ 94 h 103"/>
                  <a:gd name="T78" fmla="*/ 59 w 114"/>
                  <a:gd name="T79" fmla="*/ 94 h 103"/>
                  <a:gd name="T80" fmla="*/ 59 w 114"/>
                  <a:gd name="T81" fmla="*/ 103 h 103"/>
                  <a:gd name="T82" fmla="*/ 59 w 114"/>
                  <a:gd name="T83" fmla="*/ 103 h 103"/>
                  <a:gd name="T84" fmla="*/ 69 w 114"/>
                  <a:gd name="T85" fmla="*/ 103 h 103"/>
                  <a:gd name="T86" fmla="*/ 78 w 114"/>
                  <a:gd name="T87" fmla="*/ 101 h 103"/>
                  <a:gd name="T88" fmla="*/ 86 w 114"/>
                  <a:gd name="T89" fmla="*/ 97 h 103"/>
                  <a:gd name="T90" fmla="*/ 93 w 114"/>
                  <a:gd name="T91" fmla="*/ 92 h 103"/>
                  <a:gd name="T92" fmla="*/ 99 w 114"/>
                  <a:gd name="T93" fmla="*/ 84 h 103"/>
                  <a:gd name="T94" fmla="*/ 104 w 114"/>
                  <a:gd name="T95" fmla="*/ 76 h 103"/>
                  <a:gd name="T96" fmla="*/ 108 w 114"/>
                  <a:gd name="T97" fmla="*/ 68 h 103"/>
                  <a:gd name="T98" fmla="*/ 111 w 114"/>
                  <a:gd name="T99" fmla="*/ 58 h 103"/>
                  <a:gd name="T100" fmla="*/ 111 w 114"/>
                  <a:gd name="T101" fmla="*/ 58 h 103"/>
                  <a:gd name="T102" fmla="*/ 112 w 114"/>
                  <a:gd name="T103" fmla="*/ 52 h 103"/>
                  <a:gd name="T104" fmla="*/ 114 w 114"/>
                  <a:gd name="T105" fmla="*/ 45 h 103"/>
                  <a:gd name="T106" fmla="*/ 114 w 114"/>
                  <a:gd name="T107" fmla="*/ 40 h 103"/>
                  <a:gd name="T108" fmla="*/ 112 w 114"/>
                  <a:gd name="T109" fmla="*/ 34 h 103"/>
                  <a:gd name="T110" fmla="*/ 110 w 114"/>
                  <a:gd name="T111" fmla="*/ 28 h 103"/>
                  <a:gd name="T112" fmla="*/ 107 w 114"/>
                  <a:gd name="T113" fmla="*/ 23 h 103"/>
                  <a:gd name="T114" fmla="*/ 102 w 114"/>
                  <a:gd name="T115" fmla="*/ 18 h 103"/>
                  <a:gd name="T116" fmla="*/ 98 w 114"/>
                  <a:gd name="T117" fmla="*/ 14 h 103"/>
                  <a:gd name="T118" fmla="*/ 98 w 114"/>
                  <a:gd name="T119" fmla="*/ 1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4" h="103">
                    <a:moveTo>
                      <a:pt x="98" y="14"/>
                    </a:moveTo>
                    <a:lnTo>
                      <a:pt x="98" y="14"/>
                    </a:lnTo>
                    <a:lnTo>
                      <a:pt x="90" y="10"/>
                    </a:lnTo>
                    <a:lnTo>
                      <a:pt x="82" y="7"/>
                    </a:lnTo>
                    <a:lnTo>
                      <a:pt x="74" y="4"/>
                    </a:lnTo>
                    <a:lnTo>
                      <a:pt x="66" y="2"/>
                    </a:lnTo>
                    <a:lnTo>
                      <a:pt x="50" y="1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23" y="1"/>
                    </a:lnTo>
                    <a:lnTo>
                      <a:pt x="17" y="2"/>
                    </a:lnTo>
                    <a:lnTo>
                      <a:pt x="13" y="4"/>
                    </a:lnTo>
                    <a:lnTo>
                      <a:pt x="10" y="8"/>
                    </a:lnTo>
                    <a:lnTo>
                      <a:pt x="7" y="11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7" y="25"/>
                    </a:lnTo>
                    <a:lnTo>
                      <a:pt x="13" y="27"/>
                    </a:lnTo>
                    <a:lnTo>
                      <a:pt x="18" y="32"/>
                    </a:lnTo>
                    <a:lnTo>
                      <a:pt x="24" y="36"/>
                    </a:lnTo>
                    <a:lnTo>
                      <a:pt x="33" y="45"/>
                    </a:lnTo>
                    <a:lnTo>
                      <a:pt x="39" y="50"/>
                    </a:lnTo>
                    <a:lnTo>
                      <a:pt x="44" y="53"/>
                    </a:lnTo>
                    <a:lnTo>
                      <a:pt x="44" y="53"/>
                    </a:lnTo>
                    <a:lnTo>
                      <a:pt x="41" y="57"/>
                    </a:lnTo>
                    <a:lnTo>
                      <a:pt x="39" y="60"/>
                    </a:lnTo>
                    <a:lnTo>
                      <a:pt x="39" y="65"/>
                    </a:lnTo>
                    <a:lnTo>
                      <a:pt x="39" y="68"/>
                    </a:lnTo>
                    <a:lnTo>
                      <a:pt x="39" y="76"/>
                    </a:lnTo>
                    <a:lnTo>
                      <a:pt x="40" y="79"/>
                    </a:lnTo>
                    <a:lnTo>
                      <a:pt x="39" y="84"/>
                    </a:lnTo>
                    <a:lnTo>
                      <a:pt x="39" y="84"/>
                    </a:lnTo>
                    <a:lnTo>
                      <a:pt x="42" y="84"/>
                    </a:lnTo>
                    <a:lnTo>
                      <a:pt x="44" y="85"/>
                    </a:lnTo>
                    <a:lnTo>
                      <a:pt x="48" y="91"/>
                    </a:lnTo>
                    <a:lnTo>
                      <a:pt x="50" y="94"/>
                    </a:lnTo>
                    <a:lnTo>
                      <a:pt x="51" y="95"/>
                    </a:lnTo>
                    <a:lnTo>
                      <a:pt x="54" y="95"/>
                    </a:lnTo>
                    <a:lnTo>
                      <a:pt x="59" y="94"/>
                    </a:lnTo>
                    <a:lnTo>
                      <a:pt x="59" y="94"/>
                    </a:lnTo>
                    <a:lnTo>
                      <a:pt x="59" y="103"/>
                    </a:lnTo>
                    <a:lnTo>
                      <a:pt x="59" y="103"/>
                    </a:lnTo>
                    <a:lnTo>
                      <a:pt x="69" y="103"/>
                    </a:lnTo>
                    <a:lnTo>
                      <a:pt x="78" y="101"/>
                    </a:lnTo>
                    <a:lnTo>
                      <a:pt x="86" y="97"/>
                    </a:lnTo>
                    <a:lnTo>
                      <a:pt x="93" y="92"/>
                    </a:lnTo>
                    <a:lnTo>
                      <a:pt x="99" y="84"/>
                    </a:lnTo>
                    <a:lnTo>
                      <a:pt x="104" y="76"/>
                    </a:lnTo>
                    <a:lnTo>
                      <a:pt x="108" y="68"/>
                    </a:lnTo>
                    <a:lnTo>
                      <a:pt x="111" y="58"/>
                    </a:lnTo>
                    <a:lnTo>
                      <a:pt x="111" y="58"/>
                    </a:lnTo>
                    <a:lnTo>
                      <a:pt x="112" y="52"/>
                    </a:lnTo>
                    <a:lnTo>
                      <a:pt x="114" y="45"/>
                    </a:lnTo>
                    <a:lnTo>
                      <a:pt x="114" y="40"/>
                    </a:lnTo>
                    <a:lnTo>
                      <a:pt x="112" y="34"/>
                    </a:lnTo>
                    <a:lnTo>
                      <a:pt x="110" y="28"/>
                    </a:lnTo>
                    <a:lnTo>
                      <a:pt x="107" y="23"/>
                    </a:lnTo>
                    <a:lnTo>
                      <a:pt x="102" y="18"/>
                    </a:lnTo>
                    <a:lnTo>
                      <a:pt x="98" y="14"/>
                    </a:lnTo>
                    <a:lnTo>
                      <a:pt x="98" y="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Freeform: Shape 282">
                <a:extLst>
                  <a:ext uri="{FF2B5EF4-FFF2-40B4-BE49-F238E27FC236}">
                    <a16:creationId xmlns:a16="http://schemas.microsoft.com/office/drawing/2014/main" xmlns="" id="{C0B46E93-C4FB-4C7B-8E88-B0530B621D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7400" y="4706938"/>
                <a:ext cx="163513" cy="200025"/>
              </a:xfrm>
              <a:custGeom>
                <a:avLst/>
                <a:gdLst>
                  <a:gd name="T0" fmla="*/ 206 w 206"/>
                  <a:gd name="T1" fmla="*/ 58 h 254"/>
                  <a:gd name="T2" fmla="*/ 193 w 206"/>
                  <a:gd name="T3" fmla="*/ 7 h 254"/>
                  <a:gd name="T4" fmla="*/ 192 w 206"/>
                  <a:gd name="T5" fmla="*/ 5 h 254"/>
                  <a:gd name="T6" fmla="*/ 185 w 206"/>
                  <a:gd name="T7" fmla="*/ 1 h 254"/>
                  <a:gd name="T8" fmla="*/ 177 w 206"/>
                  <a:gd name="T9" fmla="*/ 0 h 254"/>
                  <a:gd name="T10" fmla="*/ 170 w 206"/>
                  <a:gd name="T11" fmla="*/ 5 h 254"/>
                  <a:gd name="T12" fmla="*/ 169 w 206"/>
                  <a:gd name="T13" fmla="*/ 9 h 254"/>
                  <a:gd name="T14" fmla="*/ 169 w 206"/>
                  <a:gd name="T15" fmla="*/ 17 h 254"/>
                  <a:gd name="T16" fmla="*/ 175 w 206"/>
                  <a:gd name="T17" fmla="*/ 33 h 254"/>
                  <a:gd name="T18" fmla="*/ 176 w 206"/>
                  <a:gd name="T19" fmla="*/ 42 h 254"/>
                  <a:gd name="T20" fmla="*/ 181 w 206"/>
                  <a:gd name="T21" fmla="*/ 39 h 254"/>
                  <a:gd name="T22" fmla="*/ 178 w 206"/>
                  <a:gd name="T23" fmla="*/ 43 h 254"/>
                  <a:gd name="T24" fmla="*/ 167 w 206"/>
                  <a:gd name="T25" fmla="*/ 54 h 254"/>
                  <a:gd name="T26" fmla="*/ 164 w 206"/>
                  <a:gd name="T27" fmla="*/ 56 h 254"/>
                  <a:gd name="T28" fmla="*/ 149 w 206"/>
                  <a:gd name="T29" fmla="*/ 62 h 254"/>
                  <a:gd name="T30" fmla="*/ 129 w 206"/>
                  <a:gd name="T31" fmla="*/ 68 h 254"/>
                  <a:gd name="T32" fmla="*/ 126 w 206"/>
                  <a:gd name="T33" fmla="*/ 72 h 254"/>
                  <a:gd name="T34" fmla="*/ 117 w 206"/>
                  <a:gd name="T35" fmla="*/ 83 h 254"/>
                  <a:gd name="T36" fmla="*/ 108 w 206"/>
                  <a:gd name="T37" fmla="*/ 96 h 254"/>
                  <a:gd name="T38" fmla="*/ 104 w 206"/>
                  <a:gd name="T39" fmla="*/ 98 h 254"/>
                  <a:gd name="T40" fmla="*/ 95 w 206"/>
                  <a:gd name="T41" fmla="*/ 100 h 254"/>
                  <a:gd name="T42" fmla="*/ 76 w 206"/>
                  <a:gd name="T43" fmla="*/ 100 h 254"/>
                  <a:gd name="T44" fmla="*/ 66 w 206"/>
                  <a:gd name="T45" fmla="*/ 101 h 254"/>
                  <a:gd name="T46" fmla="*/ 62 w 206"/>
                  <a:gd name="T47" fmla="*/ 103 h 254"/>
                  <a:gd name="T48" fmla="*/ 52 w 206"/>
                  <a:gd name="T49" fmla="*/ 111 h 254"/>
                  <a:gd name="T50" fmla="*/ 44 w 206"/>
                  <a:gd name="T51" fmla="*/ 126 h 254"/>
                  <a:gd name="T52" fmla="*/ 40 w 206"/>
                  <a:gd name="T53" fmla="*/ 133 h 254"/>
                  <a:gd name="T54" fmla="*/ 21 w 206"/>
                  <a:gd name="T55" fmla="*/ 148 h 254"/>
                  <a:gd name="T56" fmla="*/ 9 w 206"/>
                  <a:gd name="T57" fmla="*/ 157 h 254"/>
                  <a:gd name="T58" fmla="*/ 2 w 206"/>
                  <a:gd name="T59" fmla="*/ 171 h 254"/>
                  <a:gd name="T60" fmla="*/ 0 w 206"/>
                  <a:gd name="T61" fmla="*/ 183 h 254"/>
                  <a:gd name="T62" fmla="*/ 2 w 206"/>
                  <a:gd name="T63" fmla="*/ 211 h 254"/>
                  <a:gd name="T64" fmla="*/ 12 w 206"/>
                  <a:gd name="T65" fmla="*/ 236 h 254"/>
                  <a:gd name="T66" fmla="*/ 21 w 206"/>
                  <a:gd name="T67" fmla="*/ 245 h 254"/>
                  <a:gd name="T68" fmla="*/ 32 w 206"/>
                  <a:gd name="T69" fmla="*/ 252 h 254"/>
                  <a:gd name="T70" fmla="*/ 43 w 206"/>
                  <a:gd name="T71" fmla="*/ 254 h 254"/>
                  <a:gd name="T72" fmla="*/ 59 w 206"/>
                  <a:gd name="T73" fmla="*/ 254 h 254"/>
                  <a:gd name="T74" fmla="*/ 90 w 206"/>
                  <a:gd name="T75" fmla="*/ 248 h 254"/>
                  <a:gd name="T76" fmla="*/ 104 w 206"/>
                  <a:gd name="T77" fmla="*/ 244 h 254"/>
                  <a:gd name="T78" fmla="*/ 123 w 206"/>
                  <a:gd name="T79" fmla="*/ 232 h 254"/>
                  <a:gd name="T80" fmla="*/ 131 w 206"/>
                  <a:gd name="T81" fmla="*/ 224 h 254"/>
                  <a:gd name="T82" fmla="*/ 145 w 206"/>
                  <a:gd name="T83" fmla="*/ 207 h 254"/>
                  <a:gd name="T84" fmla="*/ 156 w 206"/>
                  <a:gd name="T85" fmla="*/ 189 h 254"/>
                  <a:gd name="T86" fmla="*/ 162 w 206"/>
                  <a:gd name="T87" fmla="*/ 167 h 254"/>
                  <a:gd name="T88" fmla="*/ 164 w 206"/>
                  <a:gd name="T89" fmla="*/ 156 h 254"/>
                  <a:gd name="T90" fmla="*/ 168 w 206"/>
                  <a:gd name="T91" fmla="*/ 145 h 254"/>
                  <a:gd name="T92" fmla="*/ 178 w 206"/>
                  <a:gd name="T93" fmla="*/ 134 h 254"/>
                  <a:gd name="T94" fmla="*/ 194 w 206"/>
                  <a:gd name="T95" fmla="*/ 120 h 254"/>
                  <a:gd name="T96" fmla="*/ 200 w 206"/>
                  <a:gd name="T97" fmla="*/ 114 h 254"/>
                  <a:gd name="T98" fmla="*/ 200 w 206"/>
                  <a:gd name="T99" fmla="*/ 111 h 254"/>
                  <a:gd name="T100" fmla="*/ 194 w 206"/>
                  <a:gd name="T101" fmla="*/ 104 h 254"/>
                  <a:gd name="T102" fmla="*/ 193 w 206"/>
                  <a:gd name="T103" fmla="*/ 100 h 254"/>
                  <a:gd name="T104" fmla="*/ 194 w 206"/>
                  <a:gd name="T105" fmla="*/ 95 h 254"/>
                  <a:gd name="T106" fmla="*/ 201 w 206"/>
                  <a:gd name="T107" fmla="*/ 78 h 254"/>
                  <a:gd name="T108" fmla="*/ 206 w 206"/>
                  <a:gd name="T109" fmla="*/ 63 h 254"/>
                  <a:gd name="T110" fmla="*/ 206 w 206"/>
                  <a:gd name="T111" fmla="*/ 58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6" h="254">
                    <a:moveTo>
                      <a:pt x="206" y="58"/>
                    </a:moveTo>
                    <a:lnTo>
                      <a:pt x="206" y="58"/>
                    </a:lnTo>
                    <a:lnTo>
                      <a:pt x="200" y="32"/>
                    </a:lnTo>
                    <a:lnTo>
                      <a:pt x="193" y="7"/>
                    </a:lnTo>
                    <a:lnTo>
                      <a:pt x="193" y="7"/>
                    </a:lnTo>
                    <a:lnTo>
                      <a:pt x="192" y="5"/>
                    </a:lnTo>
                    <a:lnTo>
                      <a:pt x="189" y="3"/>
                    </a:lnTo>
                    <a:lnTo>
                      <a:pt x="185" y="1"/>
                    </a:lnTo>
                    <a:lnTo>
                      <a:pt x="182" y="0"/>
                    </a:lnTo>
                    <a:lnTo>
                      <a:pt x="177" y="0"/>
                    </a:lnTo>
                    <a:lnTo>
                      <a:pt x="174" y="1"/>
                    </a:lnTo>
                    <a:lnTo>
                      <a:pt x="170" y="5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68" y="14"/>
                    </a:lnTo>
                    <a:lnTo>
                      <a:pt x="169" y="17"/>
                    </a:lnTo>
                    <a:lnTo>
                      <a:pt x="173" y="25"/>
                    </a:lnTo>
                    <a:lnTo>
                      <a:pt x="175" y="33"/>
                    </a:lnTo>
                    <a:lnTo>
                      <a:pt x="176" y="38"/>
                    </a:lnTo>
                    <a:lnTo>
                      <a:pt x="176" y="42"/>
                    </a:lnTo>
                    <a:lnTo>
                      <a:pt x="176" y="42"/>
                    </a:lnTo>
                    <a:lnTo>
                      <a:pt x="181" y="39"/>
                    </a:lnTo>
                    <a:lnTo>
                      <a:pt x="181" y="39"/>
                    </a:lnTo>
                    <a:lnTo>
                      <a:pt x="178" y="43"/>
                    </a:lnTo>
                    <a:lnTo>
                      <a:pt x="175" y="47"/>
                    </a:lnTo>
                    <a:lnTo>
                      <a:pt x="167" y="54"/>
                    </a:lnTo>
                    <a:lnTo>
                      <a:pt x="167" y="54"/>
                    </a:lnTo>
                    <a:lnTo>
                      <a:pt x="164" y="56"/>
                    </a:lnTo>
                    <a:lnTo>
                      <a:pt x="159" y="58"/>
                    </a:lnTo>
                    <a:lnTo>
                      <a:pt x="149" y="62"/>
                    </a:lnTo>
                    <a:lnTo>
                      <a:pt x="140" y="65"/>
                    </a:lnTo>
                    <a:lnTo>
                      <a:pt x="129" y="68"/>
                    </a:lnTo>
                    <a:lnTo>
                      <a:pt x="129" y="68"/>
                    </a:lnTo>
                    <a:lnTo>
                      <a:pt x="126" y="72"/>
                    </a:lnTo>
                    <a:lnTo>
                      <a:pt x="123" y="75"/>
                    </a:lnTo>
                    <a:lnTo>
                      <a:pt x="117" y="83"/>
                    </a:lnTo>
                    <a:lnTo>
                      <a:pt x="111" y="92"/>
                    </a:lnTo>
                    <a:lnTo>
                      <a:pt x="108" y="96"/>
                    </a:lnTo>
                    <a:lnTo>
                      <a:pt x="104" y="98"/>
                    </a:lnTo>
                    <a:lnTo>
                      <a:pt x="104" y="98"/>
                    </a:lnTo>
                    <a:lnTo>
                      <a:pt x="100" y="99"/>
                    </a:lnTo>
                    <a:lnTo>
                      <a:pt x="95" y="100"/>
                    </a:lnTo>
                    <a:lnTo>
                      <a:pt x="85" y="100"/>
                    </a:lnTo>
                    <a:lnTo>
                      <a:pt x="76" y="100"/>
                    </a:lnTo>
                    <a:lnTo>
                      <a:pt x="70" y="100"/>
                    </a:lnTo>
                    <a:lnTo>
                      <a:pt x="66" y="101"/>
                    </a:lnTo>
                    <a:lnTo>
                      <a:pt x="66" y="101"/>
                    </a:lnTo>
                    <a:lnTo>
                      <a:pt x="62" y="103"/>
                    </a:lnTo>
                    <a:lnTo>
                      <a:pt x="59" y="105"/>
                    </a:lnTo>
                    <a:lnTo>
                      <a:pt x="52" y="111"/>
                    </a:lnTo>
                    <a:lnTo>
                      <a:pt x="48" y="119"/>
                    </a:lnTo>
                    <a:lnTo>
                      <a:pt x="44" y="126"/>
                    </a:lnTo>
                    <a:lnTo>
                      <a:pt x="44" y="126"/>
                    </a:lnTo>
                    <a:lnTo>
                      <a:pt x="40" y="133"/>
                    </a:lnTo>
                    <a:lnTo>
                      <a:pt x="35" y="139"/>
                    </a:lnTo>
                    <a:lnTo>
                      <a:pt x="21" y="148"/>
                    </a:lnTo>
                    <a:lnTo>
                      <a:pt x="15" y="153"/>
                    </a:lnTo>
                    <a:lnTo>
                      <a:pt x="9" y="157"/>
                    </a:lnTo>
                    <a:lnTo>
                      <a:pt x="4" y="164"/>
                    </a:lnTo>
                    <a:lnTo>
                      <a:pt x="2" y="171"/>
                    </a:lnTo>
                    <a:lnTo>
                      <a:pt x="2" y="171"/>
                    </a:lnTo>
                    <a:lnTo>
                      <a:pt x="0" y="183"/>
                    </a:lnTo>
                    <a:lnTo>
                      <a:pt x="0" y="197"/>
                    </a:lnTo>
                    <a:lnTo>
                      <a:pt x="2" y="211"/>
                    </a:lnTo>
                    <a:lnTo>
                      <a:pt x="7" y="224"/>
                    </a:lnTo>
                    <a:lnTo>
                      <a:pt x="12" y="236"/>
                    </a:lnTo>
                    <a:lnTo>
                      <a:pt x="17" y="240"/>
                    </a:lnTo>
                    <a:lnTo>
                      <a:pt x="21" y="245"/>
                    </a:lnTo>
                    <a:lnTo>
                      <a:pt x="26" y="248"/>
                    </a:lnTo>
                    <a:lnTo>
                      <a:pt x="32" y="252"/>
                    </a:lnTo>
                    <a:lnTo>
                      <a:pt x="37" y="254"/>
                    </a:lnTo>
                    <a:lnTo>
                      <a:pt x="43" y="254"/>
                    </a:lnTo>
                    <a:lnTo>
                      <a:pt x="43" y="254"/>
                    </a:lnTo>
                    <a:lnTo>
                      <a:pt x="59" y="254"/>
                    </a:lnTo>
                    <a:lnTo>
                      <a:pt x="74" y="252"/>
                    </a:lnTo>
                    <a:lnTo>
                      <a:pt x="90" y="248"/>
                    </a:lnTo>
                    <a:lnTo>
                      <a:pt x="104" y="244"/>
                    </a:lnTo>
                    <a:lnTo>
                      <a:pt x="104" y="244"/>
                    </a:lnTo>
                    <a:lnTo>
                      <a:pt x="115" y="238"/>
                    </a:lnTo>
                    <a:lnTo>
                      <a:pt x="123" y="232"/>
                    </a:lnTo>
                    <a:lnTo>
                      <a:pt x="123" y="232"/>
                    </a:lnTo>
                    <a:lnTo>
                      <a:pt x="131" y="224"/>
                    </a:lnTo>
                    <a:lnTo>
                      <a:pt x="139" y="216"/>
                    </a:lnTo>
                    <a:lnTo>
                      <a:pt x="145" y="207"/>
                    </a:lnTo>
                    <a:lnTo>
                      <a:pt x="151" y="198"/>
                    </a:lnTo>
                    <a:lnTo>
                      <a:pt x="156" y="189"/>
                    </a:lnTo>
                    <a:lnTo>
                      <a:pt x="160" y="178"/>
                    </a:lnTo>
                    <a:lnTo>
                      <a:pt x="162" y="167"/>
                    </a:lnTo>
                    <a:lnTo>
                      <a:pt x="164" y="156"/>
                    </a:lnTo>
                    <a:lnTo>
                      <a:pt x="164" y="156"/>
                    </a:lnTo>
                    <a:lnTo>
                      <a:pt x="166" y="149"/>
                    </a:lnTo>
                    <a:lnTo>
                      <a:pt x="168" y="145"/>
                    </a:lnTo>
                    <a:lnTo>
                      <a:pt x="173" y="139"/>
                    </a:lnTo>
                    <a:lnTo>
                      <a:pt x="178" y="134"/>
                    </a:lnTo>
                    <a:lnTo>
                      <a:pt x="190" y="125"/>
                    </a:lnTo>
                    <a:lnTo>
                      <a:pt x="194" y="120"/>
                    </a:lnTo>
                    <a:lnTo>
                      <a:pt x="200" y="114"/>
                    </a:lnTo>
                    <a:lnTo>
                      <a:pt x="200" y="114"/>
                    </a:lnTo>
                    <a:lnTo>
                      <a:pt x="200" y="113"/>
                    </a:lnTo>
                    <a:lnTo>
                      <a:pt x="200" y="111"/>
                    </a:lnTo>
                    <a:lnTo>
                      <a:pt x="198" y="107"/>
                    </a:lnTo>
                    <a:lnTo>
                      <a:pt x="194" y="104"/>
                    </a:lnTo>
                    <a:lnTo>
                      <a:pt x="193" y="101"/>
                    </a:lnTo>
                    <a:lnTo>
                      <a:pt x="193" y="100"/>
                    </a:lnTo>
                    <a:lnTo>
                      <a:pt x="193" y="100"/>
                    </a:lnTo>
                    <a:lnTo>
                      <a:pt x="194" y="95"/>
                    </a:lnTo>
                    <a:lnTo>
                      <a:pt x="195" y="89"/>
                    </a:lnTo>
                    <a:lnTo>
                      <a:pt x="201" y="78"/>
                    </a:lnTo>
                    <a:lnTo>
                      <a:pt x="204" y="67"/>
                    </a:lnTo>
                    <a:lnTo>
                      <a:pt x="206" y="63"/>
                    </a:lnTo>
                    <a:lnTo>
                      <a:pt x="206" y="58"/>
                    </a:lnTo>
                    <a:lnTo>
                      <a:pt x="206" y="5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Freeform: Shape 283">
                <a:extLst>
                  <a:ext uri="{FF2B5EF4-FFF2-40B4-BE49-F238E27FC236}">
                    <a16:creationId xmlns:a16="http://schemas.microsoft.com/office/drawing/2014/main" xmlns="" id="{0BFF6950-7EB7-43C9-AC0B-E854C0940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2813" y="4527550"/>
                <a:ext cx="117475" cy="214312"/>
              </a:xfrm>
              <a:custGeom>
                <a:avLst/>
                <a:gdLst>
                  <a:gd name="T0" fmla="*/ 130 w 149"/>
                  <a:gd name="T1" fmla="*/ 135 h 271"/>
                  <a:gd name="T2" fmla="*/ 110 w 149"/>
                  <a:gd name="T3" fmla="*/ 138 h 271"/>
                  <a:gd name="T4" fmla="*/ 104 w 149"/>
                  <a:gd name="T5" fmla="*/ 137 h 271"/>
                  <a:gd name="T6" fmla="*/ 93 w 149"/>
                  <a:gd name="T7" fmla="*/ 130 h 271"/>
                  <a:gd name="T8" fmla="*/ 89 w 149"/>
                  <a:gd name="T9" fmla="*/ 118 h 271"/>
                  <a:gd name="T10" fmla="*/ 89 w 149"/>
                  <a:gd name="T11" fmla="*/ 108 h 271"/>
                  <a:gd name="T12" fmla="*/ 84 w 149"/>
                  <a:gd name="T13" fmla="*/ 104 h 271"/>
                  <a:gd name="T14" fmla="*/ 59 w 149"/>
                  <a:gd name="T15" fmla="*/ 104 h 271"/>
                  <a:gd name="T16" fmla="*/ 43 w 149"/>
                  <a:gd name="T17" fmla="*/ 99 h 271"/>
                  <a:gd name="T18" fmla="*/ 37 w 149"/>
                  <a:gd name="T19" fmla="*/ 90 h 271"/>
                  <a:gd name="T20" fmla="*/ 42 w 149"/>
                  <a:gd name="T21" fmla="*/ 75 h 271"/>
                  <a:gd name="T22" fmla="*/ 49 w 149"/>
                  <a:gd name="T23" fmla="*/ 56 h 271"/>
                  <a:gd name="T24" fmla="*/ 45 w 149"/>
                  <a:gd name="T25" fmla="*/ 47 h 271"/>
                  <a:gd name="T26" fmla="*/ 39 w 149"/>
                  <a:gd name="T27" fmla="*/ 39 h 271"/>
                  <a:gd name="T28" fmla="*/ 27 w 149"/>
                  <a:gd name="T29" fmla="*/ 27 h 271"/>
                  <a:gd name="T30" fmla="*/ 25 w 149"/>
                  <a:gd name="T31" fmla="*/ 15 h 271"/>
                  <a:gd name="T32" fmla="*/ 25 w 149"/>
                  <a:gd name="T33" fmla="*/ 2 h 271"/>
                  <a:gd name="T34" fmla="*/ 10 w 149"/>
                  <a:gd name="T35" fmla="*/ 0 h 271"/>
                  <a:gd name="T36" fmla="*/ 16 w 149"/>
                  <a:gd name="T37" fmla="*/ 10 h 271"/>
                  <a:gd name="T38" fmla="*/ 6 w 149"/>
                  <a:gd name="T39" fmla="*/ 18 h 271"/>
                  <a:gd name="T40" fmla="*/ 0 w 149"/>
                  <a:gd name="T41" fmla="*/ 35 h 271"/>
                  <a:gd name="T42" fmla="*/ 7 w 149"/>
                  <a:gd name="T43" fmla="*/ 51 h 271"/>
                  <a:gd name="T44" fmla="*/ 16 w 149"/>
                  <a:gd name="T45" fmla="*/ 61 h 271"/>
                  <a:gd name="T46" fmla="*/ 35 w 149"/>
                  <a:gd name="T47" fmla="*/ 96 h 271"/>
                  <a:gd name="T48" fmla="*/ 29 w 149"/>
                  <a:gd name="T49" fmla="*/ 100 h 271"/>
                  <a:gd name="T50" fmla="*/ 26 w 149"/>
                  <a:gd name="T51" fmla="*/ 113 h 271"/>
                  <a:gd name="T52" fmla="*/ 35 w 149"/>
                  <a:gd name="T53" fmla="*/ 141 h 271"/>
                  <a:gd name="T54" fmla="*/ 33 w 149"/>
                  <a:gd name="T55" fmla="*/ 156 h 271"/>
                  <a:gd name="T56" fmla="*/ 26 w 149"/>
                  <a:gd name="T57" fmla="*/ 162 h 271"/>
                  <a:gd name="T58" fmla="*/ 25 w 149"/>
                  <a:gd name="T59" fmla="*/ 171 h 271"/>
                  <a:gd name="T60" fmla="*/ 33 w 149"/>
                  <a:gd name="T61" fmla="*/ 182 h 271"/>
                  <a:gd name="T62" fmla="*/ 49 w 149"/>
                  <a:gd name="T63" fmla="*/ 202 h 271"/>
                  <a:gd name="T64" fmla="*/ 52 w 149"/>
                  <a:gd name="T65" fmla="*/ 214 h 271"/>
                  <a:gd name="T66" fmla="*/ 56 w 149"/>
                  <a:gd name="T67" fmla="*/ 231 h 271"/>
                  <a:gd name="T68" fmla="*/ 61 w 149"/>
                  <a:gd name="T69" fmla="*/ 240 h 271"/>
                  <a:gd name="T70" fmla="*/ 61 w 149"/>
                  <a:gd name="T71" fmla="*/ 247 h 271"/>
                  <a:gd name="T72" fmla="*/ 70 w 149"/>
                  <a:gd name="T73" fmla="*/ 249 h 271"/>
                  <a:gd name="T74" fmla="*/ 79 w 149"/>
                  <a:gd name="T75" fmla="*/ 262 h 271"/>
                  <a:gd name="T76" fmla="*/ 85 w 149"/>
                  <a:gd name="T77" fmla="*/ 268 h 271"/>
                  <a:gd name="T78" fmla="*/ 99 w 149"/>
                  <a:gd name="T79" fmla="*/ 271 h 271"/>
                  <a:gd name="T80" fmla="*/ 108 w 149"/>
                  <a:gd name="T81" fmla="*/ 266 h 271"/>
                  <a:gd name="T82" fmla="*/ 109 w 149"/>
                  <a:gd name="T83" fmla="*/ 259 h 271"/>
                  <a:gd name="T84" fmla="*/ 107 w 149"/>
                  <a:gd name="T85" fmla="*/ 242 h 271"/>
                  <a:gd name="T86" fmla="*/ 111 w 149"/>
                  <a:gd name="T87" fmla="*/ 230 h 271"/>
                  <a:gd name="T88" fmla="*/ 117 w 149"/>
                  <a:gd name="T89" fmla="*/ 224 h 271"/>
                  <a:gd name="T90" fmla="*/ 134 w 149"/>
                  <a:gd name="T91" fmla="*/ 214 h 271"/>
                  <a:gd name="T92" fmla="*/ 141 w 149"/>
                  <a:gd name="T93" fmla="*/ 192 h 271"/>
                  <a:gd name="T94" fmla="*/ 147 w 149"/>
                  <a:gd name="T95" fmla="*/ 173 h 271"/>
                  <a:gd name="T96" fmla="*/ 148 w 149"/>
                  <a:gd name="T97" fmla="*/ 157 h 271"/>
                  <a:gd name="T98" fmla="*/ 141 w 149"/>
                  <a:gd name="T99" fmla="*/ 143 h 271"/>
                  <a:gd name="T100" fmla="*/ 132 w 149"/>
                  <a:gd name="T101" fmla="*/ 137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9" h="271">
                    <a:moveTo>
                      <a:pt x="132" y="137"/>
                    </a:moveTo>
                    <a:lnTo>
                      <a:pt x="132" y="137"/>
                    </a:lnTo>
                    <a:lnTo>
                      <a:pt x="130" y="135"/>
                    </a:lnTo>
                    <a:lnTo>
                      <a:pt x="125" y="135"/>
                    </a:lnTo>
                    <a:lnTo>
                      <a:pt x="118" y="137"/>
                    </a:lnTo>
                    <a:lnTo>
                      <a:pt x="110" y="138"/>
                    </a:lnTo>
                    <a:lnTo>
                      <a:pt x="107" y="138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0" y="135"/>
                    </a:lnTo>
                    <a:lnTo>
                      <a:pt x="97" y="133"/>
                    </a:lnTo>
                    <a:lnTo>
                      <a:pt x="93" y="130"/>
                    </a:lnTo>
                    <a:lnTo>
                      <a:pt x="91" y="126"/>
                    </a:lnTo>
                    <a:lnTo>
                      <a:pt x="90" y="123"/>
                    </a:lnTo>
                    <a:lnTo>
                      <a:pt x="89" y="118"/>
                    </a:lnTo>
                    <a:lnTo>
                      <a:pt x="87" y="114"/>
                    </a:lnTo>
                    <a:lnTo>
                      <a:pt x="89" y="108"/>
                    </a:lnTo>
                    <a:lnTo>
                      <a:pt x="89" y="108"/>
                    </a:lnTo>
                    <a:lnTo>
                      <a:pt x="86" y="106"/>
                    </a:lnTo>
                    <a:lnTo>
                      <a:pt x="84" y="104"/>
                    </a:lnTo>
                    <a:lnTo>
                      <a:pt x="84" y="104"/>
                    </a:lnTo>
                    <a:lnTo>
                      <a:pt x="78" y="104"/>
                    </a:lnTo>
                    <a:lnTo>
                      <a:pt x="72" y="104"/>
                    </a:lnTo>
                    <a:lnTo>
                      <a:pt x="59" y="104"/>
                    </a:lnTo>
                    <a:lnTo>
                      <a:pt x="53" y="104"/>
                    </a:lnTo>
                    <a:lnTo>
                      <a:pt x="48" y="101"/>
                    </a:lnTo>
                    <a:lnTo>
                      <a:pt x="43" y="99"/>
                    </a:lnTo>
                    <a:lnTo>
                      <a:pt x="40" y="94"/>
                    </a:lnTo>
                    <a:lnTo>
                      <a:pt x="40" y="94"/>
                    </a:lnTo>
                    <a:lnTo>
                      <a:pt x="37" y="90"/>
                    </a:lnTo>
                    <a:lnTo>
                      <a:pt x="37" y="85"/>
                    </a:lnTo>
                    <a:lnTo>
                      <a:pt x="40" y="81"/>
                    </a:lnTo>
                    <a:lnTo>
                      <a:pt x="42" y="75"/>
                    </a:lnTo>
                    <a:lnTo>
                      <a:pt x="46" y="66"/>
                    </a:lnTo>
                    <a:lnTo>
                      <a:pt x="48" y="60"/>
                    </a:lnTo>
                    <a:lnTo>
                      <a:pt x="49" y="56"/>
                    </a:lnTo>
                    <a:lnTo>
                      <a:pt x="49" y="56"/>
                    </a:lnTo>
                    <a:lnTo>
                      <a:pt x="48" y="51"/>
                    </a:lnTo>
                    <a:lnTo>
                      <a:pt x="45" y="47"/>
                    </a:lnTo>
                    <a:lnTo>
                      <a:pt x="42" y="42"/>
                    </a:lnTo>
                    <a:lnTo>
                      <a:pt x="39" y="39"/>
                    </a:lnTo>
                    <a:lnTo>
                      <a:pt x="39" y="39"/>
                    </a:lnTo>
                    <a:lnTo>
                      <a:pt x="33" y="33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6" y="24"/>
                    </a:lnTo>
                    <a:lnTo>
                      <a:pt x="25" y="22"/>
                    </a:lnTo>
                    <a:lnTo>
                      <a:pt x="25" y="15"/>
                    </a:lnTo>
                    <a:lnTo>
                      <a:pt x="25" y="9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1" y="2"/>
                    </a:lnTo>
                    <a:lnTo>
                      <a:pt x="18" y="1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0" y="14"/>
                    </a:lnTo>
                    <a:lnTo>
                      <a:pt x="6" y="18"/>
                    </a:lnTo>
                    <a:lnTo>
                      <a:pt x="2" y="24"/>
                    </a:lnTo>
                    <a:lnTo>
                      <a:pt x="0" y="30"/>
                    </a:lnTo>
                    <a:lnTo>
                      <a:pt x="0" y="35"/>
                    </a:lnTo>
                    <a:lnTo>
                      <a:pt x="0" y="42"/>
                    </a:lnTo>
                    <a:lnTo>
                      <a:pt x="2" y="47"/>
                    </a:lnTo>
                    <a:lnTo>
                      <a:pt x="7" y="51"/>
                    </a:lnTo>
                    <a:lnTo>
                      <a:pt x="7" y="51"/>
                    </a:lnTo>
                    <a:lnTo>
                      <a:pt x="12" y="56"/>
                    </a:lnTo>
                    <a:lnTo>
                      <a:pt x="16" y="61"/>
                    </a:lnTo>
                    <a:lnTo>
                      <a:pt x="23" y="73"/>
                    </a:lnTo>
                    <a:lnTo>
                      <a:pt x="28" y="84"/>
                    </a:lnTo>
                    <a:lnTo>
                      <a:pt x="35" y="96"/>
                    </a:lnTo>
                    <a:lnTo>
                      <a:pt x="35" y="96"/>
                    </a:lnTo>
                    <a:lnTo>
                      <a:pt x="32" y="98"/>
                    </a:lnTo>
                    <a:lnTo>
                      <a:pt x="29" y="100"/>
                    </a:lnTo>
                    <a:lnTo>
                      <a:pt x="27" y="106"/>
                    </a:lnTo>
                    <a:lnTo>
                      <a:pt x="27" y="106"/>
                    </a:lnTo>
                    <a:lnTo>
                      <a:pt x="26" y="113"/>
                    </a:lnTo>
                    <a:lnTo>
                      <a:pt x="28" y="121"/>
                    </a:lnTo>
                    <a:lnTo>
                      <a:pt x="33" y="134"/>
                    </a:lnTo>
                    <a:lnTo>
                      <a:pt x="35" y="141"/>
                    </a:lnTo>
                    <a:lnTo>
                      <a:pt x="35" y="149"/>
                    </a:lnTo>
                    <a:lnTo>
                      <a:pt x="34" y="152"/>
                    </a:lnTo>
                    <a:lnTo>
                      <a:pt x="33" y="156"/>
                    </a:lnTo>
                    <a:lnTo>
                      <a:pt x="29" y="159"/>
                    </a:lnTo>
                    <a:lnTo>
                      <a:pt x="26" y="162"/>
                    </a:lnTo>
                    <a:lnTo>
                      <a:pt x="26" y="162"/>
                    </a:lnTo>
                    <a:lnTo>
                      <a:pt x="25" y="164"/>
                    </a:lnTo>
                    <a:lnTo>
                      <a:pt x="24" y="167"/>
                    </a:lnTo>
                    <a:lnTo>
                      <a:pt x="25" y="171"/>
                    </a:lnTo>
                    <a:lnTo>
                      <a:pt x="26" y="173"/>
                    </a:lnTo>
                    <a:lnTo>
                      <a:pt x="26" y="173"/>
                    </a:lnTo>
                    <a:lnTo>
                      <a:pt x="33" y="182"/>
                    </a:lnTo>
                    <a:lnTo>
                      <a:pt x="40" y="190"/>
                    </a:lnTo>
                    <a:lnTo>
                      <a:pt x="46" y="198"/>
                    </a:lnTo>
                    <a:lnTo>
                      <a:pt x="49" y="202"/>
                    </a:lnTo>
                    <a:lnTo>
                      <a:pt x="50" y="207"/>
                    </a:lnTo>
                    <a:lnTo>
                      <a:pt x="50" y="207"/>
                    </a:lnTo>
                    <a:lnTo>
                      <a:pt x="52" y="214"/>
                    </a:lnTo>
                    <a:lnTo>
                      <a:pt x="52" y="222"/>
                    </a:lnTo>
                    <a:lnTo>
                      <a:pt x="53" y="226"/>
                    </a:lnTo>
                    <a:lnTo>
                      <a:pt x="56" y="231"/>
                    </a:lnTo>
                    <a:lnTo>
                      <a:pt x="58" y="235"/>
                    </a:lnTo>
                    <a:lnTo>
                      <a:pt x="61" y="240"/>
                    </a:lnTo>
                    <a:lnTo>
                      <a:pt x="61" y="240"/>
                    </a:lnTo>
                    <a:lnTo>
                      <a:pt x="62" y="241"/>
                    </a:lnTo>
                    <a:lnTo>
                      <a:pt x="62" y="242"/>
                    </a:lnTo>
                    <a:lnTo>
                      <a:pt x="61" y="247"/>
                    </a:lnTo>
                    <a:lnTo>
                      <a:pt x="61" y="247"/>
                    </a:lnTo>
                    <a:lnTo>
                      <a:pt x="67" y="247"/>
                    </a:lnTo>
                    <a:lnTo>
                      <a:pt x="70" y="249"/>
                    </a:lnTo>
                    <a:lnTo>
                      <a:pt x="73" y="251"/>
                    </a:lnTo>
                    <a:lnTo>
                      <a:pt x="75" y="255"/>
                    </a:lnTo>
                    <a:lnTo>
                      <a:pt x="79" y="262"/>
                    </a:lnTo>
                    <a:lnTo>
                      <a:pt x="82" y="265"/>
                    </a:lnTo>
                    <a:lnTo>
                      <a:pt x="85" y="268"/>
                    </a:lnTo>
                    <a:lnTo>
                      <a:pt x="85" y="268"/>
                    </a:lnTo>
                    <a:lnTo>
                      <a:pt x="87" y="270"/>
                    </a:lnTo>
                    <a:lnTo>
                      <a:pt x="91" y="271"/>
                    </a:lnTo>
                    <a:lnTo>
                      <a:pt x="99" y="271"/>
                    </a:lnTo>
                    <a:lnTo>
                      <a:pt x="102" y="270"/>
                    </a:lnTo>
                    <a:lnTo>
                      <a:pt x="104" y="268"/>
                    </a:lnTo>
                    <a:lnTo>
                      <a:pt x="108" y="266"/>
                    </a:lnTo>
                    <a:lnTo>
                      <a:pt x="109" y="264"/>
                    </a:lnTo>
                    <a:lnTo>
                      <a:pt x="109" y="264"/>
                    </a:lnTo>
                    <a:lnTo>
                      <a:pt x="109" y="259"/>
                    </a:lnTo>
                    <a:lnTo>
                      <a:pt x="109" y="256"/>
                    </a:lnTo>
                    <a:lnTo>
                      <a:pt x="108" y="247"/>
                    </a:lnTo>
                    <a:lnTo>
                      <a:pt x="107" y="242"/>
                    </a:lnTo>
                    <a:lnTo>
                      <a:pt x="108" y="238"/>
                    </a:lnTo>
                    <a:lnTo>
                      <a:pt x="109" y="233"/>
                    </a:lnTo>
                    <a:lnTo>
                      <a:pt x="111" y="230"/>
                    </a:lnTo>
                    <a:lnTo>
                      <a:pt x="111" y="230"/>
                    </a:lnTo>
                    <a:lnTo>
                      <a:pt x="114" y="226"/>
                    </a:lnTo>
                    <a:lnTo>
                      <a:pt x="117" y="224"/>
                    </a:lnTo>
                    <a:lnTo>
                      <a:pt x="125" y="220"/>
                    </a:lnTo>
                    <a:lnTo>
                      <a:pt x="132" y="216"/>
                    </a:lnTo>
                    <a:lnTo>
                      <a:pt x="134" y="214"/>
                    </a:lnTo>
                    <a:lnTo>
                      <a:pt x="135" y="210"/>
                    </a:lnTo>
                    <a:lnTo>
                      <a:pt x="135" y="210"/>
                    </a:lnTo>
                    <a:lnTo>
                      <a:pt x="141" y="192"/>
                    </a:lnTo>
                    <a:lnTo>
                      <a:pt x="143" y="183"/>
                    </a:lnTo>
                    <a:lnTo>
                      <a:pt x="147" y="173"/>
                    </a:lnTo>
                    <a:lnTo>
                      <a:pt x="147" y="173"/>
                    </a:lnTo>
                    <a:lnTo>
                      <a:pt x="148" y="168"/>
                    </a:lnTo>
                    <a:lnTo>
                      <a:pt x="149" y="163"/>
                    </a:lnTo>
                    <a:lnTo>
                      <a:pt x="148" y="157"/>
                    </a:lnTo>
                    <a:lnTo>
                      <a:pt x="147" y="152"/>
                    </a:lnTo>
                    <a:lnTo>
                      <a:pt x="144" y="148"/>
                    </a:lnTo>
                    <a:lnTo>
                      <a:pt x="141" y="143"/>
                    </a:lnTo>
                    <a:lnTo>
                      <a:pt x="136" y="140"/>
                    </a:lnTo>
                    <a:lnTo>
                      <a:pt x="132" y="137"/>
                    </a:lnTo>
                    <a:lnTo>
                      <a:pt x="132" y="13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Freeform: Shape 284">
                <a:extLst>
                  <a:ext uri="{FF2B5EF4-FFF2-40B4-BE49-F238E27FC236}">
                    <a16:creationId xmlns:a16="http://schemas.microsoft.com/office/drawing/2014/main" xmlns="" id="{F10863B3-F1EA-44B5-8C75-82DD5247B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8113" y="3900488"/>
                <a:ext cx="15875" cy="7937"/>
              </a:xfrm>
              <a:custGeom>
                <a:avLst/>
                <a:gdLst>
                  <a:gd name="T0" fmla="*/ 0 w 19"/>
                  <a:gd name="T1" fmla="*/ 10 h 10"/>
                  <a:gd name="T2" fmla="*/ 0 w 19"/>
                  <a:gd name="T3" fmla="*/ 10 h 10"/>
                  <a:gd name="T4" fmla="*/ 19 w 19"/>
                  <a:gd name="T5" fmla="*/ 3 h 10"/>
                  <a:gd name="T6" fmla="*/ 19 w 19"/>
                  <a:gd name="T7" fmla="*/ 3 h 10"/>
                  <a:gd name="T8" fmla="*/ 19 w 19"/>
                  <a:gd name="T9" fmla="*/ 0 h 10"/>
                  <a:gd name="T10" fmla="*/ 0 w 19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0">
                    <a:moveTo>
                      <a:pt x="0" y="10"/>
                    </a:moveTo>
                    <a:lnTo>
                      <a:pt x="0" y="10"/>
                    </a:lnTo>
                    <a:lnTo>
                      <a:pt x="19" y="3"/>
                    </a:lnTo>
                    <a:lnTo>
                      <a:pt x="19" y="3"/>
                    </a:lnTo>
                    <a:lnTo>
                      <a:pt x="19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9" name="Group 219">
              <a:extLst>
                <a:ext uri="{FF2B5EF4-FFF2-40B4-BE49-F238E27FC236}">
                  <a16:creationId xmlns:a16="http://schemas.microsoft.com/office/drawing/2014/main" xmlns="" id="{7C6C3D03-4E62-4799-AF6E-7C5262C5EC45}"/>
                </a:ext>
              </a:extLst>
            </p:cNvPr>
            <p:cNvGrpSpPr/>
            <p:nvPr/>
          </p:nvGrpSpPr>
          <p:grpSpPr>
            <a:xfrm>
              <a:off x="5395164" y="3003378"/>
              <a:ext cx="1532118" cy="1714167"/>
              <a:chOff x="1041400" y="3132138"/>
              <a:chExt cx="1349375" cy="1509712"/>
            </a:xfrm>
            <a:grpFill/>
          </p:grpSpPr>
          <p:sp>
            <p:nvSpPr>
              <p:cNvPr id="97" name="Freeform: Shape 277">
                <a:extLst>
                  <a:ext uri="{FF2B5EF4-FFF2-40B4-BE49-F238E27FC236}">
                    <a16:creationId xmlns:a16="http://schemas.microsoft.com/office/drawing/2014/main" xmlns="" id="{61EE359A-F7FB-4C15-A345-76D342E418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9800" y="4117975"/>
                <a:ext cx="180975" cy="303212"/>
              </a:xfrm>
              <a:custGeom>
                <a:avLst/>
                <a:gdLst>
                  <a:gd name="T0" fmla="*/ 208 w 227"/>
                  <a:gd name="T1" fmla="*/ 11 h 382"/>
                  <a:gd name="T2" fmla="*/ 196 w 227"/>
                  <a:gd name="T3" fmla="*/ 1 h 382"/>
                  <a:gd name="T4" fmla="*/ 186 w 227"/>
                  <a:gd name="T5" fmla="*/ 0 h 382"/>
                  <a:gd name="T6" fmla="*/ 174 w 227"/>
                  <a:gd name="T7" fmla="*/ 7 h 382"/>
                  <a:gd name="T8" fmla="*/ 158 w 227"/>
                  <a:gd name="T9" fmla="*/ 33 h 382"/>
                  <a:gd name="T10" fmla="*/ 151 w 227"/>
                  <a:gd name="T11" fmla="*/ 38 h 382"/>
                  <a:gd name="T12" fmla="*/ 136 w 227"/>
                  <a:gd name="T13" fmla="*/ 51 h 382"/>
                  <a:gd name="T14" fmla="*/ 134 w 227"/>
                  <a:gd name="T15" fmla="*/ 65 h 382"/>
                  <a:gd name="T16" fmla="*/ 127 w 227"/>
                  <a:gd name="T17" fmla="*/ 92 h 382"/>
                  <a:gd name="T18" fmla="*/ 111 w 227"/>
                  <a:gd name="T19" fmla="*/ 110 h 382"/>
                  <a:gd name="T20" fmla="*/ 94 w 227"/>
                  <a:gd name="T21" fmla="*/ 113 h 382"/>
                  <a:gd name="T22" fmla="*/ 72 w 227"/>
                  <a:gd name="T23" fmla="*/ 104 h 382"/>
                  <a:gd name="T24" fmla="*/ 44 w 227"/>
                  <a:gd name="T25" fmla="*/ 85 h 382"/>
                  <a:gd name="T26" fmla="*/ 38 w 227"/>
                  <a:gd name="T27" fmla="*/ 107 h 382"/>
                  <a:gd name="T28" fmla="*/ 39 w 227"/>
                  <a:gd name="T29" fmla="*/ 120 h 382"/>
                  <a:gd name="T30" fmla="*/ 49 w 227"/>
                  <a:gd name="T31" fmla="*/ 129 h 382"/>
                  <a:gd name="T32" fmla="*/ 60 w 227"/>
                  <a:gd name="T33" fmla="*/ 152 h 382"/>
                  <a:gd name="T34" fmla="*/ 59 w 227"/>
                  <a:gd name="T35" fmla="*/ 174 h 382"/>
                  <a:gd name="T36" fmla="*/ 37 w 227"/>
                  <a:gd name="T37" fmla="*/ 209 h 382"/>
                  <a:gd name="T38" fmla="*/ 14 w 227"/>
                  <a:gd name="T39" fmla="*/ 244 h 382"/>
                  <a:gd name="T40" fmla="*/ 3 w 227"/>
                  <a:gd name="T41" fmla="*/ 254 h 382"/>
                  <a:gd name="T42" fmla="*/ 1 w 227"/>
                  <a:gd name="T43" fmla="*/ 268 h 382"/>
                  <a:gd name="T44" fmla="*/ 1 w 227"/>
                  <a:gd name="T45" fmla="*/ 302 h 382"/>
                  <a:gd name="T46" fmla="*/ 10 w 227"/>
                  <a:gd name="T47" fmla="*/ 336 h 382"/>
                  <a:gd name="T48" fmla="*/ 26 w 227"/>
                  <a:gd name="T49" fmla="*/ 364 h 382"/>
                  <a:gd name="T50" fmla="*/ 50 w 227"/>
                  <a:gd name="T51" fmla="*/ 380 h 382"/>
                  <a:gd name="T52" fmla="*/ 83 w 227"/>
                  <a:gd name="T53" fmla="*/ 378 h 382"/>
                  <a:gd name="T54" fmla="*/ 116 w 227"/>
                  <a:gd name="T55" fmla="*/ 368 h 382"/>
                  <a:gd name="T56" fmla="*/ 128 w 227"/>
                  <a:gd name="T57" fmla="*/ 367 h 382"/>
                  <a:gd name="T58" fmla="*/ 120 w 227"/>
                  <a:gd name="T59" fmla="*/ 343 h 382"/>
                  <a:gd name="T60" fmla="*/ 120 w 227"/>
                  <a:gd name="T61" fmla="*/ 317 h 382"/>
                  <a:gd name="T62" fmla="*/ 126 w 227"/>
                  <a:gd name="T63" fmla="*/ 293 h 382"/>
                  <a:gd name="T64" fmla="*/ 141 w 227"/>
                  <a:gd name="T65" fmla="*/ 274 h 382"/>
                  <a:gd name="T66" fmla="*/ 162 w 227"/>
                  <a:gd name="T67" fmla="*/ 264 h 382"/>
                  <a:gd name="T68" fmla="*/ 171 w 227"/>
                  <a:gd name="T69" fmla="*/ 259 h 382"/>
                  <a:gd name="T70" fmla="*/ 178 w 227"/>
                  <a:gd name="T71" fmla="*/ 245 h 382"/>
                  <a:gd name="T72" fmla="*/ 180 w 227"/>
                  <a:gd name="T73" fmla="*/ 229 h 382"/>
                  <a:gd name="T74" fmla="*/ 188 w 227"/>
                  <a:gd name="T75" fmla="*/ 194 h 382"/>
                  <a:gd name="T76" fmla="*/ 207 w 227"/>
                  <a:gd name="T77" fmla="*/ 163 h 382"/>
                  <a:gd name="T78" fmla="*/ 219 w 227"/>
                  <a:gd name="T79" fmla="*/ 150 h 382"/>
                  <a:gd name="T80" fmla="*/ 226 w 227"/>
                  <a:gd name="T81" fmla="*/ 134 h 382"/>
                  <a:gd name="T82" fmla="*/ 226 w 227"/>
                  <a:gd name="T83" fmla="*/ 117 h 382"/>
                  <a:gd name="T84" fmla="*/ 215 w 227"/>
                  <a:gd name="T85" fmla="*/ 87 h 382"/>
                  <a:gd name="T86" fmla="*/ 202 w 227"/>
                  <a:gd name="T87" fmla="*/ 51 h 382"/>
                  <a:gd name="T88" fmla="*/ 204 w 227"/>
                  <a:gd name="T89" fmla="*/ 26 h 382"/>
                  <a:gd name="T90" fmla="*/ 209 w 227"/>
                  <a:gd name="T91" fmla="*/ 13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7" h="382">
                    <a:moveTo>
                      <a:pt x="209" y="13"/>
                    </a:moveTo>
                    <a:lnTo>
                      <a:pt x="209" y="13"/>
                    </a:lnTo>
                    <a:lnTo>
                      <a:pt x="208" y="11"/>
                    </a:lnTo>
                    <a:lnTo>
                      <a:pt x="206" y="7"/>
                    </a:lnTo>
                    <a:lnTo>
                      <a:pt x="201" y="3"/>
                    </a:lnTo>
                    <a:lnTo>
                      <a:pt x="196" y="1"/>
                    </a:lnTo>
                    <a:lnTo>
                      <a:pt x="196" y="1"/>
                    </a:lnTo>
                    <a:lnTo>
                      <a:pt x="191" y="0"/>
                    </a:lnTo>
                    <a:lnTo>
                      <a:pt x="186" y="0"/>
                    </a:lnTo>
                    <a:lnTo>
                      <a:pt x="183" y="1"/>
                    </a:lnTo>
                    <a:lnTo>
                      <a:pt x="179" y="2"/>
                    </a:lnTo>
                    <a:lnTo>
                      <a:pt x="174" y="7"/>
                    </a:lnTo>
                    <a:lnTo>
                      <a:pt x="170" y="12"/>
                    </a:lnTo>
                    <a:lnTo>
                      <a:pt x="162" y="27"/>
                    </a:lnTo>
                    <a:lnTo>
                      <a:pt x="158" y="33"/>
                    </a:lnTo>
                    <a:lnTo>
                      <a:pt x="154" y="36"/>
                    </a:lnTo>
                    <a:lnTo>
                      <a:pt x="151" y="38"/>
                    </a:lnTo>
                    <a:lnTo>
                      <a:pt x="151" y="38"/>
                    </a:lnTo>
                    <a:lnTo>
                      <a:pt x="145" y="42"/>
                    </a:lnTo>
                    <a:lnTo>
                      <a:pt x="140" y="46"/>
                    </a:lnTo>
                    <a:lnTo>
                      <a:pt x="136" y="51"/>
                    </a:lnTo>
                    <a:lnTo>
                      <a:pt x="135" y="55"/>
                    </a:lnTo>
                    <a:lnTo>
                      <a:pt x="135" y="55"/>
                    </a:lnTo>
                    <a:lnTo>
                      <a:pt x="134" y="65"/>
                    </a:lnTo>
                    <a:lnTo>
                      <a:pt x="133" y="75"/>
                    </a:lnTo>
                    <a:lnTo>
                      <a:pt x="130" y="83"/>
                    </a:lnTo>
                    <a:lnTo>
                      <a:pt x="127" y="92"/>
                    </a:lnTo>
                    <a:lnTo>
                      <a:pt x="122" y="99"/>
                    </a:lnTo>
                    <a:lnTo>
                      <a:pt x="117" y="105"/>
                    </a:lnTo>
                    <a:lnTo>
                      <a:pt x="111" y="110"/>
                    </a:lnTo>
                    <a:lnTo>
                      <a:pt x="103" y="113"/>
                    </a:lnTo>
                    <a:lnTo>
                      <a:pt x="103" y="113"/>
                    </a:lnTo>
                    <a:lnTo>
                      <a:pt x="94" y="113"/>
                    </a:lnTo>
                    <a:lnTo>
                      <a:pt x="86" y="112"/>
                    </a:lnTo>
                    <a:lnTo>
                      <a:pt x="79" y="109"/>
                    </a:lnTo>
                    <a:lnTo>
                      <a:pt x="72" y="104"/>
                    </a:lnTo>
                    <a:lnTo>
                      <a:pt x="59" y="94"/>
                    </a:lnTo>
                    <a:lnTo>
                      <a:pt x="52" y="90"/>
                    </a:lnTo>
                    <a:lnTo>
                      <a:pt x="44" y="85"/>
                    </a:lnTo>
                    <a:lnTo>
                      <a:pt x="44" y="85"/>
                    </a:lnTo>
                    <a:lnTo>
                      <a:pt x="42" y="95"/>
                    </a:lnTo>
                    <a:lnTo>
                      <a:pt x="38" y="107"/>
                    </a:lnTo>
                    <a:lnTo>
                      <a:pt x="38" y="112"/>
                    </a:lnTo>
                    <a:lnTo>
                      <a:pt x="38" y="116"/>
                    </a:lnTo>
                    <a:lnTo>
                      <a:pt x="39" y="120"/>
                    </a:lnTo>
                    <a:lnTo>
                      <a:pt x="42" y="123"/>
                    </a:lnTo>
                    <a:lnTo>
                      <a:pt x="42" y="123"/>
                    </a:lnTo>
                    <a:lnTo>
                      <a:pt x="49" y="129"/>
                    </a:lnTo>
                    <a:lnTo>
                      <a:pt x="54" y="136"/>
                    </a:lnTo>
                    <a:lnTo>
                      <a:pt x="58" y="144"/>
                    </a:lnTo>
                    <a:lnTo>
                      <a:pt x="60" y="152"/>
                    </a:lnTo>
                    <a:lnTo>
                      <a:pt x="61" y="159"/>
                    </a:lnTo>
                    <a:lnTo>
                      <a:pt x="60" y="167"/>
                    </a:lnTo>
                    <a:lnTo>
                      <a:pt x="59" y="174"/>
                    </a:lnTo>
                    <a:lnTo>
                      <a:pt x="55" y="178"/>
                    </a:lnTo>
                    <a:lnTo>
                      <a:pt x="55" y="178"/>
                    </a:lnTo>
                    <a:lnTo>
                      <a:pt x="37" y="209"/>
                    </a:lnTo>
                    <a:lnTo>
                      <a:pt x="18" y="241"/>
                    </a:lnTo>
                    <a:lnTo>
                      <a:pt x="18" y="241"/>
                    </a:lnTo>
                    <a:lnTo>
                      <a:pt x="14" y="244"/>
                    </a:lnTo>
                    <a:lnTo>
                      <a:pt x="9" y="248"/>
                    </a:lnTo>
                    <a:lnTo>
                      <a:pt x="4" y="252"/>
                    </a:lnTo>
                    <a:lnTo>
                      <a:pt x="3" y="254"/>
                    </a:lnTo>
                    <a:lnTo>
                      <a:pt x="2" y="257"/>
                    </a:lnTo>
                    <a:lnTo>
                      <a:pt x="2" y="257"/>
                    </a:lnTo>
                    <a:lnTo>
                      <a:pt x="1" y="268"/>
                    </a:lnTo>
                    <a:lnTo>
                      <a:pt x="0" y="279"/>
                    </a:lnTo>
                    <a:lnTo>
                      <a:pt x="0" y="291"/>
                    </a:lnTo>
                    <a:lnTo>
                      <a:pt x="1" y="302"/>
                    </a:lnTo>
                    <a:lnTo>
                      <a:pt x="3" y="315"/>
                    </a:lnTo>
                    <a:lnTo>
                      <a:pt x="5" y="326"/>
                    </a:lnTo>
                    <a:lnTo>
                      <a:pt x="10" y="336"/>
                    </a:lnTo>
                    <a:lnTo>
                      <a:pt x="14" y="347"/>
                    </a:lnTo>
                    <a:lnTo>
                      <a:pt x="19" y="356"/>
                    </a:lnTo>
                    <a:lnTo>
                      <a:pt x="26" y="364"/>
                    </a:lnTo>
                    <a:lnTo>
                      <a:pt x="33" y="370"/>
                    </a:lnTo>
                    <a:lnTo>
                      <a:pt x="41" y="376"/>
                    </a:lnTo>
                    <a:lnTo>
                      <a:pt x="50" y="380"/>
                    </a:lnTo>
                    <a:lnTo>
                      <a:pt x="60" y="382"/>
                    </a:lnTo>
                    <a:lnTo>
                      <a:pt x="70" y="381"/>
                    </a:lnTo>
                    <a:lnTo>
                      <a:pt x="83" y="378"/>
                    </a:lnTo>
                    <a:lnTo>
                      <a:pt x="83" y="378"/>
                    </a:lnTo>
                    <a:lnTo>
                      <a:pt x="103" y="370"/>
                    </a:lnTo>
                    <a:lnTo>
                      <a:pt x="116" y="368"/>
                    </a:lnTo>
                    <a:lnTo>
                      <a:pt x="121" y="367"/>
                    </a:lnTo>
                    <a:lnTo>
                      <a:pt x="128" y="367"/>
                    </a:lnTo>
                    <a:lnTo>
                      <a:pt x="128" y="367"/>
                    </a:lnTo>
                    <a:lnTo>
                      <a:pt x="125" y="359"/>
                    </a:lnTo>
                    <a:lnTo>
                      <a:pt x="122" y="351"/>
                    </a:lnTo>
                    <a:lnTo>
                      <a:pt x="120" y="343"/>
                    </a:lnTo>
                    <a:lnTo>
                      <a:pt x="119" y="334"/>
                    </a:lnTo>
                    <a:lnTo>
                      <a:pt x="119" y="325"/>
                    </a:lnTo>
                    <a:lnTo>
                      <a:pt x="120" y="317"/>
                    </a:lnTo>
                    <a:lnTo>
                      <a:pt x="121" y="309"/>
                    </a:lnTo>
                    <a:lnTo>
                      <a:pt x="124" y="301"/>
                    </a:lnTo>
                    <a:lnTo>
                      <a:pt x="126" y="293"/>
                    </a:lnTo>
                    <a:lnTo>
                      <a:pt x="130" y="286"/>
                    </a:lnTo>
                    <a:lnTo>
                      <a:pt x="135" y="279"/>
                    </a:lnTo>
                    <a:lnTo>
                      <a:pt x="141" y="274"/>
                    </a:lnTo>
                    <a:lnTo>
                      <a:pt x="146" y="269"/>
                    </a:lnTo>
                    <a:lnTo>
                      <a:pt x="154" y="266"/>
                    </a:lnTo>
                    <a:lnTo>
                      <a:pt x="162" y="264"/>
                    </a:lnTo>
                    <a:lnTo>
                      <a:pt x="171" y="261"/>
                    </a:lnTo>
                    <a:lnTo>
                      <a:pt x="171" y="261"/>
                    </a:lnTo>
                    <a:lnTo>
                      <a:pt x="171" y="259"/>
                    </a:lnTo>
                    <a:lnTo>
                      <a:pt x="173" y="256"/>
                    </a:lnTo>
                    <a:lnTo>
                      <a:pt x="175" y="250"/>
                    </a:lnTo>
                    <a:lnTo>
                      <a:pt x="178" y="245"/>
                    </a:lnTo>
                    <a:lnTo>
                      <a:pt x="179" y="242"/>
                    </a:lnTo>
                    <a:lnTo>
                      <a:pt x="179" y="242"/>
                    </a:lnTo>
                    <a:lnTo>
                      <a:pt x="180" y="229"/>
                    </a:lnTo>
                    <a:lnTo>
                      <a:pt x="183" y="217"/>
                    </a:lnTo>
                    <a:lnTo>
                      <a:pt x="185" y="206"/>
                    </a:lnTo>
                    <a:lnTo>
                      <a:pt x="188" y="194"/>
                    </a:lnTo>
                    <a:lnTo>
                      <a:pt x="193" y="183"/>
                    </a:lnTo>
                    <a:lnTo>
                      <a:pt x="199" y="174"/>
                    </a:lnTo>
                    <a:lnTo>
                      <a:pt x="207" y="163"/>
                    </a:lnTo>
                    <a:lnTo>
                      <a:pt x="215" y="154"/>
                    </a:lnTo>
                    <a:lnTo>
                      <a:pt x="215" y="154"/>
                    </a:lnTo>
                    <a:lnTo>
                      <a:pt x="219" y="150"/>
                    </a:lnTo>
                    <a:lnTo>
                      <a:pt x="223" y="145"/>
                    </a:lnTo>
                    <a:lnTo>
                      <a:pt x="225" y="140"/>
                    </a:lnTo>
                    <a:lnTo>
                      <a:pt x="226" y="134"/>
                    </a:lnTo>
                    <a:lnTo>
                      <a:pt x="227" y="128"/>
                    </a:lnTo>
                    <a:lnTo>
                      <a:pt x="227" y="123"/>
                    </a:lnTo>
                    <a:lnTo>
                      <a:pt x="226" y="117"/>
                    </a:lnTo>
                    <a:lnTo>
                      <a:pt x="225" y="111"/>
                    </a:lnTo>
                    <a:lnTo>
                      <a:pt x="225" y="111"/>
                    </a:lnTo>
                    <a:lnTo>
                      <a:pt x="215" y="87"/>
                    </a:lnTo>
                    <a:lnTo>
                      <a:pt x="209" y="76"/>
                    </a:lnTo>
                    <a:lnTo>
                      <a:pt x="206" y="63"/>
                    </a:lnTo>
                    <a:lnTo>
                      <a:pt x="202" y="51"/>
                    </a:lnTo>
                    <a:lnTo>
                      <a:pt x="202" y="38"/>
                    </a:lnTo>
                    <a:lnTo>
                      <a:pt x="202" y="33"/>
                    </a:lnTo>
                    <a:lnTo>
                      <a:pt x="204" y="26"/>
                    </a:lnTo>
                    <a:lnTo>
                      <a:pt x="206" y="20"/>
                    </a:lnTo>
                    <a:lnTo>
                      <a:pt x="209" y="13"/>
                    </a:lnTo>
                    <a:lnTo>
                      <a:pt x="209" y="1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Freeform: Shape 278">
                <a:extLst>
                  <a:ext uri="{FF2B5EF4-FFF2-40B4-BE49-F238E27FC236}">
                    <a16:creationId xmlns:a16="http://schemas.microsoft.com/office/drawing/2014/main" xmlns="" id="{7C605E74-CF71-4F96-86FB-0BB6BF5048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1400" y="3132138"/>
                <a:ext cx="1344613" cy="1509712"/>
              </a:xfrm>
              <a:custGeom>
                <a:avLst/>
                <a:gdLst>
                  <a:gd name="T0" fmla="*/ 1088 w 1693"/>
                  <a:gd name="T1" fmla="*/ 141 h 1901"/>
                  <a:gd name="T2" fmla="*/ 1019 w 1693"/>
                  <a:gd name="T3" fmla="*/ 130 h 1901"/>
                  <a:gd name="T4" fmla="*/ 953 w 1693"/>
                  <a:gd name="T5" fmla="*/ 128 h 1901"/>
                  <a:gd name="T6" fmla="*/ 844 w 1693"/>
                  <a:gd name="T7" fmla="*/ 144 h 1901"/>
                  <a:gd name="T8" fmla="*/ 790 w 1693"/>
                  <a:gd name="T9" fmla="*/ 111 h 1901"/>
                  <a:gd name="T10" fmla="*/ 723 w 1693"/>
                  <a:gd name="T11" fmla="*/ 98 h 1901"/>
                  <a:gd name="T12" fmla="*/ 684 w 1693"/>
                  <a:gd name="T13" fmla="*/ 25 h 1901"/>
                  <a:gd name="T14" fmla="*/ 586 w 1693"/>
                  <a:gd name="T15" fmla="*/ 10 h 1901"/>
                  <a:gd name="T16" fmla="*/ 457 w 1693"/>
                  <a:gd name="T17" fmla="*/ 25 h 1901"/>
                  <a:gd name="T18" fmla="*/ 321 w 1693"/>
                  <a:gd name="T19" fmla="*/ 74 h 1901"/>
                  <a:gd name="T20" fmla="*/ 232 w 1693"/>
                  <a:gd name="T21" fmla="*/ 109 h 1901"/>
                  <a:gd name="T22" fmla="*/ 201 w 1693"/>
                  <a:gd name="T23" fmla="*/ 142 h 1901"/>
                  <a:gd name="T24" fmla="*/ 194 w 1693"/>
                  <a:gd name="T25" fmla="*/ 182 h 1901"/>
                  <a:gd name="T26" fmla="*/ 166 w 1693"/>
                  <a:gd name="T27" fmla="*/ 210 h 1901"/>
                  <a:gd name="T28" fmla="*/ 80 w 1693"/>
                  <a:gd name="T29" fmla="*/ 269 h 1901"/>
                  <a:gd name="T30" fmla="*/ 28 w 1693"/>
                  <a:gd name="T31" fmla="*/ 333 h 1901"/>
                  <a:gd name="T32" fmla="*/ 1 w 1693"/>
                  <a:gd name="T33" fmla="*/ 482 h 1901"/>
                  <a:gd name="T34" fmla="*/ 30 w 1693"/>
                  <a:gd name="T35" fmla="*/ 576 h 1901"/>
                  <a:gd name="T36" fmla="*/ 59 w 1693"/>
                  <a:gd name="T37" fmla="*/ 698 h 1901"/>
                  <a:gd name="T38" fmla="*/ 142 w 1693"/>
                  <a:gd name="T39" fmla="*/ 804 h 1901"/>
                  <a:gd name="T40" fmla="*/ 233 w 1693"/>
                  <a:gd name="T41" fmla="*/ 864 h 1901"/>
                  <a:gd name="T42" fmla="*/ 341 w 1693"/>
                  <a:gd name="T43" fmla="*/ 872 h 1901"/>
                  <a:gd name="T44" fmla="*/ 449 w 1693"/>
                  <a:gd name="T45" fmla="*/ 822 h 1901"/>
                  <a:gd name="T46" fmla="*/ 535 w 1693"/>
                  <a:gd name="T47" fmla="*/ 864 h 1901"/>
                  <a:gd name="T48" fmla="*/ 589 w 1693"/>
                  <a:gd name="T49" fmla="*/ 902 h 1901"/>
                  <a:gd name="T50" fmla="*/ 631 w 1693"/>
                  <a:gd name="T51" fmla="*/ 918 h 1901"/>
                  <a:gd name="T52" fmla="*/ 665 w 1693"/>
                  <a:gd name="T53" fmla="*/ 976 h 1901"/>
                  <a:gd name="T54" fmla="*/ 651 w 1693"/>
                  <a:gd name="T55" fmla="*/ 1059 h 1901"/>
                  <a:gd name="T56" fmla="*/ 703 w 1693"/>
                  <a:gd name="T57" fmla="*/ 1119 h 1901"/>
                  <a:gd name="T58" fmla="*/ 724 w 1693"/>
                  <a:gd name="T59" fmla="*/ 1171 h 1901"/>
                  <a:gd name="T60" fmla="*/ 761 w 1693"/>
                  <a:gd name="T61" fmla="*/ 1253 h 1901"/>
                  <a:gd name="T62" fmla="*/ 738 w 1693"/>
                  <a:gd name="T63" fmla="*/ 1410 h 1901"/>
                  <a:gd name="T64" fmla="*/ 786 w 1693"/>
                  <a:gd name="T65" fmla="*/ 1556 h 1901"/>
                  <a:gd name="T66" fmla="*/ 812 w 1693"/>
                  <a:gd name="T67" fmla="*/ 1658 h 1901"/>
                  <a:gd name="T68" fmla="*/ 832 w 1693"/>
                  <a:gd name="T69" fmla="*/ 1750 h 1901"/>
                  <a:gd name="T70" fmla="*/ 867 w 1693"/>
                  <a:gd name="T71" fmla="*/ 1838 h 1901"/>
                  <a:gd name="T72" fmla="*/ 911 w 1693"/>
                  <a:gd name="T73" fmla="*/ 1898 h 1901"/>
                  <a:gd name="T74" fmla="*/ 1001 w 1693"/>
                  <a:gd name="T75" fmla="*/ 1887 h 1901"/>
                  <a:gd name="T76" fmla="*/ 1097 w 1693"/>
                  <a:gd name="T77" fmla="*/ 1876 h 1901"/>
                  <a:gd name="T78" fmla="*/ 1151 w 1693"/>
                  <a:gd name="T79" fmla="*/ 1840 h 1901"/>
                  <a:gd name="T80" fmla="*/ 1200 w 1693"/>
                  <a:gd name="T81" fmla="*/ 1801 h 1901"/>
                  <a:gd name="T82" fmla="*/ 1244 w 1693"/>
                  <a:gd name="T83" fmla="*/ 1712 h 1901"/>
                  <a:gd name="T84" fmla="*/ 1311 w 1693"/>
                  <a:gd name="T85" fmla="*/ 1634 h 1901"/>
                  <a:gd name="T86" fmla="*/ 1329 w 1693"/>
                  <a:gd name="T87" fmla="*/ 1517 h 1901"/>
                  <a:gd name="T88" fmla="*/ 1377 w 1693"/>
                  <a:gd name="T89" fmla="*/ 1452 h 1901"/>
                  <a:gd name="T90" fmla="*/ 1393 w 1693"/>
                  <a:gd name="T91" fmla="*/ 1370 h 1901"/>
                  <a:gd name="T92" fmla="*/ 1430 w 1693"/>
                  <a:gd name="T93" fmla="*/ 1235 h 1901"/>
                  <a:gd name="T94" fmla="*/ 1397 w 1693"/>
                  <a:gd name="T95" fmla="*/ 1121 h 1901"/>
                  <a:gd name="T96" fmla="*/ 1502 w 1693"/>
                  <a:gd name="T97" fmla="*/ 967 h 1901"/>
                  <a:gd name="T98" fmla="*/ 1551 w 1693"/>
                  <a:gd name="T99" fmla="*/ 913 h 1901"/>
                  <a:gd name="T100" fmla="*/ 1670 w 1693"/>
                  <a:gd name="T101" fmla="*/ 791 h 1901"/>
                  <a:gd name="T102" fmla="*/ 1675 w 1693"/>
                  <a:gd name="T103" fmla="*/ 741 h 1901"/>
                  <a:gd name="T104" fmla="*/ 1693 w 1693"/>
                  <a:gd name="T105" fmla="*/ 636 h 1901"/>
                  <a:gd name="T106" fmla="*/ 1560 w 1693"/>
                  <a:gd name="T107" fmla="*/ 677 h 1901"/>
                  <a:gd name="T108" fmla="*/ 1476 w 1693"/>
                  <a:gd name="T109" fmla="*/ 629 h 1901"/>
                  <a:gd name="T110" fmla="*/ 1431 w 1693"/>
                  <a:gd name="T111" fmla="*/ 575 h 1901"/>
                  <a:gd name="T112" fmla="*/ 1403 w 1693"/>
                  <a:gd name="T113" fmla="*/ 534 h 1901"/>
                  <a:gd name="T114" fmla="*/ 1387 w 1693"/>
                  <a:gd name="T115" fmla="*/ 480 h 1901"/>
                  <a:gd name="T116" fmla="*/ 1327 w 1693"/>
                  <a:gd name="T117" fmla="*/ 357 h 1901"/>
                  <a:gd name="T118" fmla="*/ 1275 w 1693"/>
                  <a:gd name="T119" fmla="*/ 246 h 1901"/>
                  <a:gd name="T120" fmla="*/ 1226 w 1693"/>
                  <a:gd name="T121" fmla="*/ 156 h 1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93" h="1901">
                    <a:moveTo>
                      <a:pt x="1206" y="156"/>
                    </a:moveTo>
                    <a:lnTo>
                      <a:pt x="1206" y="156"/>
                    </a:lnTo>
                    <a:lnTo>
                      <a:pt x="1191" y="163"/>
                    </a:lnTo>
                    <a:lnTo>
                      <a:pt x="1176" y="166"/>
                    </a:lnTo>
                    <a:lnTo>
                      <a:pt x="1162" y="167"/>
                    </a:lnTo>
                    <a:lnTo>
                      <a:pt x="1148" y="166"/>
                    </a:lnTo>
                    <a:lnTo>
                      <a:pt x="1134" y="163"/>
                    </a:lnTo>
                    <a:lnTo>
                      <a:pt x="1120" y="158"/>
                    </a:lnTo>
                    <a:lnTo>
                      <a:pt x="1107" y="151"/>
                    </a:lnTo>
                    <a:lnTo>
                      <a:pt x="1094" y="143"/>
                    </a:lnTo>
                    <a:lnTo>
                      <a:pt x="1094" y="143"/>
                    </a:lnTo>
                    <a:lnTo>
                      <a:pt x="1088" y="141"/>
                    </a:lnTo>
                    <a:lnTo>
                      <a:pt x="1082" y="139"/>
                    </a:lnTo>
                    <a:lnTo>
                      <a:pt x="1076" y="139"/>
                    </a:lnTo>
                    <a:lnTo>
                      <a:pt x="1069" y="139"/>
                    </a:lnTo>
                    <a:lnTo>
                      <a:pt x="1055" y="141"/>
                    </a:lnTo>
                    <a:lnTo>
                      <a:pt x="1049" y="141"/>
                    </a:lnTo>
                    <a:lnTo>
                      <a:pt x="1042" y="141"/>
                    </a:lnTo>
                    <a:lnTo>
                      <a:pt x="1042" y="141"/>
                    </a:lnTo>
                    <a:lnTo>
                      <a:pt x="1035" y="140"/>
                    </a:lnTo>
                    <a:lnTo>
                      <a:pt x="1028" y="136"/>
                    </a:lnTo>
                    <a:lnTo>
                      <a:pt x="1022" y="133"/>
                    </a:lnTo>
                    <a:lnTo>
                      <a:pt x="1019" y="130"/>
                    </a:lnTo>
                    <a:lnTo>
                      <a:pt x="1019" y="130"/>
                    </a:lnTo>
                    <a:lnTo>
                      <a:pt x="1011" y="120"/>
                    </a:lnTo>
                    <a:lnTo>
                      <a:pt x="1003" y="110"/>
                    </a:lnTo>
                    <a:lnTo>
                      <a:pt x="1000" y="106"/>
                    </a:lnTo>
                    <a:lnTo>
                      <a:pt x="996" y="102"/>
                    </a:lnTo>
                    <a:lnTo>
                      <a:pt x="992" y="100"/>
                    </a:lnTo>
                    <a:lnTo>
                      <a:pt x="988" y="100"/>
                    </a:lnTo>
                    <a:lnTo>
                      <a:pt x="988" y="100"/>
                    </a:lnTo>
                    <a:lnTo>
                      <a:pt x="981" y="102"/>
                    </a:lnTo>
                    <a:lnTo>
                      <a:pt x="975" y="106"/>
                    </a:lnTo>
                    <a:lnTo>
                      <a:pt x="969" y="111"/>
                    </a:lnTo>
                    <a:lnTo>
                      <a:pt x="963" y="117"/>
                    </a:lnTo>
                    <a:lnTo>
                      <a:pt x="953" y="128"/>
                    </a:lnTo>
                    <a:lnTo>
                      <a:pt x="947" y="133"/>
                    </a:lnTo>
                    <a:lnTo>
                      <a:pt x="942" y="136"/>
                    </a:lnTo>
                    <a:lnTo>
                      <a:pt x="942" y="136"/>
                    </a:lnTo>
                    <a:lnTo>
                      <a:pt x="921" y="145"/>
                    </a:lnTo>
                    <a:lnTo>
                      <a:pt x="911" y="149"/>
                    </a:lnTo>
                    <a:lnTo>
                      <a:pt x="900" y="151"/>
                    </a:lnTo>
                    <a:lnTo>
                      <a:pt x="889" y="153"/>
                    </a:lnTo>
                    <a:lnTo>
                      <a:pt x="878" y="153"/>
                    </a:lnTo>
                    <a:lnTo>
                      <a:pt x="867" y="152"/>
                    </a:lnTo>
                    <a:lnTo>
                      <a:pt x="855" y="150"/>
                    </a:lnTo>
                    <a:lnTo>
                      <a:pt x="855" y="150"/>
                    </a:lnTo>
                    <a:lnTo>
                      <a:pt x="844" y="144"/>
                    </a:lnTo>
                    <a:lnTo>
                      <a:pt x="834" y="137"/>
                    </a:lnTo>
                    <a:lnTo>
                      <a:pt x="823" y="128"/>
                    </a:lnTo>
                    <a:lnTo>
                      <a:pt x="814" y="117"/>
                    </a:lnTo>
                    <a:lnTo>
                      <a:pt x="814" y="117"/>
                    </a:lnTo>
                    <a:lnTo>
                      <a:pt x="812" y="116"/>
                    </a:lnTo>
                    <a:lnTo>
                      <a:pt x="810" y="116"/>
                    </a:lnTo>
                    <a:lnTo>
                      <a:pt x="804" y="115"/>
                    </a:lnTo>
                    <a:lnTo>
                      <a:pt x="797" y="117"/>
                    </a:lnTo>
                    <a:lnTo>
                      <a:pt x="792" y="122"/>
                    </a:lnTo>
                    <a:lnTo>
                      <a:pt x="792" y="122"/>
                    </a:lnTo>
                    <a:lnTo>
                      <a:pt x="792" y="116"/>
                    </a:lnTo>
                    <a:lnTo>
                      <a:pt x="790" y="111"/>
                    </a:lnTo>
                    <a:lnTo>
                      <a:pt x="788" y="108"/>
                    </a:lnTo>
                    <a:lnTo>
                      <a:pt x="785" y="105"/>
                    </a:lnTo>
                    <a:lnTo>
                      <a:pt x="782" y="100"/>
                    </a:lnTo>
                    <a:lnTo>
                      <a:pt x="780" y="95"/>
                    </a:lnTo>
                    <a:lnTo>
                      <a:pt x="780" y="91"/>
                    </a:lnTo>
                    <a:lnTo>
                      <a:pt x="781" y="86"/>
                    </a:lnTo>
                    <a:lnTo>
                      <a:pt x="781" y="86"/>
                    </a:lnTo>
                    <a:lnTo>
                      <a:pt x="770" y="92"/>
                    </a:lnTo>
                    <a:lnTo>
                      <a:pt x="759" y="97"/>
                    </a:lnTo>
                    <a:lnTo>
                      <a:pt x="747" y="99"/>
                    </a:lnTo>
                    <a:lnTo>
                      <a:pt x="735" y="99"/>
                    </a:lnTo>
                    <a:lnTo>
                      <a:pt x="723" y="98"/>
                    </a:lnTo>
                    <a:lnTo>
                      <a:pt x="712" y="93"/>
                    </a:lnTo>
                    <a:lnTo>
                      <a:pt x="699" y="87"/>
                    </a:lnTo>
                    <a:lnTo>
                      <a:pt x="688" y="81"/>
                    </a:lnTo>
                    <a:lnTo>
                      <a:pt x="688" y="81"/>
                    </a:lnTo>
                    <a:lnTo>
                      <a:pt x="682" y="75"/>
                    </a:lnTo>
                    <a:lnTo>
                      <a:pt x="678" y="68"/>
                    </a:lnTo>
                    <a:lnTo>
                      <a:pt x="674" y="61"/>
                    </a:lnTo>
                    <a:lnTo>
                      <a:pt x="673" y="53"/>
                    </a:lnTo>
                    <a:lnTo>
                      <a:pt x="673" y="45"/>
                    </a:lnTo>
                    <a:lnTo>
                      <a:pt x="674" y="37"/>
                    </a:lnTo>
                    <a:lnTo>
                      <a:pt x="679" y="31"/>
                    </a:lnTo>
                    <a:lnTo>
                      <a:pt x="684" y="25"/>
                    </a:lnTo>
                    <a:lnTo>
                      <a:pt x="684" y="25"/>
                    </a:lnTo>
                    <a:lnTo>
                      <a:pt x="674" y="18"/>
                    </a:lnTo>
                    <a:lnTo>
                      <a:pt x="664" y="12"/>
                    </a:lnTo>
                    <a:lnTo>
                      <a:pt x="653" y="7"/>
                    </a:lnTo>
                    <a:lnTo>
                      <a:pt x="643" y="3"/>
                    </a:lnTo>
                    <a:lnTo>
                      <a:pt x="631" y="1"/>
                    </a:lnTo>
                    <a:lnTo>
                      <a:pt x="619" y="1"/>
                    </a:lnTo>
                    <a:lnTo>
                      <a:pt x="607" y="3"/>
                    </a:lnTo>
                    <a:lnTo>
                      <a:pt x="595" y="8"/>
                    </a:lnTo>
                    <a:lnTo>
                      <a:pt x="595" y="8"/>
                    </a:lnTo>
                    <a:lnTo>
                      <a:pt x="590" y="9"/>
                    </a:lnTo>
                    <a:lnTo>
                      <a:pt x="586" y="10"/>
                    </a:lnTo>
                    <a:lnTo>
                      <a:pt x="577" y="10"/>
                    </a:lnTo>
                    <a:lnTo>
                      <a:pt x="568" y="9"/>
                    </a:lnTo>
                    <a:lnTo>
                      <a:pt x="558" y="7"/>
                    </a:lnTo>
                    <a:lnTo>
                      <a:pt x="540" y="1"/>
                    </a:lnTo>
                    <a:lnTo>
                      <a:pt x="531" y="0"/>
                    </a:lnTo>
                    <a:lnTo>
                      <a:pt x="523" y="0"/>
                    </a:lnTo>
                    <a:lnTo>
                      <a:pt x="523" y="0"/>
                    </a:lnTo>
                    <a:lnTo>
                      <a:pt x="512" y="2"/>
                    </a:lnTo>
                    <a:lnTo>
                      <a:pt x="500" y="6"/>
                    </a:lnTo>
                    <a:lnTo>
                      <a:pt x="489" y="9"/>
                    </a:lnTo>
                    <a:lnTo>
                      <a:pt x="478" y="15"/>
                    </a:lnTo>
                    <a:lnTo>
                      <a:pt x="457" y="25"/>
                    </a:lnTo>
                    <a:lnTo>
                      <a:pt x="437" y="35"/>
                    </a:lnTo>
                    <a:lnTo>
                      <a:pt x="437" y="35"/>
                    </a:lnTo>
                    <a:lnTo>
                      <a:pt x="430" y="39"/>
                    </a:lnTo>
                    <a:lnTo>
                      <a:pt x="422" y="41"/>
                    </a:lnTo>
                    <a:lnTo>
                      <a:pt x="407" y="45"/>
                    </a:lnTo>
                    <a:lnTo>
                      <a:pt x="375" y="50"/>
                    </a:lnTo>
                    <a:lnTo>
                      <a:pt x="359" y="53"/>
                    </a:lnTo>
                    <a:lnTo>
                      <a:pt x="345" y="58"/>
                    </a:lnTo>
                    <a:lnTo>
                      <a:pt x="338" y="60"/>
                    </a:lnTo>
                    <a:lnTo>
                      <a:pt x="332" y="65"/>
                    </a:lnTo>
                    <a:lnTo>
                      <a:pt x="325" y="69"/>
                    </a:lnTo>
                    <a:lnTo>
                      <a:pt x="321" y="74"/>
                    </a:lnTo>
                    <a:lnTo>
                      <a:pt x="321" y="74"/>
                    </a:lnTo>
                    <a:lnTo>
                      <a:pt x="314" y="83"/>
                    </a:lnTo>
                    <a:lnTo>
                      <a:pt x="307" y="89"/>
                    </a:lnTo>
                    <a:lnTo>
                      <a:pt x="300" y="94"/>
                    </a:lnTo>
                    <a:lnTo>
                      <a:pt x="291" y="98"/>
                    </a:lnTo>
                    <a:lnTo>
                      <a:pt x="291" y="98"/>
                    </a:lnTo>
                    <a:lnTo>
                      <a:pt x="283" y="100"/>
                    </a:lnTo>
                    <a:lnTo>
                      <a:pt x="274" y="101"/>
                    </a:lnTo>
                    <a:lnTo>
                      <a:pt x="257" y="103"/>
                    </a:lnTo>
                    <a:lnTo>
                      <a:pt x="249" y="105"/>
                    </a:lnTo>
                    <a:lnTo>
                      <a:pt x="240" y="107"/>
                    </a:lnTo>
                    <a:lnTo>
                      <a:pt x="232" y="109"/>
                    </a:lnTo>
                    <a:lnTo>
                      <a:pt x="225" y="114"/>
                    </a:lnTo>
                    <a:lnTo>
                      <a:pt x="225" y="114"/>
                    </a:lnTo>
                    <a:lnTo>
                      <a:pt x="219" y="118"/>
                    </a:lnTo>
                    <a:lnTo>
                      <a:pt x="215" y="124"/>
                    </a:lnTo>
                    <a:lnTo>
                      <a:pt x="213" y="127"/>
                    </a:lnTo>
                    <a:lnTo>
                      <a:pt x="212" y="132"/>
                    </a:lnTo>
                    <a:lnTo>
                      <a:pt x="213" y="136"/>
                    </a:lnTo>
                    <a:lnTo>
                      <a:pt x="214" y="141"/>
                    </a:lnTo>
                    <a:lnTo>
                      <a:pt x="214" y="141"/>
                    </a:lnTo>
                    <a:lnTo>
                      <a:pt x="209" y="141"/>
                    </a:lnTo>
                    <a:lnTo>
                      <a:pt x="205" y="141"/>
                    </a:lnTo>
                    <a:lnTo>
                      <a:pt x="201" y="142"/>
                    </a:lnTo>
                    <a:lnTo>
                      <a:pt x="197" y="143"/>
                    </a:lnTo>
                    <a:lnTo>
                      <a:pt x="191" y="148"/>
                    </a:lnTo>
                    <a:lnTo>
                      <a:pt x="187" y="153"/>
                    </a:lnTo>
                    <a:lnTo>
                      <a:pt x="187" y="153"/>
                    </a:lnTo>
                    <a:lnTo>
                      <a:pt x="184" y="156"/>
                    </a:lnTo>
                    <a:lnTo>
                      <a:pt x="183" y="159"/>
                    </a:lnTo>
                    <a:lnTo>
                      <a:pt x="183" y="164"/>
                    </a:lnTo>
                    <a:lnTo>
                      <a:pt x="183" y="167"/>
                    </a:lnTo>
                    <a:lnTo>
                      <a:pt x="185" y="172"/>
                    </a:lnTo>
                    <a:lnTo>
                      <a:pt x="188" y="175"/>
                    </a:lnTo>
                    <a:lnTo>
                      <a:pt x="190" y="178"/>
                    </a:lnTo>
                    <a:lnTo>
                      <a:pt x="194" y="182"/>
                    </a:lnTo>
                    <a:lnTo>
                      <a:pt x="194" y="182"/>
                    </a:lnTo>
                    <a:lnTo>
                      <a:pt x="191" y="182"/>
                    </a:lnTo>
                    <a:lnTo>
                      <a:pt x="189" y="183"/>
                    </a:lnTo>
                    <a:lnTo>
                      <a:pt x="184" y="186"/>
                    </a:lnTo>
                    <a:lnTo>
                      <a:pt x="180" y="190"/>
                    </a:lnTo>
                    <a:lnTo>
                      <a:pt x="177" y="191"/>
                    </a:lnTo>
                    <a:lnTo>
                      <a:pt x="174" y="192"/>
                    </a:lnTo>
                    <a:lnTo>
                      <a:pt x="174" y="192"/>
                    </a:lnTo>
                    <a:lnTo>
                      <a:pt x="174" y="195"/>
                    </a:lnTo>
                    <a:lnTo>
                      <a:pt x="173" y="200"/>
                    </a:lnTo>
                    <a:lnTo>
                      <a:pt x="169" y="207"/>
                    </a:lnTo>
                    <a:lnTo>
                      <a:pt x="166" y="210"/>
                    </a:lnTo>
                    <a:lnTo>
                      <a:pt x="165" y="214"/>
                    </a:lnTo>
                    <a:lnTo>
                      <a:pt x="164" y="217"/>
                    </a:lnTo>
                    <a:lnTo>
                      <a:pt x="165" y="222"/>
                    </a:lnTo>
                    <a:lnTo>
                      <a:pt x="165" y="222"/>
                    </a:lnTo>
                    <a:lnTo>
                      <a:pt x="157" y="223"/>
                    </a:lnTo>
                    <a:lnTo>
                      <a:pt x="150" y="224"/>
                    </a:lnTo>
                    <a:lnTo>
                      <a:pt x="136" y="228"/>
                    </a:lnTo>
                    <a:lnTo>
                      <a:pt x="124" y="234"/>
                    </a:lnTo>
                    <a:lnTo>
                      <a:pt x="113" y="242"/>
                    </a:lnTo>
                    <a:lnTo>
                      <a:pt x="102" y="250"/>
                    </a:lnTo>
                    <a:lnTo>
                      <a:pt x="91" y="259"/>
                    </a:lnTo>
                    <a:lnTo>
                      <a:pt x="80" y="269"/>
                    </a:lnTo>
                    <a:lnTo>
                      <a:pt x="67" y="279"/>
                    </a:lnTo>
                    <a:lnTo>
                      <a:pt x="67" y="279"/>
                    </a:lnTo>
                    <a:lnTo>
                      <a:pt x="66" y="281"/>
                    </a:lnTo>
                    <a:lnTo>
                      <a:pt x="67" y="285"/>
                    </a:lnTo>
                    <a:lnTo>
                      <a:pt x="67" y="289"/>
                    </a:lnTo>
                    <a:lnTo>
                      <a:pt x="66" y="291"/>
                    </a:lnTo>
                    <a:lnTo>
                      <a:pt x="66" y="291"/>
                    </a:lnTo>
                    <a:lnTo>
                      <a:pt x="56" y="298"/>
                    </a:lnTo>
                    <a:lnTo>
                      <a:pt x="48" y="306"/>
                    </a:lnTo>
                    <a:lnTo>
                      <a:pt x="40" y="314"/>
                    </a:lnTo>
                    <a:lnTo>
                      <a:pt x="33" y="324"/>
                    </a:lnTo>
                    <a:lnTo>
                      <a:pt x="28" y="333"/>
                    </a:lnTo>
                    <a:lnTo>
                      <a:pt x="25" y="343"/>
                    </a:lnTo>
                    <a:lnTo>
                      <a:pt x="22" y="354"/>
                    </a:lnTo>
                    <a:lnTo>
                      <a:pt x="20" y="364"/>
                    </a:lnTo>
                    <a:lnTo>
                      <a:pt x="20" y="364"/>
                    </a:lnTo>
                    <a:lnTo>
                      <a:pt x="20" y="373"/>
                    </a:lnTo>
                    <a:lnTo>
                      <a:pt x="18" y="383"/>
                    </a:lnTo>
                    <a:lnTo>
                      <a:pt x="14" y="404"/>
                    </a:lnTo>
                    <a:lnTo>
                      <a:pt x="8" y="424"/>
                    </a:lnTo>
                    <a:lnTo>
                      <a:pt x="3" y="445"/>
                    </a:lnTo>
                    <a:lnTo>
                      <a:pt x="0" y="464"/>
                    </a:lnTo>
                    <a:lnTo>
                      <a:pt x="0" y="473"/>
                    </a:lnTo>
                    <a:lnTo>
                      <a:pt x="1" y="482"/>
                    </a:lnTo>
                    <a:lnTo>
                      <a:pt x="2" y="491"/>
                    </a:lnTo>
                    <a:lnTo>
                      <a:pt x="6" y="499"/>
                    </a:lnTo>
                    <a:lnTo>
                      <a:pt x="10" y="508"/>
                    </a:lnTo>
                    <a:lnTo>
                      <a:pt x="16" y="516"/>
                    </a:lnTo>
                    <a:lnTo>
                      <a:pt x="16" y="516"/>
                    </a:lnTo>
                    <a:lnTo>
                      <a:pt x="20" y="521"/>
                    </a:lnTo>
                    <a:lnTo>
                      <a:pt x="24" y="528"/>
                    </a:lnTo>
                    <a:lnTo>
                      <a:pt x="26" y="534"/>
                    </a:lnTo>
                    <a:lnTo>
                      <a:pt x="28" y="540"/>
                    </a:lnTo>
                    <a:lnTo>
                      <a:pt x="28" y="540"/>
                    </a:lnTo>
                    <a:lnTo>
                      <a:pt x="30" y="558"/>
                    </a:lnTo>
                    <a:lnTo>
                      <a:pt x="30" y="576"/>
                    </a:lnTo>
                    <a:lnTo>
                      <a:pt x="30" y="613"/>
                    </a:lnTo>
                    <a:lnTo>
                      <a:pt x="31" y="649"/>
                    </a:lnTo>
                    <a:lnTo>
                      <a:pt x="32" y="667"/>
                    </a:lnTo>
                    <a:lnTo>
                      <a:pt x="34" y="686"/>
                    </a:lnTo>
                    <a:lnTo>
                      <a:pt x="34" y="686"/>
                    </a:lnTo>
                    <a:lnTo>
                      <a:pt x="35" y="689"/>
                    </a:lnTo>
                    <a:lnTo>
                      <a:pt x="39" y="693"/>
                    </a:lnTo>
                    <a:lnTo>
                      <a:pt x="42" y="694"/>
                    </a:lnTo>
                    <a:lnTo>
                      <a:pt x="45" y="695"/>
                    </a:lnTo>
                    <a:lnTo>
                      <a:pt x="53" y="696"/>
                    </a:lnTo>
                    <a:lnTo>
                      <a:pt x="57" y="697"/>
                    </a:lnTo>
                    <a:lnTo>
                      <a:pt x="59" y="698"/>
                    </a:lnTo>
                    <a:lnTo>
                      <a:pt x="59" y="698"/>
                    </a:lnTo>
                    <a:lnTo>
                      <a:pt x="71" y="715"/>
                    </a:lnTo>
                    <a:lnTo>
                      <a:pt x="82" y="733"/>
                    </a:lnTo>
                    <a:lnTo>
                      <a:pt x="102" y="771"/>
                    </a:lnTo>
                    <a:lnTo>
                      <a:pt x="102" y="771"/>
                    </a:lnTo>
                    <a:lnTo>
                      <a:pt x="105" y="774"/>
                    </a:lnTo>
                    <a:lnTo>
                      <a:pt x="108" y="777"/>
                    </a:lnTo>
                    <a:lnTo>
                      <a:pt x="115" y="781"/>
                    </a:lnTo>
                    <a:lnTo>
                      <a:pt x="122" y="785"/>
                    </a:lnTo>
                    <a:lnTo>
                      <a:pt x="127" y="789"/>
                    </a:lnTo>
                    <a:lnTo>
                      <a:pt x="127" y="789"/>
                    </a:lnTo>
                    <a:lnTo>
                      <a:pt x="142" y="804"/>
                    </a:lnTo>
                    <a:lnTo>
                      <a:pt x="156" y="818"/>
                    </a:lnTo>
                    <a:lnTo>
                      <a:pt x="185" y="846"/>
                    </a:lnTo>
                    <a:lnTo>
                      <a:pt x="185" y="846"/>
                    </a:lnTo>
                    <a:lnTo>
                      <a:pt x="190" y="851"/>
                    </a:lnTo>
                    <a:lnTo>
                      <a:pt x="196" y="855"/>
                    </a:lnTo>
                    <a:lnTo>
                      <a:pt x="201" y="859"/>
                    </a:lnTo>
                    <a:lnTo>
                      <a:pt x="208" y="861"/>
                    </a:lnTo>
                    <a:lnTo>
                      <a:pt x="214" y="863"/>
                    </a:lnTo>
                    <a:lnTo>
                      <a:pt x="221" y="864"/>
                    </a:lnTo>
                    <a:lnTo>
                      <a:pt x="226" y="865"/>
                    </a:lnTo>
                    <a:lnTo>
                      <a:pt x="233" y="864"/>
                    </a:lnTo>
                    <a:lnTo>
                      <a:pt x="233" y="864"/>
                    </a:lnTo>
                    <a:lnTo>
                      <a:pt x="246" y="864"/>
                    </a:lnTo>
                    <a:lnTo>
                      <a:pt x="257" y="864"/>
                    </a:lnTo>
                    <a:lnTo>
                      <a:pt x="266" y="865"/>
                    </a:lnTo>
                    <a:lnTo>
                      <a:pt x="274" y="868"/>
                    </a:lnTo>
                    <a:lnTo>
                      <a:pt x="289" y="872"/>
                    </a:lnTo>
                    <a:lnTo>
                      <a:pt x="300" y="877"/>
                    </a:lnTo>
                    <a:lnTo>
                      <a:pt x="306" y="878"/>
                    </a:lnTo>
                    <a:lnTo>
                      <a:pt x="312" y="879"/>
                    </a:lnTo>
                    <a:lnTo>
                      <a:pt x="318" y="879"/>
                    </a:lnTo>
                    <a:lnTo>
                      <a:pt x="325" y="879"/>
                    </a:lnTo>
                    <a:lnTo>
                      <a:pt x="332" y="877"/>
                    </a:lnTo>
                    <a:lnTo>
                      <a:pt x="341" y="872"/>
                    </a:lnTo>
                    <a:lnTo>
                      <a:pt x="350" y="867"/>
                    </a:lnTo>
                    <a:lnTo>
                      <a:pt x="362" y="860"/>
                    </a:lnTo>
                    <a:lnTo>
                      <a:pt x="362" y="860"/>
                    </a:lnTo>
                    <a:lnTo>
                      <a:pt x="370" y="856"/>
                    </a:lnTo>
                    <a:lnTo>
                      <a:pt x="386" y="851"/>
                    </a:lnTo>
                    <a:lnTo>
                      <a:pt x="423" y="838"/>
                    </a:lnTo>
                    <a:lnTo>
                      <a:pt x="441" y="832"/>
                    </a:lnTo>
                    <a:lnTo>
                      <a:pt x="453" y="827"/>
                    </a:lnTo>
                    <a:lnTo>
                      <a:pt x="456" y="824"/>
                    </a:lnTo>
                    <a:lnTo>
                      <a:pt x="456" y="823"/>
                    </a:lnTo>
                    <a:lnTo>
                      <a:pt x="454" y="822"/>
                    </a:lnTo>
                    <a:lnTo>
                      <a:pt x="449" y="822"/>
                    </a:lnTo>
                    <a:lnTo>
                      <a:pt x="488" y="816"/>
                    </a:lnTo>
                    <a:lnTo>
                      <a:pt x="488" y="816"/>
                    </a:lnTo>
                    <a:lnTo>
                      <a:pt x="490" y="830"/>
                    </a:lnTo>
                    <a:lnTo>
                      <a:pt x="492" y="840"/>
                    </a:lnTo>
                    <a:lnTo>
                      <a:pt x="496" y="847"/>
                    </a:lnTo>
                    <a:lnTo>
                      <a:pt x="500" y="852"/>
                    </a:lnTo>
                    <a:lnTo>
                      <a:pt x="505" y="854"/>
                    </a:lnTo>
                    <a:lnTo>
                      <a:pt x="512" y="856"/>
                    </a:lnTo>
                    <a:lnTo>
                      <a:pt x="531" y="861"/>
                    </a:lnTo>
                    <a:lnTo>
                      <a:pt x="531" y="861"/>
                    </a:lnTo>
                    <a:lnTo>
                      <a:pt x="532" y="862"/>
                    </a:lnTo>
                    <a:lnTo>
                      <a:pt x="535" y="864"/>
                    </a:lnTo>
                    <a:lnTo>
                      <a:pt x="537" y="871"/>
                    </a:lnTo>
                    <a:lnTo>
                      <a:pt x="539" y="880"/>
                    </a:lnTo>
                    <a:lnTo>
                      <a:pt x="541" y="884"/>
                    </a:lnTo>
                    <a:lnTo>
                      <a:pt x="544" y="886"/>
                    </a:lnTo>
                    <a:lnTo>
                      <a:pt x="544" y="886"/>
                    </a:lnTo>
                    <a:lnTo>
                      <a:pt x="547" y="889"/>
                    </a:lnTo>
                    <a:lnTo>
                      <a:pt x="552" y="893"/>
                    </a:lnTo>
                    <a:lnTo>
                      <a:pt x="563" y="896"/>
                    </a:lnTo>
                    <a:lnTo>
                      <a:pt x="573" y="898"/>
                    </a:lnTo>
                    <a:lnTo>
                      <a:pt x="586" y="899"/>
                    </a:lnTo>
                    <a:lnTo>
                      <a:pt x="586" y="899"/>
                    </a:lnTo>
                    <a:lnTo>
                      <a:pt x="589" y="902"/>
                    </a:lnTo>
                    <a:lnTo>
                      <a:pt x="593" y="904"/>
                    </a:lnTo>
                    <a:lnTo>
                      <a:pt x="597" y="912"/>
                    </a:lnTo>
                    <a:lnTo>
                      <a:pt x="603" y="921"/>
                    </a:lnTo>
                    <a:lnTo>
                      <a:pt x="606" y="925"/>
                    </a:lnTo>
                    <a:lnTo>
                      <a:pt x="611" y="928"/>
                    </a:lnTo>
                    <a:lnTo>
                      <a:pt x="611" y="928"/>
                    </a:lnTo>
                    <a:lnTo>
                      <a:pt x="614" y="929"/>
                    </a:lnTo>
                    <a:lnTo>
                      <a:pt x="618" y="929"/>
                    </a:lnTo>
                    <a:lnTo>
                      <a:pt x="621" y="927"/>
                    </a:lnTo>
                    <a:lnTo>
                      <a:pt x="623" y="925"/>
                    </a:lnTo>
                    <a:lnTo>
                      <a:pt x="629" y="919"/>
                    </a:lnTo>
                    <a:lnTo>
                      <a:pt x="631" y="918"/>
                    </a:lnTo>
                    <a:lnTo>
                      <a:pt x="635" y="919"/>
                    </a:lnTo>
                    <a:lnTo>
                      <a:pt x="635" y="919"/>
                    </a:lnTo>
                    <a:lnTo>
                      <a:pt x="641" y="923"/>
                    </a:lnTo>
                    <a:lnTo>
                      <a:pt x="647" y="928"/>
                    </a:lnTo>
                    <a:lnTo>
                      <a:pt x="653" y="934"/>
                    </a:lnTo>
                    <a:lnTo>
                      <a:pt x="657" y="940"/>
                    </a:lnTo>
                    <a:lnTo>
                      <a:pt x="661" y="947"/>
                    </a:lnTo>
                    <a:lnTo>
                      <a:pt x="664" y="954"/>
                    </a:lnTo>
                    <a:lnTo>
                      <a:pt x="665" y="961"/>
                    </a:lnTo>
                    <a:lnTo>
                      <a:pt x="666" y="968"/>
                    </a:lnTo>
                    <a:lnTo>
                      <a:pt x="666" y="968"/>
                    </a:lnTo>
                    <a:lnTo>
                      <a:pt x="665" y="976"/>
                    </a:lnTo>
                    <a:lnTo>
                      <a:pt x="662" y="983"/>
                    </a:lnTo>
                    <a:lnTo>
                      <a:pt x="658" y="988"/>
                    </a:lnTo>
                    <a:lnTo>
                      <a:pt x="654" y="995"/>
                    </a:lnTo>
                    <a:lnTo>
                      <a:pt x="644" y="1006"/>
                    </a:lnTo>
                    <a:lnTo>
                      <a:pt x="640" y="1013"/>
                    </a:lnTo>
                    <a:lnTo>
                      <a:pt x="639" y="1019"/>
                    </a:lnTo>
                    <a:lnTo>
                      <a:pt x="639" y="1019"/>
                    </a:lnTo>
                    <a:lnTo>
                      <a:pt x="638" y="1025"/>
                    </a:lnTo>
                    <a:lnTo>
                      <a:pt x="638" y="1029"/>
                    </a:lnTo>
                    <a:lnTo>
                      <a:pt x="640" y="1039"/>
                    </a:lnTo>
                    <a:lnTo>
                      <a:pt x="645" y="1048"/>
                    </a:lnTo>
                    <a:lnTo>
                      <a:pt x="651" y="1059"/>
                    </a:lnTo>
                    <a:lnTo>
                      <a:pt x="661" y="1077"/>
                    </a:lnTo>
                    <a:lnTo>
                      <a:pt x="665" y="1087"/>
                    </a:lnTo>
                    <a:lnTo>
                      <a:pt x="668" y="1099"/>
                    </a:lnTo>
                    <a:lnTo>
                      <a:pt x="668" y="1099"/>
                    </a:lnTo>
                    <a:lnTo>
                      <a:pt x="669" y="1103"/>
                    </a:lnTo>
                    <a:lnTo>
                      <a:pt x="672" y="1108"/>
                    </a:lnTo>
                    <a:lnTo>
                      <a:pt x="676" y="1112"/>
                    </a:lnTo>
                    <a:lnTo>
                      <a:pt x="680" y="1116"/>
                    </a:lnTo>
                    <a:lnTo>
                      <a:pt x="685" y="1118"/>
                    </a:lnTo>
                    <a:lnTo>
                      <a:pt x="690" y="1120"/>
                    </a:lnTo>
                    <a:lnTo>
                      <a:pt x="697" y="1120"/>
                    </a:lnTo>
                    <a:lnTo>
                      <a:pt x="703" y="1119"/>
                    </a:lnTo>
                    <a:lnTo>
                      <a:pt x="703" y="1119"/>
                    </a:lnTo>
                    <a:lnTo>
                      <a:pt x="705" y="1126"/>
                    </a:lnTo>
                    <a:lnTo>
                      <a:pt x="709" y="1133"/>
                    </a:lnTo>
                    <a:lnTo>
                      <a:pt x="718" y="1145"/>
                    </a:lnTo>
                    <a:lnTo>
                      <a:pt x="721" y="1151"/>
                    </a:lnTo>
                    <a:lnTo>
                      <a:pt x="723" y="1157"/>
                    </a:lnTo>
                    <a:lnTo>
                      <a:pt x="723" y="1160"/>
                    </a:lnTo>
                    <a:lnTo>
                      <a:pt x="722" y="1163"/>
                    </a:lnTo>
                    <a:lnTo>
                      <a:pt x="721" y="1167"/>
                    </a:lnTo>
                    <a:lnTo>
                      <a:pt x="718" y="1170"/>
                    </a:lnTo>
                    <a:lnTo>
                      <a:pt x="718" y="1170"/>
                    </a:lnTo>
                    <a:lnTo>
                      <a:pt x="724" y="1171"/>
                    </a:lnTo>
                    <a:lnTo>
                      <a:pt x="731" y="1174"/>
                    </a:lnTo>
                    <a:lnTo>
                      <a:pt x="736" y="1176"/>
                    </a:lnTo>
                    <a:lnTo>
                      <a:pt x="742" y="1178"/>
                    </a:lnTo>
                    <a:lnTo>
                      <a:pt x="749" y="1186"/>
                    </a:lnTo>
                    <a:lnTo>
                      <a:pt x="756" y="1195"/>
                    </a:lnTo>
                    <a:lnTo>
                      <a:pt x="761" y="1205"/>
                    </a:lnTo>
                    <a:lnTo>
                      <a:pt x="763" y="1217"/>
                    </a:lnTo>
                    <a:lnTo>
                      <a:pt x="764" y="1228"/>
                    </a:lnTo>
                    <a:lnTo>
                      <a:pt x="764" y="1241"/>
                    </a:lnTo>
                    <a:lnTo>
                      <a:pt x="764" y="1241"/>
                    </a:lnTo>
                    <a:lnTo>
                      <a:pt x="763" y="1246"/>
                    </a:lnTo>
                    <a:lnTo>
                      <a:pt x="761" y="1253"/>
                    </a:lnTo>
                    <a:lnTo>
                      <a:pt x="757" y="1260"/>
                    </a:lnTo>
                    <a:lnTo>
                      <a:pt x="756" y="1266"/>
                    </a:lnTo>
                    <a:lnTo>
                      <a:pt x="756" y="1266"/>
                    </a:lnTo>
                    <a:lnTo>
                      <a:pt x="753" y="1282"/>
                    </a:lnTo>
                    <a:lnTo>
                      <a:pt x="751" y="1296"/>
                    </a:lnTo>
                    <a:lnTo>
                      <a:pt x="743" y="1326"/>
                    </a:lnTo>
                    <a:lnTo>
                      <a:pt x="737" y="1354"/>
                    </a:lnTo>
                    <a:lnTo>
                      <a:pt x="736" y="1368"/>
                    </a:lnTo>
                    <a:lnTo>
                      <a:pt x="736" y="1382"/>
                    </a:lnTo>
                    <a:lnTo>
                      <a:pt x="736" y="1382"/>
                    </a:lnTo>
                    <a:lnTo>
                      <a:pt x="737" y="1395"/>
                    </a:lnTo>
                    <a:lnTo>
                      <a:pt x="738" y="1410"/>
                    </a:lnTo>
                    <a:lnTo>
                      <a:pt x="744" y="1440"/>
                    </a:lnTo>
                    <a:lnTo>
                      <a:pt x="751" y="1472"/>
                    </a:lnTo>
                    <a:lnTo>
                      <a:pt x="753" y="1487"/>
                    </a:lnTo>
                    <a:lnTo>
                      <a:pt x="754" y="1502"/>
                    </a:lnTo>
                    <a:lnTo>
                      <a:pt x="754" y="1502"/>
                    </a:lnTo>
                    <a:lnTo>
                      <a:pt x="755" y="1511"/>
                    </a:lnTo>
                    <a:lnTo>
                      <a:pt x="760" y="1519"/>
                    </a:lnTo>
                    <a:lnTo>
                      <a:pt x="764" y="1527"/>
                    </a:lnTo>
                    <a:lnTo>
                      <a:pt x="770" y="1534"/>
                    </a:lnTo>
                    <a:lnTo>
                      <a:pt x="777" y="1541"/>
                    </a:lnTo>
                    <a:lnTo>
                      <a:pt x="782" y="1548"/>
                    </a:lnTo>
                    <a:lnTo>
                      <a:pt x="786" y="1556"/>
                    </a:lnTo>
                    <a:lnTo>
                      <a:pt x="789" y="1564"/>
                    </a:lnTo>
                    <a:lnTo>
                      <a:pt x="789" y="1564"/>
                    </a:lnTo>
                    <a:lnTo>
                      <a:pt x="790" y="1574"/>
                    </a:lnTo>
                    <a:lnTo>
                      <a:pt x="790" y="1584"/>
                    </a:lnTo>
                    <a:lnTo>
                      <a:pt x="788" y="1606"/>
                    </a:lnTo>
                    <a:lnTo>
                      <a:pt x="788" y="1616"/>
                    </a:lnTo>
                    <a:lnTo>
                      <a:pt x="788" y="1625"/>
                    </a:lnTo>
                    <a:lnTo>
                      <a:pt x="790" y="1633"/>
                    </a:lnTo>
                    <a:lnTo>
                      <a:pt x="793" y="1636"/>
                    </a:lnTo>
                    <a:lnTo>
                      <a:pt x="795" y="1641"/>
                    </a:lnTo>
                    <a:lnTo>
                      <a:pt x="795" y="1641"/>
                    </a:lnTo>
                    <a:lnTo>
                      <a:pt x="812" y="1658"/>
                    </a:lnTo>
                    <a:lnTo>
                      <a:pt x="821" y="1667"/>
                    </a:lnTo>
                    <a:lnTo>
                      <a:pt x="829" y="1677"/>
                    </a:lnTo>
                    <a:lnTo>
                      <a:pt x="835" y="1687"/>
                    </a:lnTo>
                    <a:lnTo>
                      <a:pt x="839" y="1697"/>
                    </a:lnTo>
                    <a:lnTo>
                      <a:pt x="842" y="1702"/>
                    </a:lnTo>
                    <a:lnTo>
                      <a:pt x="842" y="1707"/>
                    </a:lnTo>
                    <a:lnTo>
                      <a:pt x="842" y="1713"/>
                    </a:lnTo>
                    <a:lnTo>
                      <a:pt x="840" y="1718"/>
                    </a:lnTo>
                    <a:lnTo>
                      <a:pt x="840" y="1718"/>
                    </a:lnTo>
                    <a:lnTo>
                      <a:pt x="837" y="1731"/>
                    </a:lnTo>
                    <a:lnTo>
                      <a:pt x="834" y="1745"/>
                    </a:lnTo>
                    <a:lnTo>
                      <a:pt x="832" y="1750"/>
                    </a:lnTo>
                    <a:lnTo>
                      <a:pt x="832" y="1757"/>
                    </a:lnTo>
                    <a:lnTo>
                      <a:pt x="835" y="1763"/>
                    </a:lnTo>
                    <a:lnTo>
                      <a:pt x="837" y="1768"/>
                    </a:lnTo>
                    <a:lnTo>
                      <a:pt x="837" y="1768"/>
                    </a:lnTo>
                    <a:lnTo>
                      <a:pt x="848" y="1784"/>
                    </a:lnTo>
                    <a:lnTo>
                      <a:pt x="858" y="1799"/>
                    </a:lnTo>
                    <a:lnTo>
                      <a:pt x="861" y="1808"/>
                    </a:lnTo>
                    <a:lnTo>
                      <a:pt x="864" y="1816"/>
                    </a:lnTo>
                    <a:lnTo>
                      <a:pt x="865" y="1825"/>
                    </a:lnTo>
                    <a:lnTo>
                      <a:pt x="867" y="1836"/>
                    </a:lnTo>
                    <a:lnTo>
                      <a:pt x="867" y="1836"/>
                    </a:lnTo>
                    <a:lnTo>
                      <a:pt x="867" y="1838"/>
                    </a:lnTo>
                    <a:lnTo>
                      <a:pt x="869" y="1840"/>
                    </a:lnTo>
                    <a:lnTo>
                      <a:pt x="875" y="1846"/>
                    </a:lnTo>
                    <a:lnTo>
                      <a:pt x="875" y="1846"/>
                    </a:lnTo>
                    <a:lnTo>
                      <a:pt x="872" y="1848"/>
                    </a:lnTo>
                    <a:lnTo>
                      <a:pt x="870" y="1850"/>
                    </a:lnTo>
                    <a:lnTo>
                      <a:pt x="869" y="1853"/>
                    </a:lnTo>
                    <a:lnTo>
                      <a:pt x="870" y="1855"/>
                    </a:lnTo>
                    <a:lnTo>
                      <a:pt x="870" y="1855"/>
                    </a:lnTo>
                    <a:lnTo>
                      <a:pt x="885" y="1875"/>
                    </a:lnTo>
                    <a:lnTo>
                      <a:pt x="893" y="1884"/>
                    </a:lnTo>
                    <a:lnTo>
                      <a:pt x="902" y="1892"/>
                    </a:lnTo>
                    <a:lnTo>
                      <a:pt x="911" y="1898"/>
                    </a:lnTo>
                    <a:lnTo>
                      <a:pt x="916" y="1900"/>
                    </a:lnTo>
                    <a:lnTo>
                      <a:pt x="920" y="1901"/>
                    </a:lnTo>
                    <a:lnTo>
                      <a:pt x="926" y="1901"/>
                    </a:lnTo>
                    <a:lnTo>
                      <a:pt x="930" y="1901"/>
                    </a:lnTo>
                    <a:lnTo>
                      <a:pt x="936" y="1900"/>
                    </a:lnTo>
                    <a:lnTo>
                      <a:pt x="942" y="1898"/>
                    </a:lnTo>
                    <a:lnTo>
                      <a:pt x="942" y="1898"/>
                    </a:lnTo>
                    <a:lnTo>
                      <a:pt x="950" y="1895"/>
                    </a:lnTo>
                    <a:lnTo>
                      <a:pt x="956" y="1892"/>
                    </a:lnTo>
                    <a:lnTo>
                      <a:pt x="971" y="1890"/>
                    </a:lnTo>
                    <a:lnTo>
                      <a:pt x="986" y="1888"/>
                    </a:lnTo>
                    <a:lnTo>
                      <a:pt x="1001" y="1887"/>
                    </a:lnTo>
                    <a:lnTo>
                      <a:pt x="1014" y="1886"/>
                    </a:lnTo>
                    <a:lnTo>
                      <a:pt x="1029" y="1883"/>
                    </a:lnTo>
                    <a:lnTo>
                      <a:pt x="1043" y="1879"/>
                    </a:lnTo>
                    <a:lnTo>
                      <a:pt x="1050" y="1875"/>
                    </a:lnTo>
                    <a:lnTo>
                      <a:pt x="1057" y="1871"/>
                    </a:lnTo>
                    <a:lnTo>
                      <a:pt x="1057" y="1871"/>
                    </a:lnTo>
                    <a:lnTo>
                      <a:pt x="1059" y="1870"/>
                    </a:lnTo>
                    <a:lnTo>
                      <a:pt x="1062" y="1868"/>
                    </a:lnTo>
                    <a:lnTo>
                      <a:pt x="1069" y="1870"/>
                    </a:lnTo>
                    <a:lnTo>
                      <a:pt x="1078" y="1871"/>
                    </a:lnTo>
                    <a:lnTo>
                      <a:pt x="1087" y="1874"/>
                    </a:lnTo>
                    <a:lnTo>
                      <a:pt x="1097" y="1876"/>
                    </a:lnTo>
                    <a:lnTo>
                      <a:pt x="1107" y="1879"/>
                    </a:lnTo>
                    <a:lnTo>
                      <a:pt x="1116" y="1880"/>
                    </a:lnTo>
                    <a:lnTo>
                      <a:pt x="1120" y="1879"/>
                    </a:lnTo>
                    <a:lnTo>
                      <a:pt x="1124" y="1878"/>
                    </a:lnTo>
                    <a:lnTo>
                      <a:pt x="1124" y="1878"/>
                    </a:lnTo>
                    <a:lnTo>
                      <a:pt x="1132" y="1873"/>
                    </a:lnTo>
                    <a:lnTo>
                      <a:pt x="1138" y="1866"/>
                    </a:lnTo>
                    <a:lnTo>
                      <a:pt x="1144" y="1857"/>
                    </a:lnTo>
                    <a:lnTo>
                      <a:pt x="1148" y="1847"/>
                    </a:lnTo>
                    <a:lnTo>
                      <a:pt x="1148" y="1847"/>
                    </a:lnTo>
                    <a:lnTo>
                      <a:pt x="1149" y="1842"/>
                    </a:lnTo>
                    <a:lnTo>
                      <a:pt x="1151" y="1840"/>
                    </a:lnTo>
                    <a:lnTo>
                      <a:pt x="1153" y="1838"/>
                    </a:lnTo>
                    <a:lnTo>
                      <a:pt x="1157" y="1836"/>
                    </a:lnTo>
                    <a:lnTo>
                      <a:pt x="1163" y="1833"/>
                    </a:lnTo>
                    <a:lnTo>
                      <a:pt x="1171" y="1831"/>
                    </a:lnTo>
                    <a:lnTo>
                      <a:pt x="1179" y="1828"/>
                    </a:lnTo>
                    <a:lnTo>
                      <a:pt x="1187" y="1824"/>
                    </a:lnTo>
                    <a:lnTo>
                      <a:pt x="1191" y="1822"/>
                    </a:lnTo>
                    <a:lnTo>
                      <a:pt x="1193" y="1818"/>
                    </a:lnTo>
                    <a:lnTo>
                      <a:pt x="1195" y="1815"/>
                    </a:lnTo>
                    <a:lnTo>
                      <a:pt x="1198" y="1810"/>
                    </a:lnTo>
                    <a:lnTo>
                      <a:pt x="1198" y="1810"/>
                    </a:lnTo>
                    <a:lnTo>
                      <a:pt x="1200" y="1801"/>
                    </a:lnTo>
                    <a:lnTo>
                      <a:pt x="1201" y="1792"/>
                    </a:lnTo>
                    <a:lnTo>
                      <a:pt x="1203" y="1783"/>
                    </a:lnTo>
                    <a:lnTo>
                      <a:pt x="1206" y="1776"/>
                    </a:lnTo>
                    <a:lnTo>
                      <a:pt x="1206" y="1776"/>
                    </a:lnTo>
                    <a:lnTo>
                      <a:pt x="1210" y="1768"/>
                    </a:lnTo>
                    <a:lnTo>
                      <a:pt x="1216" y="1760"/>
                    </a:lnTo>
                    <a:lnTo>
                      <a:pt x="1229" y="1746"/>
                    </a:lnTo>
                    <a:lnTo>
                      <a:pt x="1229" y="1746"/>
                    </a:lnTo>
                    <a:lnTo>
                      <a:pt x="1233" y="1741"/>
                    </a:lnTo>
                    <a:lnTo>
                      <a:pt x="1236" y="1737"/>
                    </a:lnTo>
                    <a:lnTo>
                      <a:pt x="1241" y="1724"/>
                    </a:lnTo>
                    <a:lnTo>
                      <a:pt x="1244" y="1712"/>
                    </a:lnTo>
                    <a:lnTo>
                      <a:pt x="1248" y="1698"/>
                    </a:lnTo>
                    <a:lnTo>
                      <a:pt x="1251" y="1684"/>
                    </a:lnTo>
                    <a:lnTo>
                      <a:pt x="1256" y="1672"/>
                    </a:lnTo>
                    <a:lnTo>
                      <a:pt x="1259" y="1666"/>
                    </a:lnTo>
                    <a:lnTo>
                      <a:pt x="1262" y="1660"/>
                    </a:lnTo>
                    <a:lnTo>
                      <a:pt x="1267" y="1656"/>
                    </a:lnTo>
                    <a:lnTo>
                      <a:pt x="1273" y="1651"/>
                    </a:lnTo>
                    <a:lnTo>
                      <a:pt x="1273" y="1651"/>
                    </a:lnTo>
                    <a:lnTo>
                      <a:pt x="1281" y="1647"/>
                    </a:lnTo>
                    <a:lnTo>
                      <a:pt x="1287" y="1643"/>
                    </a:lnTo>
                    <a:lnTo>
                      <a:pt x="1303" y="1638"/>
                    </a:lnTo>
                    <a:lnTo>
                      <a:pt x="1311" y="1634"/>
                    </a:lnTo>
                    <a:lnTo>
                      <a:pt x="1318" y="1630"/>
                    </a:lnTo>
                    <a:lnTo>
                      <a:pt x="1324" y="1624"/>
                    </a:lnTo>
                    <a:lnTo>
                      <a:pt x="1328" y="1617"/>
                    </a:lnTo>
                    <a:lnTo>
                      <a:pt x="1328" y="1617"/>
                    </a:lnTo>
                    <a:lnTo>
                      <a:pt x="1332" y="1610"/>
                    </a:lnTo>
                    <a:lnTo>
                      <a:pt x="1334" y="1604"/>
                    </a:lnTo>
                    <a:lnTo>
                      <a:pt x="1335" y="1597"/>
                    </a:lnTo>
                    <a:lnTo>
                      <a:pt x="1335" y="1590"/>
                    </a:lnTo>
                    <a:lnTo>
                      <a:pt x="1335" y="1576"/>
                    </a:lnTo>
                    <a:lnTo>
                      <a:pt x="1334" y="1561"/>
                    </a:lnTo>
                    <a:lnTo>
                      <a:pt x="1329" y="1532"/>
                    </a:lnTo>
                    <a:lnTo>
                      <a:pt x="1329" y="1517"/>
                    </a:lnTo>
                    <a:lnTo>
                      <a:pt x="1331" y="1502"/>
                    </a:lnTo>
                    <a:lnTo>
                      <a:pt x="1331" y="1502"/>
                    </a:lnTo>
                    <a:lnTo>
                      <a:pt x="1332" y="1495"/>
                    </a:lnTo>
                    <a:lnTo>
                      <a:pt x="1335" y="1490"/>
                    </a:lnTo>
                    <a:lnTo>
                      <a:pt x="1340" y="1484"/>
                    </a:lnTo>
                    <a:lnTo>
                      <a:pt x="1343" y="1478"/>
                    </a:lnTo>
                    <a:lnTo>
                      <a:pt x="1343" y="1478"/>
                    </a:lnTo>
                    <a:lnTo>
                      <a:pt x="1347" y="1473"/>
                    </a:lnTo>
                    <a:lnTo>
                      <a:pt x="1351" y="1468"/>
                    </a:lnTo>
                    <a:lnTo>
                      <a:pt x="1358" y="1465"/>
                    </a:lnTo>
                    <a:lnTo>
                      <a:pt x="1364" y="1460"/>
                    </a:lnTo>
                    <a:lnTo>
                      <a:pt x="1377" y="1452"/>
                    </a:lnTo>
                    <a:lnTo>
                      <a:pt x="1383" y="1448"/>
                    </a:lnTo>
                    <a:lnTo>
                      <a:pt x="1387" y="1441"/>
                    </a:lnTo>
                    <a:lnTo>
                      <a:pt x="1387" y="1441"/>
                    </a:lnTo>
                    <a:lnTo>
                      <a:pt x="1392" y="1434"/>
                    </a:lnTo>
                    <a:lnTo>
                      <a:pt x="1393" y="1426"/>
                    </a:lnTo>
                    <a:lnTo>
                      <a:pt x="1393" y="1417"/>
                    </a:lnTo>
                    <a:lnTo>
                      <a:pt x="1392" y="1409"/>
                    </a:lnTo>
                    <a:lnTo>
                      <a:pt x="1390" y="1393"/>
                    </a:lnTo>
                    <a:lnTo>
                      <a:pt x="1390" y="1385"/>
                    </a:lnTo>
                    <a:lnTo>
                      <a:pt x="1391" y="1377"/>
                    </a:lnTo>
                    <a:lnTo>
                      <a:pt x="1391" y="1377"/>
                    </a:lnTo>
                    <a:lnTo>
                      <a:pt x="1393" y="1370"/>
                    </a:lnTo>
                    <a:lnTo>
                      <a:pt x="1398" y="1365"/>
                    </a:lnTo>
                    <a:lnTo>
                      <a:pt x="1408" y="1356"/>
                    </a:lnTo>
                    <a:lnTo>
                      <a:pt x="1418" y="1345"/>
                    </a:lnTo>
                    <a:lnTo>
                      <a:pt x="1423" y="1341"/>
                    </a:lnTo>
                    <a:lnTo>
                      <a:pt x="1425" y="1335"/>
                    </a:lnTo>
                    <a:lnTo>
                      <a:pt x="1425" y="1335"/>
                    </a:lnTo>
                    <a:lnTo>
                      <a:pt x="1428" y="1319"/>
                    </a:lnTo>
                    <a:lnTo>
                      <a:pt x="1431" y="1302"/>
                    </a:lnTo>
                    <a:lnTo>
                      <a:pt x="1432" y="1285"/>
                    </a:lnTo>
                    <a:lnTo>
                      <a:pt x="1432" y="1269"/>
                    </a:lnTo>
                    <a:lnTo>
                      <a:pt x="1432" y="1252"/>
                    </a:lnTo>
                    <a:lnTo>
                      <a:pt x="1430" y="1235"/>
                    </a:lnTo>
                    <a:lnTo>
                      <a:pt x="1426" y="1201"/>
                    </a:lnTo>
                    <a:lnTo>
                      <a:pt x="1426" y="1201"/>
                    </a:lnTo>
                    <a:lnTo>
                      <a:pt x="1425" y="1193"/>
                    </a:lnTo>
                    <a:lnTo>
                      <a:pt x="1423" y="1185"/>
                    </a:lnTo>
                    <a:lnTo>
                      <a:pt x="1416" y="1171"/>
                    </a:lnTo>
                    <a:lnTo>
                      <a:pt x="1408" y="1158"/>
                    </a:lnTo>
                    <a:lnTo>
                      <a:pt x="1401" y="1144"/>
                    </a:lnTo>
                    <a:lnTo>
                      <a:pt x="1401" y="1144"/>
                    </a:lnTo>
                    <a:lnTo>
                      <a:pt x="1399" y="1138"/>
                    </a:lnTo>
                    <a:lnTo>
                      <a:pt x="1398" y="1132"/>
                    </a:lnTo>
                    <a:lnTo>
                      <a:pt x="1397" y="1127"/>
                    </a:lnTo>
                    <a:lnTo>
                      <a:pt x="1397" y="1121"/>
                    </a:lnTo>
                    <a:lnTo>
                      <a:pt x="1399" y="1110"/>
                    </a:lnTo>
                    <a:lnTo>
                      <a:pt x="1402" y="1100"/>
                    </a:lnTo>
                    <a:lnTo>
                      <a:pt x="1408" y="1089"/>
                    </a:lnTo>
                    <a:lnTo>
                      <a:pt x="1415" y="1079"/>
                    </a:lnTo>
                    <a:lnTo>
                      <a:pt x="1430" y="1060"/>
                    </a:lnTo>
                    <a:lnTo>
                      <a:pt x="1430" y="1060"/>
                    </a:lnTo>
                    <a:lnTo>
                      <a:pt x="1441" y="1046"/>
                    </a:lnTo>
                    <a:lnTo>
                      <a:pt x="1451" y="1030"/>
                    </a:lnTo>
                    <a:lnTo>
                      <a:pt x="1472" y="1000"/>
                    </a:lnTo>
                    <a:lnTo>
                      <a:pt x="1483" y="986"/>
                    </a:lnTo>
                    <a:lnTo>
                      <a:pt x="1496" y="973"/>
                    </a:lnTo>
                    <a:lnTo>
                      <a:pt x="1502" y="967"/>
                    </a:lnTo>
                    <a:lnTo>
                      <a:pt x="1509" y="962"/>
                    </a:lnTo>
                    <a:lnTo>
                      <a:pt x="1517" y="957"/>
                    </a:lnTo>
                    <a:lnTo>
                      <a:pt x="1526" y="953"/>
                    </a:lnTo>
                    <a:lnTo>
                      <a:pt x="1526" y="953"/>
                    </a:lnTo>
                    <a:lnTo>
                      <a:pt x="1525" y="948"/>
                    </a:lnTo>
                    <a:lnTo>
                      <a:pt x="1525" y="944"/>
                    </a:lnTo>
                    <a:lnTo>
                      <a:pt x="1526" y="940"/>
                    </a:lnTo>
                    <a:lnTo>
                      <a:pt x="1530" y="936"/>
                    </a:lnTo>
                    <a:lnTo>
                      <a:pt x="1535" y="930"/>
                    </a:lnTo>
                    <a:lnTo>
                      <a:pt x="1539" y="926"/>
                    </a:lnTo>
                    <a:lnTo>
                      <a:pt x="1539" y="926"/>
                    </a:lnTo>
                    <a:lnTo>
                      <a:pt x="1551" y="913"/>
                    </a:lnTo>
                    <a:lnTo>
                      <a:pt x="1565" y="902"/>
                    </a:lnTo>
                    <a:lnTo>
                      <a:pt x="1593" y="880"/>
                    </a:lnTo>
                    <a:lnTo>
                      <a:pt x="1607" y="869"/>
                    </a:lnTo>
                    <a:lnTo>
                      <a:pt x="1620" y="857"/>
                    </a:lnTo>
                    <a:lnTo>
                      <a:pt x="1631" y="845"/>
                    </a:lnTo>
                    <a:lnTo>
                      <a:pt x="1635" y="837"/>
                    </a:lnTo>
                    <a:lnTo>
                      <a:pt x="1639" y="830"/>
                    </a:lnTo>
                    <a:lnTo>
                      <a:pt x="1639" y="830"/>
                    </a:lnTo>
                    <a:lnTo>
                      <a:pt x="1645" y="821"/>
                    </a:lnTo>
                    <a:lnTo>
                      <a:pt x="1650" y="813"/>
                    </a:lnTo>
                    <a:lnTo>
                      <a:pt x="1663" y="798"/>
                    </a:lnTo>
                    <a:lnTo>
                      <a:pt x="1670" y="791"/>
                    </a:lnTo>
                    <a:lnTo>
                      <a:pt x="1675" y="783"/>
                    </a:lnTo>
                    <a:lnTo>
                      <a:pt x="1680" y="776"/>
                    </a:lnTo>
                    <a:lnTo>
                      <a:pt x="1683" y="766"/>
                    </a:lnTo>
                    <a:lnTo>
                      <a:pt x="1683" y="766"/>
                    </a:lnTo>
                    <a:lnTo>
                      <a:pt x="1680" y="766"/>
                    </a:lnTo>
                    <a:lnTo>
                      <a:pt x="1676" y="766"/>
                    </a:lnTo>
                    <a:lnTo>
                      <a:pt x="1675" y="764"/>
                    </a:lnTo>
                    <a:lnTo>
                      <a:pt x="1674" y="762"/>
                    </a:lnTo>
                    <a:lnTo>
                      <a:pt x="1674" y="762"/>
                    </a:lnTo>
                    <a:lnTo>
                      <a:pt x="1673" y="754"/>
                    </a:lnTo>
                    <a:lnTo>
                      <a:pt x="1673" y="747"/>
                    </a:lnTo>
                    <a:lnTo>
                      <a:pt x="1675" y="741"/>
                    </a:lnTo>
                    <a:lnTo>
                      <a:pt x="1679" y="735"/>
                    </a:lnTo>
                    <a:lnTo>
                      <a:pt x="1684" y="723"/>
                    </a:lnTo>
                    <a:lnTo>
                      <a:pt x="1688" y="716"/>
                    </a:lnTo>
                    <a:lnTo>
                      <a:pt x="1690" y="711"/>
                    </a:lnTo>
                    <a:lnTo>
                      <a:pt x="1690" y="711"/>
                    </a:lnTo>
                    <a:lnTo>
                      <a:pt x="1692" y="702"/>
                    </a:lnTo>
                    <a:lnTo>
                      <a:pt x="1693" y="693"/>
                    </a:lnTo>
                    <a:lnTo>
                      <a:pt x="1693" y="673"/>
                    </a:lnTo>
                    <a:lnTo>
                      <a:pt x="1693" y="655"/>
                    </a:lnTo>
                    <a:lnTo>
                      <a:pt x="1693" y="645"/>
                    </a:lnTo>
                    <a:lnTo>
                      <a:pt x="1693" y="636"/>
                    </a:lnTo>
                    <a:lnTo>
                      <a:pt x="1693" y="636"/>
                    </a:lnTo>
                    <a:lnTo>
                      <a:pt x="1674" y="637"/>
                    </a:lnTo>
                    <a:lnTo>
                      <a:pt x="1664" y="637"/>
                    </a:lnTo>
                    <a:lnTo>
                      <a:pt x="1654" y="639"/>
                    </a:lnTo>
                    <a:lnTo>
                      <a:pt x="1654" y="639"/>
                    </a:lnTo>
                    <a:lnTo>
                      <a:pt x="1640" y="644"/>
                    </a:lnTo>
                    <a:lnTo>
                      <a:pt x="1629" y="649"/>
                    </a:lnTo>
                    <a:lnTo>
                      <a:pt x="1606" y="663"/>
                    </a:lnTo>
                    <a:lnTo>
                      <a:pt x="1596" y="669"/>
                    </a:lnTo>
                    <a:lnTo>
                      <a:pt x="1584" y="673"/>
                    </a:lnTo>
                    <a:lnTo>
                      <a:pt x="1573" y="677"/>
                    </a:lnTo>
                    <a:lnTo>
                      <a:pt x="1567" y="678"/>
                    </a:lnTo>
                    <a:lnTo>
                      <a:pt x="1560" y="677"/>
                    </a:lnTo>
                    <a:lnTo>
                      <a:pt x="1560" y="677"/>
                    </a:lnTo>
                    <a:lnTo>
                      <a:pt x="1548" y="675"/>
                    </a:lnTo>
                    <a:lnTo>
                      <a:pt x="1533" y="673"/>
                    </a:lnTo>
                    <a:lnTo>
                      <a:pt x="1518" y="670"/>
                    </a:lnTo>
                    <a:lnTo>
                      <a:pt x="1505" y="665"/>
                    </a:lnTo>
                    <a:lnTo>
                      <a:pt x="1498" y="662"/>
                    </a:lnTo>
                    <a:lnTo>
                      <a:pt x="1492" y="658"/>
                    </a:lnTo>
                    <a:lnTo>
                      <a:pt x="1488" y="654"/>
                    </a:lnTo>
                    <a:lnTo>
                      <a:pt x="1483" y="648"/>
                    </a:lnTo>
                    <a:lnTo>
                      <a:pt x="1480" y="642"/>
                    </a:lnTo>
                    <a:lnTo>
                      <a:pt x="1477" y="636"/>
                    </a:lnTo>
                    <a:lnTo>
                      <a:pt x="1476" y="629"/>
                    </a:lnTo>
                    <a:lnTo>
                      <a:pt x="1477" y="621"/>
                    </a:lnTo>
                    <a:lnTo>
                      <a:pt x="1477" y="621"/>
                    </a:lnTo>
                    <a:lnTo>
                      <a:pt x="1473" y="621"/>
                    </a:lnTo>
                    <a:lnTo>
                      <a:pt x="1468" y="621"/>
                    </a:lnTo>
                    <a:lnTo>
                      <a:pt x="1464" y="620"/>
                    </a:lnTo>
                    <a:lnTo>
                      <a:pt x="1460" y="619"/>
                    </a:lnTo>
                    <a:lnTo>
                      <a:pt x="1453" y="614"/>
                    </a:lnTo>
                    <a:lnTo>
                      <a:pt x="1448" y="608"/>
                    </a:lnTo>
                    <a:lnTo>
                      <a:pt x="1442" y="600"/>
                    </a:lnTo>
                    <a:lnTo>
                      <a:pt x="1439" y="592"/>
                    </a:lnTo>
                    <a:lnTo>
                      <a:pt x="1431" y="575"/>
                    </a:lnTo>
                    <a:lnTo>
                      <a:pt x="1431" y="575"/>
                    </a:lnTo>
                    <a:lnTo>
                      <a:pt x="1428" y="571"/>
                    </a:lnTo>
                    <a:lnTo>
                      <a:pt x="1424" y="567"/>
                    </a:lnTo>
                    <a:lnTo>
                      <a:pt x="1415" y="559"/>
                    </a:lnTo>
                    <a:lnTo>
                      <a:pt x="1409" y="556"/>
                    </a:lnTo>
                    <a:lnTo>
                      <a:pt x="1405" y="551"/>
                    </a:lnTo>
                    <a:lnTo>
                      <a:pt x="1401" y="546"/>
                    </a:lnTo>
                    <a:lnTo>
                      <a:pt x="1399" y="540"/>
                    </a:lnTo>
                    <a:lnTo>
                      <a:pt x="1399" y="540"/>
                    </a:lnTo>
                    <a:lnTo>
                      <a:pt x="1405" y="540"/>
                    </a:lnTo>
                    <a:lnTo>
                      <a:pt x="1405" y="540"/>
                    </a:lnTo>
                    <a:lnTo>
                      <a:pt x="1403" y="538"/>
                    </a:lnTo>
                    <a:lnTo>
                      <a:pt x="1403" y="534"/>
                    </a:lnTo>
                    <a:lnTo>
                      <a:pt x="1403" y="534"/>
                    </a:lnTo>
                    <a:lnTo>
                      <a:pt x="1403" y="536"/>
                    </a:lnTo>
                    <a:lnTo>
                      <a:pt x="1402" y="536"/>
                    </a:lnTo>
                    <a:lnTo>
                      <a:pt x="1401" y="532"/>
                    </a:lnTo>
                    <a:lnTo>
                      <a:pt x="1397" y="520"/>
                    </a:lnTo>
                    <a:lnTo>
                      <a:pt x="1393" y="501"/>
                    </a:lnTo>
                    <a:lnTo>
                      <a:pt x="1392" y="492"/>
                    </a:lnTo>
                    <a:lnTo>
                      <a:pt x="1392" y="484"/>
                    </a:lnTo>
                    <a:lnTo>
                      <a:pt x="1392" y="484"/>
                    </a:lnTo>
                    <a:lnTo>
                      <a:pt x="1392" y="482"/>
                    </a:lnTo>
                    <a:lnTo>
                      <a:pt x="1391" y="481"/>
                    </a:lnTo>
                    <a:lnTo>
                      <a:pt x="1387" y="480"/>
                    </a:lnTo>
                    <a:lnTo>
                      <a:pt x="1383" y="479"/>
                    </a:lnTo>
                    <a:lnTo>
                      <a:pt x="1381" y="478"/>
                    </a:lnTo>
                    <a:lnTo>
                      <a:pt x="1381" y="478"/>
                    </a:lnTo>
                    <a:lnTo>
                      <a:pt x="1374" y="466"/>
                    </a:lnTo>
                    <a:lnTo>
                      <a:pt x="1367" y="453"/>
                    </a:lnTo>
                    <a:lnTo>
                      <a:pt x="1361" y="440"/>
                    </a:lnTo>
                    <a:lnTo>
                      <a:pt x="1357" y="426"/>
                    </a:lnTo>
                    <a:lnTo>
                      <a:pt x="1340" y="375"/>
                    </a:lnTo>
                    <a:lnTo>
                      <a:pt x="1340" y="375"/>
                    </a:lnTo>
                    <a:lnTo>
                      <a:pt x="1337" y="371"/>
                    </a:lnTo>
                    <a:lnTo>
                      <a:pt x="1335" y="366"/>
                    </a:lnTo>
                    <a:lnTo>
                      <a:pt x="1327" y="357"/>
                    </a:lnTo>
                    <a:lnTo>
                      <a:pt x="1318" y="349"/>
                    </a:lnTo>
                    <a:lnTo>
                      <a:pt x="1309" y="340"/>
                    </a:lnTo>
                    <a:lnTo>
                      <a:pt x="1299" y="332"/>
                    </a:lnTo>
                    <a:lnTo>
                      <a:pt x="1291" y="324"/>
                    </a:lnTo>
                    <a:lnTo>
                      <a:pt x="1285" y="316"/>
                    </a:lnTo>
                    <a:lnTo>
                      <a:pt x="1284" y="311"/>
                    </a:lnTo>
                    <a:lnTo>
                      <a:pt x="1283" y="307"/>
                    </a:lnTo>
                    <a:lnTo>
                      <a:pt x="1283" y="307"/>
                    </a:lnTo>
                    <a:lnTo>
                      <a:pt x="1282" y="291"/>
                    </a:lnTo>
                    <a:lnTo>
                      <a:pt x="1278" y="274"/>
                    </a:lnTo>
                    <a:lnTo>
                      <a:pt x="1276" y="255"/>
                    </a:lnTo>
                    <a:lnTo>
                      <a:pt x="1275" y="246"/>
                    </a:lnTo>
                    <a:lnTo>
                      <a:pt x="1276" y="238"/>
                    </a:lnTo>
                    <a:lnTo>
                      <a:pt x="1276" y="238"/>
                    </a:lnTo>
                    <a:lnTo>
                      <a:pt x="1278" y="233"/>
                    </a:lnTo>
                    <a:lnTo>
                      <a:pt x="1282" y="230"/>
                    </a:lnTo>
                    <a:lnTo>
                      <a:pt x="1286" y="227"/>
                    </a:lnTo>
                    <a:lnTo>
                      <a:pt x="1292" y="226"/>
                    </a:lnTo>
                    <a:lnTo>
                      <a:pt x="1292" y="226"/>
                    </a:lnTo>
                    <a:lnTo>
                      <a:pt x="1251" y="159"/>
                    </a:lnTo>
                    <a:lnTo>
                      <a:pt x="1251" y="159"/>
                    </a:lnTo>
                    <a:lnTo>
                      <a:pt x="1245" y="159"/>
                    </a:lnTo>
                    <a:lnTo>
                      <a:pt x="1239" y="159"/>
                    </a:lnTo>
                    <a:lnTo>
                      <a:pt x="1226" y="156"/>
                    </a:lnTo>
                    <a:lnTo>
                      <a:pt x="1215" y="155"/>
                    </a:lnTo>
                    <a:lnTo>
                      <a:pt x="1210" y="155"/>
                    </a:lnTo>
                    <a:lnTo>
                      <a:pt x="1206" y="156"/>
                    </a:lnTo>
                    <a:lnTo>
                      <a:pt x="1206" y="15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0" name="Group 220">
              <a:extLst>
                <a:ext uri="{FF2B5EF4-FFF2-40B4-BE49-F238E27FC236}">
                  <a16:creationId xmlns:a16="http://schemas.microsoft.com/office/drawing/2014/main" xmlns="" id="{44490389-0671-4FBE-8E7A-B568C0316EB6}"/>
                </a:ext>
              </a:extLst>
            </p:cNvPr>
            <p:cNvGrpSpPr/>
            <p:nvPr/>
          </p:nvGrpSpPr>
          <p:grpSpPr>
            <a:xfrm>
              <a:off x="6594318" y="2504512"/>
              <a:ext cx="2476947" cy="1545381"/>
              <a:chOff x="2030106" y="2702975"/>
              <a:chExt cx="2181477" cy="1361076"/>
            </a:xfrm>
            <a:grpFill/>
          </p:grpSpPr>
          <p:sp>
            <p:nvSpPr>
              <p:cNvPr id="84" name="Freeform: Shape 264">
                <a:extLst>
                  <a:ext uri="{FF2B5EF4-FFF2-40B4-BE49-F238E27FC236}">
                    <a16:creationId xmlns:a16="http://schemas.microsoft.com/office/drawing/2014/main" xmlns="" id="{684710F3-5F54-4E2D-8A1D-B99B854859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5222" y="2921039"/>
                <a:ext cx="106361" cy="92076"/>
              </a:xfrm>
              <a:custGeom>
                <a:avLst/>
                <a:gdLst>
                  <a:gd name="T0" fmla="*/ 2 w 134"/>
                  <a:gd name="T1" fmla="*/ 67 h 115"/>
                  <a:gd name="T2" fmla="*/ 2 w 134"/>
                  <a:gd name="T3" fmla="*/ 67 h 115"/>
                  <a:gd name="T4" fmla="*/ 7 w 134"/>
                  <a:gd name="T5" fmla="*/ 79 h 115"/>
                  <a:gd name="T6" fmla="*/ 11 w 134"/>
                  <a:gd name="T7" fmla="*/ 91 h 115"/>
                  <a:gd name="T8" fmla="*/ 12 w 134"/>
                  <a:gd name="T9" fmla="*/ 102 h 115"/>
                  <a:gd name="T10" fmla="*/ 12 w 134"/>
                  <a:gd name="T11" fmla="*/ 115 h 115"/>
                  <a:gd name="T12" fmla="*/ 12 w 134"/>
                  <a:gd name="T13" fmla="*/ 115 h 115"/>
                  <a:gd name="T14" fmla="*/ 18 w 134"/>
                  <a:gd name="T15" fmla="*/ 113 h 115"/>
                  <a:gd name="T16" fmla="*/ 23 w 134"/>
                  <a:gd name="T17" fmla="*/ 112 h 115"/>
                  <a:gd name="T18" fmla="*/ 26 w 134"/>
                  <a:gd name="T19" fmla="*/ 110 h 115"/>
                  <a:gd name="T20" fmla="*/ 28 w 134"/>
                  <a:gd name="T21" fmla="*/ 107 h 115"/>
                  <a:gd name="T22" fmla="*/ 33 w 134"/>
                  <a:gd name="T23" fmla="*/ 101 h 115"/>
                  <a:gd name="T24" fmla="*/ 35 w 134"/>
                  <a:gd name="T25" fmla="*/ 94 h 115"/>
                  <a:gd name="T26" fmla="*/ 37 w 134"/>
                  <a:gd name="T27" fmla="*/ 77 h 115"/>
                  <a:gd name="T28" fmla="*/ 39 w 134"/>
                  <a:gd name="T29" fmla="*/ 68 h 115"/>
                  <a:gd name="T30" fmla="*/ 42 w 134"/>
                  <a:gd name="T31" fmla="*/ 59 h 115"/>
                  <a:gd name="T32" fmla="*/ 42 w 134"/>
                  <a:gd name="T33" fmla="*/ 59 h 115"/>
                  <a:gd name="T34" fmla="*/ 57 w 134"/>
                  <a:gd name="T35" fmla="*/ 70 h 115"/>
                  <a:gd name="T36" fmla="*/ 65 w 134"/>
                  <a:gd name="T37" fmla="*/ 75 h 115"/>
                  <a:gd name="T38" fmla="*/ 72 w 134"/>
                  <a:gd name="T39" fmla="*/ 79 h 115"/>
                  <a:gd name="T40" fmla="*/ 80 w 134"/>
                  <a:gd name="T41" fmla="*/ 84 h 115"/>
                  <a:gd name="T42" fmla="*/ 88 w 134"/>
                  <a:gd name="T43" fmla="*/ 85 h 115"/>
                  <a:gd name="T44" fmla="*/ 97 w 134"/>
                  <a:gd name="T45" fmla="*/ 85 h 115"/>
                  <a:gd name="T46" fmla="*/ 105 w 134"/>
                  <a:gd name="T47" fmla="*/ 83 h 115"/>
                  <a:gd name="T48" fmla="*/ 105 w 134"/>
                  <a:gd name="T49" fmla="*/ 83 h 115"/>
                  <a:gd name="T50" fmla="*/ 113 w 134"/>
                  <a:gd name="T51" fmla="*/ 78 h 115"/>
                  <a:gd name="T52" fmla="*/ 121 w 134"/>
                  <a:gd name="T53" fmla="*/ 71 h 115"/>
                  <a:gd name="T54" fmla="*/ 126 w 134"/>
                  <a:gd name="T55" fmla="*/ 65 h 115"/>
                  <a:gd name="T56" fmla="*/ 131 w 134"/>
                  <a:gd name="T57" fmla="*/ 57 h 115"/>
                  <a:gd name="T58" fmla="*/ 134 w 134"/>
                  <a:gd name="T59" fmla="*/ 48 h 115"/>
                  <a:gd name="T60" fmla="*/ 134 w 134"/>
                  <a:gd name="T61" fmla="*/ 38 h 115"/>
                  <a:gd name="T62" fmla="*/ 133 w 134"/>
                  <a:gd name="T63" fmla="*/ 34 h 115"/>
                  <a:gd name="T64" fmla="*/ 132 w 134"/>
                  <a:gd name="T65" fmla="*/ 29 h 115"/>
                  <a:gd name="T66" fmla="*/ 130 w 134"/>
                  <a:gd name="T67" fmla="*/ 25 h 115"/>
                  <a:gd name="T68" fmla="*/ 127 w 134"/>
                  <a:gd name="T69" fmla="*/ 21 h 115"/>
                  <a:gd name="T70" fmla="*/ 127 w 134"/>
                  <a:gd name="T71" fmla="*/ 21 h 115"/>
                  <a:gd name="T72" fmla="*/ 122 w 134"/>
                  <a:gd name="T73" fmla="*/ 17 h 115"/>
                  <a:gd name="T74" fmla="*/ 116 w 134"/>
                  <a:gd name="T75" fmla="*/ 13 h 115"/>
                  <a:gd name="T76" fmla="*/ 108 w 134"/>
                  <a:gd name="T77" fmla="*/ 12 h 115"/>
                  <a:gd name="T78" fmla="*/ 100 w 134"/>
                  <a:gd name="T79" fmla="*/ 11 h 115"/>
                  <a:gd name="T80" fmla="*/ 92 w 134"/>
                  <a:gd name="T81" fmla="*/ 10 h 115"/>
                  <a:gd name="T82" fmla="*/ 84 w 134"/>
                  <a:gd name="T83" fmla="*/ 9 h 115"/>
                  <a:gd name="T84" fmla="*/ 77 w 134"/>
                  <a:gd name="T85" fmla="*/ 5 h 115"/>
                  <a:gd name="T86" fmla="*/ 70 w 134"/>
                  <a:gd name="T87" fmla="*/ 0 h 115"/>
                  <a:gd name="T88" fmla="*/ 70 w 134"/>
                  <a:gd name="T89" fmla="*/ 0 h 115"/>
                  <a:gd name="T90" fmla="*/ 68 w 134"/>
                  <a:gd name="T91" fmla="*/ 0 h 115"/>
                  <a:gd name="T92" fmla="*/ 65 w 134"/>
                  <a:gd name="T93" fmla="*/ 1 h 115"/>
                  <a:gd name="T94" fmla="*/ 57 w 134"/>
                  <a:gd name="T95" fmla="*/ 4 h 115"/>
                  <a:gd name="T96" fmla="*/ 57 w 134"/>
                  <a:gd name="T97" fmla="*/ 4 h 115"/>
                  <a:gd name="T98" fmla="*/ 36 w 134"/>
                  <a:gd name="T99" fmla="*/ 18 h 115"/>
                  <a:gd name="T100" fmla="*/ 26 w 134"/>
                  <a:gd name="T101" fmla="*/ 26 h 115"/>
                  <a:gd name="T102" fmla="*/ 16 w 134"/>
                  <a:gd name="T103" fmla="*/ 34 h 115"/>
                  <a:gd name="T104" fmla="*/ 8 w 134"/>
                  <a:gd name="T105" fmla="*/ 42 h 115"/>
                  <a:gd name="T106" fmla="*/ 2 w 134"/>
                  <a:gd name="T107" fmla="*/ 50 h 115"/>
                  <a:gd name="T108" fmla="*/ 1 w 134"/>
                  <a:gd name="T109" fmla="*/ 54 h 115"/>
                  <a:gd name="T110" fmla="*/ 0 w 134"/>
                  <a:gd name="T111" fmla="*/ 59 h 115"/>
                  <a:gd name="T112" fmla="*/ 0 w 134"/>
                  <a:gd name="T113" fmla="*/ 63 h 115"/>
                  <a:gd name="T114" fmla="*/ 2 w 134"/>
                  <a:gd name="T115" fmla="*/ 67 h 115"/>
                  <a:gd name="T116" fmla="*/ 2 w 134"/>
                  <a:gd name="T117" fmla="*/ 67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4" h="115">
                    <a:moveTo>
                      <a:pt x="2" y="67"/>
                    </a:moveTo>
                    <a:lnTo>
                      <a:pt x="2" y="67"/>
                    </a:lnTo>
                    <a:lnTo>
                      <a:pt x="7" y="79"/>
                    </a:lnTo>
                    <a:lnTo>
                      <a:pt x="11" y="91"/>
                    </a:lnTo>
                    <a:lnTo>
                      <a:pt x="12" y="102"/>
                    </a:lnTo>
                    <a:lnTo>
                      <a:pt x="12" y="115"/>
                    </a:lnTo>
                    <a:lnTo>
                      <a:pt x="12" y="115"/>
                    </a:lnTo>
                    <a:lnTo>
                      <a:pt x="18" y="113"/>
                    </a:lnTo>
                    <a:lnTo>
                      <a:pt x="23" y="112"/>
                    </a:lnTo>
                    <a:lnTo>
                      <a:pt x="26" y="110"/>
                    </a:lnTo>
                    <a:lnTo>
                      <a:pt x="28" y="107"/>
                    </a:lnTo>
                    <a:lnTo>
                      <a:pt x="33" y="101"/>
                    </a:lnTo>
                    <a:lnTo>
                      <a:pt x="35" y="94"/>
                    </a:lnTo>
                    <a:lnTo>
                      <a:pt x="37" y="77"/>
                    </a:lnTo>
                    <a:lnTo>
                      <a:pt x="39" y="68"/>
                    </a:lnTo>
                    <a:lnTo>
                      <a:pt x="42" y="59"/>
                    </a:lnTo>
                    <a:lnTo>
                      <a:pt x="42" y="59"/>
                    </a:lnTo>
                    <a:lnTo>
                      <a:pt x="57" y="70"/>
                    </a:lnTo>
                    <a:lnTo>
                      <a:pt x="65" y="75"/>
                    </a:lnTo>
                    <a:lnTo>
                      <a:pt x="72" y="79"/>
                    </a:lnTo>
                    <a:lnTo>
                      <a:pt x="80" y="84"/>
                    </a:lnTo>
                    <a:lnTo>
                      <a:pt x="88" y="85"/>
                    </a:lnTo>
                    <a:lnTo>
                      <a:pt x="97" y="85"/>
                    </a:lnTo>
                    <a:lnTo>
                      <a:pt x="105" y="83"/>
                    </a:lnTo>
                    <a:lnTo>
                      <a:pt x="105" y="83"/>
                    </a:lnTo>
                    <a:lnTo>
                      <a:pt x="113" y="78"/>
                    </a:lnTo>
                    <a:lnTo>
                      <a:pt x="121" y="71"/>
                    </a:lnTo>
                    <a:lnTo>
                      <a:pt x="126" y="65"/>
                    </a:lnTo>
                    <a:lnTo>
                      <a:pt x="131" y="57"/>
                    </a:lnTo>
                    <a:lnTo>
                      <a:pt x="134" y="48"/>
                    </a:lnTo>
                    <a:lnTo>
                      <a:pt x="134" y="38"/>
                    </a:lnTo>
                    <a:lnTo>
                      <a:pt x="133" y="34"/>
                    </a:lnTo>
                    <a:lnTo>
                      <a:pt x="132" y="29"/>
                    </a:lnTo>
                    <a:lnTo>
                      <a:pt x="130" y="25"/>
                    </a:lnTo>
                    <a:lnTo>
                      <a:pt x="127" y="21"/>
                    </a:lnTo>
                    <a:lnTo>
                      <a:pt x="127" y="21"/>
                    </a:lnTo>
                    <a:lnTo>
                      <a:pt x="122" y="17"/>
                    </a:lnTo>
                    <a:lnTo>
                      <a:pt x="116" y="13"/>
                    </a:lnTo>
                    <a:lnTo>
                      <a:pt x="108" y="12"/>
                    </a:lnTo>
                    <a:lnTo>
                      <a:pt x="100" y="11"/>
                    </a:lnTo>
                    <a:lnTo>
                      <a:pt x="92" y="10"/>
                    </a:lnTo>
                    <a:lnTo>
                      <a:pt x="84" y="9"/>
                    </a:lnTo>
                    <a:lnTo>
                      <a:pt x="77" y="5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5" y="1"/>
                    </a:lnTo>
                    <a:lnTo>
                      <a:pt x="57" y="4"/>
                    </a:lnTo>
                    <a:lnTo>
                      <a:pt x="57" y="4"/>
                    </a:lnTo>
                    <a:lnTo>
                      <a:pt x="36" y="18"/>
                    </a:lnTo>
                    <a:lnTo>
                      <a:pt x="26" y="26"/>
                    </a:lnTo>
                    <a:lnTo>
                      <a:pt x="16" y="34"/>
                    </a:lnTo>
                    <a:lnTo>
                      <a:pt x="8" y="42"/>
                    </a:lnTo>
                    <a:lnTo>
                      <a:pt x="2" y="50"/>
                    </a:lnTo>
                    <a:lnTo>
                      <a:pt x="1" y="54"/>
                    </a:lnTo>
                    <a:lnTo>
                      <a:pt x="0" y="59"/>
                    </a:lnTo>
                    <a:lnTo>
                      <a:pt x="0" y="63"/>
                    </a:lnTo>
                    <a:lnTo>
                      <a:pt x="2" y="67"/>
                    </a:lnTo>
                    <a:lnTo>
                      <a:pt x="2" y="6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: Shape 265">
                <a:extLst>
                  <a:ext uri="{FF2B5EF4-FFF2-40B4-BE49-F238E27FC236}">
                    <a16:creationId xmlns:a16="http://schemas.microsoft.com/office/drawing/2014/main" xmlns="" id="{9D36E9BF-97C6-4ECA-911C-77E2BCFA7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0598" y="3030579"/>
                <a:ext cx="223835" cy="192090"/>
              </a:xfrm>
              <a:custGeom>
                <a:avLst/>
                <a:gdLst>
                  <a:gd name="T0" fmla="*/ 102 w 284"/>
                  <a:gd name="T1" fmla="*/ 137 h 242"/>
                  <a:gd name="T2" fmla="*/ 73 w 284"/>
                  <a:gd name="T3" fmla="*/ 133 h 242"/>
                  <a:gd name="T4" fmla="*/ 47 w 284"/>
                  <a:gd name="T5" fmla="*/ 138 h 242"/>
                  <a:gd name="T6" fmla="*/ 33 w 284"/>
                  <a:gd name="T7" fmla="*/ 147 h 242"/>
                  <a:gd name="T8" fmla="*/ 20 w 284"/>
                  <a:gd name="T9" fmla="*/ 167 h 242"/>
                  <a:gd name="T10" fmla="*/ 4 w 284"/>
                  <a:gd name="T11" fmla="*/ 203 h 242"/>
                  <a:gd name="T12" fmla="*/ 0 w 284"/>
                  <a:gd name="T13" fmla="*/ 224 h 242"/>
                  <a:gd name="T14" fmla="*/ 7 w 284"/>
                  <a:gd name="T15" fmla="*/ 241 h 242"/>
                  <a:gd name="T16" fmla="*/ 13 w 284"/>
                  <a:gd name="T17" fmla="*/ 242 h 242"/>
                  <a:gd name="T18" fmla="*/ 31 w 284"/>
                  <a:gd name="T19" fmla="*/ 239 h 242"/>
                  <a:gd name="T20" fmla="*/ 40 w 284"/>
                  <a:gd name="T21" fmla="*/ 225 h 242"/>
                  <a:gd name="T22" fmla="*/ 38 w 284"/>
                  <a:gd name="T23" fmla="*/ 211 h 242"/>
                  <a:gd name="T24" fmla="*/ 73 w 284"/>
                  <a:gd name="T25" fmla="*/ 195 h 242"/>
                  <a:gd name="T26" fmla="*/ 100 w 284"/>
                  <a:gd name="T27" fmla="*/ 186 h 242"/>
                  <a:gd name="T28" fmla="*/ 111 w 284"/>
                  <a:gd name="T29" fmla="*/ 191 h 242"/>
                  <a:gd name="T30" fmla="*/ 115 w 284"/>
                  <a:gd name="T31" fmla="*/ 204 h 242"/>
                  <a:gd name="T32" fmla="*/ 127 w 284"/>
                  <a:gd name="T33" fmla="*/ 213 h 242"/>
                  <a:gd name="T34" fmla="*/ 145 w 284"/>
                  <a:gd name="T35" fmla="*/ 214 h 242"/>
                  <a:gd name="T36" fmla="*/ 158 w 284"/>
                  <a:gd name="T37" fmla="*/ 206 h 242"/>
                  <a:gd name="T38" fmla="*/ 181 w 284"/>
                  <a:gd name="T39" fmla="*/ 178 h 242"/>
                  <a:gd name="T40" fmla="*/ 196 w 284"/>
                  <a:gd name="T41" fmla="*/ 158 h 242"/>
                  <a:gd name="T42" fmla="*/ 226 w 284"/>
                  <a:gd name="T43" fmla="*/ 144 h 242"/>
                  <a:gd name="T44" fmla="*/ 240 w 284"/>
                  <a:gd name="T45" fmla="*/ 144 h 242"/>
                  <a:gd name="T46" fmla="*/ 248 w 284"/>
                  <a:gd name="T47" fmla="*/ 136 h 242"/>
                  <a:gd name="T48" fmla="*/ 253 w 284"/>
                  <a:gd name="T49" fmla="*/ 136 h 242"/>
                  <a:gd name="T50" fmla="*/ 258 w 284"/>
                  <a:gd name="T51" fmla="*/ 106 h 242"/>
                  <a:gd name="T52" fmla="*/ 277 w 284"/>
                  <a:gd name="T53" fmla="*/ 73 h 242"/>
                  <a:gd name="T54" fmla="*/ 282 w 284"/>
                  <a:gd name="T55" fmla="*/ 57 h 242"/>
                  <a:gd name="T56" fmla="*/ 282 w 284"/>
                  <a:gd name="T57" fmla="*/ 9 h 242"/>
                  <a:gd name="T58" fmla="*/ 274 w 284"/>
                  <a:gd name="T59" fmla="*/ 8 h 242"/>
                  <a:gd name="T60" fmla="*/ 249 w 284"/>
                  <a:gd name="T61" fmla="*/ 0 h 242"/>
                  <a:gd name="T62" fmla="*/ 241 w 284"/>
                  <a:gd name="T63" fmla="*/ 4 h 242"/>
                  <a:gd name="T64" fmla="*/ 236 w 284"/>
                  <a:gd name="T65" fmla="*/ 13 h 242"/>
                  <a:gd name="T66" fmla="*/ 230 w 284"/>
                  <a:gd name="T67" fmla="*/ 21 h 242"/>
                  <a:gd name="T68" fmla="*/ 224 w 284"/>
                  <a:gd name="T69" fmla="*/ 32 h 242"/>
                  <a:gd name="T70" fmla="*/ 230 w 284"/>
                  <a:gd name="T71" fmla="*/ 50 h 242"/>
                  <a:gd name="T72" fmla="*/ 227 w 284"/>
                  <a:gd name="T73" fmla="*/ 72 h 242"/>
                  <a:gd name="T74" fmla="*/ 211 w 284"/>
                  <a:gd name="T75" fmla="*/ 91 h 242"/>
                  <a:gd name="T76" fmla="*/ 198 w 284"/>
                  <a:gd name="T77" fmla="*/ 96 h 242"/>
                  <a:gd name="T78" fmla="*/ 165 w 284"/>
                  <a:gd name="T79" fmla="*/ 100 h 242"/>
                  <a:gd name="T80" fmla="*/ 150 w 284"/>
                  <a:gd name="T81" fmla="*/ 111 h 242"/>
                  <a:gd name="T82" fmla="*/ 149 w 284"/>
                  <a:gd name="T83" fmla="*/ 117 h 242"/>
                  <a:gd name="T84" fmla="*/ 145 w 284"/>
                  <a:gd name="T85" fmla="*/ 125 h 242"/>
                  <a:gd name="T86" fmla="*/ 130 w 284"/>
                  <a:gd name="T87" fmla="*/ 133 h 242"/>
                  <a:gd name="T88" fmla="*/ 116 w 284"/>
                  <a:gd name="T89" fmla="*/ 14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84" h="242">
                    <a:moveTo>
                      <a:pt x="111" y="139"/>
                    </a:moveTo>
                    <a:lnTo>
                      <a:pt x="111" y="139"/>
                    </a:lnTo>
                    <a:lnTo>
                      <a:pt x="102" y="137"/>
                    </a:lnTo>
                    <a:lnTo>
                      <a:pt x="92" y="134"/>
                    </a:lnTo>
                    <a:lnTo>
                      <a:pt x="82" y="133"/>
                    </a:lnTo>
                    <a:lnTo>
                      <a:pt x="73" y="133"/>
                    </a:lnTo>
                    <a:lnTo>
                      <a:pt x="64" y="133"/>
                    </a:lnTo>
                    <a:lnTo>
                      <a:pt x="55" y="136"/>
                    </a:lnTo>
                    <a:lnTo>
                      <a:pt x="47" y="138"/>
                    </a:lnTo>
                    <a:lnTo>
                      <a:pt x="39" y="142"/>
                    </a:lnTo>
                    <a:lnTo>
                      <a:pt x="39" y="142"/>
                    </a:lnTo>
                    <a:lnTo>
                      <a:pt x="33" y="147"/>
                    </a:lnTo>
                    <a:lnTo>
                      <a:pt x="28" y="153"/>
                    </a:lnTo>
                    <a:lnTo>
                      <a:pt x="23" y="159"/>
                    </a:lnTo>
                    <a:lnTo>
                      <a:pt x="20" y="167"/>
                    </a:lnTo>
                    <a:lnTo>
                      <a:pt x="6" y="197"/>
                    </a:lnTo>
                    <a:lnTo>
                      <a:pt x="6" y="197"/>
                    </a:lnTo>
                    <a:lnTo>
                      <a:pt x="4" y="203"/>
                    </a:lnTo>
                    <a:lnTo>
                      <a:pt x="3" y="209"/>
                    </a:lnTo>
                    <a:lnTo>
                      <a:pt x="1" y="217"/>
                    </a:lnTo>
                    <a:lnTo>
                      <a:pt x="0" y="224"/>
                    </a:lnTo>
                    <a:lnTo>
                      <a:pt x="1" y="231"/>
                    </a:lnTo>
                    <a:lnTo>
                      <a:pt x="4" y="237"/>
                    </a:lnTo>
                    <a:lnTo>
                      <a:pt x="7" y="241"/>
                    </a:lnTo>
                    <a:lnTo>
                      <a:pt x="11" y="242"/>
                    </a:lnTo>
                    <a:lnTo>
                      <a:pt x="13" y="242"/>
                    </a:lnTo>
                    <a:lnTo>
                      <a:pt x="13" y="242"/>
                    </a:lnTo>
                    <a:lnTo>
                      <a:pt x="20" y="242"/>
                    </a:lnTo>
                    <a:lnTo>
                      <a:pt x="25" y="241"/>
                    </a:lnTo>
                    <a:lnTo>
                      <a:pt x="31" y="239"/>
                    </a:lnTo>
                    <a:lnTo>
                      <a:pt x="36" y="236"/>
                    </a:lnTo>
                    <a:lnTo>
                      <a:pt x="39" y="231"/>
                    </a:lnTo>
                    <a:lnTo>
                      <a:pt x="40" y="225"/>
                    </a:lnTo>
                    <a:lnTo>
                      <a:pt x="40" y="219"/>
                    </a:lnTo>
                    <a:lnTo>
                      <a:pt x="38" y="211"/>
                    </a:lnTo>
                    <a:lnTo>
                      <a:pt x="38" y="211"/>
                    </a:lnTo>
                    <a:lnTo>
                      <a:pt x="47" y="207"/>
                    </a:lnTo>
                    <a:lnTo>
                      <a:pt x="56" y="204"/>
                    </a:lnTo>
                    <a:lnTo>
                      <a:pt x="73" y="195"/>
                    </a:lnTo>
                    <a:lnTo>
                      <a:pt x="82" y="191"/>
                    </a:lnTo>
                    <a:lnTo>
                      <a:pt x="91" y="188"/>
                    </a:lnTo>
                    <a:lnTo>
                      <a:pt x="100" y="186"/>
                    </a:lnTo>
                    <a:lnTo>
                      <a:pt x="111" y="186"/>
                    </a:lnTo>
                    <a:lnTo>
                      <a:pt x="111" y="186"/>
                    </a:lnTo>
                    <a:lnTo>
                      <a:pt x="111" y="191"/>
                    </a:lnTo>
                    <a:lnTo>
                      <a:pt x="111" y="196"/>
                    </a:lnTo>
                    <a:lnTo>
                      <a:pt x="113" y="200"/>
                    </a:lnTo>
                    <a:lnTo>
                      <a:pt x="115" y="204"/>
                    </a:lnTo>
                    <a:lnTo>
                      <a:pt x="121" y="209"/>
                    </a:lnTo>
                    <a:lnTo>
                      <a:pt x="127" y="213"/>
                    </a:lnTo>
                    <a:lnTo>
                      <a:pt x="127" y="213"/>
                    </a:lnTo>
                    <a:lnTo>
                      <a:pt x="133" y="214"/>
                    </a:lnTo>
                    <a:lnTo>
                      <a:pt x="139" y="214"/>
                    </a:lnTo>
                    <a:lnTo>
                      <a:pt x="145" y="214"/>
                    </a:lnTo>
                    <a:lnTo>
                      <a:pt x="149" y="212"/>
                    </a:lnTo>
                    <a:lnTo>
                      <a:pt x="155" y="209"/>
                    </a:lnTo>
                    <a:lnTo>
                      <a:pt x="158" y="206"/>
                    </a:lnTo>
                    <a:lnTo>
                      <a:pt x="168" y="198"/>
                    </a:lnTo>
                    <a:lnTo>
                      <a:pt x="174" y="188"/>
                    </a:lnTo>
                    <a:lnTo>
                      <a:pt x="181" y="178"/>
                    </a:lnTo>
                    <a:lnTo>
                      <a:pt x="189" y="167"/>
                    </a:lnTo>
                    <a:lnTo>
                      <a:pt x="196" y="158"/>
                    </a:lnTo>
                    <a:lnTo>
                      <a:pt x="196" y="158"/>
                    </a:lnTo>
                    <a:lnTo>
                      <a:pt x="205" y="151"/>
                    </a:lnTo>
                    <a:lnTo>
                      <a:pt x="214" y="147"/>
                    </a:lnTo>
                    <a:lnTo>
                      <a:pt x="226" y="144"/>
                    </a:lnTo>
                    <a:lnTo>
                      <a:pt x="238" y="145"/>
                    </a:lnTo>
                    <a:lnTo>
                      <a:pt x="238" y="145"/>
                    </a:lnTo>
                    <a:lnTo>
                      <a:pt x="240" y="144"/>
                    </a:lnTo>
                    <a:lnTo>
                      <a:pt x="241" y="142"/>
                    </a:lnTo>
                    <a:lnTo>
                      <a:pt x="245" y="139"/>
                    </a:lnTo>
                    <a:lnTo>
                      <a:pt x="248" y="136"/>
                    </a:lnTo>
                    <a:lnTo>
                      <a:pt x="251" y="136"/>
                    </a:lnTo>
                    <a:lnTo>
                      <a:pt x="253" y="136"/>
                    </a:lnTo>
                    <a:lnTo>
                      <a:pt x="253" y="136"/>
                    </a:lnTo>
                    <a:lnTo>
                      <a:pt x="253" y="124"/>
                    </a:lnTo>
                    <a:lnTo>
                      <a:pt x="255" y="115"/>
                    </a:lnTo>
                    <a:lnTo>
                      <a:pt x="258" y="106"/>
                    </a:lnTo>
                    <a:lnTo>
                      <a:pt x="262" y="98"/>
                    </a:lnTo>
                    <a:lnTo>
                      <a:pt x="272" y="81"/>
                    </a:lnTo>
                    <a:lnTo>
                      <a:pt x="277" y="73"/>
                    </a:lnTo>
                    <a:lnTo>
                      <a:pt x="280" y="64"/>
                    </a:lnTo>
                    <a:lnTo>
                      <a:pt x="280" y="64"/>
                    </a:lnTo>
                    <a:lnTo>
                      <a:pt x="282" y="57"/>
                    </a:lnTo>
                    <a:lnTo>
                      <a:pt x="284" y="51"/>
                    </a:lnTo>
                    <a:lnTo>
                      <a:pt x="284" y="37"/>
                    </a:lnTo>
                    <a:lnTo>
                      <a:pt x="282" y="9"/>
                    </a:lnTo>
                    <a:lnTo>
                      <a:pt x="282" y="9"/>
                    </a:lnTo>
                    <a:lnTo>
                      <a:pt x="279" y="9"/>
                    </a:lnTo>
                    <a:lnTo>
                      <a:pt x="274" y="8"/>
                    </a:lnTo>
                    <a:lnTo>
                      <a:pt x="262" y="4"/>
                    </a:lnTo>
                    <a:lnTo>
                      <a:pt x="255" y="1"/>
                    </a:lnTo>
                    <a:lnTo>
                      <a:pt x="249" y="0"/>
                    </a:lnTo>
                    <a:lnTo>
                      <a:pt x="245" y="1"/>
                    </a:lnTo>
                    <a:lnTo>
                      <a:pt x="243" y="2"/>
                    </a:lnTo>
                    <a:lnTo>
                      <a:pt x="241" y="4"/>
                    </a:lnTo>
                    <a:lnTo>
                      <a:pt x="241" y="4"/>
                    </a:lnTo>
                    <a:lnTo>
                      <a:pt x="239" y="8"/>
                    </a:lnTo>
                    <a:lnTo>
                      <a:pt x="236" y="13"/>
                    </a:lnTo>
                    <a:lnTo>
                      <a:pt x="231" y="17"/>
                    </a:lnTo>
                    <a:lnTo>
                      <a:pt x="230" y="18"/>
                    </a:lnTo>
                    <a:lnTo>
                      <a:pt x="230" y="21"/>
                    </a:lnTo>
                    <a:lnTo>
                      <a:pt x="230" y="21"/>
                    </a:lnTo>
                    <a:lnTo>
                      <a:pt x="228" y="26"/>
                    </a:lnTo>
                    <a:lnTo>
                      <a:pt x="224" y="32"/>
                    </a:lnTo>
                    <a:lnTo>
                      <a:pt x="224" y="32"/>
                    </a:lnTo>
                    <a:lnTo>
                      <a:pt x="229" y="42"/>
                    </a:lnTo>
                    <a:lnTo>
                      <a:pt x="230" y="50"/>
                    </a:lnTo>
                    <a:lnTo>
                      <a:pt x="231" y="58"/>
                    </a:lnTo>
                    <a:lnTo>
                      <a:pt x="230" y="66"/>
                    </a:lnTo>
                    <a:lnTo>
                      <a:pt x="227" y="72"/>
                    </a:lnTo>
                    <a:lnTo>
                      <a:pt x="223" y="79"/>
                    </a:lnTo>
                    <a:lnTo>
                      <a:pt x="218" y="84"/>
                    </a:lnTo>
                    <a:lnTo>
                      <a:pt x="211" y="91"/>
                    </a:lnTo>
                    <a:lnTo>
                      <a:pt x="211" y="91"/>
                    </a:lnTo>
                    <a:lnTo>
                      <a:pt x="205" y="95"/>
                    </a:lnTo>
                    <a:lnTo>
                      <a:pt x="198" y="96"/>
                    </a:lnTo>
                    <a:lnTo>
                      <a:pt x="181" y="97"/>
                    </a:lnTo>
                    <a:lnTo>
                      <a:pt x="173" y="98"/>
                    </a:lnTo>
                    <a:lnTo>
                      <a:pt x="165" y="100"/>
                    </a:lnTo>
                    <a:lnTo>
                      <a:pt x="157" y="104"/>
                    </a:lnTo>
                    <a:lnTo>
                      <a:pt x="154" y="107"/>
                    </a:lnTo>
                    <a:lnTo>
                      <a:pt x="150" y="111"/>
                    </a:lnTo>
                    <a:lnTo>
                      <a:pt x="150" y="111"/>
                    </a:lnTo>
                    <a:lnTo>
                      <a:pt x="149" y="114"/>
                    </a:lnTo>
                    <a:lnTo>
                      <a:pt x="149" y="117"/>
                    </a:lnTo>
                    <a:lnTo>
                      <a:pt x="150" y="125"/>
                    </a:lnTo>
                    <a:lnTo>
                      <a:pt x="150" y="125"/>
                    </a:lnTo>
                    <a:lnTo>
                      <a:pt x="145" y="125"/>
                    </a:lnTo>
                    <a:lnTo>
                      <a:pt x="139" y="126"/>
                    </a:lnTo>
                    <a:lnTo>
                      <a:pt x="135" y="130"/>
                    </a:lnTo>
                    <a:lnTo>
                      <a:pt x="130" y="133"/>
                    </a:lnTo>
                    <a:lnTo>
                      <a:pt x="127" y="137"/>
                    </a:lnTo>
                    <a:lnTo>
                      <a:pt x="122" y="139"/>
                    </a:lnTo>
                    <a:lnTo>
                      <a:pt x="116" y="140"/>
                    </a:lnTo>
                    <a:lnTo>
                      <a:pt x="111" y="139"/>
                    </a:lnTo>
                    <a:lnTo>
                      <a:pt x="111" y="13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Freeform: Shape 266">
                <a:extLst>
                  <a:ext uri="{FF2B5EF4-FFF2-40B4-BE49-F238E27FC236}">
                    <a16:creationId xmlns:a16="http://schemas.microsoft.com/office/drawing/2014/main" xmlns="" id="{00D442D1-C566-4470-B333-EB7BE379F0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2001" y="3510010"/>
                <a:ext cx="149223" cy="157164"/>
              </a:xfrm>
              <a:custGeom>
                <a:avLst/>
                <a:gdLst>
                  <a:gd name="T0" fmla="*/ 67 w 186"/>
                  <a:gd name="T1" fmla="*/ 2 h 198"/>
                  <a:gd name="T2" fmla="*/ 60 w 186"/>
                  <a:gd name="T3" fmla="*/ 0 h 198"/>
                  <a:gd name="T4" fmla="*/ 55 w 186"/>
                  <a:gd name="T5" fmla="*/ 0 h 198"/>
                  <a:gd name="T6" fmla="*/ 47 w 186"/>
                  <a:gd name="T7" fmla="*/ 9 h 198"/>
                  <a:gd name="T8" fmla="*/ 37 w 186"/>
                  <a:gd name="T9" fmla="*/ 29 h 198"/>
                  <a:gd name="T10" fmla="*/ 33 w 186"/>
                  <a:gd name="T11" fmla="*/ 32 h 198"/>
                  <a:gd name="T12" fmla="*/ 20 w 186"/>
                  <a:gd name="T13" fmla="*/ 37 h 198"/>
                  <a:gd name="T14" fmla="*/ 3 w 186"/>
                  <a:gd name="T15" fmla="*/ 42 h 198"/>
                  <a:gd name="T16" fmla="*/ 0 w 186"/>
                  <a:gd name="T17" fmla="*/ 49 h 198"/>
                  <a:gd name="T18" fmla="*/ 2 w 186"/>
                  <a:gd name="T19" fmla="*/ 60 h 198"/>
                  <a:gd name="T20" fmla="*/ 7 w 186"/>
                  <a:gd name="T21" fmla="*/ 70 h 198"/>
                  <a:gd name="T22" fmla="*/ 27 w 186"/>
                  <a:gd name="T23" fmla="*/ 92 h 198"/>
                  <a:gd name="T24" fmla="*/ 38 w 186"/>
                  <a:gd name="T25" fmla="*/ 109 h 198"/>
                  <a:gd name="T26" fmla="*/ 41 w 186"/>
                  <a:gd name="T27" fmla="*/ 120 h 198"/>
                  <a:gd name="T28" fmla="*/ 40 w 186"/>
                  <a:gd name="T29" fmla="*/ 131 h 198"/>
                  <a:gd name="T30" fmla="*/ 47 w 186"/>
                  <a:gd name="T31" fmla="*/ 129 h 198"/>
                  <a:gd name="T32" fmla="*/ 63 w 186"/>
                  <a:gd name="T33" fmla="*/ 128 h 198"/>
                  <a:gd name="T34" fmla="*/ 77 w 186"/>
                  <a:gd name="T35" fmla="*/ 131 h 198"/>
                  <a:gd name="T36" fmla="*/ 90 w 186"/>
                  <a:gd name="T37" fmla="*/ 138 h 198"/>
                  <a:gd name="T38" fmla="*/ 107 w 186"/>
                  <a:gd name="T39" fmla="*/ 154 h 198"/>
                  <a:gd name="T40" fmla="*/ 127 w 186"/>
                  <a:gd name="T41" fmla="*/ 179 h 198"/>
                  <a:gd name="T42" fmla="*/ 138 w 186"/>
                  <a:gd name="T43" fmla="*/ 190 h 198"/>
                  <a:gd name="T44" fmla="*/ 148 w 186"/>
                  <a:gd name="T45" fmla="*/ 196 h 198"/>
                  <a:gd name="T46" fmla="*/ 158 w 186"/>
                  <a:gd name="T47" fmla="*/ 198 h 198"/>
                  <a:gd name="T48" fmla="*/ 182 w 186"/>
                  <a:gd name="T49" fmla="*/ 197 h 198"/>
                  <a:gd name="T50" fmla="*/ 181 w 186"/>
                  <a:gd name="T51" fmla="*/ 190 h 198"/>
                  <a:gd name="T52" fmla="*/ 171 w 186"/>
                  <a:gd name="T53" fmla="*/ 170 h 198"/>
                  <a:gd name="T54" fmla="*/ 167 w 186"/>
                  <a:gd name="T55" fmla="*/ 156 h 198"/>
                  <a:gd name="T56" fmla="*/ 167 w 186"/>
                  <a:gd name="T57" fmla="*/ 141 h 198"/>
                  <a:gd name="T58" fmla="*/ 169 w 186"/>
                  <a:gd name="T59" fmla="*/ 137 h 198"/>
                  <a:gd name="T60" fmla="*/ 177 w 186"/>
                  <a:gd name="T61" fmla="*/ 124 h 198"/>
                  <a:gd name="T62" fmla="*/ 185 w 186"/>
                  <a:gd name="T63" fmla="*/ 112 h 198"/>
                  <a:gd name="T64" fmla="*/ 186 w 186"/>
                  <a:gd name="T65" fmla="*/ 106 h 198"/>
                  <a:gd name="T66" fmla="*/ 170 w 186"/>
                  <a:gd name="T67" fmla="*/ 107 h 198"/>
                  <a:gd name="T68" fmla="*/ 153 w 186"/>
                  <a:gd name="T69" fmla="*/ 104 h 198"/>
                  <a:gd name="T70" fmla="*/ 124 w 186"/>
                  <a:gd name="T71" fmla="*/ 93 h 198"/>
                  <a:gd name="T72" fmla="*/ 109 w 186"/>
                  <a:gd name="T73" fmla="*/ 87 h 198"/>
                  <a:gd name="T74" fmla="*/ 83 w 186"/>
                  <a:gd name="T75" fmla="*/ 68 h 198"/>
                  <a:gd name="T76" fmla="*/ 71 w 186"/>
                  <a:gd name="T77" fmla="*/ 58 h 198"/>
                  <a:gd name="T78" fmla="*/ 68 w 186"/>
                  <a:gd name="T79" fmla="*/ 52 h 198"/>
                  <a:gd name="T80" fmla="*/ 69 w 186"/>
                  <a:gd name="T81" fmla="*/ 39 h 198"/>
                  <a:gd name="T82" fmla="*/ 73 w 186"/>
                  <a:gd name="T83" fmla="*/ 23 h 198"/>
                  <a:gd name="T84" fmla="*/ 74 w 186"/>
                  <a:gd name="T85" fmla="*/ 12 h 198"/>
                  <a:gd name="T86" fmla="*/ 70 w 186"/>
                  <a:gd name="T87" fmla="*/ 6 h 198"/>
                  <a:gd name="T88" fmla="*/ 67 w 186"/>
                  <a:gd name="T89" fmla="*/ 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6" h="198">
                    <a:moveTo>
                      <a:pt x="67" y="2"/>
                    </a:moveTo>
                    <a:lnTo>
                      <a:pt x="67" y="2"/>
                    </a:lnTo>
                    <a:lnTo>
                      <a:pt x="63" y="1"/>
                    </a:lnTo>
                    <a:lnTo>
                      <a:pt x="60" y="0"/>
                    </a:lnTo>
                    <a:lnTo>
                      <a:pt x="58" y="0"/>
                    </a:lnTo>
                    <a:lnTo>
                      <a:pt x="55" y="0"/>
                    </a:lnTo>
                    <a:lnTo>
                      <a:pt x="51" y="5"/>
                    </a:lnTo>
                    <a:lnTo>
                      <a:pt x="47" y="9"/>
                    </a:lnTo>
                    <a:lnTo>
                      <a:pt x="41" y="23"/>
                    </a:lnTo>
                    <a:lnTo>
                      <a:pt x="37" y="29"/>
                    </a:lnTo>
                    <a:lnTo>
                      <a:pt x="33" y="32"/>
                    </a:lnTo>
                    <a:lnTo>
                      <a:pt x="33" y="32"/>
                    </a:lnTo>
                    <a:lnTo>
                      <a:pt x="27" y="34"/>
                    </a:lnTo>
                    <a:lnTo>
                      <a:pt x="20" y="37"/>
                    </a:lnTo>
                    <a:lnTo>
                      <a:pt x="8" y="40"/>
                    </a:lnTo>
                    <a:lnTo>
                      <a:pt x="3" y="42"/>
                    </a:lnTo>
                    <a:lnTo>
                      <a:pt x="0" y="47"/>
                    </a:lnTo>
                    <a:lnTo>
                      <a:pt x="0" y="49"/>
                    </a:lnTo>
                    <a:lnTo>
                      <a:pt x="0" y="52"/>
                    </a:lnTo>
                    <a:lnTo>
                      <a:pt x="2" y="60"/>
                    </a:lnTo>
                    <a:lnTo>
                      <a:pt x="2" y="60"/>
                    </a:lnTo>
                    <a:lnTo>
                      <a:pt x="7" y="70"/>
                    </a:lnTo>
                    <a:lnTo>
                      <a:pt x="13" y="77"/>
                    </a:lnTo>
                    <a:lnTo>
                      <a:pt x="27" y="92"/>
                    </a:lnTo>
                    <a:lnTo>
                      <a:pt x="34" y="100"/>
                    </a:lnTo>
                    <a:lnTo>
                      <a:pt x="38" y="109"/>
                    </a:lnTo>
                    <a:lnTo>
                      <a:pt x="40" y="114"/>
                    </a:lnTo>
                    <a:lnTo>
                      <a:pt x="41" y="120"/>
                    </a:lnTo>
                    <a:lnTo>
                      <a:pt x="41" y="125"/>
                    </a:lnTo>
                    <a:lnTo>
                      <a:pt x="40" y="131"/>
                    </a:lnTo>
                    <a:lnTo>
                      <a:pt x="40" y="131"/>
                    </a:lnTo>
                    <a:lnTo>
                      <a:pt x="47" y="129"/>
                    </a:lnTo>
                    <a:lnTo>
                      <a:pt x="57" y="128"/>
                    </a:lnTo>
                    <a:lnTo>
                      <a:pt x="63" y="128"/>
                    </a:lnTo>
                    <a:lnTo>
                      <a:pt x="70" y="129"/>
                    </a:lnTo>
                    <a:lnTo>
                      <a:pt x="77" y="131"/>
                    </a:lnTo>
                    <a:lnTo>
                      <a:pt x="84" y="134"/>
                    </a:lnTo>
                    <a:lnTo>
                      <a:pt x="90" y="138"/>
                    </a:lnTo>
                    <a:lnTo>
                      <a:pt x="95" y="142"/>
                    </a:lnTo>
                    <a:lnTo>
                      <a:pt x="107" y="154"/>
                    </a:lnTo>
                    <a:lnTo>
                      <a:pt x="117" y="166"/>
                    </a:lnTo>
                    <a:lnTo>
                      <a:pt x="127" y="179"/>
                    </a:lnTo>
                    <a:lnTo>
                      <a:pt x="138" y="190"/>
                    </a:lnTo>
                    <a:lnTo>
                      <a:pt x="138" y="190"/>
                    </a:lnTo>
                    <a:lnTo>
                      <a:pt x="143" y="193"/>
                    </a:lnTo>
                    <a:lnTo>
                      <a:pt x="148" y="196"/>
                    </a:lnTo>
                    <a:lnTo>
                      <a:pt x="153" y="197"/>
                    </a:lnTo>
                    <a:lnTo>
                      <a:pt x="158" y="198"/>
                    </a:lnTo>
                    <a:lnTo>
                      <a:pt x="170" y="197"/>
                    </a:lnTo>
                    <a:lnTo>
                      <a:pt x="182" y="197"/>
                    </a:lnTo>
                    <a:lnTo>
                      <a:pt x="182" y="197"/>
                    </a:lnTo>
                    <a:lnTo>
                      <a:pt x="181" y="190"/>
                    </a:lnTo>
                    <a:lnTo>
                      <a:pt x="178" y="183"/>
                    </a:lnTo>
                    <a:lnTo>
                      <a:pt x="171" y="170"/>
                    </a:lnTo>
                    <a:lnTo>
                      <a:pt x="169" y="163"/>
                    </a:lnTo>
                    <a:lnTo>
                      <a:pt x="167" y="156"/>
                    </a:lnTo>
                    <a:lnTo>
                      <a:pt x="166" y="149"/>
                    </a:lnTo>
                    <a:lnTo>
                      <a:pt x="167" y="141"/>
                    </a:lnTo>
                    <a:lnTo>
                      <a:pt x="167" y="141"/>
                    </a:lnTo>
                    <a:lnTo>
                      <a:pt x="169" y="137"/>
                    </a:lnTo>
                    <a:lnTo>
                      <a:pt x="171" y="132"/>
                    </a:lnTo>
                    <a:lnTo>
                      <a:pt x="177" y="124"/>
                    </a:lnTo>
                    <a:lnTo>
                      <a:pt x="183" y="116"/>
                    </a:lnTo>
                    <a:lnTo>
                      <a:pt x="185" y="112"/>
                    </a:lnTo>
                    <a:lnTo>
                      <a:pt x="186" y="106"/>
                    </a:lnTo>
                    <a:lnTo>
                      <a:pt x="186" y="106"/>
                    </a:lnTo>
                    <a:lnTo>
                      <a:pt x="178" y="107"/>
                    </a:lnTo>
                    <a:lnTo>
                      <a:pt x="170" y="107"/>
                    </a:lnTo>
                    <a:lnTo>
                      <a:pt x="161" y="106"/>
                    </a:lnTo>
                    <a:lnTo>
                      <a:pt x="153" y="104"/>
                    </a:lnTo>
                    <a:lnTo>
                      <a:pt x="138" y="99"/>
                    </a:lnTo>
                    <a:lnTo>
                      <a:pt x="124" y="93"/>
                    </a:lnTo>
                    <a:lnTo>
                      <a:pt x="124" y="93"/>
                    </a:lnTo>
                    <a:lnTo>
                      <a:pt x="109" y="87"/>
                    </a:lnTo>
                    <a:lnTo>
                      <a:pt x="95" y="79"/>
                    </a:lnTo>
                    <a:lnTo>
                      <a:pt x="83" y="68"/>
                    </a:lnTo>
                    <a:lnTo>
                      <a:pt x="71" y="58"/>
                    </a:lnTo>
                    <a:lnTo>
                      <a:pt x="71" y="58"/>
                    </a:lnTo>
                    <a:lnTo>
                      <a:pt x="69" y="56"/>
                    </a:lnTo>
                    <a:lnTo>
                      <a:pt x="68" y="52"/>
                    </a:lnTo>
                    <a:lnTo>
                      <a:pt x="67" y="46"/>
                    </a:lnTo>
                    <a:lnTo>
                      <a:pt x="69" y="39"/>
                    </a:lnTo>
                    <a:lnTo>
                      <a:pt x="71" y="31"/>
                    </a:lnTo>
                    <a:lnTo>
                      <a:pt x="73" y="23"/>
                    </a:lnTo>
                    <a:lnTo>
                      <a:pt x="74" y="15"/>
                    </a:lnTo>
                    <a:lnTo>
                      <a:pt x="74" y="12"/>
                    </a:lnTo>
                    <a:lnTo>
                      <a:pt x="71" y="8"/>
                    </a:lnTo>
                    <a:lnTo>
                      <a:pt x="70" y="6"/>
                    </a:lnTo>
                    <a:lnTo>
                      <a:pt x="67" y="2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267">
                <a:extLst>
                  <a:ext uri="{FF2B5EF4-FFF2-40B4-BE49-F238E27FC236}">
                    <a16:creationId xmlns:a16="http://schemas.microsoft.com/office/drawing/2014/main" xmlns="" id="{2A492869-22A9-4EF5-8ED4-174C84C8A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9441" y="3752900"/>
                <a:ext cx="201610" cy="215903"/>
              </a:xfrm>
              <a:custGeom>
                <a:avLst/>
                <a:gdLst>
                  <a:gd name="T0" fmla="*/ 188 w 255"/>
                  <a:gd name="T1" fmla="*/ 7 h 273"/>
                  <a:gd name="T2" fmla="*/ 173 w 255"/>
                  <a:gd name="T3" fmla="*/ 2 h 273"/>
                  <a:gd name="T4" fmla="*/ 159 w 255"/>
                  <a:gd name="T5" fmla="*/ 6 h 273"/>
                  <a:gd name="T6" fmla="*/ 148 w 255"/>
                  <a:gd name="T7" fmla="*/ 13 h 273"/>
                  <a:gd name="T8" fmla="*/ 142 w 255"/>
                  <a:gd name="T9" fmla="*/ 23 h 273"/>
                  <a:gd name="T10" fmla="*/ 137 w 255"/>
                  <a:gd name="T11" fmla="*/ 33 h 273"/>
                  <a:gd name="T12" fmla="*/ 125 w 255"/>
                  <a:gd name="T13" fmla="*/ 52 h 273"/>
                  <a:gd name="T14" fmla="*/ 109 w 255"/>
                  <a:gd name="T15" fmla="*/ 68 h 273"/>
                  <a:gd name="T16" fmla="*/ 82 w 255"/>
                  <a:gd name="T17" fmla="*/ 90 h 273"/>
                  <a:gd name="T18" fmla="*/ 77 w 255"/>
                  <a:gd name="T19" fmla="*/ 92 h 273"/>
                  <a:gd name="T20" fmla="*/ 60 w 255"/>
                  <a:gd name="T21" fmla="*/ 93 h 273"/>
                  <a:gd name="T22" fmla="*/ 42 w 255"/>
                  <a:gd name="T23" fmla="*/ 93 h 273"/>
                  <a:gd name="T24" fmla="*/ 36 w 255"/>
                  <a:gd name="T25" fmla="*/ 94 h 273"/>
                  <a:gd name="T26" fmla="*/ 20 w 255"/>
                  <a:gd name="T27" fmla="*/ 104 h 273"/>
                  <a:gd name="T28" fmla="*/ 7 w 255"/>
                  <a:gd name="T29" fmla="*/ 117 h 273"/>
                  <a:gd name="T30" fmla="*/ 0 w 255"/>
                  <a:gd name="T31" fmla="*/ 133 h 273"/>
                  <a:gd name="T32" fmla="*/ 1 w 255"/>
                  <a:gd name="T33" fmla="*/ 147 h 273"/>
                  <a:gd name="T34" fmla="*/ 2 w 255"/>
                  <a:gd name="T35" fmla="*/ 152 h 273"/>
                  <a:gd name="T36" fmla="*/ 9 w 255"/>
                  <a:gd name="T37" fmla="*/ 162 h 273"/>
                  <a:gd name="T38" fmla="*/ 24 w 255"/>
                  <a:gd name="T39" fmla="*/ 179 h 273"/>
                  <a:gd name="T40" fmla="*/ 29 w 255"/>
                  <a:gd name="T41" fmla="*/ 189 h 273"/>
                  <a:gd name="T42" fmla="*/ 31 w 255"/>
                  <a:gd name="T43" fmla="*/ 193 h 273"/>
                  <a:gd name="T44" fmla="*/ 31 w 255"/>
                  <a:gd name="T45" fmla="*/ 204 h 273"/>
                  <a:gd name="T46" fmla="*/ 32 w 255"/>
                  <a:gd name="T47" fmla="*/ 208 h 273"/>
                  <a:gd name="T48" fmla="*/ 35 w 255"/>
                  <a:gd name="T49" fmla="*/ 208 h 273"/>
                  <a:gd name="T50" fmla="*/ 40 w 255"/>
                  <a:gd name="T51" fmla="*/ 209 h 273"/>
                  <a:gd name="T52" fmla="*/ 43 w 255"/>
                  <a:gd name="T53" fmla="*/ 215 h 273"/>
                  <a:gd name="T54" fmla="*/ 49 w 255"/>
                  <a:gd name="T55" fmla="*/ 236 h 273"/>
                  <a:gd name="T56" fmla="*/ 53 w 255"/>
                  <a:gd name="T57" fmla="*/ 251 h 273"/>
                  <a:gd name="T58" fmla="*/ 57 w 255"/>
                  <a:gd name="T59" fmla="*/ 255 h 273"/>
                  <a:gd name="T60" fmla="*/ 108 w 255"/>
                  <a:gd name="T61" fmla="*/ 270 h 273"/>
                  <a:gd name="T62" fmla="*/ 143 w 255"/>
                  <a:gd name="T63" fmla="*/ 273 h 273"/>
                  <a:gd name="T64" fmla="*/ 159 w 255"/>
                  <a:gd name="T65" fmla="*/ 271 h 273"/>
                  <a:gd name="T66" fmla="*/ 174 w 255"/>
                  <a:gd name="T67" fmla="*/ 264 h 273"/>
                  <a:gd name="T68" fmla="*/ 188 w 255"/>
                  <a:gd name="T69" fmla="*/ 254 h 273"/>
                  <a:gd name="T70" fmla="*/ 194 w 255"/>
                  <a:gd name="T71" fmla="*/ 245 h 273"/>
                  <a:gd name="T72" fmla="*/ 205 w 255"/>
                  <a:gd name="T73" fmla="*/ 224 h 273"/>
                  <a:gd name="T74" fmla="*/ 219 w 255"/>
                  <a:gd name="T75" fmla="*/ 189 h 273"/>
                  <a:gd name="T76" fmla="*/ 233 w 255"/>
                  <a:gd name="T77" fmla="*/ 165 h 273"/>
                  <a:gd name="T78" fmla="*/ 234 w 255"/>
                  <a:gd name="T79" fmla="*/ 162 h 273"/>
                  <a:gd name="T80" fmla="*/ 235 w 255"/>
                  <a:gd name="T81" fmla="*/ 155 h 273"/>
                  <a:gd name="T82" fmla="*/ 230 w 255"/>
                  <a:gd name="T83" fmla="*/ 143 h 273"/>
                  <a:gd name="T84" fmla="*/ 220 w 255"/>
                  <a:gd name="T85" fmla="*/ 127 h 273"/>
                  <a:gd name="T86" fmla="*/ 216 w 255"/>
                  <a:gd name="T87" fmla="*/ 116 h 273"/>
                  <a:gd name="T88" fmla="*/ 217 w 255"/>
                  <a:gd name="T89" fmla="*/ 109 h 273"/>
                  <a:gd name="T90" fmla="*/ 219 w 255"/>
                  <a:gd name="T91" fmla="*/ 106 h 273"/>
                  <a:gd name="T92" fmla="*/ 228 w 255"/>
                  <a:gd name="T93" fmla="*/ 92 h 273"/>
                  <a:gd name="T94" fmla="*/ 233 w 255"/>
                  <a:gd name="T95" fmla="*/ 77 h 273"/>
                  <a:gd name="T96" fmla="*/ 238 w 255"/>
                  <a:gd name="T97" fmla="*/ 47 h 273"/>
                  <a:gd name="T98" fmla="*/ 239 w 255"/>
                  <a:gd name="T99" fmla="*/ 44 h 273"/>
                  <a:gd name="T100" fmla="*/ 246 w 255"/>
                  <a:gd name="T101" fmla="*/ 40 h 273"/>
                  <a:gd name="T102" fmla="*/ 253 w 255"/>
                  <a:gd name="T103" fmla="*/ 34 h 273"/>
                  <a:gd name="T104" fmla="*/ 255 w 255"/>
                  <a:gd name="T105" fmla="*/ 32 h 273"/>
                  <a:gd name="T106" fmla="*/ 253 w 255"/>
                  <a:gd name="T107" fmla="*/ 18 h 273"/>
                  <a:gd name="T108" fmla="*/ 248 w 255"/>
                  <a:gd name="T109" fmla="*/ 8 h 273"/>
                  <a:gd name="T110" fmla="*/ 239 w 255"/>
                  <a:gd name="T111" fmla="*/ 1 h 273"/>
                  <a:gd name="T112" fmla="*/ 226 w 255"/>
                  <a:gd name="T113" fmla="*/ 1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5" h="273">
                    <a:moveTo>
                      <a:pt x="188" y="7"/>
                    </a:moveTo>
                    <a:lnTo>
                      <a:pt x="188" y="7"/>
                    </a:lnTo>
                    <a:lnTo>
                      <a:pt x="181" y="3"/>
                    </a:lnTo>
                    <a:lnTo>
                      <a:pt x="173" y="2"/>
                    </a:lnTo>
                    <a:lnTo>
                      <a:pt x="166" y="3"/>
                    </a:lnTo>
                    <a:lnTo>
                      <a:pt x="159" y="6"/>
                    </a:lnTo>
                    <a:lnTo>
                      <a:pt x="153" y="9"/>
                    </a:lnTo>
                    <a:lnTo>
                      <a:pt x="148" y="13"/>
                    </a:lnTo>
                    <a:lnTo>
                      <a:pt x="144" y="18"/>
                    </a:lnTo>
                    <a:lnTo>
                      <a:pt x="142" y="23"/>
                    </a:lnTo>
                    <a:lnTo>
                      <a:pt x="142" y="23"/>
                    </a:lnTo>
                    <a:lnTo>
                      <a:pt x="137" y="33"/>
                    </a:lnTo>
                    <a:lnTo>
                      <a:pt x="132" y="43"/>
                    </a:lnTo>
                    <a:lnTo>
                      <a:pt x="125" y="52"/>
                    </a:lnTo>
                    <a:lnTo>
                      <a:pt x="117" y="60"/>
                    </a:lnTo>
                    <a:lnTo>
                      <a:pt x="109" y="68"/>
                    </a:lnTo>
                    <a:lnTo>
                      <a:pt x="100" y="76"/>
                    </a:lnTo>
                    <a:lnTo>
                      <a:pt x="82" y="90"/>
                    </a:lnTo>
                    <a:lnTo>
                      <a:pt x="82" y="90"/>
                    </a:lnTo>
                    <a:lnTo>
                      <a:pt x="77" y="92"/>
                    </a:lnTo>
                    <a:lnTo>
                      <a:pt x="73" y="93"/>
                    </a:lnTo>
                    <a:lnTo>
                      <a:pt x="60" y="93"/>
                    </a:lnTo>
                    <a:lnTo>
                      <a:pt x="48" y="92"/>
                    </a:lnTo>
                    <a:lnTo>
                      <a:pt x="42" y="93"/>
                    </a:lnTo>
                    <a:lnTo>
                      <a:pt x="36" y="94"/>
                    </a:lnTo>
                    <a:lnTo>
                      <a:pt x="36" y="94"/>
                    </a:lnTo>
                    <a:lnTo>
                      <a:pt x="28" y="98"/>
                    </a:lnTo>
                    <a:lnTo>
                      <a:pt x="20" y="104"/>
                    </a:lnTo>
                    <a:lnTo>
                      <a:pt x="12" y="109"/>
                    </a:lnTo>
                    <a:lnTo>
                      <a:pt x="7" y="117"/>
                    </a:lnTo>
                    <a:lnTo>
                      <a:pt x="2" y="125"/>
                    </a:lnTo>
                    <a:lnTo>
                      <a:pt x="0" y="133"/>
                    </a:lnTo>
                    <a:lnTo>
                      <a:pt x="0" y="142"/>
                    </a:lnTo>
                    <a:lnTo>
                      <a:pt x="1" y="147"/>
                    </a:lnTo>
                    <a:lnTo>
                      <a:pt x="2" y="152"/>
                    </a:lnTo>
                    <a:lnTo>
                      <a:pt x="2" y="152"/>
                    </a:lnTo>
                    <a:lnTo>
                      <a:pt x="6" y="157"/>
                    </a:lnTo>
                    <a:lnTo>
                      <a:pt x="9" y="162"/>
                    </a:lnTo>
                    <a:lnTo>
                      <a:pt x="17" y="170"/>
                    </a:lnTo>
                    <a:lnTo>
                      <a:pt x="24" y="179"/>
                    </a:lnTo>
                    <a:lnTo>
                      <a:pt x="27" y="183"/>
                    </a:lnTo>
                    <a:lnTo>
                      <a:pt x="29" y="189"/>
                    </a:lnTo>
                    <a:lnTo>
                      <a:pt x="29" y="189"/>
                    </a:lnTo>
                    <a:lnTo>
                      <a:pt x="31" y="193"/>
                    </a:lnTo>
                    <a:lnTo>
                      <a:pt x="31" y="198"/>
                    </a:lnTo>
                    <a:lnTo>
                      <a:pt x="31" y="204"/>
                    </a:lnTo>
                    <a:lnTo>
                      <a:pt x="32" y="208"/>
                    </a:lnTo>
                    <a:lnTo>
                      <a:pt x="32" y="208"/>
                    </a:lnTo>
                    <a:lnTo>
                      <a:pt x="33" y="208"/>
                    </a:lnTo>
                    <a:lnTo>
                      <a:pt x="35" y="208"/>
                    </a:lnTo>
                    <a:lnTo>
                      <a:pt x="37" y="208"/>
                    </a:lnTo>
                    <a:lnTo>
                      <a:pt x="40" y="209"/>
                    </a:lnTo>
                    <a:lnTo>
                      <a:pt x="40" y="209"/>
                    </a:lnTo>
                    <a:lnTo>
                      <a:pt x="43" y="215"/>
                    </a:lnTo>
                    <a:lnTo>
                      <a:pt x="45" y="222"/>
                    </a:lnTo>
                    <a:lnTo>
                      <a:pt x="49" y="236"/>
                    </a:lnTo>
                    <a:lnTo>
                      <a:pt x="51" y="248"/>
                    </a:lnTo>
                    <a:lnTo>
                      <a:pt x="53" y="251"/>
                    </a:lnTo>
                    <a:lnTo>
                      <a:pt x="57" y="255"/>
                    </a:lnTo>
                    <a:lnTo>
                      <a:pt x="57" y="255"/>
                    </a:lnTo>
                    <a:lnTo>
                      <a:pt x="90" y="265"/>
                    </a:lnTo>
                    <a:lnTo>
                      <a:pt x="108" y="270"/>
                    </a:lnTo>
                    <a:lnTo>
                      <a:pt x="126" y="272"/>
                    </a:lnTo>
                    <a:lnTo>
                      <a:pt x="143" y="273"/>
                    </a:lnTo>
                    <a:lnTo>
                      <a:pt x="151" y="272"/>
                    </a:lnTo>
                    <a:lnTo>
                      <a:pt x="159" y="271"/>
                    </a:lnTo>
                    <a:lnTo>
                      <a:pt x="167" y="268"/>
                    </a:lnTo>
                    <a:lnTo>
                      <a:pt x="174" y="264"/>
                    </a:lnTo>
                    <a:lnTo>
                      <a:pt x="181" y="259"/>
                    </a:lnTo>
                    <a:lnTo>
                      <a:pt x="188" y="254"/>
                    </a:lnTo>
                    <a:lnTo>
                      <a:pt x="188" y="254"/>
                    </a:lnTo>
                    <a:lnTo>
                      <a:pt x="194" y="245"/>
                    </a:lnTo>
                    <a:lnTo>
                      <a:pt x="200" y="236"/>
                    </a:lnTo>
                    <a:lnTo>
                      <a:pt x="205" y="224"/>
                    </a:lnTo>
                    <a:lnTo>
                      <a:pt x="209" y="213"/>
                    </a:lnTo>
                    <a:lnTo>
                      <a:pt x="219" y="189"/>
                    </a:lnTo>
                    <a:lnTo>
                      <a:pt x="225" y="176"/>
                    </a:lnTo>
                    <a:lnTo>
                      <a:pt x="233" y="165"/>
                    </a:lnTo>
                    <a:lnTo>
                      <a:pt x="233" y="165"/>
                    </a:lnTo>
                    <a:lnTo>
                      <a:pt x="234" y="162"/>
                    </a:lnTo>
                    <a:lnTo>
                      <a:pt x="235" y="158"/>
                    </a:lnTo>
                    <a:lnTo>
                      <a:pt x="235" y="155"/>
                    </a:lnTo>
                    <a:lnTo>
                      <a:pt x="234" y="151"/>
                    </a:lnTo>
                    <a:lnTo>
                      <a:pt x="230" y="143"/>
                    </a:lnTo>
                    <a:lnTo>
                      <a:pt x="225" y="135"/>
                    </a:lnTo>
                    <a:lnTo>
                      <a:pt x="220" y="127"/>
                    </a:lnTo>
                    <a:lnTo>
                      <a:pt x="217" y="119"/>
                    </a:lnTo>
                    <a:lnTo>
                      <a:pt x="216" y="116"/>
                    </a:lnTo>
                    <a:lnTo>
                      <a:pt x="216" y="113"/>
                    </a:lnTo>
                    <a:lnTo>
                      <a:pt x="217" y="109"/>
                    </a:lnTo>
                    <a:lnTo>
                      <a:pt x="219" y="106"/>
                    </a:lnTo>
                    <a:lnTo>
                      <a:pt x="219" y="106"/>
                    </a:lnTo>
                    <a:lnTo>
                      <a:pt x="225" y="99"/>
                    </a:lnTo>
                    <a:lnTo>
                      <a:pt x="228" y="92"/>
                    </a:lnTo>
                    <a:lnTo>
                      <a:pt x="231" y="84"/>
                    </a:lnTo>
                    <a:lnTo>
                      <a:pt x="233" y="77"/>
                    </a:lnTo>
                    <a:lnTo>
                      <a:pt x="235" y="63"/>
                    </a:lnTo>
                    <a:lnTo>
                      <a:pt x="238" y="47"/>
                    </a:lnTo>
                    <a:lnTo>
                      <a:pt x="238" y="47"/>
                    </a:lnTo>
                    <a:lnTo>
                      <a:pt x="239" y="44"/>
                    </a:lnTo>
                    <a:lnTo>
                      <a:pt x="240" y="42"/>
                    </a:lnTo>
                    <a:lnTo>
                      <a:pt x="246" y="40"/>
                    </a:lnTo>
                    <a:lnTo>
                      <a:pt x="251" y="36"/>
                    </a:lnTo>
                    <a:lnTo>
                      <a:pt x="253" y="34"/>
                    </a:lnTo>
                    <a:lnTo>
                      <a:pt x="255" y="32"/>
                    </a:lnTo>
                    <a:lnTo>
                      <a:pt x="255" y="32"/>
                    </a:lnTo>
                    <a:lnTo>
                      <a:pt x="255" y="25"/>
                    </a:lnTo>
                    <a:lnTo>
                      <a:pt x="253" y="18"/>
                    </a:lnTo>
                    <a:lnTo>
                      <a:pt x="251" y="13"/>
                    </a:lnTo>
                    <a:lnTo>
                      <a:pt x="248" y="8"/>
                    </a:lnTo>
                    <a:lnTo>
                      <a:pt x="244" y="3"/>
                    </a:lnTo>
                    <a:lnTo>
                      <a:pt x="239" y="1"/>
                    </a:lnTo>
                    <a:lnTo>
                      <a:pt x="233" y="0"/>
                    </a:lnTo>
                    <a:lnTo>
                      <a:pt x="226" y="1"/>
                    </a:lnTo>
                    <a:lnTo>
                      <a:pt x="188" y="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268">
                <a:extLst>
                  <a:ext uri="{FF2B5EF4-FFF2-40B4-BE49-F238E27FC236}">
                    <a16:creationId xmlns:a16="http://schemas.microsoft.com/office/drawing/2014/main" xmlns="" id="{CB565733-AE7B-47BE-A385-3A0DF6B844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6765" y="3894190"/>
                <a:ext cx="95249" cy="131763"/>
              </a:xfrm>
              <a:custGeom>
                <a:avLst/>
                <a:gdLst>
                  <a:gd name="T0" fmla="*/ 120 w 120"/>
                  <a:gd name="T1" fmla="*/ 25 h 167"/>
                  <a:gd name="T2" fmla="*/ 118 w 120"/>
                  <a:gd name="T3" fmla="*/ 16 h 167"/>
                  <a:gd name="T4" fmla="*/ 111 w 120"/>
                  <a:gd name="T5" fmla="*/ 12 h 167"/>
                  <a:gd name="T6" fmla="*/ 91 w 120"/>
                  <a:gd name="T7" fmla="*/ 13 h 167"/>
                  <a:gd name="T8" fmla="*/ 79 w 120"/>
                  <a:gd name="T9" fmla="*/ 13 h 167"/>
                  <a:gd name="T10" fmla="*/ 78 w 120"/>
                  <a:gd name="T11" fmla="*/ 10 h 167"/>
                  <a:gd name="T12" fmla="*/ 79 w 120"/>
                  <a:gd name="T13" fmla="*/ 4 h 167"/>
                  <a:gd name="T14" fmla="*/ 73 w 120"/>
                  <a:gd name="T15" fmla="*/ 5 h 167"/>
                  <a:gd name="T16" fmla="*/ 70 w 120"/>
                  <a:gd name="T17" fmla="*/ 2 h 167"/>
                  <a:gd name="T18" fmla="*/ 66 w 120"/>
                  <a:gd name="T19" fmla="*/ 0 h 167"/>
                  <a:gd name="T20" fmla="*/ 58 w 120"/>
                  <a:gd name="T21" fmla="*/ 4 h 167"/>
                  <a:gd name="T22" fmla="*/ 48 w 120"/>
                  <a:gd name="T23" fmla="*/ 14 h 167"/>
                  <a:gd name="T24" fmla="*/ 28 w 120"/>
                  <a:gd name="T25" fmla="*/ 33 h 167"/>
                  <a:gd name="T26" fmla="*/ 15 w 120"/>
                  <a:gd name="T27" fmla="*/ 41 h 167"/>
                  <a:gd name="T28" fmla="*/ 8 w 120"/>
                  <a:gd name="T29" fmla="*/ 50 h 167"/>
                  <a:gd name="T30" fmla="*/ 8 w 120"/>
                  <a:gd name="T31" fmla="*/ 61 h 167"/>
                  <a:gd name="T32" fmla="*/ 10 w 120"/>
                  <a:gd name="T33" fmla="*/ 75 h 167"/>
                  <a:gd name="T34" fmla="*/ 4 w 120"/>
                  <a:gd name="T35" fmla="*/ 87 h 167"/>
                  <a:gd name="T36" fmla="*/ 2 w 120"/>
                  <a:gd name="T37" fmla="*/ 91 h 167"/>
                  <a:gd name="T38" fmla="*/ 0 w 120"/>
                  <a:gd name="T39" fmla="*/ 94 h 167"/>
                  <a:gd name="T40" fmla="*/ 5 w 120"/>
                  <a:gd name="T41" fmla="*/ 99 h 167"/>
                  <a:gd name="T42" fmla="*/ 16 w 120"/>
                  <a:gd name="T43" fmla="*/ 103 h 167"/>
                  <a:gd name="T44" fmla="*/ 27 w 120"/>
                  <a:gd name="T45" fmla="*/ 110 h 167"/>
                  <a:gd name="T46" fmla="*/ 29 w 120"/>
                  <a:gd name="T47" fmla="*/ 116 h 167"/>
                  <a:gd name="T48" fmla="*/ 30 w 120"/>
                  <a:gd name="T49" fmla="*/ 127 h 167"/>
                  <a:gd name="T50" fmla="*/ 30 w 120"/>
                  <a:gd name="T51" fmla="*/ 160 h 167"/>
                  <a:gd name="T52" fmla="*/ 33 w 120"/>
                  <a:gd name="T53" fmla="*/ 160 h 167"/>
                  <a:gd name="T54" fmla="*/ 47 w 120"/>
                  <a:gd name="T55" fmla="*/ 165 h 167"/>
                  <a:gd name="T56" fmla="*/ 55 w 120"/>
                  <a:gd name="T57" fmla="*/ 167 h 167"/>
                  <a:gd name="T58" fmla="*/ 63 w 120"/>
                  <a:gd name="T59" fmla="*/ 165 h 167"/>
                  <a:gd name="T60" fmla="*/ 66 w 120"/>
                  <a:gd name="T61" fmla="*/ 162 h 167"/>
                  <a:gd name="T62" fmla="*/ 69 w 120"/>
                  <a:gd name="T63" fmla="*/ 154 h 167"/>
                  <a:gd name="T64" fmla="*/ 68 w 120"/>
                  <a:gd name="T65" fmla="*/ 151 h 167"/>
                  <a:gd name="T66" fmla="*/ 64 w 120"/>
                  <a:gd name="T67" fmla="*/ 147 h 167"/>
                  <a:gd name="T68" fmla="*/ 60 w 120"/>
                  <a:gd name="T69" fmla="*/ 145 h 167"/>
                  <a:gd name="T70" fmla="*/ 58 w 120"/>
                  <a:gd name="T71" fmla="*/ 141 h 167"/>
                  <a:gd name="T72" fmla="*/ 58 w 120"/>
                  <a:gd name="T73" fmla="*/ 130 h 167"/>
                  <a:gd name="T74" fmla="*/ 60 w 120"/>
                  <a:gd name="T75" fmla="*/ 126 h 167"/>
                  <a:gd name="T76" fmla="*/ 69 w 120"/>
                  <a:gd name="T77" fmla="*/ 115 h 167"/>
                  <a:gd name="T78" fmla="*/ 81 w 120"/>
                  <a:gd name="T79" fmla="*/ 107 h 167"/>
                  <a:gd name="T80" fmla="*/ 94 w 120"/>
                  <a:gd name="T81" fmla="*/ 100 h 167"/>
                  <a:gd name="T82" fmla="*/ 100 w 120"/>
                  <a:gd name="T83" fmla="*/ 89 h 167"/>
                  <a:gd name="T84" fmla="*/ 102 w 120"/>
                  <a:gd name="T85" fmla="*/ 84 h 167"/>
                  <a:gd name="T86" fmla="*/ 100 w 120"/>
                  <a:gd name="T87" fmla="*/ 68 h 167"/>
                  <a:gd name="T88" fmla="*/ 98 w 120"/>
                  <a:gd name="T89" fmla="*/ 51 h 167"/>
                  <a:gd name="T90" fmla="*/ 98 w 120"/>
                  <a:gd name="T91" fmla="*/ 44 h 167"/>
                  <a:gd name="T92" fmla="*/ 108 w 120"/>
                  <a:gd name="T93" fmla="*/ 44 h 167"/>
                  <a:gd name="T94" fmla="*/ 115 w 120"/>
                  <a:gd name="T95" fmla="*/ 39 h 167"/>
                  <a:gd name="T96" fmla="*/ 120 w 120"/>
                  <a:gd name="T97" fmla="*/ 31 h 167"/>
                  <a:gd name="T98" fmla="*/ 120 w 120"/>
                  <a:gd name="T99" fmla="*/ 2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0" h="167">
                    <a:moveTo>
                      <a:pt x="120" y="25"/>
                    </a:moveTo>
                    <a:lnTo>
                      <a:pt x="120" y="25"/>
                    </a:lnTo>
                    <a:lnTo>
                      <a:pt x="119" y="18"/>
                    </a:lnTo>
                    <a:lnTo>
                      <a:pt x="118" y="16"/>
                    </a:lnTo>
                    <a:lnTo>
                      <a:pt x="115" y="13"/>
                    </a:lnTo>
                    <a:lnTo>
                      <a:pt x="111" y="12"/>
                    </a:lnTo>
                    <a:lnTo>
                      <a:pt x="105" y="12"/>
                    </a:lnTo>
                    <a:lnTo>
                      <a:pt x="91" y="13"/>
                    </a:lnTo>
                    <a:lnTo>
                      <a:pt x="85" y="14"/>
                    </a:lnTo>
                    <a:lnTo>
                      <a:pt x="79" y="13"/>
                    </a:lnTo>
                    <a:lnTo>
                      <a:pt x="79" y="13"/>
                    </a:lnTo>
                    <a:lnTo>
                      <a:pt x="78" y="10"/>
                    </a:lnTo>
                    <a:lnTo>
                      <a:pt x="79" y="4"/>
                    </a:lnTo>
                    <a:lnTo>
                      <a:pt x="79" y="4"/>
                    </a:lnTo>
                    <a:lnTo>
                      <a:pt x="75" y="6"/>
                    </a:lnTo>
                    <a:lnTo>
                      <a:pt x="73" y="5"/>
                    </a:lnTo>
                    <a:lnTo>
                      <a:pt x="71" y="4"/>
                    </a:lnTo>
                    <a:lnTo>
                      <a:pt x="70" y="2"/>
                    </a:lnTo>
                    <a:lnTo>
                      <a:pt x="68" y="1"/>
                    </a:lnTo>
                    <a:lnTo>
                      <a:pt x="66" y="0"/>
                    </a:lnTo>
                    <a:lnTo>
                      <a:pt x="63" y="1"/>
                    </a:lnTo>
                    <a:lnTo>
                      <a:pt x="58" y="4"/>
                    </a:lnTo>
                    <a:lnTo>
                      <a:pt x="58" y="4"/>
                    </a:lnTo>
                    <a:lnTo>
                      <a:pt x="48" y="14"/>
                    </a:lnTo>
                    <a:lnTo>
                      <a:pt x="38" y="24"/>
                    </a:lnTo>
                    <a:lnTo>
                      <a:pt x="28" y="33"/>
                    </a:lnTo>
                    <a:lnTo>
                      <a:pt x="15" y="41"/>
                    </a:lnTo>
                    <a:lnTo>
                      <a:pt x="15" y="41"/>
                    </a:lnTo>
                    <a:lnTo>
                      <a:pt x="11" y="44"/>
                    </a:lnTo>
                    <a:lnTo>
                      <a:pt x="8" y="50"/>
                    </a:lnTo>
                    <a:lnTo>
                      <a:pt x="8" y="55"/>
                    </a:lnTo>
                    <a:lnTo>
                      <a:pt x="8" y="61"/>
                    </a:lnTo>
                    <a:lnTo>
                      <a:pt x="10" y="68"/>
                    </a:lnTo>
                    <a:lnTo>
                      <a:pt x="10" y="75"/>
                    </a:lnTo>
                    <a:lnTo>
                      <a:pt x="7" y="82"/>
                    </a:lnTo>
                    <a:lnTo>
                      <a:pt x="4" y="87"/>
                    </a:lnTo>
                    <a:lnTo>
                      <a:pt x="4" y="87"/>
                    </a:lnTo>
                    <a:lnTo>
                      <a:pt x="2" y="91"/>
                    </a:lnTo>
                    <a:lnTo>
                      <a:pt x="0" y="93"/>
                    </a:lnTo>
                    <a:lnTo>
                      <a:pt x="0" y="94"/>
                    </a:lnTo>
                    <a:lnTo>
                      <a:pt x="2" y="96"/>
                    </a:lnTo>
                    <a:lnTo>
                      <a:pt x="5" y="99"/>
                    </a:lnTo>
                    <a:lnTo>
                      <a:pt x="11" y="101"/>
                    </a:lnTo>
                    <a:lnTo>
                      <a:pt x="16" y="103"/>
                    </a:lnTo>
                    <a:lnTo>
                      <a:pt x="22" y="107"/>
                    </a:lnTo>
                    <a:lnTo>
                      <a:pt x="27" y="110"/>
                    </a:lnTo>
                    <a:lnTo>
                      <a:pt x="28" y="112"/>
                    </a:lnTo>
                    <a:lnTo>
                      <a:pt x="29" y="116"/>
                    </a:lnTo>
                    <a:lnTo>
                      <a:pt x="29" y="116"/>
                    </a:lnTo>
                    <a:lnTo>
                      <a:pt x="30" y="127"/>
                    </a:lnTo>
                    <a:lnTo>
                      <a:pt x="30" y="138"/>
                    </a:lnTo>
                    <a:lnTo>
                      <a:pt x="30" y="160"/>
                    </a:lnTo>
                    <a:lnTo>
                      <a:pt x="30" y="160"/>
                    </a:lnTo>
                    <a:lnTo>
                      <a:pt x="33" y="160"/>
                    </a:lnTo>
                    <a:lnTo>
                      <a:pt x="38" y="161"/>
                    </a:lnTo>
                    <a:lnTo>
                      <a:pt x="47" y="165"/>
                    </a:lnTo>
                    <a:lnTo>
                      <a:pt x="50" y="166"/>
                    </a:lnTo>
                    <a:lnTo>
                      <a:pt x="55" y="167"/>
                    </a:lnTo>
                    <a:lnTo>
                      <a:pt x="58" y="167"/>
                    </a:lnTo>
                    <a:lnTo>
                      <a:pt x="63" y="165"/>
                    </a:lnTo>
                    <a:lnTo>
                      <a:pt x="63" y="165"/>
                    </a:lnTo>
                    <a:lnTo>
                      <a:pt x="66" y="162"/>
                    </a:lnTo>
                    <a:lnTo>
                      <a:pt x="69" y="159"/>
                    </a:lnTo>
                    <a:lnTo>
                      <a:pt x="69" y="154"/>
                    </a:lnTo>
                    <a:lnTo>
                      <a:pt x="68" y="151"/>
                    </a:lnTo>
                    <a:lnTo>
                      <a:pt x="68" y="151"/>
                    </a:lnTo>
                    <a:lnTo>
                      <a:pt x="66" y="149"/>
                    </a:lnTo>
                    <a:lnTo>
                      <a:pt x="64" y="147"/>
                    </a:lnTo>
                    <a:lnTo>
                      <a:pt x="61" y="146"/>
                    </a:lnTo>
                    <a:lnTo>
                      <a:pt x="60" y="145"/>
                    </a:lnTo>
                    <a:lnTo>
                      <a:pt x="60" y="145"/>
                    </a:lnTo>
                    <a:lnTo>
                      <a:pt x="58" y="141"/>
                    </a:lnTo>
                    <a:lnTo>
                      <a:pt x="58" y="135"/>
                    </a:lnTo>
                    <a:lnTo>
                      <a:pt x="58" y="130"/>
                    </a:lnTo>
                    <a:lnTo>
                      <a:pt x="60" y="126"/>
                    </a:lnTo>
                    <a:lnTo>
                      <a:pt x="60" y="126"/>
                    </a:lnTo>
                    <a:lnTo>
                      <a:pt x="63" y="119"/>
                    </a:lnTo>
                    <a:lnTo>
                      <a:pt x="69" y="115"/>
                    </a:lnTo>
                    <a:lnTo>
                      <a:pt x="74" y="110"/>
                    </a:lnTo>
                    <a:lnTo>
                      <a:pt x="81" y="107"/>
                    </a:lnTo>
                    <a:lnTo>
                      <a:pt x="88" y="103"/>
                    </a:lnTo>
                    <a:lnTo>
                      <a:pt x="94" y="100"/>
                    </a:lnTo>
                    <a:lnTo>
                      <a:pt x="98" y="95"/>
                    </a:lnTo>
                    <a:lnTo>
                      <a:pt x="100" y="89"/>
                    </a:lnTo>
                    <a:lnTo>
                      <a:pt x="100" y="89"/>
                    </a:lnTo>
                    <a:lnTo>
                      <a:pt x="102" y="84"/>
                    </a:lnTo>
                    <a:lnTo>
                      <a:pt x="102" y="79"/>
                    </a:lnTo>
                    <a:lnTo>
                      <a:pt x="100" y="68"/>
                    </a:lnTo>
                    <a:lnTo>
                      <a:pt x="98" y="57"/>
                    </a:lnTo>
                    <a:lnTo>
                      <a:pt x="98" y="51"/>
                    </a:lnTo>
                    <a:lnTo>
                      <a:pt x="98" y="44"/>
                    </a:lnTo>
                    <a:lnTo>
                      <a:pt x="98" y="44"/>
                    </a:lnTo>
                    <a:lnTo>
                      <a:pt x="104" y="45"/>
                    </a:lnTo>
                    <a:lnTo>
                      <a:pt x="108" y="44"/>
                    </a:lnTo>
                    <a:lnTo>
                      <a:pt x="112" y="42"/>
                    </a:lnTo>
                    <a:lnTo>
                      <a:pt x="115" y="39"/>
                    </a:lnTo>
                    <a:lnTo>
                      <a:pt x="118" y="36"/>
                    </a:lnTo>
                    <a:lnTo>
                      <a:pt x="120" y="31"/>
                    </a:lnTo>
                    <a:lnTo>
                      <a:pt x="120" y="28"/>
                    </a:lnTo>
                    <a:lnTo>
                      <a:pt x="120" y="25"/>
                    </a:lnTo>
                    <a:lnTo>
                      <a:pt x="120" y="2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Freeform: Shape 269">
                <a:extLst>
                  <a:ext uri="{FF2B5EF4-FFF2-40B4-BE49-F238E27FC236}">
                    <a16:creationId xmlns:a16="http://schemas.microsoft.com/office/drawing/2014/main" xmlns="" id="{2C5F64B5-F3E7-43B3-803E-972DEA0C67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7982" y="3768775"/>
                <a:ext cx="60325" cy="46038"/>
              </a:xfrm>
              <a:custGeom>
                <a:avLst/>
                <a:gdLst>
                  <a:gd name="T0" fmla="*/ 71 w 76"/>
                  <a:gd name="T1" fmla="*/ 19 h 58"/>
                  <a:gd name="T2" fmla="*/ 71 w 76"/>
                  <a:gd name="T3" fmla="*/ 19 h 58"/>
                  <a:gd name="T4" fmla="*/ 65 w 76"/>
                  <a:gd name="T5" fmla="*/ 14 h 58"/>
                  <a:gd name="T6" fmla="*/ 58 w 76"/>
                  <a:gd name="T7" fmla="*/ 9 h 58"/>
                  <a:gd name="T8" fmla="*/ 48 w 76"/>
                  <a:gd name="T9" fmla="*/ 4 h 58"/>
                  <a:gd name="T10" fmla="*/ 39 w 76"/>
                  <a:gd name="T11" fmla="*/ 1 h 58"/>
                  <a:gd name="T12" fmla="*/ 29 w 76"/>
                  <a:gd name="T13" fmla="*/ 0 h 58"/>
                  <a:gd name="T14" fmla="*/ 25 w 76"/>
                  <a:gd name="T15" fmla="*/ 0 h 58"/>
                  <a:gd name="T16" fmla="*/ 20 w 76"/>
                  <a:gd name="T17" fmla="*/ 2 h 58"/>
                  <a:gd name="T18" fmla="*/ 15 w 76"/>
                  <a:gd name="T19" fmla="*/ 3 h 58"/>
                  <a:gd name="T20" fmla="*/ 12 w 76"/>
                  <a:gd name="T21" fmla="*/ 6 h 58"/>
                  <a:gd name="T22" fmla="*/ 9 w 76"/>
                  <a:gd name="T23" fmla="*/ 11 h 58"/>
                  <a:gd name="T24" fmla="*/ 5 w 76"/>
                  <a:gd name="T25" fmla="*/ 15 h 58"/>
                  <a:gd name="T26" fmla="*/ 5 w 76"/>
                  <a:gd name="T27" fmla="*/ 15 h 58"/>
                  <a:gd name="T28" fmla="*/ 5 w 76"/>
                  <a:gd name="T29" fmla="*/ 11 h 58"/>
                  <a:gd name="T30" fmla="*/ 5 w 76"/>
                  <a:gd name="T31" fmla="*/ 11 h 58"/>
                  <a:gd name="T32" fmla="*/ 1 w 76"/>
                  <a:gd name="T33" fmla="*/ 17 h 58"/>
                  <a:gd name="T34" fmla="*/ 0 w 76"/>
                  <a:gd name="T35" fmla="*/ 23 h 58"/>
                  <a:gd name="T36" fmla="*/ 0 w 76"/>
                  <a:gd name="T37" fmla="*/ 29 h 58"/>
                  <a:gd name="T38" fmla="*/ 2 w 76"/>
                  <a:gd name="T39" fmla="*/ 34 h 58"/>
                  <a:gd name="T40" fmla="*/ 6 w 76"/>
                  <a:gd name="T41" fmla="*/ 39 h 58"/>
                  <a:gd name="T42" fmla="*/ 11 w 76"/>
                  <a:gd name="T43" fmla="*/ 43 h 58"/>
                  <a:gd name="T44" fmla="*/ 20 w 76"/>
                  <a:gd name="T45" fmla="*/ 51 h 58"/>
                  <a:gd name="T46" fmla="*/ 20 w 76"/>
                  <a:gd name="T47" fmla="*/ 51 h 58"/>
                  <a:gd name="T48" fmla="*/ 30 w 76"/>
                  <a:gd name="T49" fmla="*/ 55 h 58"/>
                  <a:gd name="T50" fmla="*/ 42 w 76"/>
                  <a:gd name="T51" fmla="*/ 58 h 58"/>
                  <a:gd name="T52" fmla="*/ 47 w 76"/>
                  <a:gd name="T53" fmla="*/ 58 h 58"/>
                  <a:gd name="T54" fmla="*/ 53 w 76"/>
                  <a:gd name="T55" fmla="*/ 58 h 58"/>
                  <a:gd name="T56" fmla="*/ 58 w 76"/>
                  <a:gd name="T57" fmla="*/ 56 h 58"/>
                  <a:gd name="T58" fmla="*/ 63 w 76"/>
                  <a:gd name="T59" fmla="*/ 54 h 58"/>
                  <a:gd name="T60" fmla="*/ 63 w 76"/>
                  <a:gd name="T61" fmla="*/ 54 h 58"/>
                  <a:gd name="T62" fmla="*/ 68 w 76"/>
                  <a:gd name="T63" fmla="*/ 52 h 58"/>
                  <a:gd name="T64" fmla="*/ 71 w 76"/>
                  <a:gd name="T65" fmla="*/ 47 h 58"/>
                  <a:gd name="T66" fmla="*/ 73 w 76"/>
                  <a:gd name="T67" fmla="*/ 43 h 58"/>
                  <a:gd name="T68" fmla="*/ 75 w 76"/>
                  <a:gd name="T69" fmla="*/ 37 h 58"/>
                  <a:gd name="T70" fmla="*/ 76 w 76"/>
                  <a:gd name="T71" fmla="*/ 31 h 58"/>
                  <a:gd name="T72" fmla="*/ 75 w 76"/>
                  <a:gd name="T73" fmla="*/ 27 h 58"/>
                  <a:gd name="T74" fmla="*/ 73 w 76"/>
                  <a:gd name="T75" fmla="*/ 22 h 58"/>
                  <a:gd name="T76" fmla="*/ 71 w 76"/>
                  <a:gd name="T77" fmla="*/ 19 h 58"/>
                  <a:gd name="T78" fmla="*/ 71 w 76"/>
                  <a:gd name="T79" fmla="*/ 1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6" h="58">
                    <a:moveTo>
                      <a:pt x="71" y="19"/>
                    </a:moveTo>
                    <a:lnTo>
                      <a:pt x="71" y="19"/>
                    </a:lnTo>
                    <a:lnTo>
                      <a:pt x="65" y="14"/>
                    </a:lnTo>
                    <a:lnTo>
                      <a:pt x="58" y="9"/>
                    </a:lnTo>
                    <a:lnTo>
                      <a:pt x="48" y="4"/>
                    </a:lnTo>
                    <a:lnTo>
                      <a:pt x="39" y="1"/>
                    </a:lnTo>
                    <a:lnTo>
                      <a:pt x="29" y="0"/>
                    </a:lnTo>
                    <a:lnTo>
                      <a:pt x="25" y="0"/>
                    </a:lnTo>
                    <a:lnTo>
                      <a:pt x="20" y="2"/>
                    </a:lnTo>
                    <a:lnTo>
                      <a:pt x="15" y="3"/>
                    </a:lnTo>
                    <a:lnTo>
                      <a:pt x="12" y="6"/>
                    </a:lnTo>
                    <a:lnTo>
                      <a:pt x="9" y="11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5" y="11"/>
                    </a:lnTo>
                    <a:lnTo>
                      <a:pt x="5" y="11"/>
                    </a:lnTo>
                    <a:lnTo>
                      <a:pt x="1" y="17"/>
                    </a:lnTo>
                    <a:lnTo>
                      <a:pt x="0" y="23"/>
                    </a:lnTo>
                    <a:lnTo>
                      <a:pt x="0" y="29"/>
                    </a:lnTo>
                    <a:lnTo>
                      <a:pt x="2" y="34"/>
                    </a:lnTo>
                    <a:lnTo>
                      <a:pt x="6" y="39"/>
                    </a:lnTo>
                    <a:lnTo>
                      <a:pt x="11" y="43"/>
                    </a:lnTo>
                    <a:lnTo>
                      <a:pt x="20" y="51"/>
                    </a:lnTo>
                    <a:lnTo>
                      <a:pt x="20" y="51"/>
                    </a:lnTo>
                    <a:lnTo>
                      <a:pt x="30" y="55"/>
                    </a:lnTo>
                    <a:lnTo>
                      <a:pt x="42" y="58"/>
                    </a:lnTo>
                    <a:lnTo>
                      <a:pt x="47" y="58"/>
                    </a:lnTo>
                    <a:lnTo>
                      <a:pt x="53" y="58"/>
                    </a:lnTo>
                    <a:lnTo>
                      <a:pt x="58" y="56"/>
                    </a:lnTo>
                    <a:lnTo>
                      <a:pt x="63" y="54"/>
                    </a:lnTo>
                    <a:lnTo>
                      <a:pt x="63" y="54"/>
                    </a:lnTo>
                    <a:lnTo>
                      <a:pt x="68" y="52"/>
                    </a:lnTo>
                    <a:lnTo>
                      <a:pt x="71" y="47"/>
                    </a:lnTo>
                    <a:lnTo>
                      <a:pt x="73" y="43"/>
                    </a:lnTo>
                    <a:lnTo>
                      <a:pt x="75" y="37"/>
                    </a:lnTo>
                    <a:lnTo>
                      <a:pt x="76" y="31"/>
                    </a:lnTo>
                    <a:lnTo>
                      <a:pt x="75" y="27"/>
                    </a:lnTo>
                    <a:lnTo>
                      <a:pt x="73" y="22"/>
                    </a:lnTo>
                    <a:lnTo>
                      <a:pt x="71" y="19"/>
                    </a:lnTo>
                    <a:lnTo>
                      <a:pt x="71" y="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Freeform: Shape 270">
                <a:extLst>
                  <a:ext uri="{FF2B5EF4-FFF2-40B4-BE49-F238E27FC236}">
                    <a16:creationId xmlns:a16="http://schemas.microsoft.com/office/drawing/2014/main" xmlns="" id="{C922D1D5-0175-4FE8-AD85-B8BC2797E7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0369" y="3832276"/>
                <a:ext cx="165098" cy="171452"/>
              </a:xfrm>
              <a:custGeom>
                <a:avLst/>
                <a:gdLst>
                  <a:gd name="T0" fmla="*/ 207 w 208"/>
                  <a:gd name="T1" fmla="*/ 194 h 216"/>
                  <a:gd name="T2" fmla="*/ 207 w 208"/>
                  <a:gd name="T3" fmla="*/ 194 h 216"/>
                  <a:gd name="T4" fmla="*/ 193 w 208"/>
                  <a:gd name="T5" fmla="*/ 172 h 216"/>
                  <a:gd name="T6" fmla="*/ 178 w 208"/>
                  <a:gd name="T7" fmla="*/ 152 h 216"/>
                  <a:gd name="T8" fmla="*/ 161 w 208"/>
                  <a:gd name="T9" fmla="*/ 133 h 216"/>
                  <a:gd name="T10" fmla="*/ 145 w 208"/>
                  <a:gd name="T11" fmla="*/ 115 h 216"/>
                  <a:gd name="T12" fmla="*/ 111 w 208"/>
                  <a:gd name="T13" fmla="*/ 78 h 216"/>
                  <a:gd name="T14" fmla="*/ 95 w 208"/>
                  <a:gd name="T15" fmla="*/ 58 h 216"/>
                  <a:gd name="T16" fmla="*/ 79 w 208"/>
                  <a:gd name="T17" fmla="*/ 37 h 216"/>
                  <a:gd name="T18" fmla="*/ 79 w 208"/>
                  <a:gd name="T19" fmla="*/ 37 h 216"/>
                  <a:gd name="T20" fmla="*/ 75 w 208"/>
                  <a:gd name="T21" fmla="*/ 31 h 216"/>
                  <a:gd name="T22" fmla="*/ 70 w 208"/>
                  <a:gd name="T23" fmla="*/ 26 h 216"/>
                  <a:gd name="T24" fmla="*/ 59 w 208"/>
                  <a:gd name="T25" fmla="*/ 17 h 216"/>
                  <a:gd name="T26" fmla="*/ 35 w 208"/>
                  <a:gd name="T27" fmla="*/ 3 h 216"/>
                  <a:gd name="T28" fmla="*/ 35 w 208"/>
                  <a:gd name="T29" fmla="*/ 3 h 216"/>
                  <a:gd name="T30" fmla="*/ 30 w 208"/>
                  <a:gd name="T31" fmla="*/ 0 h 216"/>
                  <a:gd name="T32" fmla="*/ 26 w 208"/>
                  <a:gd name="T33" fmla="*/ 0 h 216"/>
                  <a:gd name="T34" fmla="*/ 21 w 208"/>
                  <a:gd name="T35" fmla="*/ 0 h 216"/>
                  <a:gd name="T36" fmla="*/ 17 w 208"/>
                  <a:gd name="T37" fmla="*/ 3 h 216"/>
                  <a:gd name="T38" fmla="*/ 13 w 208"/>
                  <a:gd name="T39" fmla="*/ 5 h 216"/>
                  <a:gd name="T40" fmla="*/ 10 w 208"/>
                  <a:gd name="T41" fmla="*/ 8 h 216"/>
                  <a:gd name="T42" fmla="*/ 3 w 208"/>
                  <a:gd name="T43" fmla="*/ 17 h 216"/>
                  <a:gd name="T44" fmla="*/ 3 w 208"/>
                  <a:gd name="T45" fmla="*/ 17 h 216"/>
                  <a:gd name="T46" fmla="*/ 1 w 208"/>
                  <a:gd name="T47" fmla="*/ 24 h 216"/>
                  <a:gd name="T48" fmla="*/ 0 w 208"/>
                  <a:gd name="T49" fmla="*/ 32 h 216"/>
                  <a:gd name="T50" fmla="*/ 1 w 208"/>
                  <a:gd name="T51" fmla="*/ 39 h 216"/>
                  <a:gd name="T52" fmla="*/ 3 w 208"/>
                  <a:gd name="T53" fmla="*/ 46 h 216"/>
                  <a:gd name="T54" fmla="*/ 3 w 208"/>
                  <a:gd name="T55" fmla="*/ 46 h 216"/>
                  <a:gd name="T56" fmla="*/ 17 w 208"/>
                  <a:gd name="T57" fmla="*/ 64 h 216"/>
                  <a:gd name="T58" fmla="*/ 29 w 208"/>
                  <a:gd name="T59" fmla="*/ 81 h 216"/>
                  <a:gd name="T60" fmla="*/ 58 w 208"/>
                  <a:gd name="T61" fmla="*/ 114 h 216"/>
                  <a:gd name="T62" fmla="*/ 86 w 208"/>
                  <a:gd name="T63" fmla="*/ 145 h 216"/>
                  <a:gd name="T64" fmla="*/ 116 w 208"/>
                  <a:gd name="T65" fmla="*/ 177 h 216"/>
                  <a:gd name="T66" fmla="*/ 116 w 208"/>
                  <a:gd name="T67" fmla="*/ 177 h 216"/>
                  <a:gd name="T68" fmla="*/ 126 w 208"/>
                  <a:gd name="T69" fmla="*/ 187 h 216"/>
                  <a:gd name="T70" fmla="*/ 135 w 208"/>
                  <a:gd name="T71" fmla="*/ 197 h 216"/>
                  <a:gd name="T72" fmla="*/ 141 w 208"/>
                  <a:gd name="T73" fmla="*/ 202 h 216"/>
                  <a:gd name="T74" fmla="*/ 146 w 208"/>
                  <a:gd name="T75" fmla="*/ 206 h 216"/>
                  <a:gd name="T76" fmla="*/ 152 w 208"/>
                  <a:gd name="T77" fmla="*/ 210 h 216"/>
                  <a:gd name="T78" fmla="*/ 159 w 208"/>
                  <a:gd name="T79" fmla="*/ 212 h 216"/>
                  <a:gd name="T80" fmla="*/ 159 w 208"/>
                  <a:gd name="T81" fmla="*/ 212 h 216"/>
                  <a:gd name="T82" fmla="*/ 169 w 208"/>
                  <a:gd name="T83" fmla="*/ 215 h 216"/>
                  <a:gd name="T84" fmla="*/ 180 w 208"/>
                  <a:gd name="T85" fmla="*/ 216 h 216"/>
                  <a:gd name="T86" fmla="*/ 186 w 208"/>
                  <a:gd name="T87" fmla="*/ 216 h 216"/>
                  <a:gd name="T88" fmla="*/ 192 w 208"/>
                  <a:gd name="T89" fmla="*/ 216 h 216"/>
                  <a:gd name="T90" fmla="*/ 196 w 208"/>
                  <a:gd name="T91" fmla="*/ 215 h 216"/>
                  <a:gd name="T92" fmla="*/ 202 w 208"/>
                  <a:gd name="T93" fmla="*/ 213 h 216"/>
                  <a:gd name="T94" fmla="*/ 202 w 208"/>
                  <a:gd name="T95" fmla="*/ 213 h 216"/>
                  <a:gd name="T96" fmla="*/ 204 w 208"/>
                  <a:gd name="T97" fmla="*/ 211 h 216"/>
                  <a:gd name="T98" fmla="*/ 205 w 208"/>
                  <a:gd name="T99" fmla="*/ 208 h 216"/>
                  <a:gd name="T100" fmla="*/ 208 w 208"/>
                  <a:gd name="T101" fmla="*/ 204 h 216"/>
                  <a:gd name="T102" fmla="*/ 208 w 208"/>
                  <a:gd name="T103" fmla="*/ 198 h 216"/>
                  <a:gd name="T104" fmla="*/ 207 w 208"/>
                  <a:gd name="T105" fmla="*/ 194 h 216"/>
                  <a:gd name="T106" fmla="*/ 207 w 208"/>
                  <a:gd name="T107" fmla="*/ 19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8" h="216">
                    <a:moveTo>
                      <a:pt x="207" y="194"/>
                    </a:moveTo>
                    <a:lnTo>
                      <a:pt x="207" y="194"/>
                    </a:lnTo>
                    <a:lnTo>
                      <a:pt x="193" y="172"/>
                    </a:lnTo>
                    <a:lnTo>
                      <a:pt x="178" y="152"/>
                    </a:lnTo>
                    <a:lnTo>
                      <a:pt x="161" y="133"/>
                    </a:lnTo>
                    <a:lnTo>
                      <a:pt x="145" y="115"/>
                    </a:lnTo>
                    <a:lnTo>
                      <a:pt x="111" y="78"/>
                    </a:lnTo>
                    <a:lnTo>
                      <a:pt x="95" y="58"/>
                    </a:lnTo>
                    <a:lnTo>
                      <a:pt x="79" y="37"/>
                    </a:lnTo>
                    <a:lnTo>
                      <a:pt x="79" y="37"/>
                    </a:lnTo>
                    <a:lnTo>
                      <a:pt x="75" y="31"/>
                    </a:lnTo>
                    <a:lnTo>
                      <a:pt x="70" y="26"/>
                    </a:lnTo>
                    <a:lnTo>
                      <a:pt x="59" y="17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1" y="0"/>
                    </a:lnTo>
                    <a:lnTo>
                      <a:pt x="17" y="3"/>
                    </a:lnTo>
                    <a:lnTo>
                      <a:pt x="13" y="5"/>
                    </a:lnTo>
                    <a:lnTo>
                      <a:pt x="10" y="8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1" y="24"/>
                    </a:lnTo>
                    <a:lnTo>
                      <a:pt x="0" y="32"/>
                    </a:lnTo>
                    <a:lnTo>
                      <a:pt x="1" y="39"/>
                    </a:lnTo>
                    <a:lnTo>
                      <a:pt x="3" y="46"/>
                    </a:lnTo>
                    <a:lnTo>
                      <a:pt x="3" y="46"/>
                    </a:lnTo>
                    <a:lnTo>
                      <a:pt x="17" y="64"/>
                    </a:lnTo>
                    <a:lnTo>
                      <a:pt x="29" y="81"/>
                    </a:lnTo>
                    <a:lnTo>
                      <a:pt x="58" y="114"/>
                    </a:lnTo>
                    <a:lnTo>
                      <a:pt x="86" y="145"/>
                    </a:lnTo>
                    <a:lnTo>
                      <a:pt x="116" y="177"/>
                    </a:lnTo>
                    <a:lnTo>
                      <a:pt x="116" y="177"/>
                    </a:lnTo>
                    <a:lnTo>
                      <a:pt x="126" y="187"/>
                    </a:lnTo>
                    <a:lnTo>
                      <a:pt x="135" y="197"/>
                    </a:lnTo>
                    <a:lnTo>
                      <a:pt x="141" y="202"/>
                    </a:lnTo>
                    <a:lnTo>
                      <a:pt x="146" y="206"/>
                    </a:lnTo>
                    <a:lnTo>
                      <a:pt x="152" y="210"/>
                    </a:lnTo>
                    <a:lnTo>
                      <a:pt x="159" y="212"/>
                    </a:lnTo>
                    <a:lnTo>
                      <a:pt x="159" y="212"/>
                    </a:lnTo>
                    <a:lnTo>
                      <a:pt x="169" y="215"/>
                    </a:lnTo>
                    <a:lnTo>
                      <a:pt x="180" y="216"/>
                    </a:lnTo>
                    <a:lnTo>
                      <a:pt x="186" y="216"/>
                    </a:lnTo>
                    <a:lnTo>
                      <a:pt x="192" y="216"/>
                    </a:lnTo>
                    <a:lnTo>
                      <a:pt x="196" y="215"/>
                    </a:lnTo>
                    <a:lnTo>
                      <a:pt x="202" y="213"/>
                    </a:lnTo>
                    <a:lnTo>
                      <a:pt x="202" y="213"/>
                    </a:lnTo>
                    <a:lnTo>
                      <a:pt x="204" y="211"/>
                    </a:lnTo>
                    <a:lnTo>
                      <a:pt x="205" y="208"/>
                    </a:lnTo>
                    <a:lnTo>
                      <a:pt x="208" y="204"/>
                    </a:lnTo>
                    <a:lnTo>
                      <a:pt x="208" y="198"/>
                    </a:lnTo>
                    <a:lnTo>
                      <a:pt x="207" y="194"/>
                    </a:lnTo>
                    <a:lnTo>
                      <a:pt x="207" y="19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Freeform: Shape 271">
                <a:extLst>
                  <a:ext uri="{FF2B5EF4-FFF2-40B4-BE49-F238E27FC236}">
                    <a16:creationId xmlns:a16="http://schemas.microsoft.com/office/drawing/2014/main" xmlns="" id="{1E7B57F4-8C98-49F7-BC0A-D9F65DFE93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0704" y="4003725"/>
                <a:ext cx="163511" cy="60326"/>
              </a:xfrm>
              <a:custGeom>
                <a:avLst/>
                <a:gdLst>
                  <a:gd name="T0" fmla="*/ 206 w 207"/>
                  <a:gd name="T1" fmla="*/ 54 h 75"/>
                  <a:gd name="T2" fmla="*/ 206 w 207"/>
                  <a:gd name="T3" fmla="*/ 54 h 75"/>
                  <a:gd name="T4" fmla="*/ 197 w 207"/>
                  <a:gd name="T5" fmla="*/ 44 h 75"/>
                  <a:gd name="T6" fmla="*/ 188 w 207"/>
                  <a:gd name="T7" fmla="*/ 35 h 75"/>
                  <a:gd name="T8" fmla="*/ 176 w 207"/>
                  <a:gd name="T9" fmla="*/ 28 h 75"/>
                  <a:gd name="T10" fmla="*/ 165 w 207"/>
                  <a:gd name="T11" fmla="*/ 22 h 75"/>
                  <a:gd name="T12" fmla="*/ 140 w 207"/>
                  <a:gd name="T13" fmla="*/ 13 h 75"/>
                  <a:gd name="T14" fmla="*/ 116 w 207"/>
                  <a:gd name="T15" fmla="*/ 4 h 75"/>
                  <a:gd name="T16" fmla="*/ 116 w 207"/>
                  <a:gd name="T17" fmla="*/ 4 h 75"/>
                  <a:gd name="T18" fmla="*/ 111 w 207"/>
                  <a:gd name="T19" fmla="*/ 2 h 75"/>
                  <a:gd name="T20" fmla="*/ 106 w 207"/>
                  <a:gd name="T21" fmla="*/ 0 h 75"/>
                  <a:gd name="T22" fmla="*/ 94 w 207"/>
                  <a:gd name="T23" fmla="*/ 0 h 75"/>
                  <a:gd name="T24" fmla="*/ 83 w 207"/>
                  <a:gd name="T25" fmla="*/ 2 h 75"/>
                  <a:gd name="T26" fmla="*/ 70 w 207"/>
                  <a:gd name="T27" fmla="*/ 6 h 75"/>
                  <a:gd name="T28" fmla="*/ 58 w 207"/>
                  <a:gd name="T29" fmla="*/ 12 h 75"/>
                  <a:gd name="T30" fmla="*/ 45 w 207"/>
                  <a:gd name="T31" fmla="*/ 17 h 75"/>
                  <a:gd name="T32" fmla="*/ 20 w 207"/>
                  <a:gd name="T33" fmla="*/ 32 h 75"/>
                  <a:gd name="T34" fmla="*/ 20 w 207"/>
                  <a:gd name="T35" fmla="*/ 32 h 75"/>
                  <a:gd name="T36" fmla="*/ 16 w 207"/>
                  <a:gd name="T37" fmla="*/ 35 h 75"/>
                  <a:gd name="T38" fmla="*/ 10 w 207"/>
                  <a:gd name="T39" fmla="*/ 36 h 75"/>
                  <a:gd name="T40" fmla="*/ 6 w 207"/>
                  <a:gd name="T41" fmla="*/ 38 h 75"/>
                  <a:gd name="T42" fmla="*/ 3 w 207"/>
                  <a:gd name="T43" fmla="*/ 40 h 75"/>
                  <a:gd name="T44" fmla="*/ 2 w 207"/>
                  <a:gd name="T45" fmla="*/ 42 h 75"/>
                  <a:gd name="T46" fmla="*/ 2 w 207"/>
                  <a:gd name="T47" fmla="*/ 42 h 75"/>
                  <a:gd name="T48" fmla="*/ 1 w 207"/>
                  <a:gd name="T49" fmla="*/ 47 h 75"/>
                  <a:gd name="T50" fmla="*/ 0 w 207"/>
                  <a:gd name="T51" fmla="*/ 50 h 75"/>
                  <a:gd name="T52" fmla="*/ 1 w 207"/>
                  <a:gd name="T53" fmla="*/ 54 h 75"/>
                  <a:gd name="T54" fmla="*/ 2 w 207"/>
                  <a:gd name="T55" fmla="*/ 57 h 75"/>
                  <a:gd name="T56" fmla="*/ 7 w 207"/>
                  <a:gd name="T57" fmla="*/ 62 h 75"/>
                  <a:gd name="T58" fmla="*/ 12 w 207"/>
                  <a:gd name="T59" fmla="*/ 66 h 75"/>
                  <a:gd name="T60" fmla="*/ 12 w 207"/>
                  <a:gd name="T61" fmla="*/ 66 h 75"/>
                  <a:gd name="T62" fmla="*/ 19 w 207"/>
                  <a:gd name="T63" fmla="*/ 69 h 75"/>
                  <a:gd name="T64" fmla="*/ 25 w 207"/>
                  <a:gd name="T65" fmla="*/ 69 h 75"/>
                  <a:gd name="T66" fmla="*/ 32 w 207"/>
                  <a:gd name="T67" fmla="*/ 66 h 75"/>
                  <a:gd name="T68" fmla="*/ 39 w 207"/>
                  <a:gd name="T69" fmla="*/ 64 h 75"/>
                  <a:gd name="T70" fmla="*/ 51 w 207"/>
                  <a:gd name="T71" fmla="*/ 57 h 75"/>
                  <a:gd name="T72" fmla="*/ 58 w 207"/>
                  <a:gd name="T73" fmla="*/ 56 h 75"/>
                  <a:gd name="T74" fmla="*/ 65 w 207"/>
                  <a:gd name="T75" fmla="*/ 55 h 75"/>
                  <a:gd name="T76" fmla="*/ 65 w 207"/>
                  <a:gd name="T77" fmla="*/ 55 h 75"/>
                  <a:gd name="T78" fmla="*/ 81 w 207"/>
                  <a:gd name="T79" fmla="*/ 56 h 75"/>
                  <a:gd name="T80" fmla="*/ 95 w 207"/>
                  <a:gd name="T81" fmla="*/ 60 h 75"/>
                  <a:gd name="T82" fmla="*/ 126 w 207"/>
                  <a:gd name="T83" fmla="*/ 67 h 75"/>
                  <a:gd name="T84" fmla="*/ 141 w 207"/>
                  <a:gd name="T85" fmla="*/ 71 h 75"/>
                  <a:gd name="T86" fmla="*/ 157 w 207"/>
                  <a:gd name="T87" fmla="*/ 74 h 75"/>
                  <a:gd name="T88" fmla="*/ 172 w 207"/>
                  <a:gd name="T89" fmla="*/ 75 h 75"/>
                  <a:gd name="T90" fmla="*/ 188 w 207"/>
                  <a:gd name="T91" fmla="*/ 75 h 75"/>
                  <a:gd name="T92" fmla="*/ 188 w 207"/>
                  <a:gd name="T93" fmla="*/ 75 h 75"/>
                  <a:gd name="T94" fmla="*/ 194 w 207"/>
                  <a:gd name="T95" fmla="*/ 73 h 75"/>
                  <a:gd name="T96" fmla="*/ 198 w 207"/>
                  <a:gd name="T97" fmla="*/ 72 h 75"/>
                  <a:gd name="T98" fmla="*/ 202 w 207"/>
                  <a:gd name="T99" fmla="*/ 69 h 75"/>
                  <a:gd name="T100" fmla="*/ 205 w 207"/>
                  <a:gd name="T101" fmla="*/ 66 h 75"/>
                  <a:gd name="T102" fmla="*/ 207 w 207"/>
                  <a:gd name="T103" fmla="*/ 63 h 75"/>
                  <a:gd name="T104" fmla="*/ 207 w 207"/>
                  <a:gd name="T105" fmla="*/ 58 h 75"/>
                  <a:gd name="T106" fmla="*/ 206 w 207"/>
                  <a:gd name="T107" fmla="*/ 54 h 75"/>
                  <a:gd name="T108" fmla="*/ 206 w 207"/>
                  <a:gd name="T109" fmla="*/ 5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07" h="75">
                    <a:moveTo>
                      <a:pt x="206" y="54"/>
                    </a:moveTo>
                    <a:lnTo>
                      <a:pt x="206" y="54"/>
                    </a:lnTo>
                    <a:lnTo>
                      <a:pt x="197" y="44"/>
                    </a:lnTo>
                    <a:lnTo>
                      <a:pt x="188" y="35"/>
                    </a:lnTo>
                    <a:lnTo>
                      <a:pt x="176" y="28"/>
                    </a:lnTo>
                    <a:lnTo>
                      <a:pt x="165" y="22"/>
                    </a:lnTo>
                    <a:lnTo>
                      <a:pt x="140" y="13"/>
                    </a:lnTo>
                    <a:lnTo>
                      <a:pt x="116" y="4"/>
                    </a:lnTo>
                    <a:lnTo>
                      <a:pt x="116" y="4"/>
                    </a:lnTo>
                    <a:lnTo>
                      <a:pt x="111" y="2"/>
                    </a:lnTo>
                    <a:lnTo>
                      <a:pt x="106" y="0"/>
                    </a:lnTo>
                    <a:lnTo>
                      <a:pt x="94" y="0"/>
                    </a:lnTo>
                    <a:lnTo>
                      <a:pt x="83" y="2"/>
                    </a:lnTo>
                    <a:lnTo>
                      <a:pt x="70" y="6"/>
                    </a:lnTo>
                    <a:lnTo>
                      <a:pt x="58" y="12"/>
                    </a:lnTo>
                    <a:lnTo>
                      <a:pt x="45" y="17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16" y="35"/>
                    </a:lnTo>
                    <a:lnTo>
                      <a:pt x="10" y="36"/>
                    </a:lnTo>
                    <a:lnTo>
                      <a:pt x="6" y="38"/>
                    </a:lnTo>
                    <a:lnTo>
                      <a:pt x="3" y="40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1" y="47"/>
                    </a:lnTo>
                    <a:lnTo>
                      <a:pt x="0" y="50"/>
                    </a:lnTo>
                    <a:lnTo>
                      <a:pt x="1" y="54"/>
                    </a:lnTo>
                    <a:lnTo>
                      <a:pt x="2" y="57"/>
                    </a:lnTo>
                    <a:lnTo>
                      <a:pt x="7" y="62"/>
                    </a:lnTo>
                    <a:lnTo>
                      <a:pt x="12" y="66"/>
                    </a:lnTo>
                    <a:lnTo>
                      <a:pt x="12" y="66"/>
                    </a:lnTo>
                    <a:lnTo>
                      <a:pt x="19" y="69"/>
                    </a:lnTo>
                    <a:lnTo>
                      <a:pt x="25" y="69"/>
                    </a:lnTo>
                    <a:lnTo>
                      <a:pt x="32" y="66"/>
                    </a:lnTo>
                    <a:lnTo>
                      <a:pt x="39" y="64"/>
                    </a:lnTo>
                    <a:lnTo>
                      <a:pt x="51" y="57"/>
                    </a:lnTo>
                    <a:lnTo>
                      <a:pt x="58" y="56"/>
                    </a:lnTo>
                    <a:lnTo>
                      <a:pt x="65" y="55"/>
                    </a:lnTo>
                    <a:lnTo>
                      <a:pt x="65" y="55"/>
                    </a:lnTo>
                    <a:lnTo>
                      <a:pt x="81" y="56"/>
                    </a:lnTo>
                    <a:lnTo>
                      <a:pt x="95" y="60"/>
                    </a:lnTo>
                    <a:lnTo>
                      <a:pt x="126" y="67"/>
                    </a:lnTo>
                    <a:lnTo>
                      <a:pt x="141" y="71"/>
                    </a:lnTo>
                    <a:lnTo>
                      <a:pt x="157" y="74"/>
                    </a:lnTo>
                    <a:lnTo>
                      <a:pt x="172" y="75"/>
                    </a:lnTo>
                    <a:lnTo>
                      <a:pt x="188" y="75"/>
                    </a:lnTo>
                    <a:lnTo>
                      <a:pt x="188" y="75"/>
                    </a:lnTo>
                    <a:lnTo>
                      <a:pt x="194" y="73"/>
                    </a:lnTo>
                    <a:lnTo>
                      <a:pt x="198" y="72"/>
                    </a:lnTo>
                    <a:lnTo>
                      <a:pt x="202" y="69"/>
                    </a:lnTo>
                    <a:lnTo>
                      <a:pt x="205" y="66"/>
                    </a:lnTo>
                    <a:lnTo>
                      <a:pt x="207" y="63"/>
                    </a:lnTo>
                    <a:lnTo>
                      <a:pt x="207" y="58"/>
                    </a:lnTo>
                    <a:lnTo>
                      <a:pt x="206" y="54"/>
                    </a:lnTo>
                    <a:lnTo>
                      <a:pt x="206" y="5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Freeform: Shape 272">
                <a:extLst>
                  <a:ext uri="{FF2B5EF4-FFF2-40B4-BE49-F238E27FC236}">
                    <a16:creationId xmlns:a16="http://schemas.microsoft.com/office/drawing/2014/main" xmlns="" id="{F975EC7F-03E2-4270-B140-FDE7EDAF0B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6614" y="3989441"/>
                <a:ext cx="23812" cy="23812"/>
              </a:xfrm>
              <a:custGeom>
                <a:avLst/>
                <a:gdLst>
                  <a:gd name="T0" fmla="*/ 24 w 31"/>
                  <a:gd name="T1" fmla="*/ 1 h 32"/>
                  <a:gd name="T2" fmla="*/ 24 w 31"/>
                  <a:gd name="T3" fmla="*/ 1 h 32"/>
                  <a:gd name="T4" fmla="*/ 22 w 31"/>
                  <a:gd name="T5" fmla="*/ 0 h 32"/>
                  <a:gd name="T6" fmla="*/ 18 w 31"/>
                  <a:gd name="T7" fmla="*/ 1 h 32"/>
                  <a:gd name="T8" fmla="*/ 12 w 31"/>
                  <a:gd name="T9" fmla="*/ 3 h 32"/>
                  <a:gd name="T10" fmla="*/ 7 w 31"/>
                  <a:gd name="T11" fmla="*/ 6 h 32"/>
                  <a:gd name="T12" fmla="*/ 3 w 31"/>
                  <a:gd name="T13" fmla="*/ 7 h 32"/>
                  <a:gd name="T14" fmla="*/ 0 w 31"/>
                  <a:gd name="T15" fmla="*/ 6 h 32"/>
                  <a:gd name="T16" fmla="*/ 0 w 31"/>
                  <a:gd name="T17" fmla="*/ 6 h 32"/>
                  <a:gd name="T18" fmla="*/ 0 w 31"/>
                  <a:gd name="T19" fmla="*/ 11 h 32"/>
                  <a:gd name="T20" fmla="*/ 0 w 31"/>
                  <a:gd name="T21" fmla="*/ 14 h 32"/>
                  <a:gd name="T22" fmla="*/ 1 w 31"/>
                  <a:gd name="T23" fmla="*/ 16 h 32"/>
                  <a:gd name="T24" fmla="*/ 1 w 31"/>
                  <a:gd name="T25" fmla="*/ 16 h 32"/>
                  <a:gd name="T26" fmla="*/ 3 w 31"/>
                  <a:gd name="T27" fmla="*/ 19 h 32"/>
                  <a:gd name="T28" fmla="*/ 7 w 31"/>
                  <a:gd name="T29" fmla="*/ 23 h 32"/>
                  <a:gd name="T30" fmla="*/ 14 w 31"/>
                  <a:gd name="T31" fmla="*/ 26 h 32"/>
                  <a:gd name="T32" fmla="*/ 22 w 31"/>
                  <a:gd name="T33" fmla="*/ 30 h 32"/>
                  <a:gd name="T34" fmla="*/ 30 w 31"/>
                  <a:gd name="T35" fmla="*/ 32 h 32"/>
                  <a:gd name="T36" fmla="*/ 30 w 31"/>
                  <a:gd name="T37" fmla="*/ 32 h 32"/>
                  <a:gd name="T38" fmla="*/ 28 w 31"/>
                  <a:gd name="T39" fmla="*/ 27 h 32"/>
                  <a:gd name="T40" fmla="*/ 30 w 31"/>
                  <a:gd name="T41" fmla="*/ 24 h 32"/>
                  <a:gd name="T42" fmla="*/ 31 w 31"/>
                  <a:gd name="T43" fmla="*/ 16 h 32"/>
                  <a:gd name="T44" fmla="*/ 31 w 31"/>
                  <a:gd name="T45" fmla="*/ 11 h 32"/>
                  <a:gd name="T46" fmla="*/ 30 w 31"/>
                  <a:gd name="T47" fmla="*/ 8 h 32"/>
                  <a:gd name="T48" fmla="*/ 28 w 31"/>
                  <a:gd name="T49" fmla="*/ 5 h 32"/>
                  <a:gd name="T50" fmla="*/ 24 w 31"/>
                  <a:gd name="T51" fmla="*/ 1 h 32"/>
                  <a:gd name="T52" fmla="*/ 24 w 31"/>
                  <a:gd name="T53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" h="32">
                    <a:moveTo>
                      <a:pt x="24" y="1"/>
                    </a:moveTo>
                    <a:lnTo>
                      <a:pt x="24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2" y="3"/>
                    </a:lnTo>
                    <a:lnTo>
                      <a:pt x="7" y="6"/>
                    </a:lnTo>
                    <a:lnTo>
                      <a:pt x="3" y="7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3" y="19"/>
                    </a:lnTo>
                    <a:lnTo>
                      <a:pt x="7" y="23"/>
                    </a:lnTo>
                    <a:lnTo>
                      <a:pt x="14" y="26"/>
                    </a:lnTo>
                    <a:lnTo>
                      <a:pt x="22" y="30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28" y="27"/>
                    </a:lnTo>
                    <a:lnTo>
                      <a:pt x="30" y="24"/>
                    </a:lnTo>
                    <a:lnTo>
                      <a:pt x="31" y="16"/>
                    </a:lnTo>
                    <a:lnTo>
                      <a:pt x="31" y="11"/>
                    </a:lnTo>
                    <a:lnTo>
                      <a:pt x="30" y="8"/>
                    </a:lnTo>
                    <a:lnTo>
                      <a:pt x="28" y="5"/>
                    </a:lnTo>
                    <a:lnTo>
                      <a:pt x="24" y="1"/>
                    </a:lnTo>
                    <a:lnTo>
                      <a:pt x="24" y="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Freeform: Shape 273">
                <a:extLst>
                  <a:ext uri="{FF2B5EF4-FFF2-40B4-BE49-F238E27FC236}">
                    <a16:creationId xmlns:a16="http://schemas.microsoft.com/office/drawing/2014/main" xmlns="" id="{CB24FCAD-3585-46D5-A8C8-709284A1D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2074" y="3721149"/>
                <a:ext cx="58737" cy="66676"/>
              </a:xfrm>
              <a:custGeom>
                <a:avLst/>
                <a:gdLst>
                  <a:gd name="T0" fmla="*/ 50 w 74"/>
                  <a:gd name="T1" fmla="*/ 6 h 84"/>
                  <a:gd name="T2" fmla="*/ 50 w 74"/>
                  <a:gd name="T3" fmla="*/ 6 h 84"/>
                  <a:gd name="T4" fmla="*/ 45 w 74"/>
                  <a:gd name="T5" fmla="*/ 3 h 84"/>
                  <a:gd name="T6" fmla="*/ 39 w 74"/>
                  <a:gd name="T7" fmla="*/ 1 h 84"/>
                  <a:gd name="T8" fmla="*/ 35 w 74"/>
                  <a:gd name="T9" fmla="*/ 0 h 84"/>
                  <a:gd name="T10" fmla="*/ 30 w 74"/>
                  <a:gd name="T11" fmla="*/ 3 h 84"/>
                  <a:gd name="T12" fmla="*/ 30 w 74"/>
                  <a:gd name="T13" fmla="*/ 3 h 84"/>
                  <a:gd name="T14" fmla="*/ 29 w 74"/>
                  <a:gd name="T15" fmla="*/ 4 h 84"/>
                  <a:gd name="T16" fmla="*/ 29 w 74"/>
                  <a:gd name="T17" fmla="*/ 6 h 84"/>
                  <a:gd name="T18" fmla="*/ 29 w 74"/>
                  <a:gd name="T19" fmla="*/ 12 h 84"/>
                  <a:gd name="T20" fmla="*/ 29 w 74"/>
                  <a:gd name="T21" fmla="*/ 12 h 84"/>
                  <a:gd name="T22" fmla="*/ 26 w 74"/>
                  <a:gd name="T23" fmla="*/ 11 h 84"/>
                  <a:gd name="T24" fmla="*/ 22 w 74"/>
                  <a:gd name="T25" fmla="*/ 11 h 84"/>
                  <a:gd name="T26" fmla="*/ 14 w 74"/>
                  <a:gd name="T27" fmla="*/ 13 h 84"/>
                  <a:gd name="T28" fmla="*/ 8 w 74"/>
                  <a:gd name="T29" fmla="*/ 15 h 84"/>
                  <a:gd name="T30" fmla="*/ 4 w 74"/>
                  <a:gd name="T31" fmla="*/ 16 h 84"/>
                  <a:gd name="T32" fmla="*/ 1 w 74"/>
                  <a:gd name="T33" fmla="*/ 16 h 84"/>
                  <a:gd name="T34" fmla="*/ 1 w 74"/>
                  <a:gd name="T35" fmla="*/ 16 h 84"/>
                  <a:gd name="T36" fmla="*/ 0 w 74"/>
                  <a:gd name="T37" fmla="*/ 48 h 84"/>
                  <a:gd name="T38" fmla="*/ 0 w 74"/>
                  <a:gd name="T39" fmla="*/ 56 h 84"/>
                  <a:gd name="T40" fmla="*/ 0 w 74"/>
                  <a:gd name="T41" fmla="*/ 63 h 84"/>
                  <a:gd name="T42" fmla="*/ 2 w 74"/>
                  <a:gd name="T43" fmla="*/ 69 h 84"/>
                  <a:gd name="T44" fmla="*/ 4 w 74"/>
                  <a:gd name="T45" fmla="*/ 74 h 84"/>
                  <a:gd name="T46" fmla="*/ 4 w 74"/>
                  <a:gd name="T47" fmla="*/ 74 h 84"/>
                  <a:gd name="T48" fmla="*/ 6 w 74"/>
                  <a:gd name="T49" fmla="*/ 76 h 84"/>
                  <a:gd name="T50" fmla="*/ 9 w 74"/>
                  <a:gd name="T51" fmla="*/ 79 h 84"/>
                  <a:gd name="T52" fmla="*/ 16 w 74"/>
                  <a:gd name="T53" fmla="*/ 82 h 84"/>
                  <a:gd name="T54" fmla="*/ 24 w 74"/>
                  <a:gd name="T55" fmla="*/ 84 h 84"/>
                  <a:gd name="T56" fmla="*/ 33 w 74"/>
                  <a:gd name="T57" fmla="*/ 84 h 84"/>
                  <a:gd name="T58" fmla="*/ 41 w 74"/>
                  <a:gd name="T59" fmla="*/ 84 h 84"/>
                  <a:gd name="T60" fmla="*/ 47 w 74"/>
                  <a:gd name="T61" fmla="*/ 82 h 84"/>
                  <a:gd name="T62" fmla="*/ 51 w 74"/>
                  <a:gd name="T63" fmla="*/ 80 h 84"/>
                  <a:gd name="T64" fmla="*/ 53 w 74"/>
                  <a:gd name="T65" fmla="*/ 78 h 84"/>
                  <a:gd name="T66" fmla="*/ 54 w 74"/>
                  <a:gd name="T67" fmla="*/ 75 h 84"/>
                  <a:gd name="T68" fmla="*/ 55 w 74"/>
                  <a:gd name="T69" fmla="*/ 72 h 84"/>
                  <a:gd name="T70" fmla="*/ 55 w 74"/>
                  <a:gd name="T71" fmla="*/ 72 h 84"/>
                  <a:gd name="T72" fmla="*/ 56 w 74"/>
                  <a:gd name="T73" fmla="*/ 59 h 84"/>
                  <a:gd name="T74" fmla="*/ 59 w 74"/>
                  <a:gd name="T75" fmla="*/ 48 h 84"/>
                  <a:gd name="T76" fmla="*/ 61 w 74"/>
                  <a:gd name="T77" fmla="*/ 43 h 84"/>
                  <a:gd name="T78" fmla="*/ 64 w 74"/>
                  <a:gd name="T79" fmla="*/ 39 h 84"/>
                  <a:gd name="T80" fmla="*/ 69 w 74"/>
                  <a:gd name="T81" fmla="*/ 36 h 84"/>
                  <a:gd name="T82" fmla="*/ 74 w 74"/>
                  <a:gd name="T83" fmla="*/ 32 h 84"/>
                  <a:gd name="T84" fmla="*/ 74 w 74"/>
                  <a:gd name="T85" fmla="*/ 32 h 84"/>
                  <a:gd name="T86" fmla="*/ 66 w 74"/>
                  <a:gd name="T87" fmla="*/ 29 h 84"/>
                  <a:gd name="T88" fmla="*/ 56 w 74"/>
                  <a:gd name="T89" fmla="*/ 25 h 84"/>
                  <a:gd name="T90" fmla="*/ 39 w 74"/>
                  <a:gd name="T91" fmla="*/ 22 h 84"/>
                  <a:gd name="T92" fmla="*/ 39 w 74"/>
                  <a:gd name="T93" fmla="*/ 22 h 84"/>
                  <a:gd name="T94" fmla="*/ 41 w 74"/>
                  <a:gd name="T95" fmla="*/ 20 h 84"/>
                  <a:gd name="T96" fmla="*/ 42 w 74"/>
                  <a:gd name="T97" fmla="*/ 17 h 84"/>
                  <a:gd name="T98" fmla="*/ 43 w 74"/>
                  <a:gd name="T99" fmla="*/ 13 h 84"/>
                  <a:gd name="T100" fmla="*/ 45 w 74"/>
                  <a:gd name="T101" fmla="*/ 8 h 84"/>
                  <a:gd name="T102" fmla="*/ 46 w 74"/>
                  <a:gd name="T103" fmla="*/ 7 h 84"/>
                  <a:gd name="T104" fmla="*/ 50 w 74"/>
                  <a:gd name="T105" fmla="*/ 6 h 84"/>
                  <a:gd name="T106" fmla="*/ 50 w 74"/>
                  <a:gd name="T107" fmla="*/ 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4" h="84">
                    <a:moveTo>
                      <a:pt x="50" y="6"/>
                    </a:moveTo>
                    <a:lnTo>
                      <a:pt x="50" y="6"/>
                    </a:lnTo>
                    <a:lnTo>
                      <a:pt x="45" y="3"/>
                    </a:lnTo>
                    <a:lnTo>
                      <a:pt x="39" y="1"/>
                    </a:lnTo>
                    <a:lnTo>
                      <a:pt x="35" y="0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29" y="4"/>
                    </a:lnTo>
                    <a:lnTo>
                      <a:pt x="29" y="6"/>
                    </a:lnTo>
                    <a:lnTo>
                      <a:pt x="29" y="12"/>
                    </a:lnTo>
                    <a:lnTo>
                      <a:pt x="29" y="12"/>
                    </a:lnTo>
                    <a:lnTo>
                      <a:pt x="26" y="11"/>
                    </a:lnTo>
                    <a:lnTo>
                      <a:pt x="22" y="11"/>
                    </a:lnTo>
                    <a:lnTo>
                      <a:pt x="14" y="13"/>
                    </a:lnTo>
                    <a:lnTo>
                      <a:pt x="8" y="15"/>
                    </a:lnTo>
                    <a:lnTo>
                      <a:pt x="4" y="16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48"/>
                    </a:lnTo>
                    <a:lnTo>
                      <a:pt x="0" y="56"/>
                    </a:lnTo>
                    <a:lnTo>
                      <a:pt x="0" y="63"/>
                    </a:lnTo>
                    <a:lnTo>
                      <a:pt x="2" y="69"/>
                    </a:lnTo>
                    <a:lnTo>
                      <a:pt x="4" y="74"/>
                    </a:lnTo>
                    <a:lnTo>
                      <a:pt x="4" y="74"/>
                    </a:lnTo>
                    <a:lnTo>
                      <a:pt x="6" y="76"/>
                    </a:lnTo>
                    <a:lnTo>
                      <a:pt x="9" y="79"/>
                    </a:lnTo>
                    <a:lnTo>
                      <a:pt x="16" y="82"/>
                    </a:lnTo>
                    <a:lnTo>
                      <a:pt x="24" y="84"/>
                    </a:lnTo>
                    <a:lnTo>
                      <a:pt x="33" y="84"/>
                    </a:lnTo>
                    <a:lnTo>
                      <a:pt x="41" y="84"/>
                    </a:lnTo>
                    <a:lnTo>
                      <a:pt x="47" y="82"/>
                    </a:lnTo>
                    <a:lnTo>
                      <a:pt x="51" y="80"/>
                    </a:lnTo>
                    <a:lnTo>
                      <a:pt x="53" y="78"/>
                    </a:lnTo>
                    <a:lnTo>
                      <a:pt x="54" y="75"/>
                    </a:lnTo>
                    <a:lnTo>
                      <a:pt x="55" y="72"/>
                    </a:lnTo>
                    <a:lnTo>
                      <a:pt x="55" y="72"/>
                    </a:lnTo>
                    <a:lnTo>
                      <a:pt x="56" y="59"/>
                    </a:lnTo>
                    <a:lnTo>
                      <a:pt x="59" y="48"/>
                    </a:lnTo>
                    <a:lnTo>
                      <a:pt x="61" y="43"/>
                    </a:lnTo>
                    <a:lnTo>
                      <a:pt x="64" y="39"/>
                    </a:lnTo>
                    <a:lnTo>
                      <a:pt x="69" y="36"/>
                    </a:lnTo>
                    <a:lnTo>
                      <a:pt x="74" y="32"/>
                    </a:lnTo>
                    <a:lnTo>
                      <a:pt x="74" y="32"/>
                    </a:lnTo>
                    <a:lnTo>
                      <a:pt x="66" y="29"/>
                    </a:lnTo>
                    <a:lnTo>
                      <a:pt x="56" y="25"/>
                    </a:lnTo>
                    <a:lnTo>
                      <a:pt x="39" y="22"/>
                    </a:lnTo>
                    <a:lnTo>
                      <a:pt x="39" y="22"/>
                    </a:lnTo>
                    <a:lnTo>
                      <a:pt x="41" y="20"/>
                    </a:lnTo>
                    <a:lnTo>
                      <a:pt x="42" y="17"/>
                    </a:lnTo>
                    <a:lnTo>
                      <a:pt x="43" y="13"/>
                    </a:lnTo>
                    <a:lnTo>
                      <a:pt x="45" y="8"/>
                    </a:lnTo>
                    <a:lnTo>
                      <a:pt x="46" y="7"/>
                    </a:lnTo>
                    <a:lnTo>
                      <a:pt x="50" y="6"/>
                    </a:lnTo>
                    <a:lnTo>
                      <a:pt x="50" y="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Freeform: Shape 274">
                <a:extLst>
                  <a:ext uri="{FF2B5EF4-FFF2-40B4-BE49-F238E27FC236}">
                    <a16:creationId xmlns:a16="http://schemas.microsoft.com/office/drawing/2014/main" xmlns="" id="{2D2D2106-EEBA-4DE1-B563-2AF14FF436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4193" y="3689399"/>
                <a:ext cx="19050" cy="12700"/>
              </a:xfrm>
              <a:custGeom>
                <a:avLst/>
                <a:gdLst>
                  <a:gd name="T0" fmla="*/ 19 w 23"/>
                  <a:gd name="T1" fmla="*/ 16 h 16"/>
                  <a:gd name="T2" fmla="*/ 19 w 23"/>
                  <a:gd name="T3" fmla="*/ 16 h 16"/>
                  <a:gd name="T4" fmla="*/ 18 w 23"/>
                  <a:gd name="T5" fmla="*/ 12 h 16"/>
                  <a:gd name="T6" fmla="*/ 19 w 23"/>
                  <a:gd name="T7" fmla="*/ 8 h 16"/>
                  <a:gd name="T8" fmla="*/ 23 w 23"/>
                  <a:gd name="T9" fmla="*/ 0 h 16"/>
                  <a:gd name="T10" fmla="*/ 23 w 23"/>
                  <a:gd name="T11" fmla="*/ 0 h 16"/>
                  <a:gd name="T12" fmla="*/ 20 w 23"/>
                  <a:gd name="T13" fmla="*/ 4 h 16"/>
                  <a:gd name="T14" fmla="*/ 15 w 23"/>
                  <a:gd name="T15" fmla="*/ 5 h 16"/>
                  <a:gd name="T16" fmla="*/ 14 w 23"/>
                  <a:gd name="T17" fmla="*/ 6 h 16"/>
                  <a:gd name="T18" fmla="*/ 12 w 23"/>
                  <a:gd name="T19" fmla="*/ 5 h 16"/>
                  <a:gd name="T20" fmla="*/ 11 w 23"/>
                  <a:gd name="T21" fmla="*/ 4 h 16"/>
                  <a:gd name="T22" fmla="*/ 8 w 23"/>
                  <a:gd name="T23" fmla="*/ 0 h 16"/>
                  <a:gd name="T24" fmla="*/ 8 w 23"/>
                  <a:gd name="T25" fmla="*/ 0 h 16"/>
                  <a:gd name="T26" fmla="*/ 7 w 23"/>
                  <a:gd name="T27" fmla="*/ 4 h 16"/>
                  <a:gd name="T28" fmla="*/ 5 w 23"/>
                  <a:gd name="T29" fmla="*/ 6 h 16"/>
                  <a:gd name="T30" fmla="*/ 0 w 23"/>
                  <a:gd name="T31" fmla="*/ 11 h 16"/>
                  <a:gd name="T32" fmla="*/ 0 w 23"/>
                  <a:gd name="T33" fmla="*/ 11 h 16"/>
                  <a:gd name="T34" fmla="*/ 2 w 23"/>
                  <a:gd name="T35" fmla="*/ 11 h 16"/>
                  <a:gd name="T36" fmla="*/ 3 w 23"/>
                  <a:gd name="T37" fmla="*/ 12 h 16"/>
                  <a:gd name="T38" fmla="*/ 8 w 23"/>
                  <a:gd name="T39" fmla="*/ 12 h 16"/>
                  <a:gd name="T40" fmla="*/ 13 w 23"/>
                  <a:gd name="T41" fmla="*/ 12 h 16"/>
                  <a:gd name="T42" fmla="*/ 16 w 23"/>
                  <a:gd name="T43" fmla="*/ 14 h 16"/>
                  <a:gd name="T44" fmla="*/ 19 w 23"/>
                  <a:gd name="T45" fmla="*/ 16 h 16"/>
                  <a:gd name="T46" fmla="*/ 19 w 23"/>
                  <a:gd name="T4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3" h="16">
                    <a:moveTo>
                      <a:pt x="19" y="16"/>
                    </a:moveTo>
                    <a:lnTo>
                      <a:pt x="19" y="16"/>
                    </a:lnTo>
                    <a:lnTo>
                      <a:pt x="18" y="12"/>
                    </a:lnTo>
                    <a:lnTo>
                      <a:pt x="19" y="8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0" y="4"/>
                    </a:lnTo>
                    <a:lnTo>
                      <a:pt x="15" y="5"/>
                    </a:lnTo>
                    <a:lnTo>
                      <a:pt x="14" y="6"/>
                    </a:lnTo>
                    <a:lnTo>
                      <a:pt x="12" y="5"/>
                    </a:lnTo>
                    <a:lnTo>
                      <a:pt x="11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7" y="4"/>
                    </a:lnTo>
                    <a:lnTo>
                      <a:pt x="5" y="6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2" y="11"/>
                    </a:lnTo>
                    <a:lnTo>
                      <a:pt x="3" y="12"/>
                    </a:lnTo>
                    <a:lnTo>
                      <a:pt x="8" y="12"/>
                    </a:lnTo>
                    <a:lnTo>
                      <a:pt x="13" y="12"/>
                    </a:lnTo>
                    <a:lnTo>
                      <a:pt x="16" y="14"/>
                    </a:lnTo>
                    <a:lnTo>
                      <a:pt x="19" y="16"/>
                    </a:lnTo>
                    <a:lnTo>
                      <a:pt x="19" y="1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Freeform: Shape 275">
                <a:extLst>
                  <a:ext uri="{FF2B5EF4-FFF2-40B4-BE49-F238E27FC236}">
                    <a16:creationId xmlns:a16="http://schemas.microsoft.com/office/drawing/2014/main" xmlns="" id="{D4A94548-799A-45DC-84CB-E3FF572CC3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0106" y="2702975"/>
                <a:ext cx="2049437" cy="1193816"/>
              </a:xfrm>
              <a:custGeom>
                <a:avLst/>
                <a:gdLst>
                  <a:gd name="T0" fmla="*/ 2400 w 2583"/>
                  <a:gd name="T1" fmla="*/ 124 h 1503"/>
                  <a:gd name="T2" fmla="*/ 2237 w 2583"/>
                  <a:gd name="T3" fmla="*/ 3 h 1503"/>
                  <a:gd name="T4" fmla="*/ 2173 w 2583"/>
                  <a:gd name="T5" fmla="*/ 131 h 1503"/>
                  <a:gd name="T6" fmla="*/ 1914 w 2583"/>
                  <a:gd name="T7" fmla="*/ 137 h 1503"/>
                  <a:gd name="T8" fmla="*/ 1766 w 2583"/>
                  <a:gd name="T9" fmla="*/ 75 h 1503"/>
                  <a:gd name="T10" fmla="*/ 1660 w 2583"/>
                  <a:gd name="T11" fmla="*/ 131 h 1503"/>
                  <a:gd name="T12" fmla="*/ 1476 w 2583"/>
                  <a:gd name="T13" fmla="*/ 102 h 1503"/>
                  <a:gd name="T14" fmla="*/ 1289 w 2583"/>
                  <a:gd name="T15" fmla="*/ 207 h 1503"/>
                  <a:gd name="T16" fmla="*/ 1237 w 2583"/>
                  <a:gd name="T17" fmla="*/ 269 h 1503"/>
                  <a:gd name="T18" fmla="*/ 1109 w 2583"/>
                  <a:gd name="T19" fmla="*/ 397 h 1503"/>
                  <a:gd name="T20" fmla="*/ 1038 w 2583"/>
                  <a:gd name="T21" fmla="*/ 507 h 1503"/>
                  <a:gd name="T22" fmla="*/ 947 w 2583"/>
                  <a:gd name="T23" fmla="*/ 495 h 1503"/>
                  <a:gd name="T24" fmla="*/ 730 w 2583"/>
                  <a:gd name="T25" fmla="*/ 551 h 1503"/>
                  <a:gd name="T26" fmla="*/ 599 w 2583"/>
                  <a:gd name="T27" fmla="*/ 493 h 1503"/>
                  <a:gd name="T28" fmla="*/ 417 w 2583"/>
                  <a:gd name="T29" fmla="*/ 471 h 1503"/>
                  <a:gd name="T30" fmla="*/ 306 w 2583"/>
                  <a:gd name="T31" fmla="*/ 433 h 1503"/>
                  <a:gd name="T32" fmla="*/ 221 w 2583"/>
                  <a:gd name="T33" fmla="*/ 462 h 1503"/>
                  <a:gd name="T34" fmla="*/ 138 w 2583"/>
                  <a:gd name="T35" fmla="*/ 509 h 1503"/>
                  <a:gd name="T36" fmla="*/ 8 w 2583"/>
                  <a:gd name="T37" fmla="*/ 579 h 1503"/>
                  <a:gd name="T38" fmla="*/ 30 w 2583"/>
                  <a:gd name="T39" fmla="*/ 661 h 1503"/>
                  <a:gd name="T40" fmla="*/ 55 w 2583"/>
                  <a:gd name="T41" fmla="*/ 757 h 1503"/>
                  <a:gd name="T42" fmla="*/ 182 w 2583"/>
                  <a:gd name="T43" fmla="*/ 1014 h 1503"/>
                  <a:gd name="T44" fmla="*/ 241 w 2583"/>
                  <a:gd name="T45" fmla="*/ 1122 h 1503"/>
                  <a:gd name="T46" fmla="*/ 334 w 2583"/>
                  <a:gd name="T47" fmla="*/ 1146 h 1503"/>
                  <a:gd name="T48" fmla="*/ 461 w 2583"/>
                  <a:gd name="T49" fmla="*/ 1056 h 1503"/>
                  <a:gd name="T50" fmla="*/ 608 w 2583"/>
                  <a:gd name="T51" fmla="*/ 1009 h 1503"/>
                  <a:gd name="T52" fmla="*/ 654 w 2583"/>
                  <a:gd name="T53" fmla="*/ 882 h 1503"/>
                  <a:gd name="T54" fmla="*/ 512 w 2583"/>
                  <a:gd name="T55" fmla="*/ 843 h 1503"/>
                  <a:gd name="T56" fmla="*/ 380 w 2583"/>
                  <a:gd name="T57" fmla="*/ 753 h 1503"/>
                  <a:gd name="T58" fmla="*/ 513 w 2583"/>
                  <a:gd name="T59" fmla="*/ 779 h 1503"/>
                  <a:gd name="T60" fmla="*/ 697 w 2583"/>
                  <a:gd name="T61" fmla="*/ 829 h 1503"/>
                  <a:gd name="T62" fmla="*/ 814 w 2583"/>
                  <a:gd name="T63" fmla="*/ 853 h 1503"/>
                  <a:gd name="T64" fmla="*/ 916 w 2583"/>
                  <a:gd name="T65" fmla="*/ 972 h 1503"/>
                  <a:gd name="T66" fmla="*/ 983 w 2583"/>
                  <a:gd name="T67" fmla="*/ 1076 h 1503"/>
                  <a:gd name="T68" fmla="*/ 1070 w 2583"/>
                  <a:gd name="T69" fmla="*/ 1260 h 1503"/>
                  <a:gd name="T70" fmla="*/ 1158 w 2583"/>
                  <a:gd name="T71" fmla="*/ 1213 h 1503"/>
                  <a:gd name="T72" fmla="*/ 1153 w 2583"/>
                  <a:gd name="T73" fmla="*/ 1104 h 1503"/>
                  <a:gd name="T74" fmla="*/ 1358 w 2583"/>
                  <a:gd name="T75" fmla="*/ 944 h 1503"/>
                  <a:gd name="T76" fmla="*/ 1492 w 2583"/>
                  <a:gd name="T77" fmla="*/ 1026 h 1503"/>
                  <a:gd name="T78" fmla="*/ 1558 w 2583"/>
                  <a:gd name="T79" fmla="*/ 1070 h 1503"/>
                  <a:gd name="T80" fmla="*/ 1643 w 2583"/>
                  <a:gd name="T81" fmla="*/ 1332 h 1503"/>
                  <a:gd name="T82" fmla="*/ 1764 w 2583"/>
                  <a:gd name="T83" fmla="*/ 1464 h 1503"/>
                  <a:gd name="T84" fmla="*/ 1649 w 2583"/>
                  <a:gd name="T85" fmla="*/ 1236 h 1503"/>
                  <a:gd name="T86" fmla="*/ 1711 w 2583"/>
                  <a:gd name="T87" fmla="*/ 1190 h 1503"/>
                  <a:gd name="T88" fmla="*/ 1770 w 2583"/>
                  <a:gd name="T89" fmla="*/ 1238 h 1503"/>
                  <a:gd name="T90" fmla="*/ 1786 w 2583"/>
                  <a:gd name="T91" fmla="*/ 1262 h 1503"/>
                  <a:gd name="T92" fmla="*/ 1885 w 2583"/>
                  <a:gd name="T93" fmla="*/ 1104 h 1503"/>
                  <a:gd name="T94" fmla="*/ 1820 w 2583"/>
                  <a:gd name="T95" fmla="*/ 975 h 1503"/>
                  <a:gd name="T96" fmla="*/ 1897 w 2583"/>
                  <a:gd name="T97" fmla="*/ 997 h 1503"/>
                  <a:gd name="T98" fmla="*/ 1965 w 2583"/>
                  <a:gd name="T99" fmla="*/ 915 h 1503"/>
                  <a:gd name="T100" fmla="*/ 2064 w 2583"/>
                  <a:gd name="T101" fmla="*/ 876 h 1503"/>
                  <a:gd name="T102" fmla="*/ 2182 w 2583"/>
                  <a:gd name="T103" fmla="*/ 730 h 1503"/>
                  <a:gd name="T104" fmla="*/ 2165 w 2583"/>
                  <a:gd name="T105" fmla="*/ 606 h 1503"/>
                  <a:gd name="T106" fmla="*/ 2201 w 2583"/>
                  <a:gd name="T107" fmla="*/ 507 h 1503"/>
                  <a:gd name="T108" fmla="*/ 2098 w 2583"/>
                  <a:gd name="T109" fmla="*/ 450 h 1503"/>
                  <a:gd name="T110" fmla="*/ 2187 w 2583"/>
                  <a:gd name="T111" fmla="*/ 395 h 1503"/>
                  <a:gd name="T112" fmla="*/ 2251 w 2583"/>
                  <a:gd name="T113" fmla="*/ 445 h 1503"/>
                  <a:gd name="T114" fmla="*/ 2279 w 2583"/>
                  <a:gd name="T115" fmla="*/ 492 h 1503"/>
                  <a:gd name="T116" fmla="*/ 2287 w 2583"/>
                  <a:gd name="T117" fmla="*/ 572 h 1503"/>
                  <a:gd name="T118" fmla="*/ 2358 w 2583"/>
                  <a:gd name="T119" fmla="*/ 547 h 1503"/>
                  <a:gd name="T120" fmla="*/ 2334 w 2583"/>
                  <a:gd name="T121" fmla="*/ 448 h 1503"/>
                  <a:gd name="T122" fmla="*/ 2375 w 2583"/>
                  <a:gd name="T123" fmla="*/ 370 h 1503"/>
                  <a:gd name="T124" fmla="*/ 2569 w 2583"/>
                  <a:gd name="T125" fmla="*/ 207 h 1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583" h="1503">
                    <a:moveTo>
                      <a:pt x="2499" y="188"/>
                    </a:moveTo>
                    <a:lnTo>
                      <a:pt x="2499" y="188"/>
                    </a:lnTo>
                    <a:lnTo>
                      <a:pt x="2490" y="185"/>
                    </a:lnTo>
                    <a:lnTo>
                      <a:pt x="2483" y="182"/>
                    </a:lnTo>
                    <a:lnTo>
                      <a:pt x="2477" y="178"/>
                    </a:lnTo>
                    <a:lnTo>
                      <a:pt x="2474" y="174"/>
                    </a:lnTo>
                    <a:lnTo>
                      <a:pt x="2470" y="170"/>
                    </a:lnTo>
                    <a:lnTo>
                      <a:pt x="2467" y="166"/>
                    </a:lnTo>
                    <a:lnTo>
                      <a:pt x="2466" y="160"/>
                    </a:lnTo>
                    <a:lnTo>
                      <a:pt x="2465" y="156"/>
                    </a:lnTo>
                    <a:lnTo>
                      <a:pt x="2465" y="156"/>
                    </a:lnTo>
                    <a:lnTo>
                      <a:pt x="2463" y="153"/>
                    </a:lnTo>
                    <a:lnTo>
                      <a:pt x="2462" y="151"/>
                    </a:lnTo>
                    <a:lnTo>
                      <a:pt x="2455" y="148"/>
                    </a:lnTo>
                    <a:lnTo>
                      <a:pt x="2446" y="144"/>
                    </a:lnTo>
                    <a:lnTo>
                      <a:pt x="2436" y="141"/>
                    </a:lnTo>
                    <a:lnTo>
                      <a:pt x="2425" y="137"/>
                    </a:lnTo>
                    <a:lnTo>
                      <a:pt x="2414" y="133"/>
                    </a:lnTo>
                    <a:lnTo>
                      <a:pt x="2404" y="127"/>
                    </a:lnTo>
                    <a:lnTo>
                      <a:pt x="2400" y="124"/>
                    </a:lnTo>
                    <a:lnTo>
                      <a:pt x="2396" y="119"/>
                    </a:lnTo>
                    <a:lnTo>
                      <a:pt x="2396" y="119"/>
                    </a:lnTo>
                    <a:lnTo>
                      <a:pt x="2385" y="103"/>
                    </a:lnTo>
                    <a:lnTo>
                      <a:pt x="2375" y="85"/>
                    </a:lnTo>
                    <a:lnTo>
                      <a:pt x="2364" y="64"/>
                    </a:lnTo>
                    <a:lnTo>
                      <a:pt x="2351" y="33"/>
                    </a:lnTo>
                    <a:lnTo>
                      <a:pt x="2351" y="33"/>
                    </a:lnTo>
                    <a:lnTo>
                      <a:pt x="2346" y="25"/>
                    </a:lnTo>
                    <a:lnTo>
                      <a:pt x="2342" y="18"/>
                    </a:lnTo>
                    <a:lnTo>
                      <a:pt x="2336" y="12"/>
                    </a:lnTo>
                    <a:lnTo>
                      <a:pt x="2329" y="8"/>
                    </a:lnTo>
                    <a:lnTo>
                      <a:pt x="2322" y="4"/>
                    </a:lnTo>
                    <a:lnTo>
                      <a:pt x="2314" y="2"/>
                    </a:lnTo>
                    <a:lnTo>
                      <a:pt x="2308" y="1"/>
                    </a:lnTo>
                    <a:lnTo>
                      <a:pt x="2300" y="0"/>
                    </a:lnTo>
                    <a:lnTo>
                      <a:pt x="2283" y="0"/>
                    </a:lnTo>
                    <a:lnTo>
                      <a:pt x="2267" y="1"/>
                    </a:lnTo>
                    <a:lnTo>
                      <a:pt x="2251" y="2"/>
                    </a:lnTo>
                    <a:lnTo>
                      <a:pt x="2237" y="3"/>
                    </a:lnTo>
                    <a:lnTo>
                      <a:pt x="2237" y="3"/>
                    </a:lnTo>
                    <a:lnTo>
                      <a:pt x="2231" y="3"/>
                    </a:lnTo>
                    <a:lnTo>
                      <a:pt x="2227" y="4"/>
                    </a:lnTo>
                    <a:lnTo>
                      <a:pt x="2223" y="7"/>
                    </a:lnTo>
                    <a:lnTo>
                      <a:pt x="2221" y="9"/>
                    </a:lnTo>
                    <a:lnTo>
                      <a:pt x="2219" y="11"/>
                    </a:lnTo>
                    <a:lnTo>
                      <a:pt x="2219" y="15"/>
                    </a:lnTo>
                    <a:lnTo>
                      <a:pt x="2218" y="21"/>
                    </a:lnTo>
                    <a:lnTo>
                      <a:pt x="2219" y="36"/>
                    </a:lnTo>
                    <a:lnTo>
                      <a:pt x="2218" y="42"/>
                    </a:lnTo>
                    <a:lnTo>
                      <a:pt x="2217" y="44"/>
                    </a:lnTo>
                    <a:lnTo>
                      <a:pt x="2214" y="47"/>
                    </a:lnTo>
                    <a:lnTo>
                      <a:pt x="2214" y="47"/>
                    </a:lnTo>
                    <a:lnTo>
                      <a:pt x="2212" y="49"/>
                    </a:lnTo>
                    <a:lnTo>
                      <a:pt x="2209" y="52"/>
                    </a:lnTo>
                    <a:lnTo>
                      <a:pt x="2204" y="62"/>
                    </a:lnTo>
                    <a:lnTo>
                      <a:pt x="2193" y="89"/>
                    </a:lnTo>
                    <a:lnTo>
                      <a:pt x="2182" y="115"/>
                    </a:lnTo>
                    <a:lnTo>
                      <a:pt x="2178" y="125"/>
                    </a:lnTo>
                    <a:lnTo>
                      <a:pt x="2173" y="131"/>
                    </a:lnTo>
                    <a:lnTo>
                      <a:pt x="2173" y="131"/>
                    </a:lnTo>
                    <a:lnTo>
                      <a:pt x="2171" y="132"/>
                    </a:lnTo>
                    <a:lnTo>
                      <a:pt x="2168" y="133"/>
                    </a:lnTo>
                    <a:lnTo>
                      <a:pt x="2160" y="133"/>
                    </a:lnTo>
                    <a:lnTo>
                      <a:pt x="2149" y="133"/>
                    </a:lnTo>
                    <a:lnTo>
                      <a:pt x="2139" y="131"/>
                    </a:lnTo>
                    <a:lnTo>
                      <a:pt x="2122" y="126"/>
                    </a:lnTo>
                    <a:lnTo>
                      <a:pt x="2114" y="124"/>
                    </a:lnTo>
                    <a:lnTo>
                      <a:pt x="2114" y="124"/>
                    </a:lnTo>
                    <a:lnTo>
                      <a:pt x="2089" y="125"/>
                    </a:lnTo>
                    <a:lnTo>
                      <a:pt x="2069" y="126"/>
                    </a:lnTo>
                    <a:lnTo>
                      <a:pt x="2060" y="127"/>
                    </a:lnTo>
                    <a:lnTo>
                      <a:pt x="2053" y="128"/>
                    </a:lnTo>
                    <a:lnTo>
                      <a:pt x="2053" y="128"/>
                    </a:lnTo>
                    <a:lnTo>
                      <a:pt x="2026" y="133"/>
                    </a:lnTo>
                    <a:lnTo>
                      <a:pt x="1981" y="139"/>
                    </a:lnTo>
                    <a:lnTo>
                      <a:pt x="1957" y="140"/>
                    </a:lnTo>
                    <a:lnTo>
                      <a:pt x="1937" y="141"/>
                    </a:lnTo>
                    <a:lnTo>
                      <a:pt x="1922" y="140"/>
                    </a:lnTo>
                    <a:lnTo>
                      <a:pt x="1917" y="139"/>
                    </a:lnTo>
                    <a:lnTo>
                      <a:pt x="1914" y="137"/>
                    </a:lnTo>
                    <a:lnTo>
                      <a:pt x="1914" y="137"/>
                    </a:lnTo>
                    <a:lnTo>
                      <a:pt x="1910" y="134"/>
                    </a:lnTo>
                    <a:lnTo>
                      <a:pt x="1903" y="131"/>
                    </a:lnTo>
                    <a:lnTo>
                      <a:pt x="1887" y="124"/>
                    </a:lnTo>
                    <a:lnTo>
                      <a:pt x="1867" y="115"/>
                    </a:lnTo>
                    <a:lnTo>
                      <a:pt x="1858" y="110"/>
                    </a:lnTo>
                    <a:lnTo>
                      <a:pt x="1850" y="103"/>
                    </a:lnTo>
                    <a:lnTo>
                      <a:pt x="1850" y="103"/>
                    </a:lnTo>
                    <a:lnTo>
                      <a:pt x="1846" y="100"/>
                    </a:lnTo>
                    <a:lnTo>
                      <a:pt x="1841" y="98"/>
                    </a:lnTo>
                    <a:lnTo>
                      <a:pt x="1830" y="93"/>
                    </a:lnTo>
                    <a:lnTo>
                      <a:pt x="1819" y="90"/>
                    </a:lnTo>
                    <a:lnTo>
                      <a:pt x="1806" y="89"/>
                    </a:lnTo>
                    <a:lnTo>
                      <a:pt x="1786" y="85"/>
                    </a:lnTo>
                    <a:lnTo>
                      <a:pt x="1779" y="83"/>
                    </a:lnTo>
                    <a:lnTo>
                      <a:pt x="1776" y="82"/>
                    </a:lnTo>
                    <a:lnTo>
                      <a:pt x="1775" y="81"/>
                    </a:lnTo>
                    <a:lnTo>
                      <a:pt x="1775" y="81"/>
                    </a:lnTo>
                    <a:lnTo>
                      <a:pt x="1772" y="78"/>
                    </a:lnTo>
                    <a:lnTo>
                      <a:pt x="1766" y="75"/>
                    </a:lnTo>
                    <a:lnTo>
                      <a:pt x="1747" y="68"/>
                    </a:lnTo>
                    <a:lnTo>
                      <a:pt x="1726" y="60"/>
                    </a:lnTo>
                    <a:lnTo>
                      <a:pt x="1718" y="57"/>
                    </a:lnTo>
                    <a:lnTo>
                      <a:pt x="1714" y="53"/>
                    </a:lnTo>
                    <a:lnTo>
                      <a:pt x="1714" y="53"/>
                    </a:lnTo>
                    <a:lnTo>
                      <a:pt x="1709" y="51"/>
                    </a:lnTo>
                    <a:lnTo>
                      <a:pt x="1704" y="51"/>
                    </a:lnTo>
                    <a:lnTo>
                      <a:pt x="1698" y="52"/>
                    </a:lnTo>
                    <a:lnTo>
                      <a:pt x="1692" y="54"/>
                    </a:lnTo>
                    <a:lnTo>
                      <a:pt x="1687" y="58"/>
                    </a:lnTo>
                    <a:lnTo>
                      <a:pt x="1682" y="62"/>
                    </a:lnTo>
                    <a:lnTo>
                      <a:pt x="1679" y="68"/>
                    </a:lnTo>
                    <a:lnTo>
                      <a:pt x="1678" y="75"/>
                    </a:lnTo>
                    <a:lnTo>
                      <a:pt x="1678" y="75"/>
                    </a:lnTo>
                    <a:lnTo>
                      <a:pt x="1676" y="91"/>
                    </a:lnTo>
                    <a:lnTo>
                      <a:pt x="1674" y="100"/>
                    </a:lnTo>
                    <a:lnTo>
                      <a:pt x="1672" y="109"/>
                    </a:lnTo>
                    <a:lnTo>
                      <a:pt x="1668" y="117"/>
                    </a:lnTo>
                    <a:lnTo>
                      <a:pt x="1664" y="125"/>
                    </a:lnTo>
                    <a:lnTo>
                      <a:pt x="1660" y="131"/>
                    </a:lnTo>
                    <a:lnTo>
                      <a:pt x="1655" y="134"/>
                    </a:lnTo>
                    <a:lnTo>
                      <a:pt x="1655" y="134"/>
                    </a:lnTo>
                    <a:lnTo>
                      <a:pt x="1648" y="137"/>
                    </a:lnTo>
                    <a:lnTo>
                      <a:pt x="1650" y="135"/>
                    </a:lnTo>
                    <a:lnTo>
                      <a:pt x="1650" y="135"/>
                    </a:lnTo>
                    <a:lnTo>
                      <a:pt x="1632" y="130"/>
                    </a:lnTo>
                    <a:lnTo>
                      <a:pt x="1617" y="124"/>
                    </a:lnTo>
                    <a:lnTo>
                      <a:pt x="1612" y="120"/>
                    </a:lnTo>
                    <a:lnTo>
                      <a:pt x="1608" y="118"/>
                    </a:lnTo>
                    <a:lnTo>
                      <a:pt x="1608" y="118"/>
                    </a:lnTo>
                    <a:lnTo>
                      <a:pt x="1604" y="115"/>
                    </a:lnTo>
                    <a:lnTo>
                      <a:pt x="1596" y="111"/>
                    </a:lnTo>
                    <a:lnTo>
                      <a:pt x="1575" y="103"/>
                    </a:lnTo>
                    <a:lnTo>
                      <a:pt x="1527" y="89"/>
                    </a:lnTo>
                    <a:lnTo>
                      <a:pt x="1527" y="89"/>
                    </a:lnTo>
                    <a:lnTo>
                      <a:pt x="1522" y="87"/>
                    </a:lnTo>
                    <a:lnTo>
                      <a:pt x="1515" y="89"/>
                    </a:lnTo>
                    <a:lnTo>
                      <a:pt x="1506" y="90"/>
                    </a:lnTo>
                    <a:lnTo>
                      <a:pt x="1497" y="93"/>
                    </a:lnTo>
                    <a:lnTo>
                      <a:pt x="1476" y="102"/>
                    </a:lnTo>
                    <a:lnTo>
                      <a:pt x="1453" y="114"/>
                    </a:lnTo>
                    <a:lnTo>
                      <a:pt x="1415" y="135"/>
                    </a:lnTo>
                    <a:lnTo>
                      <a:pt x="1394" y="147"/>
                    </a:lnTo>
                    <a:lnTo>
                      <a:pt x="1394" y="147"/>
                    </a:lnTo>
                    <a:lnTo>
                      <a:pt x="1391" y="149"/>
                    </a:lnTo>
                    <a:lnTo>
                      <a:pt x="1386" y="151"/>
                    </a:lnTo>
                    <a:lnTo>
                      <a:pt x="1376" y="161"/>
                    </a:lnTo>
                    <a:lnTo>
                      <a:pt x="1366" y="174"/>
                    </a:lnTo>
                    <a:lnTo>
                      <a:pt x="1361" y="181"/>
                    </a:lnTo>
                    <a:lnTo>
                      <a:pt x="1358" y="188"/>
                    </a:lnTo>
                    <a:lnTo>
                      <a:pt x="1358" y="188"/>
                    </a:lnTo>
                    <a:lnTo>
                      <a:pt x="1356" y="191"/>
                    </a:lnTo>
                    <a:lnTo>
                      <a:pt x="1352" y="193"/>
                    </a:lnTo>
                    <a:lnTo>
                      <a:pt x="1344" y="199"/>
                    </a:lnTo>
                    <a:lnTo>
                      <a:pt x="1334" y="202"/>
                    </a:lnTo>
                    <a:lnTo>
                      <a:pt x="1322" y="206"/>
                    </a:lnTo>
                    <a:lnTo>
                      <a:pt x="1310" y="208"/>
                    </a:lnTo>
                    <a:lnTo>
                      <a:pt x="1300" y="209"/>
                    </a:lnTo>
                    <a:lnTo>
                      <a:pt x="1292" y="209"/>
                    </a:lnTo>
                    <a:lnTo>
                      <a:pt x="1289" y="207"/>
                    </a:lnTo>
                    <a:lnTo>
                      <a:pt x="1289" y="207"/>
                    </a:lnTo>
                    <a:lnTo>
                      <a:pt x="1286" y="207"/>
                    </a:lnTo>
                    <a:lnTo>
                      <a:pt x="1283" y="208"/>
                    </a:lnTo>
                    <a:lnTo>
                      <a:pt x="1281" y="211"/>
                    </a:lnTo>
                    <a:lnTo>
                      <a:pt x="1277" y="216"/>
                    </a:lnTo>
                    <a:lnTo>
                      <a:pt x="1273" y="225"/>
                    </a:lnTo>
                    <a:lnTo>
                      <a:pt x="1272" y="230"/>
                    </a:lnTo>
                    <a:lnTo>
                      <a:pt x="1272" y="232"/>
                    </a:lnTo>
                    <a:lnTo>
                      <a:pt x="1272" y="232"/>
                    </a:lnTo>
                    <a:lnTo>
                      <a:pt x="1272" y="235"/>
                    </a:lnTo>
                    <a:lnTo>
                      <a:pt x="1270" y="240"/>
                    </a:lnTo>
                    <a:lnTo>
                      <a:pt x="1269" y="246"/>
                    </a:lnTo>
                    <a:lnTo>
                      <a:pt x="1266" y="252"/>
                    </a:lnTo>
                    <a:lnTo>
                      <a:pt x="1262" y="258"/>
                    </a:lnTo>
                    <a:lnTo>
                      <a:pt x="1258" y="263"/>
                    </a:lnTo>
                    <a:lnTo>
                      <a:pt x="1251" y="266"/>
                    </a:lnTo>
                    <a:lnTo>
                      <a:pt x="1244" y="267"/>
                    </a:lnTo>
                    <a:lnTo>
                      <a:pt x="1244" y="267"/>
                    </a:lnTo>
                    <a:lnTo>
                      <a:pt x="1241" y="267"/>
                    </a:lnTo>
                    <a:lnTo>
                      <a:pt x="1237" y="269"/>
                    </a:lnTo>
                    <a:lnTo>
                      <a:pt x="1234" y="273"/>
                    </a:lnTo>
                    <a:lnTo>
                      <a:pt x="1232" y="276"/>
                    </a:lnTo>
                    <a:lnTo>
                      <a:pt x="1226" y="286"/>
                    </a:lnTo>
                    <a:lnTo>
                      <a:pt x="1221" y="298"/>
                    </a:lnTo>
                    <a:lnTo>
                      <a:pt x="1217" y="310"/>
                    </a:lnTo>
                    <a:lnTo>
                      <a:pt x="1215" y="323"/>
                    </a:lnTo>
                    <a:lnTo>
                      <a:pt x="1210" y="340"/>
                    </a:lnTo>
                    <a:lnTo>
                      <a:pt x="1210" y="340"/>
                    </a:lnTo>
                    <a:lnTo>
                      <a:pt x="1208" y="346"/>
                    </a:lnTo>
                    <a:lnTo>
                      <a:pt x="1203" y="351"/>
                    </a:lnTo>
                    <a:lnTo>
                      <a:pt x="1198" y="357"/>
                    </a:lnTo>
                    <a:lnTo>
                      <a:pt x="1191" y="363"/>
                    </a:lnTo>
                    <a:lnTo>
                      <a:pt x="1183" y="368"/>
                    </a:lnTo>
                    <a:lnTo>
                      <a:pt x="1174" y="373"/>
                    </a:lnTo>
                    <a:lnTo>
                      <a:pt x="1163" y="376"/>
                    </a:lnTo>
                    <a:lnTo>
                      <a:pt x="1153" y="379"/>
                    </a:lnTo>
                    <a:lnTo>
                      <a:pt x="1153" y="379"/>
                    </a:lnTo>
                    <a:lnTo>
                      <a:pt x="1142" y="381"/>
                    </a:lnTo>
                    <a:lnTo>
                      <a:pt x="1130" y="385"/>
                    </a:lnTo>
                    <a:lnTo>
                      <a:pt x="1109" y="397"/>
                    </a:lnTo>
                    <a:lnTo>
                      <a:pt x="1092" y="406"/>
                    </a:lnTo>
                    <a:lnTo>
                      <a:pt x="1085" y="409"/>
                    </a:lnTo>
                    <a:lnTo>
                      <a:pt x="1080" y="409"/>
                    </a:lnTo>
                    <a:lnTo>
                      <a:pt x="1080" y="409"/>
                    </a:lnTo>
                    <a:lnTo>
                      <a:pt x="1077" y="409"/>
                    </a:lnTo>
                    <a:lnTo>
                      <a:pt x="1072" y="412"/>
                    </a:lnTo>
                    <a:lnTo>
                      <a:pt x="1068" y="416"/>
                    </a:lnTo>
                    <a:lnTo>
                      <a:pt x="1062" y="421"/>
                    </a:lnTo>
                    <a:lnTo>
                      <a:pt x="1054" y="430"/>
                    </a:lnTo>
                    <a:lnTo>
                      <a:pt x="1052" y="434"/>
                    </a:lnTo>
                    <a:lnTo>
                      <a:pt x="1052" y="437"/>
                    </a:lnTo>
                    <a:lnTo>
                      <a:pt x="1052" y="437"/>
                    </a:lnTo>
                    <a:lnTo>
                      <a:pt x="1053" y="445"/>
                    </a:lnTo>
                    <a:lnTo>
                      <a:pt x="1053" y="459"/>
                    </a:lnTo>
                    <a:lnTo>
                      <a:pt x="1050" y="479"/>
                    </a:lnTo>
                    <a:lnTo>
                      <a:pt x="1047" y="489"/>
                    </a:lnTo>
                    <a:lnTo>
                      <a:pt x="1044" y="499"/>
                    </a:lnTo>
                    <a:lnTo>
                      <a:pt x="1044" y="499"/>
                    </a:lnTo>
                    <a:lnTo>
                      <a:pt x="1042" y="504"/>
                    </a:lnTo>
                    <a:lnTo>
                      <a:pt x="1038" y="507"/>
                    </a:lnTo>
                    <a:lnTo>
                      <a:pt x="1035" y="511"/>
                    </a:lnTo>
                    <a:lnTo>
                      <a:pt x="1030" y="513"/>
                    </a:lnTo>
                    <a:lnTo>
                      <a:pt x="1022" y="515"/>
                    </a:lnTo>
                    <a:lnTo>
                      <a:pt x="1013" y="515"/>
                    </a:lnTo>
                    <a:lnTo>
                      <a:pt x="1005" y="514"/>
                    </a:lnTo>
                    <a:lnTo>
                      <a:pt x="1000" y="512"/>
                    </a:lnTo>
                    <a:lnTo>
                      <a:pt x="995" y="509"/>
                    </a:lnTo>
                    <a:lnTo>
                      <a:pt x="994" y="507"/>
                    </a:lnTo>
                    <a:lnTo>
                      <a:pt x="994" y="506"/>
                    </a:lnTo>
                    <a:lnTo>
                      <a:pt x="994" y="506"/>
                    </a:lnTo>
                    <a:lnTo>
                      <a:pt x="994" y="504"/>
                    </a:lnTo>
                    <a:lnTo>
                      <a:pt x="993" y="500"/>
                    </a:lnTo>
                    <a:lnTo>
                      <a:pt x="991" y="497"/>
                    </a:lnTo>
                    <a:lnTo>
                      <a:pt x="987" y="493"/>
                    </a:lnTo>
                    <a:lnTo>
                      <a:pt x="984" y="491"/>
                    </a:lnTo>
                    <a:lnTo>
                      <a:pt x="979" y="489"/>
                    </a:lnTo>
                    <a:lnTo>
                      <a:pt x="976" y="489"/>
                    </a:lnTo>
                    <a:lnTo>
                      <a:pt x="971" y="489"/>
                    </a:lnTo>
                    <a:lnTo>
                      <a:pt x="971" y="489"/>
                    </a:lnTo>
                    <a:lnTo>
                      <a:pt x="947" y="495"/>
                    </a:lnTo>
                    <a:lnTo>
                      <a:pt x="934" y="497"/>
                    </a:lnTo>
                    <a:lnTo>
                      <a:pt x="926" y="498"/>
                    </a:lnTo>
                    <a:lnTo>
                      <a:pt x="926" y="498"/>
                    </a:lnTo>
                    <a:lnTo>
                      <a:pt x="912" y="497"/>
                    </a:lnTo>
                    <a:lnTo>
                      <a:pt x="887" y="498"/>
                    </a:lnTo>
                    <a:lnTo>
                      <a:pt x="859" y="500"/>
                    </a:lnTo>
                    <a:lnTo>
                      <a:pt x="847" y="501"/>
                    </a:lnTo>
                    <a:lnTo>
                      <a:pt x="838" y="504"/>
                    </a:lnTo>
                    <a:lnTo>
                      <a:pt x="838" y="504"/>
                    </a:lnTo>
                    <a:lnTo>
                      <a:pt x="829" y="508"/>
                    </a:lnTo>
                    <a:lnTo>
                      <a:pt x="818" y="515"/>
                    </a:lnTo>
                    <a:lnTo>
                      <a:pt x="792" y="536"/>
                    </a:lnTo>
                    <a:lnTo>
                      <a:pt x="768" y="554"/>
                    </a:lnTo>
                    <a:lnTo>
                      <a:pt x="760" y="559"/>
                    </a:lnTo>
                    <a:lnTo>
                      <a:pt x="756" y="562"/>
                    </a:lnTo>
                    <a:lnTo>
                      <a:pt x="756" y="562"/>
                    </a:lnTo>
                    <a:lnTo>
                      <a:pt x="749" y="561"/>
                    </a:lnTo>
                    <a:lnTo>
                      <a:pt x="739" y="557"/>
                    </a:lnTo>
                    <a:lnTo>
                      <a:pt x="734" y="555"/>
                    </a:lnTo>
                    <a:lnTo>
                      <a:pt x="730" y="551"/>
                    </a:lnTo>
                    <a:lnTo>
                      <a:pt x="728" y="548"/>
                    </a:lnTo>
                    <a:lnTo>
                      <a:pt x="728" y="544"/>
                    </a:lnTo>
                    <a:lnTo>
                      <a:pt x="728" y="544"/>
                    </a:lnTo>
                    <a:lnTo>
                      <a:pt x="728" y="541"/>
                    </a:lnTo>
                    <a:lnTo>
                      <a:pt x="727" y="539"/>
                    </a:lnTo>
                    <a:lnTo>
                      <a:pt x="724" y="534"/>
                    </a:lnTo>
                    <a:lnTo>
                      <a:pt x="719" y="531"/>
                    </a:lnTo>
                    <a:lnTo>
                      <a:pt x="712" y="526"/>
                    </a:lnTo>
                    <a:lnTo>
                      <a:pt x="696" y="516"/>
                    </a:lnTo>
                    <a:lnTo>
                      <a:pt x="687" y="511"/>
                    </a:lnTo>
                    <a:lnTo>
                      <a:pt x="678" y="503"/>
                    </a:lnTo>
                    <a:lnTo>
                      <a:pt x="678" y="503"/>
                    </a:lnTo>
                    <a:lnTo>
                      <a:pt x="673" y="499"/>
                    </a:lnTo>
                    <a:lnTo>
                      <a:pt x="668" y="496"/>
                    </a:lnTo>
                    <a:lnTo>
                      <a:pt x="661" y="493"/>
                    </a:lnTo>
                    <a:lnTo>
                      <a:pt x="654" y="492"/>
                    </a:lnTo>
                    <a:lnTo>
                      <a:pt x="640" y="490"/>
                    </a:lnTo>
                    <a:lnTo>
                      <a:pt x="626" y="490"/>
                    </a:lnTo>
                    <a:lnTo>
                      <a:pt x="612" y="491"/>
                    </a:lnTo>
                    <a:lnTo>
                      <a:pt x="599" y="493"/>
                    </a:lnTo>
                    <a:lnTo>
                      <a:pt x="586" y="496"/>
                    </a:lnTo>
                    <a:lnTo>
                      <a:pt x="586" y="496"/>
                    </a:lnTo>
                    <a:lnTo>
                      <a:pt x="556" y="511"/>
                    </a:lnTo>
                    <a:lnTo>
                      <a:pt x="538" y="520"/>
                    </a:lnTo>
                    <a:lnTo>
                      <a:pt x="525" y="525"/>
                    </a:lnTo>
                    <a:lnTo>
                      <a:pt x="525" y="525"/>
                    </a:lnTo>
                    <a:lnTo>
                      <a:pt x="515" y="526"/>
                    </a:lnTo>
                    <a:lnTo>
                      <a:pt x="498" y="526"/>
                    </a:lnTo>
                    <a:lnTo>
                      <a:pt x="489" y="526"/>
                    </a:lnTo>
                    <a:lnTo>
                      <a:pt x="479" y="524"/>
                    </a:lnTo>
                    <a:lnTo>
                      <a:pt x="469" y="521"/>
                    </a:lnTo>
                    <a:lnTo>
                      <a:pt x="459" y="516"/>
                    </a:lnTo>
                    <a:lnTo>
                      <a:pt x="459" y="516"/>
                    </a:lnTo>
                    <a:lnTo>
                      <a:pt x="450" y="511"/>
                    </a:lnTo>
                    <a:lnTo>
                      <a:pt x="442" y="504"/>
                    </a:lnTo>
                    <a:lnTo>
                      <a:pt x="436" y="497"/>
                    </a:lnTo>
                    <a:lnTo>
                      <a:pt x="430" y="490"/>
                    </a:lnTo>
                    <a:lnTo>
                      <a:pt x="422" y="478"/>
                    </a:lnTo>
                    <a:lnTo>
                      <a:pt x="417" y="471"/>
                    </a:lnTo>
                    <a:lnTo>
                      <a:pt x="417" y="471"/>
                    </a:lnTo>
                    <a:lnTo>
                      <a:pt x="415" y="467"/>
                    </a:lnTo>
                    <a:lnTo>
                      <a:pt x="413" y="465"/>
                    </a:lnTo>
                    <a:lnTo>
                      <a:pt x="404" y="459"/>
                    </a:lnTo>
                    <a:lnTo>
                      <a:pt x="388" y="449"/>
                    </a:lnTo>
                    <a:lnTo>
                      <a:pt x="388" y="449"/>
                    </a:lnTo>
                    <a:lnTo>
                      <a:pt x="386" y="448"/>
                    </a:lnTo>
                    <a:lnTo>
                      <a:pt x="383" y="449"/>
                    </a:lnTo>
                    <a:lnTo>
                      <a:pt x="376" y="454"/>
                    </a:lnTo>
                    <a:lnTo>
                      <a:pt x="369" y="458"/>
                    </a:lnTo>
                    <a:lnTo>
                      <a:pt x="361" y="463"/>
                    </a:lnTo>
                    <a:lnTo>
                      <a:pt x="361" y="463"/>
                    </a:lnTo>
                    <a:lnTo>
                      <a:pt x="355" y="464"/>
                    </a:lnTo>
                    <a:lnTo>
                      <a:pt x="349" y="463"/>
                    </a:lnTo>
                    <a:lnTo>
                      <a:pt x="341" y="460"/>
                    </a:lnTo>
                    <a:lnTo>
                      <a:pt x="333" y="456"/>
                    </a:lnTo>
                    <a:lnTo>
                      <a:pt x="325" y="451"/>
                    </a:lnTo>
                    <a:lnTo>
                      <a:pt x="317" y="446"/>
                    </a:lnTo>
                    <a:lnTo>
                      <a:pt x="310" y="440"/>
                    </a:lnTo>
                    <a:lnTo>
                      <a:pt x="306" y="433"/>
                    </a:lnTo>
                    <a:lnTo>
                      <a:pt x="306" y="433"/>
                    </a:lnTo>
                    <a:lnTo>
                      <a:pt x="303" y="429"/>
                    </a:lnTo>
                    <a:lnTo>
                      <a:pt x="298" y="424"/>
                    </a:lnTo>
                    <a:lnTo>
                      <a:pt x="295" y="422"/>
                    </a:lnTo>
                    <a:lnTo>
                      <a:pt x="290" y="420"/>
                    </a:lnTo>
                    <a:lnTo>
                      <a:pt x="282" y="416"/>
                    </a:lnTo>
                    <a:lnTo>
                      <a:pt x="276" y="416"/>
                    </a:lnTo>
                    <a:lnTo>
                      <a:pt x="276" y="416"/>
                    </a:lnTo>
                    <a:lnTo>
                      <a:pt x="273" y="426"/>
                    </a:lnTo>
                    <a:lnTo>
                      <a:pt x="271" y="433"/>
                    </a:lnTo>
                    <a:lnTo>
                      <a:pt x="266" y="439"/>
                    </a:lnTo>
                    <a:lnTo>
                      <a:pt x="259" y="443"/>
                    </a:lnTo>
                    <a:lnTo>
                      <a:pt x="259" y="443"/>
                    </a:lnTo>
                    <a:lnTo>
                      <a:pt x="255" y="447"/>
                    </a:lnTo>
                    <a:lnTo>
                      <a:pt x="250" y="449"/>
                    </a:lnTo>
                    <a:lnTo>
                      <a:pt x="242" y="456"/>
                    </a:lnTo>
                    <a:lnTo>
                      <a:pt x="239" y="459"/>
                    </a:lnTo>
                    <a:lnTo>
                      <a:pt x="233" y="462"/>
                    </a:lnTo>
                    <a:lnTo>
                      <a:pt x="227" y="463"/>
                    </a:lnTo>
                    <a:lnTo>
                      <a:pt x="221" y="462"/>
                    </a:lnTo>
                    <a:lnTo>
                      <a:pt x="221" y="462"/>
                    </a:lnTo>
                    <a:lnTo>
                      <a:pt x="209" y="460"/>
                    </a:lnTo>
                    <a:lnTo>
                      <a:pt x="200" y="459"/>
                    </a:lnTo>
                    <a:lnTo>
                      <a:pt x="193" y="460"/>
                    </a:lnTo>
                    <a:lnTo>
                      <a:pt x="184" y="465"/>
                    </a:lnTo>
                    <a:lnTo>
                      <a:pt x="184" y="465"/>
                    </a:lnTo>
                    <a:lnTo>
                      <a:pt x="180" y="467"/>
                    </a:lnTo>
                    <a:lnTo>
                      <a:pt x="174" y="467"/>
                    </a:lnTo>
                    <a:lnTo>
                      <a:pt x="163" y="465"/>
                    </a:lnTo>
                    <a:lnTo>
                      <a:pt x="157" y="465"/>
                    </a:lnTo>
                    <a:lnTo>
                      <a:pt x="154" y="466"/>
                    </a:lnTo>
                    <a:lnTo>
                      <a:pt x="150" y="470"/>
                    </a:lnTo>
                    <a:lnTo>
                      <a:pt x="148" y="475"/>
                    </a:lnTo>
                    <a:lnTo>
                      <a:pt x="148" y="475"/>
                    </a:lnTo>
                    <a:lnTo>
                      <a:pt x="148" y="489"/>
                    </a:lnTo>
                    <a:lnTo>
                      <a:pt x="148" y="497"/>
                    </a:lnTo>
                    <a:lnTo>
                      <a:pt x="147" y="500"/>
                    </a:lnTo>
                    <a:lnTo>
                      <a:pt x="146" y="504"/>
                    </a:lnTo>
                    <a:lnTo>
                      <a:pt x="142" y="506"/>
                    </a:lnTo>
                    <a:lnTo>
                      <a:pt x="138" y="509"/>
                    </a:lnTo>
                    <a:lnTo>
                      <a:pt x="138" y="509"/>
                    </a:lnTo>
                    <a:lnTo>
                      <a:pt x="133" y="512"/>
                    </a:lnTo>
                    <a:lnTo>
                      <a:pt x="130" y="514"/>
                    </a:lnTo>
                    <a:lnTo>
                      <a:pt x="127" y="518"/>
                    </a:lnTo>
                    <a:lnTo>
                      <a:pt x="126" y="520"/>
                    </a:lnTo>
                    <a:lnTo>
                      <a:pt x="124" y="522"/>
                    </a:lnTo>
                    <a:lnTo>
                      <a:pt x="121" y="523"/>
                    </a:lnTo>
                    <a:lnTo>
                      <a:pt x="115" y="525"/>
                    </a:lnTo>
                    <a:lnTo>
                      <a:pt x="115" y="525"/>
                    </a:lnTo>
                    <a:lnTo>
                      <a:pt x="93" y="532"/>
                    </a:lnTo>
                    <a:lnTo>
                      <a:pt x="64" y="540"/>
                    </a:lnTo>
                    <a:lnTo>
                      <a:pt x="35" y="548"/>
                    </a:lnTo>
                    <a:lnTo>
                      <a:pt x="25" y="550"/>
                    </a:lnTo>
                    <a:lnTo>
                      <a:pt x="19" y="553"/>
                    </a:lnTo>
                    <a:lnTo>
                      <a:pt x="19" y="553"/>
                    </a:lnTo>
                    <a:lnTo>
                      <a:pt x="14" y="555"/>
                    </a:lnTo>
                    <a:lnTo>
                      <a:pt x="5" y="556"/>
                    </a:lnTo>
                    <a:lnTo>
                      <a:pt x="5" y="556"/>
                    </a:lnTo>
                    <a:lnTo>
                      <a:pt x="6" y="569"/>
                    </a:lnTo>
                    <a:lnTo>
                      <a:pt x="6" y="574"/>
                    </a:lnTo>
                    <a:lnTo>
                      <a:pt x="8" y="579"/>
                    </a:lnTo>
                    <a:lnTo>
                      <a:pt x="8" y="579"/>
                    </a:lnTo>
                    <a:lnTo>
                      <a:pt x="14" y="584"/>
                    </a:lnTo>
                    <a:lnTo>
                      <a:pt x="19" y="589"/>
                    </a:lnTo>
                    <a:lnTo>
                      <a:pt x="32" y="596"/>
                    </a:lnTo>
                    <a:lnTo>
                      <a:pt x="38" y="599"/>
                    </a:lnTo>
                    <a:lnTo>
                      <a:pt x="40" y="602"/>
                    </a:lnTo>
                    <a:lnTo>
                      <a:pt x="41" y="604"/>
                    </a:lnTo>
                    <a:lnTo>
                      <a:pt x="41" y="607"/>
                    </a:lnTo>
                    <a:lnTo>
                      <a:pt x="41" y="611"/>
                    </a:lnTo>
                    <a:lnTo>
                      <a:pt x="41" y="615"/>
                    </a:lnTo>
                    <a:lnTo>
                      <a:pt x="39" y="621"/>
                    </a:lnTo>
                    <a:lnTo>
                      <a:pt x="39" y="621"/>
                    </a:lnTo>
                    <a:lnTo>
                      <a:pt x="38" y="621"/>
                    </a:lnTo>
                    <a:lnTo>
                      <a:pt x="35" y="621"/>
                    </a:lnTo>
                    <a:lnTo>
                      <a:pt x="31" y="621"/>
                    </a:lnTo>
                    <a:lnTo>
                      <a:pt x="31" y="621"/>
                    </a:lnTo>
                    <a:lnTo>
                      <a:pt x="33" y="631"/>
                    </a:lnTo>
                    <a:lnTo>
                      <a:pt x="34" y="641"/>
                    </a:lnTo>
                    <a:lnTo>
                      <a:pt x="33" y="652"/>
                    </a:lnTo>
                    <a:lnTo>
                      <a:pt x="30" y="661"/>
                    </a:lnTo>
                    <a:lnTo>
                      <a:pt x="30" y="661"/>
                    </a:lnTo>
                    <a:lnTo>
                      <a:pt x="28" y="662"/>
                    </a:lnTo>
                    <a:lnTo>
                      <a:pt x="25" y="661"/>
                    </a:lnTo>
                    <a:lnTo>
                      <a:pt x="23" y="661"/>
                    </a:lnTo>
                    <a:lnTo>
                      <a:pt x="22" y="662"/>
                    </a:lnTo>
                    <a:lnTo>
                      <a:pt x="22" y="662"/>
                    </a:lnTo>
                    <a:lnTo>
                      <a:pt x="20" y="665"/>
                    </a:lnTo>
                    <a:lnTo>
                      <a:pt x="20" y="669"/>
                    </a:lnTo>
                    <a:lnTo>
                      <a:pt x="20" y="672"/>
                    </a:lnTo>
                    <a:lnTo>
                      <a:pt x="19" y="675"/>
                    </a:lnTo>
                    <a:lnTo>
                      <a:pt x="19" y="675"/>
                    </a:lnTo>
                    <a:lnTo>
                      <a:pt x="15" y="681"/>
                    </a:lnTo>
                    <a:lnTo>
                      <a:pt x="10" y="686"/>
                    </a:lnTo>
                    <a:lnTo>
                      <a:pt x="6" y="688"/>
                    </a:lnTo>
                    <a:lnTo>
                      <a:pt x="0" y="689"/>
                    </a:lnTo>
                    <a:lnTo>
                      <a:pt x="0" y="689"/>
                    </a:lnTo>
                    <a:lnTo>
                      <a:pt x="41" y="756"/>
                    </a:lnTo>
                    <a:lnTo>
                      <a:pt x="41" y="756"/>
                    </a:lnTo>
                    <a:lnTo>
                      <a:pt x="48" y="756"/>
                    </a:lnTo>
                    <a:lnTo>
                      <a:pt x="55" y="757"/>
                    </a:lnTo>
                    <a:lnTo>
                      <a:pt x="61" y="760"/>
                    </a:lnTo>
                    <a:lnTo>
                      <a:pt x="67" y="764"/>
                    </a:lnTo>
                    <a:lnTo>
                      <a:pt x="67" y="764"/>
                    </a:lnTo>
                    <a:lnTo>
                      <a:pt x="74" y="773"/>
                    </a:lnTo>
                    <a:lnTo>
                      <a:pt x="81" y="783"/>
                    </a:lnTo>
                    <a:lnTo>
                      <a:pt x="93" y="804"/>
                    </a:lnTo>
                    <a:lnTo>
                      <a:pt x="104" y="826"/>
                    </a:lnTo>
                    <a:lnTo>
                      <a:pt x="113" y="848"/>
                    </a:lnTo>
                    <a:lnTo>
                      <a:pt x="113" y="848"/>
                    </a:lnTo>
                    <a:lnTo>
                      <a:pt x="114" y="855"/>
                    </a:lnTo>
                    <a:lnTo>
                      <a:pt x="114" y="863"/>
                    </a:lnTo>
                    <a:lnTo>
                      <a:pt x="114" y="878"/>
                    </a:lnTo>
                    <a:lnTo>
                      <a:pt x="114" y="878"/>
                    </a:lnTo>
                    <a:lnTo>
                      <a:pt x="118" y="878"/>
                    </a:lnTo>
                    <a:lnTo>
                      <a:pt x="122" y="879"/>
                    </a:lnTo>
                    <a:lnTo>
                      <a:pt x="125" y="881"/>
                    </a:lnTo>
                    <a:lnTo>
                      <a:pt x="127" y="884"/>
                    </a:lnTo>
                    <a:lnTo>
                      <a:pt x="127" y="884"/>
                    </a:lnTo>
                    <a:lnTo>
                      <a:pt x="156" y="948"/>
                    </a:lnTo>
                    <a:lnTo>
                      <a:pt x="182" y="1014"/>
                    </a:lnTo>
                    <a:lnTo>
                      <a:pt x="182" y="1014"/>
                    </a:lnTo>
                    <a:lnTo>
                      <a:pt x="177" y="1016"/>
                    </a:lnTo>
                    <a:lnTo>
                      <a:pt x="176" y="1018"/>
                    </a:lnTo>
                    <a:lnTo>
                      <a:pt x="176" y="1020"/>
                    </a:lnTo>
                    <a:lnTo>
                      <a:pt x="176" y="1023"/>
                    </a:lnTo>
                    <a:lnTo>
                      <a:pt x="177" y="1027"/>
                    </a:lnTo>
                    <a:lnTo>
                      <a:pt x="177" y="1030"/>
                    </a:lnTo>
                    <a:lnTo>
                      <a:pt x="176" y="1033"/>
                    </a:lnTo>
                    <a:lnTo>
                      <a:pt x="173" y="1035"/>
                    </a:lnTo>
                    <a:lnTo>
                      <a:pt x="173" y="1035"/>
                    </a:lnTo>
                    <a:lnTo>
                      <a:pt x="193" y="1048"/>
                    </a:lnTo>
                    <a:lnTo>
                      <a:pt x="202" y="1055"/>
                    </a:lnTo>
                    <a:lnTo>
                      <a:pt x="213" y="1063"/>
                    </a:lnTo>
                    <a:lnTo>
                      <a:pt x="221" y="1072"/>
                    </a:lnTo>
                    <a:lnTo>
                      <a:pt x="227" y="1083"/>
                    </a:lnTo>
                    <a:lnTo>
                      <a:pt x="232" y="1095"/>
                    </a:lnTo>
                    <a:lnTo>
                      <a:pt x="235" y="1109"/>
                    </a:lnTo>
                    <a:lnTo>
                      <a:pt x="235" y="1109"/>
                    </a:lnTo>
                    <a:lnTo>
                      <a:pt x="239" y="1118"/>
                    </a:lnTo>
                    <a:lnTo>
                      <a:pt x="241" y="1122"/>
                    </a:lnTo>
                    <a:lnTo>
                      <a:pt x="245" y="1128"/>
                    </a:lnTo>
                    <a:lnTo>
                      <a:pt x="249" y="1133"/>
                    </a:lnTo>
                    <a:lnTo>
                      <a:pt x="254" y="1136"/>
                    </a:lnTo>
                    <a:lnTo>
                      <a:pt x="259" y="1138"/>
                    </a:lnTo>
                    <a:lnTo>
                      <a:pt x="265" y="1138"/>
                    </a:lnTo>
                    <a:lnTo>
                      <a:pt x="265" y="1138"/>
                    </a:lnTo>
                    <a:lnTo>
                      <a:pt x="273" y="1136"/>
                    </a:lnTo>
                    <a:lnTo>
                      <a:pt x="276" y="1135"/>
                    </a:lnTo>
                    <a:lnTo>
                      <a:pt x="280" y="1136"/>
                    </a:lnTo>
                    <a:lnTo>
                      <a:pt x="280" y="1136"/>
                    </a:lnTo>
                    <a:lnTo>
                      <a:pt x="284" y="1139"/>
                    </a:lnTo>
                    <a:lnTo>
                      <a:pt x="288" y="1143"/>
                    </a:lnTo>
                    <a:lnTo>
                      <a:pt x="290" y="1149"/>
                    </a:lnTo>
                    <a:lnTo>
                      <a:pt x="290" y="1155"/>
                    </a:lnTo>
                    <a:lnTo>
                      <a:pt x="290" y="1155"/>
                    </a:lnTo>
                    <a:lnTo>
                      <a:pt x="301" y="1155"/>
                    </a:lnTo>
                    <a:lnTo>
                      <a:pt x="313" y="1153"/>
                    </a:lnTo>
                    <a:lnTo>
                      <a:pt x="323" y="1151"/>
                    </a:lnTo>
                    <a:lnTo>
                      <a:pt x="334" y="1146"/>
                    </a:lnTo>
                    <a:lnTo>
                      <a:pt x="334" y="1146"/>
                    </a:lnTo>
                    <a:lnTo>
                      <a:pt x="339" y="1145"/>
                    </a:lnTo>
                    <a:lnTo>
                      <a:pt x="345" y="1145"/>
                    </a:lnTo>
                    <a:lnTo>
                      <a:pt x="355" y="1146"/>
                    </a:lnTo>
                    <a:lnTo>
                      <a:pt x="364" y="1146"/>
                    </a:lnTo>
                    <a:lnTo>
                      <a:pt x="367" y="1145"/>
                    </a:lnTo>
                    <a:lnTo>
                      <a:pt x="370" y="1143"/>
                    </a:lnTo>
                    <a:lnTo>
                      <a:pt x="370" y="1143"/>
                    </a:lnTo>
                    <a:lnTo>
                      <a:pt x="379" y="1133"/>
                    </a:lnTo>
                    <a:lnTo>
                      <a:pt x="388" y="1122"/>
                    </a:lnTo>
                    <a:lnTo>
                      <a:pt x="398" y="1114"/>
                    </a:lnTo>
                    <a:lnTo>
                      <a:pt x="407" y="1106"/>
                    </a:lnTo>
                    <a:lnTo>
                      <a:pt x="417" y="1099"/>
                    </a:lnTo>
                    <a:lnTo>
                      <a:pt x="427" y="1091"/>
                    </a:lnTo>
                    <a:lnTo>
                      <a:pt x="436" y="1081"/>
                    </a:lnTo>
                    <a:lnTo>
                      <a:pt x="442" y="1072"/>
                    </a:lnTo>
                    <a:lnTo>
                      <a:pt x="442" y="1072"/>
                    </a:lnTo>
                    <a:lnTo>
                      <a:pt x="446" y="1068"/>
                    </a:lnTo>
                    <a:lnTo>
                      <a:pt x="449" y="1066"/>
                    </a:lnTo>
                    <a:lnTo>
                      <a:pt x="457" y="1060"/>
                    </a:lnTo>
                    <a:lnTo>
                      <a:pt x="461" y="1056"/>
                    </a:lnTo>
                    <a:lnTo>
                      <a:pt x="463" y="1053"/>
                    </a:lnTo>
                    <a:lnTo>
                      <a:pt x="465" y="1050"/>
                    </a:lnTo>
                    <a:lnTo>
                      <a:pt x="466" y="1044"/>
                    </a:lnTo>
                    <a:lnTo>
                      <a:pt x="466" y="1044"/>
                    </a:lnTo>
                    <a:lnTo>
                      <a:pt x="475" y="1046"/>
                    </a:lnTo>
                    <a:lnTo>
                      <a:pt x="483" y="1047"/>
                    </a:lnTo>
                    <a:lnTo>
                      <a:pt x="499" y="1051"/>
                    </a:lnTo>
                    <a:lnTo>
                      <a:pt x="507" y="1052"/>
                    </a:lnTo>
                    <a:lnTo>
                      <a:pt x="514" y="1051"/>
                    </a:lnTo>
                    <a:lnTo>
                      <a:pt x="522" y="1048"/>
                    </a:lnTo>
                    <a:lnTo>
                      <a:pt x="529" y="1043"/>
                    </a:lnTo>
                    <a:lnTo>
                      <a:pt x="529" y="1043"/>
                    </a:lnTo>
                    <a:lnTo>
                      <a:pt x="537" y="1036"/>
                    </a:lnTo>
                    <a:lnTo>
                      <a:pt x="545" y="1030"/>
                    </a:lnTo>
                    <a:lnTo>
                      <a:pt x="553" y="1025"/>
                    </a:lnTo>
                    <a:lnTo>
                      <a:pt x="561" y="1021"/>
                    </a:lnTo>
                    <a:lnTo>
                      <a:pt x="579" y="1016"/>
                    </a:lnTo>
                    <a:lnTo>
                      <a:pt x="597" y="1010"/>
                    </a:lnTo>
                    <a:lnTo>
                      <a:pt x="597" y="1010"/>
                    </a:lnTo>
                    <a:lnTo>
                      <a:pt x="608" y="1009"/>
                    </a:lnTo>
                    <a:lnTo>
                      <a:pt x="614" y="1008"/>
                    </a:lnTo>
                    <a:lnTo>
                      <a:pt x="615" y="1005"/>
                    </a:lnTo>
                    <a:lnTo>
                      <a:pt x="616" y="1004"/>
                    </a:lnTo>
                    <a:lnTo>
                      <a:pt x="616" y="1004"/>
                    </a:lnTo>
                    <a:lnTo>
                      <a:pt x="620" y="992"/>
                    </a:lnTo>
                    <a:lnTo>
                      <a:pt x="626" y="981"/>
                    </a:lnTo>
                    <a:lnTo>
                      <a:pt x="638" y="961"/>
                    </a:lnTo>
                    <a:lnTo>
                      <a:pt x="644" y="951"/>
                    </a:lnTo>
                    <a:lnTo>
                      <a:pt x="649" y="940"/>
                    </a:lnTo>
                    <a:lnTo>
                      <a:pt x="654" y="930"/>
                    </a:lnTo>
                    <a:lnTo>
                      <a:pt x="656" y="918"/>
                    </a:lnTo>
                    <a:lnTo>
                      <a:pt x="656" y="918"/>
                    </a:lnTo>
                    <a:lnTo>
                      <a:pt x="656" y="915"/>
                    </a:lnTo>
                    <a:lnTo>
                      <a:pt x="654" y="914"/>
                    </a:lnTo>
                    <a:lnTo>
                      <a:pt x="651" y="913"/>
                    </a:lnTo>
                    <a:lnTo>
                      <a:pt x="647" y="913"/>
                    </a:lnTo>
                    <a:lnTo>
                      <a:pt x="647" y="913"/>
                    </a:lnTo>
                    <a:lnTo>
                      <a:pt x="653" y="892"/>
                    </a:lnTo>
                    <a:lnTo>
                      <a:pt x="654" y="887"/>
                    </a:lnTo>
                    <a:lnTo>
                      <a:pt x="654" y="882"/>
                    </a:lnTo>
                    <a:lnTo>
                      <a:pt x="653" y="879"/>
                    </a:lnTo>
                    <a:lnTo>
                      <a:pt x="651" y="876"/>
                    </a:lnTo>
                    <a:lnTo>
                      <a:pt x="651" y="876"/>
                    </a:lnTo>
                    <a:lnTo>
                      <a:pt x="647" y="873"/>
                    </a:lnTo>
                    <a:lnTo>
                      <a:pt x="643" y="872"/>
                    </a:lnTo>
                    <a:lnTo>
                      <a:pt x="633" y="873"/>
                    </a:lnTo>
                    <a:lnTo>
                      <a:pt x="623" y="873"/>
                    </a:lnTo>
                    <a:lnTo>
                      <a:pt x="619" y="872"/>
                    </a:lnTo>
                    <a:lnTo>
                      <a:pt x="615" y="871"/>
                    </a:lnTo>
                    <a:lnTo>
                      <a:pt x="615" y="871"/>
                    </a:lnTo>
                    <a:lnTo>
                      <a:pt x="604" y="862"/>
                    </a:lnTo>
                    <a:lnTo>
                      <a:pt x="593" y="856"/>
                    </a:lnTo>
                    <a:lnTo>
                      <a:pt x="581" y="851"/>
                    </a:lnTo>
                    <a:lnTo>
                      <a:pt x="570" y="847"/>
                    </a:lnTo>
                    <a:lnTo>
                      <a:pt x="557" y="845"/>
                    </a:lnTo>
                    <a:lnTo>
                      <a:pt x="546" y="844"/>
                    </a:lnTo>
                    <a:lnTo>
                      <a:pt x="533" y="843"/>
                    </a:lnTo>
                    <a:lnTo>
                      <a:pt x="520" y="844"/>
                    </a:lnTo>
                    <a:lnTo>
                      <a:pt x="520" y="844"/>
                    </a:lnTo>
                    <a:lnTo>
                      <a:pt x="512" y="843"/>
                    </a:lnTo>
                    <a:lnTo>
                      <a:pt x="504" y="840"/>
                    </a:lnTo>
                    <a:lnTo>
                      <a:pt x="497" y="837"/>
                    </a:lnTo>
                    <a:lnTo>
                      <a:pt x="490" y="832"/>
                    </a:lnTo>
                    <a:lnTo>
                      <a:pt x="483" y="827"/>
                    </a:lnTo>
                    <a:lnTo>
                      <a:pt x="475" y="823"/>
                    </a:lnTo>
                    <a:lnTo>
                      <a:pt x="466" y="821"/>
                    </a:lnTo>
                    <a:lnTo>
                      <a:pt x="456" y="820"/>
                    </a:lnTo>
                    <a:lnTo>
                      <a:pt x="456" y="820"/>
                    </a:lnTo>
                    <a:lnTo>
                      <a:pt x="447" y="820"/>
                    </a:lnTo>
                    <a:lnTo>
                      <a:pt x="439" y="816"/>
                    </a:lnTo>
                    <a:lnTo>
                      <a:pt x="431" y="812"/>
                    </a:lnTo>
                    <a:lnTo>
                      <a:pt x="423" y="805"/>
                    </a:lnTo>
                    <a:lnTo>
                      <a:pt x="409" y="791"/>
                    </a:lnTo>
                    <a:lnTo>
                      <a:pt x="403" y="785"/>
                    </a:lnTo>
                    <a:lnTo>
                      <a:pt x="396" y="778"/>
                    </a:lnTo>
                    <a:lnTo>
                      <a:pt x="396" y="778"/>
                    </a:lnTo>
                    <a:lnTo>
                      <a:pt x="391" y="773"/>
                    </a:lnTo>
                    <a:lnTo>
                      <a:pt x="387" y="766"/>
                    </a:lnTo>
                    <a:lnTo>
                      <a:pt x="383" y="760"/>
                    </a:lnTo>
                    <a:lnTo>
                      <a:pt x="380" y="753"/>
                    </a:lnTo>
                    <a:lnTo>
                      <a:pt x="378" y="744"/>
                    </a:lnTo>
                    <a:lnTo>
                      <a:pt x="376" y="735"/>
                    </a:lnTo>
                    <a:lnTo>
                      <a:pt x="376" y="725"/>
                    </a:lnTo>
                    <a:lnTo>
                      <a:pt x="378" y="716"/>
                    </a:lnTo>
                    <a:lnTo>
                      <a:pt x="378" y="716"/>
                    </a:lnTo>
                    <a:lnTo>
                      <a:pt x="384" y="720"/>
                    </a:lnTo>
                    <a:lnTo>
                      <a:pt x="391" y="723"/>
                    </a:lnTo>
                    <a:lnTo>
                      <a:pt x="404" y="732"/>
                    </a:lnTo>
                    <a:lnTo>
                      <a:pt x="415" y="743"/>
                    </a:lnTo>
                    <a:lnTo>
                      <a:pt x="425" y="753"/>
                    </a:lnTo>
                    <a:lnTo>
                      <a:pt x="437" y="763"/>
                    </a:lnTo>
                    <a:lnTo>
                      <a:pt x="448" y="772"/>
                    </a:lnTo>
                    <a:lnTo>
                      <a:pt x="455" y="776"/>
                    </a:lnTo>
                    <a:lnTo>
                      <a:pt x="461" y="778"/>
                    </a:lnTo>
                    <a:lnTo>
                      <a:pt x="469" y="780"/>
                    </a:lnTo>
                    <a:lnTo>
                      <a:pt x="477" y="782"/>
                    </a:lnTo>
                    <a:lnTo>
                      <a:pt x="477" y="782"/>
                    </a:lnTo>
                    <a:lnTo>
                      <a:pt x="486" y="782"/>
                    </a:lnTo>
                    <a:lnTo>
                      <a:pt x="495" y="781"/>
                    </a:lnTo>
                    <a:lnTo>
                      <a:pt x="513" y="779"/>
                    </a:lnTo>
                    <a:lnTo>
                      <a:pt x="531" y="774"/>
                    </a:lnTo>
                    <a:lnTo>
                      <a:pt x="540" y="774"/>
                    </a:lnTo>
                    <a:lnTo>
                      <a:pt x="549" y="774"/>
                    </a:lnTo>
                    <a:lnTo>
                      <a:pt x="549" y="774"/>
                    </a:lnTo>
                    <a:lnTo>
                      <a:pt x="558" y="776"/>
                    </a:lnTo>
                    <a:lnTo>
                      <a:pt x="566" y="778"/>
                    </a:lnTo>
                    <a:lnTo>
                      <a:pt x="575" y="781"/>
                    </a:lnTo>
                    <a:lnTo>
                      <a:pt x="582" y="785"/>
                    </a:lnTo>
                    <a:lnTo>
                      <a:pt x="582" y="785"/>
                    </a:lnTo>
                    <a:lnTo>
                      <a:pt x="591" y="791"/>
                    </a:lnTo>
                    <a:lnTo>
                      <a:pt x="599" y="798"/>
                    </a:lnTo>
                    <a:lnTo>
                      <a:pt x="615" y="814"/>
                    </a:lnTo>
                    <a:lnTo>
                      <a:pt x="624" y="822"/>
                    </a:lnTo>
                    <a:lnTo>
                      <a:pt x="632" y="828"/>
                    </a:lnTo>
                    <a:lnTo>
                      <a:pt x="643" y="832"/>
                    </a:lnTo>
                    <a:lnTo>
                      <a:pt x="653" y="836"/>
                    </a:lnTo>
                    <a:lnTo>
                      <a:pt x="653" y="836"/>
                    </a:lnTo>
                    <a:lnTo>
                      <a:pt x="664" y="836"/>
                    </a:lnTo>
                    <a:lnTo>
                      <a:pt x="674" y="835"/>
                    </a:lnTo>
                    <a:lnTo>
                      <a:pt x="697" y="829"/>
                    </a:lnTo>
                    <a:lnTo>
                      <a:pt x="707" y="826"/>
                    </a:lnTo>
                    <a:lnTo>
                      <a:pt x="719" y="824"/>
                    </a:lnTo>
                    <a:lnTo>
                      <a:pt x="729" y="823"/>
                    </a:lnTo>
                    <a:lnTo>
                      <a:pt x="739" y="826"/>
                    </a:lnTo>
                    <a:lnTo>
                      <a:pt x="739" y="826"/>
                    </a:lnTo>
                    <a:lnTo>
                      <a:pt x="742" y="827"/>
                    </a:lnTo>
                    <a:lnTo>
                      <a:pt x="744" y="829"/>
                    </a:lnTo>
                    <a:lnTo>
                      <a:pt x="748" y="837"/>
                    </a:lnTo>
                    <a:lnTo>
                      <a:pt x="752" y="845"/>
                    </a:lnTo>
                    <a:lnTo>
                      <a:pt x="756" y="851"/>
                    </a:lnTo>
                    <a:lnTo>
                      <a:pt x="756" y="851"/>
                    </a:lnTo>
                    <a:lnTo>
                      <a:pt x="760" y="854"/>
                    </a:lnTo>
                    <a:lnTo>
                      <a:pt x="763" y="855"/>
                    </a:lnTo>
                    <a:lnTo>
                      <a:pt x="771" y="857"/>
                    </a:lnTo>
                    <a:lnTo>
                      <a:pt x="779" y="856"/>
                    </a:lnTo>
                    <a:lnTo>
                      <a:pt x="787" y="855"/>
                    </a:lnTo>
                    <a:lnTo>
                      <a:pt x="795" y="853"/>
                    </a:lnTo>
                    <a:lnTo>
                      <a:pt x="803" y="852"/>
                    </a:lnTo>
                    <a:lnTo>
                      <a:pt x="811" y="852"/>
                    </a:lnTo>
                    <a:lnTo>
                      <a:pt x="814" y="853"/>
                    </a:lnTo>
                    <a:lnTo>
                      <a:pt x="818" y="855"/>
                    </a:lnTo>
                    <a:lnTo>
                      <a:pt x="818" y="855"/>
                    </a:lnTo>
                    <a:lnTo>
                      <a:pt x="825" y="860"/>
                    </a:lnTo>
                    <a:lnTo>
                      <a:pt x="829" y="865"/>
                    </a:lnTo>
                    <a:lnTo>
                      <a:pt x="834" y="873"/>
                    </a:lnTo>
                    <a:lnTo>
                      <a:pt x="838" y="880"/>
                    </a:lnTo>
                    <a:lnTo>
                      <a:pt x="842" y="888"/>
                    </a:lnTo>
                    <a:lnTo>
                      <a:pt x="845" y="895"/>
                    </a:lnTo>
                    <a:lnTo>
                      <a:pt x="850" y="900"/>
                    </a:lnTo>
                    <a:lnTo>
                      <a:pt x="855" y="904"/>
                    </a:lnTo>
                    <a:lnTo>
                      <a:pt x="855" y="904"/>
                    </a:lnTo>
                    <a:lnTo>
                      <a:pt x="867" y="910"/>
                    </a:lnTo>
                    <a:lnTo>
                      <a:pt x="876" y="917"/>
                    </a:lnTo>
                    <a:lnTo>
                      <a:pt x="885" y="923"/>
                    </a:lnTo>
                    <a:lnTo>
                      <a:pt x="893" y="931"/>
                    </a:lnTo>
                    <a:lnTo>
                      <a:pt x="900" y="940"/>
                    </a:lnTo>
                    <a:lnTo>
                      <a:pt x="905" y="950"/>
                    </a:lnTo>
                    <a:lnTo>
                      <a:pt x="911" y="961"/>
                    </a:lnTo>
                    <a:lnTo>
                      <a:pt x="916" y="972"/>
                    </a:lnTo>
                    <a:lnTo>
                      <a:pt x="916" y="972"/>
                    </a:lnTo>
                    <a:lnTo>
                      <a:pt x="917" y="976"/>
                    </a:lnTo>
                    <a:lnTo>
                      <a:pt x="919" y="978"/>
                    </a:lnTo>
                    <a:lnTo>
                      <a:pt x="921" y="978"/>
                    </a:lnTo>
                    <a:lnTo>
                      <a:pt x="923" y="979"/>
                    </a:lnTo>
                    <a:lnTo>
                      <a:pt x="929" y="978"/>
                    </a:lnTo>
                    <a:lnTo>
                      <a:pt x="935" y="976"/>
                    </a:lnTo>
                    <a:lnTo>
                      <a:pt x="942" y="975"/>
                    </a:lnTo>
                    <a:lnTo>
                      <a:pt x="949" y="975"/>
                    </a:lnTo>
                    <a:lnTo>
                      <a:pt x="952" y="976"/>
                    </a:lnTo>
                    <a:lnTo>
                      <a:pt x="954" y="978"/>
                    </a:lnTo>
                    <a:lnTo>
                      <a:pt x="958" y="980"/>
                    </a:lnTo>
                    <a:lnTo>
                      <a:pt x="960" y="985"/>
                    </a:lnTo>
                    <a:lnTo>
                      <a:pt x="960" y="985"/>
                    </a:lnTo>
                    <a:lnTo>
                      <a:pt x="964" y="995"/>
                    </a:lnTo>
                    <a:lnTo>
                      <a:pt x="967" y="1006"/>
                    </a:lnTo>
                    <a:lnTo>
                      <a:pt x="971" y="1030"/>
                    </a:lnTo>
                    <a:lnTo>
                      <a:pt x="976" y="1053"/>
                    </a:lnTo>
                    <a:lnTo>
                      <a:pt x="978" y="1064"/>
                    </a:lnTo>
                    <a:lnTo>
                      <a:pt x="983" y="1076"/>
                    </a:lnTo>
                    <a:lnTo>
                      <a:pt x="983" y="1076"/>
                    </a:lnTo>
                    <a:lnTo>
                      <a:pt x="986" y="1086"/>
                    </a:lnTo>
                    <a:lnTo>
                      <a:pt x="987" y="1097"/>
                    </a:lnTo>
                    <a:lnTo>
                      <a:pt x="989" y="1109"/>
                    </a:lnTo>
                    <a:lnTo>
                      <a:pt x="992" y="1120"/>
                    </a:lnTo>
                    <a:lnTo>
                      <a:pt x="992" y="1120"/>
                    </a:lnTo>
                    <a:lnTo>
                      <a:pt x="995" y="1130"/>
                    </a:lnTo>
                    <a:lnTo>
                      <a:pt x="1001" y="1141"/>
                    </a:lnTo>
                    <a:lnTo>
                      <a:pt x="1008" y="1150"/>
                    </a:lnTo>
                    <a:lnTo>
                      <a:pt x="1016" y="1159"/>
                    </a:lnTo>
                    <a:lnTo>
                      <a:pt x="1032" y="1175"/>
                    </a:lnTo>
                    <a:lnTo>
                      <a:pt x="1047" y="1192"/>
                    </a:lnTo>
                    <a:lnTo>
                      <a:pt x="1047" y="1192"/>
                    </a:lnTo>
                    <a:lnTo>
                      <a:pt x="1052" y="1200"/>
                    </a:lnTo>
                    <a:lnTo>
                      <a:pt x="1055" y="1208"/>
                    </a:lnTo>
                    <a:lnTo>
                      <a:pt x="1058" y="1217"/>
                    </a:lnTo>
                    <a:lnTo>
                      <a:pt x="1059" y="1226"/>
                    </a:lnTo>
                    <a:lnTo>
                      <a:pt x="1063" y="1243"/>
                    </a:lnTo>
                    <a:lnTo>
                      <a:pt x="1066" y="1252"/>
                    </a:lnTo>
                    <a:lnTo>
                      <a:pt x="1070" y="1260"/>
                    </a:lnTo>
                    <a:lnTo>
                      <a:pt x="1070" y="1260"/>
                    </a:lnTo>
                    <a:lnTo>
                      <a:pt x="1079" y="1273"/>
                    </a:lnTo>
                    <a:lnTo>
                      <a:pt x="1085" y="1277"/>
                    </a:lnTo>
                    <a:lnTo>
                      <a:pt x="1091" y="1282"/>
                    </a:lnTo>
                    <a:lnTo>
                      <a:pt x="1098" y="1285"/>
                    </a:lnTo>
                    <a:lnTo>
                      <a:pt x="1103" y="1287"/>
                    </a:lnTo>
                    <a:lnTo>
                      <a:pt x="1110" y="1287"/>
                    </a:lnTo>
                    <a:lnTo>
                      <a:pt x="1117" y="1285"/>
                    </a:lnTo>
                    <a:lnTo>
                      <a:pt x="1117" y="1285"/>
                    </a:lnTo>
                    <a:lnTo>
                      <a:pt x="1124" y="1282"/>
                    </a:lnTo>
                    <a:lnTo>
                      <a:pt x="1128" y="1276"/>
                    </a:lnTo>
                    <a:lnTo>
                      <a:pt x="1133" y="1270"/>
                    </a:lnTo>
                    <a:lnTo>
                      <a:pt x="1137" y="1265"/>
                    </a:lnTo>
                    <a:lnTo>
                      <a:pt x="1145" y="1251"/>
                    </a:lnTo>
                    <a:lnTo>
                      <a:pt x="1153" y="1238"/>
                    </a:lnTo>
                    <a:lnTo>
                      <a:pt x="1153" y="1238"/>
                    </a:lnTo>
                    <a:lnTo>
                      <a:pt x="1157" y="1234"/>
                    </a:lnTo>
                    <a:lnTo>
                      <a:pt x="1158" y="1230"/>
                    </a:lnTo>
                    <a:lnTo>
                      <a:pt x="1159" y="1226"/>
                    </a:lnTo>
                    <a:lnTo>
                      <a:pt x="1159" y="1221"/>
                    </a:lnTo>
                    <a:lnTo>
                      <a:pt x="1158" y="1213"/>
                    </a:lnTo>
                    <a:lnTo>
                      <a:pt x="1154" y="1204"/>
                    </a:lnTo>
                    <a:lnTo>
                      <a:pt x="1146" y="1185"/>
                    </a:lnTo>
                    <a:lnTo>
                      <a:pt x="1144" y="1176"/>
                    </a:lnTo>
                    <a:lnTo>
                      <a:pt x="1143" y="1166"/>
                    </a:lnTo>
                    <a:lnTo>
                      <a:pt x="1143" y="1166"/>
                    </a:lnTo>
                    <a:lnTo>
                      <a:pt x="1144" y="1160"/>
                    </a:lnTo>
                    <a:lnTo>
                      <a:pt x="1146" y="1154"/>
                    </a:lnTo>
                    <a:lnTo>
                      <a:pt x="1153" y="1143"/>
                    </a:lnTo>
                    <a:lnTo>
                      <a:pt x="1157" y="1138"/>
                    </a:lnTo>
                    <a:lnTo>
                      <a:pt x="1159" y="1133"/>
                    </a:lnTo>
                    <a:lnTo>
                      <a:pt x="1161" y="1127"/>
                    </a:lnTo>
                    <a:lnTo>
                      <a:pt x="1161" y="1120"/>
                    </a:lnTo>
                    <a:lnTo>
                      <a:pt x="1161" y="1120"/>
                    </a:lnTo>
                    <a:lnTo>
                      <a:pt x="1160" y="1118"/>
                    </a:lnTo>
                    <a:lnTo>
                      <a:pt x="1158" y="1116"/>
                    </a:lnTo>
                    <a:lnTo>
                      <a:pt x="1156" y="1114"/>
                    </a:lnTo>
                    <a:lnTo>
                      <a:pt x="1152" y="1114"/>
                    </a:lnTo>
                    <a:lnTo>
                      <a:pt x="1152" y="1114"/>
                    </a:lnTo>
                    <a:lnTo>
                      <a:pt x="1152" y="1110"/>
                    </a:lnTo>
                    <a:lnTo>
                      <a:pt x="1153" y="1104"/>
                    </a:lnTo>
                    <a:lnTo>
                      <a:pt x="1156" y="1100"/>
                    </a:lnTo>
                    <a:lnTo>
                      <a:pt x="1158" y="1096"/>
                    </a:lnTo>
                    <a:lnTo>
                      <a:pt x="1161" y="1093"/>
                    </a:lnTo>
                    <a:lnTo>
                      <a:pt x="1166" y="1091"/>
                    </a:lnTo>
                    <a:lnTo>
                      <a:pt x="1176" y="1086"/>
                    </a:lnTo>
                    <a:lnTo>
                      <a:pt x="1196" y="1077"/>
                    </a:lnTo>
                    <a:lnTo>
                      <a:pt x="1206" y="1074"/>
                    </a:lnTo>
                    <a:lnTo>
                      <a:pt x="1214" y="1068"/>
                    </a:lnTo>
                    <a:lnTo>
                      <a:pt x="1214" y="1068"/>
                    </a:lnTo>
                    <a:lnTo>
                      <a:pt x="1225" y="1058"/>
                    </a:lnTo>
                    <a:lnTo>
                      <a:pt x="1236" y="1048"/>
                    </a:lnTo>
                    <a:lnTo>
                      <a:pt x="1260" y="1033"/>
                    </a:lnTo>
                    <a:lnTo>
                      <a:pt x="1283" y="1017"/>
                    </a:lnTo>
                    <a:lnTo>
                      <a:pt x="1293" y="1009"/>
                    </a:lnTo>
                    <a:lnTo>
                      <a:pt x="1303" y="998"/>
                    </a:lnTo>
                    <a:lnTo>
                      <a:pt x="1303" y="998"/>
                    </a:lnTo>
                    <a:lnTo>
                      <a:pt x="1318" y="983"/>
                    </a:lnTo>
                    <a:lnTo>
                      <a:pt x="1333" y="967"/>
                    </a:lnTo>
                    <a:lnTo>
                      <a:pt x="1350" y="951"/>
                    </a:lnTo>
                    <a:lnTo>
                      <a:pt x="1358" y="944"/>
                    </a:lnTo>
                    <a:lnTo>
                      <a:pt x="1367" y="938"/>
                    </a:lnTo>
                    <a:lnTo>
                      <a:pt x="1376" y="932"/>
                    </a:lnTo>
                    <a:lnTo>
                      <a:pt x="1385" y="928"/>
                    </a:lnTo>
                    <a:lnTo>
                      <a:pt x="1394" y="926"/>
                    </a:lnTo>
                    <a:lnTo>
                      <a:pt x="1403" y="925"/>
                    </a:lnTo>
                    <a:lnTo>
                      <a:pt x="1414" y="925"/>
                    </a:lnTo>
                    <a:lnTo>
                      <a:pt x="1424" y="926"/>
                    </a:lnTo>
                    <a:lnTo>
                      <a:pt x="1434" y="930"/>
                    </a:lnTo>
                    <a:lnTo>
                      <a:pt x="1444" y="936"/>
                    </a:lnTo>
                    <a:lnTo>
                      <a:pt x="1444" y="936"/>
                    </a:lnTo>
                    <a:lnTo>
                      <a:pt x="1450" y="940"/>
                    </a:lnTo>
                    <a:lnTo>
                      <a:pt x="1456" y="946"/>
                    </a:lnTo>
                    <a:lnTo>
                      <a:pt x="1460" y="952"/>
                    </a:lnTo>
                    <a:lnTo>
                      <a:pt x="1464" y="958"/>
                    </a:lnTo>
                    <a:lnTo>
                      <a:pt x="1469" y="971"/>
                    </a:lnTo>
                    <a:lnTo>
                      <a:pt x="1474" y="985"/>
                    </a:lnTo>
                    <a:lnTo>
                      <a:pt x="1478" y="998"/>
                    </a:lnTo>
                    <a:lnTo>
                      <a:pt x="1484" y="1012"/>
                    </a:lnTo>
                    <a:lnTo>
                      <a:pt x="1488" y="1019"/>
                    </a:lnTo>
                    <a:lnTo>
                      <a:pt x="1492" y="1026"/>
                    </a:lnTo>
                    <a:lnTo>
                      <a:pt x="1497" y="1031"/>
                    </a:lnTo>
                    <a:lnTo>
                      <a:pt x="1502" y="1037"/>
                    </a:lnTo>
                    <a:lnTo>
                      <a:pt x="1502" y="1037"/>
                    </a:lnTo>
                    <a:lnTo>
                      <a:pt x="1507" y="1043"/>
                    </a:lnTo>
                    <a:lnTo>
                      <a:pt x="1510" y="1051"/>
                    </a:lnTo>
                    <a:lnTo>
                      <a:pt x="1513" y="1059"/>
                    </a:lnTo>
                    <a:lnTo>
                      <a:pt x="1515" y="1067"/>
                    </a:lnTo>
                    <a:lnTo>
                      <a:pt x="1516" y="1076"/>
                    </a:lnTo>
                    <a:lnTo>
                      <a:pt x="1518" y="1084"/>
                    </a:lnTo>
                    <a:lnTo>
                      <a:pt x="1522" y="1092"/>
                    </a:lnTo>
                    <a:lnTo>
                      <a:pt x="1526" y="1097"/>
                    </a:lnTo>
                    <a:lnTo>
                      <a:pt x="1526" y="1097"/>
                    </a:lnTo>
                    <a:lnTo>
                      <a:pt x="1532" y="1101"/>
                    </a:lnTo>
                    <a:lnTo>
                      <a:pt x="1534" y="1102"/>
                    </a:lnTo>
                    <a:lnTo>
                      <a:pt x="1538" y="1102"/>
                    </a:lnTo>
                    <a:lnTo>
                      <a:pt x="1542" y="1100"/>
                    </a:lnTo>
                    <a:lnTo>
                      <a:pt x="1546" y="1095"/>
                    </a:lnTo>
                    <a:lnTo>
                      <a:pt x="1550" y="1089"/>
                    </a:lnTo>
                    <a:lnTo>
                      <a:pt x="1554" y="1084"/>
                    </a:lnTo>
                    <a:lnTo>
                      <a:pt x="1558" y="1070"/>
                    </a:lnTo>
                    <a:lnTo>
                      <a:pt x="1558" y="1070"/>
                    </a:lnTo>
                    <a:lnTo>
                      <a:pt x="1568" y="1101"/>
                    </a:lnTo>
                    <a:lnTo>
                      <a:pt x="1576" y="1134"/>
                    </a:lnTo>
                    <a:lnTo>
                      <a:pt x="1584" y="1166"/>
                    </a:lnTo>
                    <a:lnTo>
                      <a:pt x="1589" y="1182"/>
                    </a:lnTo>
                    <a:lnTo>
                      <a:pt x="1594" y="1196"/>
                    </a:lnTo>
                    <a:lnTo>
                      <a:pt x="1594" y="1196"/>
                    </a:lnTo>
                    <a:lnTo>
                      <a:pt x="1597" y="1204"/>
                    </a:lnTo>
                    <a:lnTo>
                      <a:pt x="1598" y="1212"/>
                    </a:lnTo>
                    <a:lnTo>
                      <a:pt x="1598" y="1228"/>
                    </a:lnTo>
                    <a:lnTo>
                      <a:pt x="1597" y="1245"/>
                    </a:lnTo>
                    <a:lnTo>
                      <a:pt x="1597" y="1261"/>
                    </a:lnTo>
                    <a:lnTo>
                      <a:pt x="1597" y="1261"/>
                    </a:lnTo>
                    <a:lnTo>
                      <a:pt x="1598" y="1267"/>
                    </a:lnTo>
                    <a:lnTo>
                      <a:pt x="1600" y="1271"/>
                    </a:lnTo>
                    <a:lnTo>
                      <a:pt x="1605" y="1283"/>
                    </a:lnTo>
                    <a:lnTo>
                      <a:pt x="1612" y="1293"/>
                    </a:lnTo>
                    <a:lnTo>
                      <a:pt x="1620" y="1302"/>
                    </a:lnTo>
                    <a:lnTo>
                      <a:pt x="1637" y="1321"/>
                    </a:lnTo>
                    <a:lnTo>
                      <a:pt x="1643" y="1332"/>
                    </a:lnTo>
                    <a:lnTo>
                      <a:pt x="1649" y="1343"/>
                    </a:lnTo>
                    <a:lnTo>
                      <a:pt x="1649" y="1343"/>
                    </a:lnTo>
                    <a:lnTo>
                      <a:pt x="1654" y="1360"/>
                    </a:lnTo>
                    <a:lnTo>
                      <a:pt x="1659" y="1376"/>
                    </a:lnTo>
                    <a:lnTo>
                      <a:pt x="1659" y="1376"/>
                    </a:lnTo>
                    <a:lnTo>
                      <a:pt x="1664" y="1385"/>
                    </a:lnTo>
                    <a:lnTo>
                      <a:pt x="1670" y="1394"/>
                    </a:lnTo>
                    <a:lnTo>
                      <a:pt x="1682" y="1412"/>
                    </a:lnTo>
                    <a:lnTo>
                      <a:pt x="1696" y="1428"/>
                    </a:lnTo>
                    <a:lnTo>
                      <a:pt x="1712" y="1443"/>
                    </a:lnTo>
                    <a:lnTo>
                      <a:pt x="1743" y="1473"/>
                    </a:lnTo>
                    <a:lnTo>
                      <a:pt x="1759" y="1487"/>
                    </a:lnTo>
                    <a:lnTo>
                      <a:pt x="1774" y="1503"/>
                    </a:lnTo>
                    <a:lnTo>
                      <a:pt x="1774" y="1503"/>
                    </a:lnTo>
                    <a:lnTo>
                      <a:pt x="1774" y="1498"/>
                    </a:lnTo>
                    <a:lnTo>
                      <a:pt x="1773" y="1492"/>
                    </a:lnTo>
                    <a:lnTo>
                      <a:pt x="1770" y="1481"/>
                    </a:lnTo>
                    <a:lnTo>
                      <a:pt x="1765" y="1472"/>
                    </a:lnTo>
                    <a:lnTo>
                      <a:pt x="1764" y="1467"/>
                    </a:lnTo>
                    <a:lnTo>
                      <a:pt x="1764" y="1464"/>
                    </a:lnTo>
                    <a:lnTo>
                      <a:pt x="1764" y="1464"/>
                    </a:lnTo>
                    <a:lnTo>
                      <a:pt x="1765" y="1451"/>
                    </a:lnTo>
                    <a:lnTo>
                      <a:pt x="1765" y="1439"/>
                    </a:lnTo>
                    <a:lnTo>
                      <a:pt x="1764" y="1427"/>
                    </a:lnTo>
                    <a:lnTo>
                      <a:pt x="1762" y="1415"/>
                    </a:lnTo>
                    <a:lnTo>
                      <a:pt x="1758" y="1404"/>
                    </a:lnTo>
                    <a:lnTo>
                      <a:pt x="1754" y="1393"/>
                    </a:lnTo>
                    <a:lnTo>
                      <a:pt x="1749" y="1383"/>
                    </a:lnTo>
                    <a:lnTo>
                      <a:pt x="1742" y="1373"/>
                    </a:lnTo>
                    <a:lnTo>
                      <a:pt x="1729" y="1353"/>
                    </a:lnTo>
                    <a:lnTo>
                      <a:pt x="1714" y="1335"/>
                    </a:lnTo>
                    <a:lnTo>
                      <a:pt x="1682" y="1300"/>
                    </a:lnTo>
                    <a:lnTo>
                      <a:pt x="1682" y="1300"/>
                    </a:lnTo>
                    <a:lnTo>
                      <a:pt x="1674" y="1290"/>
                    </a:lnTo>
                    <a:lnTo>
                      <a:pt x="1666" y="1279"/>
                    </a:lnTo>
                    <a:lnTo>
                      <a:pt x="1658" y="1268"/>
                    </a:lnTo>
                    <a:lnTo>
                      <a:pt x="1653" y="1255"/>
                    </a:lnTo>
                    <a:lnTo>
                      <a:pt x="1653" y="1255"/>
                    </a:lnTo>
                    <a:lnTo>
                      <a:pt x="1650" y="1246"/>
                    </a:lnTo>
                    <a:lnTo>
                      <a:pt x="1649" y="1236"/>
                    </a:lnTo>
                    <a:lnTo>
                      <a:pt x="1648" y="1226"/>
                    </a:lnTo>
                    <a:lnTo>
                      <a:pt x="1649" y="1216"/>
                    </a:lnTo>
                    <a:lnTo>
                      <a:pt x="1650" y="1196"/>
                    </a:lnTo>
                    <a:lnTo>
                      <a:pt x="1654" y="1176"/>
                    </a:lnTo>
                    <a:lnTo>
                      <a:pt x="1654" y="1176"/>
                    </a:lnTo>
                    <a:lnTo>
                      <a:pt x="1655" y="1172"/>
                    </a:lnTo>
                    <a:lnTo>
                      <a:pt x="1656" y="1170"/>
                    </a:lnTo>
                    <a:lnTo>
                      <a:pt x="1659" y="1170"/>
                    </a:lnTo>
                    <a:lnTo>
                      <a:pt x="1662" y="1170"/>
                    </a:lnTo>
                    <a:lnTo>
                      <a:pt x="1670" y="1171"/>
                    </a:lnTo>
                    <a:lnTo>
                      <a:pt x="1673" y="1171"/>
                    </a:lnTo>
                    <a:lnTo>
                      <a:pt x="1676" y="1170"/>
                    </a:lnTo>
                    <a:lnTo>
                      <a:pt x="1676" y="1170"/>
                    </a:lnTo>
                    <a:lnTo>
                      <a:pt x="1676" y="1180"/>
                    </a:lnTo>
                    <a:lnTo>
                      <a:pt x="1676" y="1180"/>
                    </a:lnTo>
                    <a:lnTo>
                      <a:pt x="1682" y="1180"/>
                    </a:lnTo>
                    <a:lnTo>
                      <a:pt x="1689" y="1180"/>
                    </a:lnTo>
                    <a:lnTo>
                      <a:pt x="1695" y="1182"/>
                    </a:lnTo>
                    <a:lnTo>
                      <a:pt x="1700" y="1184"/>
                    </a:lnTo>
                    <a:lnTo>
                      <a:pt x="1711" y="1190"/>
                    </a:lnTo>
                    <a:lnTo>
                      <a:pt x="1721" y="1197"/>
                    </a:lnTo>
                    <a:lnTo>
                      <a:pt x="1730" y="1207"/>
                    </a:lnTo>
                    <a:lnTo>
                      <a:pt x="1738" y="1218"/>
                    </a:lnTo>
                    <a:lnTo>
                      <a:pt x="1745" y="1229"/>
                    </a:lnTo>
                    <a:lnTo>
                      <a:pt x="1751" y="1241"/>
                    </a:lnTo>
                    <a:lnTo>
                      <a:pt x="1751" y="1241"/>
                    </a:lnTo>
                    <a:lnTo>
                      <a:pt x="1751" y="1241"/>
                    </a:lnTo>
                    <a:lnTo>
                      <a:pt x="1751" y="1241"/>
                    </a:lnTo>
                    <a:lnTo>
                      <a:pt x="1756" y="1236"/>
                    </a:lnTo>
                    <a:lnTo>
                      <a:pt x="1758" y="1234"/>
                    </a:lnTo>
                    <a:lnTo>
                      <a:pt x="1759" y="1230"/>
                    </a:lnTo>
                    <a:lnTo>
                      <a:pt x="1759" y="1230"/>
                    </a:lnTo>
                    <a:lnTo>
                      <a:pt x="1762" y="1234"/>
                    </a:lnTo>
                    <a:lnTo>
                      <a:pt x="1763" y="1235"/>
                    </a:lnTo>
                    <a:lnTo>
                      <a:pt x="1765" y="1236"/>
                    </a:lnTo>
                    <a:lnTo>
                      <a:pt x="1766" y="1235"/>
                    </a:lnTo>
                    <a:lnTo>
                      <a:pt x="1771" y="1234"/>
                    </a:lnTo>
                    <a:lnTo>
                      <a:pt x="1774" y="1230"/>
                    </a:lnTo>
                    <a:lnTo>
                      <a:pt x="1774" y="1230"/>
                    </a:lnTo>
                    <a:lnTo>
                      <a:pt x="1770" y="1238"/>
                    </a:lnTo>
                    <a:lnTo>
                      <a:pt x="1769" y="1242"/>
                    </a:lnTo>
                    <a:lnTo>
                      <a:pt x="1770" y="1246"/>
                    </a:lnTo>
                    <a:lnTo>
                      <a:pt x="1770" y="1246"/>
                    </a:lnTo>
                    <a:lnTo>
                      <a:pt x="1767" y="1244"/>
                    </a:lnTo>
                    <a:lnTo>
                      <a:pt x="1764" y="1242"/>
                    </a:lnTo>
                    <a:lnTo>
                      <a:pt x="1759" y="1242"/>
                    </a:lnTo>
                    <a:lnTo>
                      <a:pt x="1754" y="1242"/>
                    </a:lnTo>
                    <a:lnTo>
                      <a:pt x="1753" y="1241"/>
                    </a:lnTo>
                    <a:lnTo>
                      <a:pt x="1751" y="1241"/>
                    </a:lnTo>
                    <a:lnTo>
                      <a:pt x="1751" y="1241"/>
                    </a:lnTo>
                    <a:lnTo>
                      <a:pt x="1749" y="1242"/>
                    </a:lnTo>
                    <a:lnTo>
                      <a:pt x="1747" y="1244"/>
                    </a:lnTo>
                    <a:lnTo>
                      <a:pt x="1748" y="1246"/>
                    </a:lnTo>
                    <a:lnTo>
                      <a:pt x="1750" y="1250"/>
                    </a:lnTo>
                    <a:lnTo>
                      <a:pt x="1750" y="1250"/>
                    </a:lnTo>
                    <a:lnTo>
                      <a:pt x="1757" y="1253"/>
                    </a:lnTo>
                    <a:lnTo>
                      <a:pt x="1764" y="1257"/>
                    </a:lnTo>
                    <a:lnTo>
                      <a:pt x="1772" y="1260"/>
                    </a:lnTo>
                    <a:lnTo>
                      <a:pt x="1779" y="1261"/>
                    </a:lnTo>
                    <a:lnTo>
                      <a:pt x="1786" y="1262"/>
                    </a:lnTo>
                    <a:lnTo>
                      <a:pt x="1791" y="1261"/>
                    </a:lnTo>
                    <a:lnTo>
                      <a:pt x="1796" y="1259"/>
                    </a:lnTo>
                    <a:lnTo>
                      <a:pt x="1799" y="1254"/>
                    </a:lnTo>
                    <a:lnTo>
                      <a:pt x="1799" y="1254"/>
                    </a:lnTo>
                    <a:lnTo>
                      <a:pt x="1806" y="1243"/>
                    </a:lnTo>
                    <a:lnTo>
                      <a:pt x="1814" y="1233"/>
                    </a:lnTo>
                    <a:lnTo>
                      <a:pt x="1823" y="1225"/>
                    </a:lnTo>
                    <a:lnTo>
                      <a:pt x="1829" y="1221"/>
                    </a:lnTo>
                    <a:lnTo>
                      <a:pt x="1833" y="1219"/>
                    </a:lnTo>
                    <a:lnTo>
                      <a:pt x="1833" y="1219"/>
                    </a:lnTo>
                    <a:lnTo>
                      <a:pt x="1853" y="1213"/>
                    </a:lnTo>
                    <a:lnTo>
                      <a:pt x="1859" y="1210"/>
                    </a:lnTo>
                    <a:lnTo>
                      <a:pt x="1862" y="1208"/>
                    </a:lnTo>
                    <a:lnTo>
                      <a:pt x="1863" y="1205"/>
                    </a:lnTo>
                    <a:lnTo>
                      <a:pt x="1863" y="1205"/>
                    </a:lnTo>
                    <a:lnTo>
                      <a:pt x="1875" y="1155"/>
                    </a:lnTo>
                    <a:lnTo>
                      <a:pt x="1881" y="1132"/>
                    </a:lnTo>
                    <a:lnTo>
                      <a:pt x="1885" y="1109"/>
                    </a:lnTo>
                    <a:lnTo>
                      <a:pt x="1885" y="1109"/>
                    </a:lnTo>
                    <a:lnTo>
                      <a:pt x="1885" y="1104"/>
                    </a:lnTo>
                    <a:lnTo>
                      <a:pt x="1885" y="1101"/>
                    </a:lnTo>
                    <a:lnTo>
                      <a:pt x="1881" y="1092"/>
                    </a:lnTo>
                    <a:lnTo>
                      <a:pt x="1875" y="1084"/>
                    </a:lnTo>
                    <a:lnTo>
                      <a:pt x="1870" y="1076"/>
                    </a:lnTo>
                    <a:lnTo>
                      <a:pt x="1855" y="1058"/>
                    </a:lnTo>
                    <a:lnTo>
                      <a:pt x="1848" y="1047"/>
                    </a:lnTo>
                    <a:lnTo>
                      <a:pt x="1842" y="1037"/>
                    </a:lnTo>
                    <a:lnTo>
                      <a:pt x="1842" y="1037"/>
                    </a:lnTo>
                    <a:lnTo>
                      <a:pt x="1840" y="1034"/>
                    </a:lnTo>
                    <a:lnTo>
                      <a:pt x="1837" y="1029"/>
                    </a:lnTo>
                    <a:lnTo>
                      <a:pt x="1829" y="1021"/>
                    </a:lnTo>
                    <a:lnTo>
                      <a:pt x="1819" y="1013"/>
                    </a:lnTo>
                    <a:lnTo>
                      <a:pt x="1809" y="1003"/>
                    </a:lnTo>
                    <a:lnTo>
                      <a:pt x="1809" y="1003"/>
                    </a:lnTo>
                    <a:lnTo>
                      <a:pt x="1807" y="998"/>
                    </a:lnTo>
                    <a:lnTo>
                      <a:pt x="1807" y="994"/>
                    </a:lnTo>
                    <a:lnTo>
                      <a:pt x="1807" y="988"/>
                    </a:lnTo>
                    <a:lnTo>
                      <a:pt x="1809" y="985"/>
                    </a:lnTo>
                    <a:lnTo>
                      <a:pt x="1809" y="985"/>
                    </a:lnTo>
                    <a:lnTo>
                      <a:pt x="1820" y="975"/>
                    </a:lnTo>
                    <a:lnTo>
                      <a:pt x="1825" y="971"/>
                    </a:lnTo>
                    <a:lnTo>
                      <a:pt x="1830" y="967"/>
                    </a:lnTo>
                    <a:lnTo>
                      <a:pt x="1837" y="964"/>
                    </a:lnTo>
                    <a:lnTo>
                      <a:pt x="1842" y="962"/>
                    </a:lnTo>
                    <a:lnTo>
                      <a:pt x="1849" y="962"/>
                    </a:lnTo>
                    <a:lnTo>
                      <a:pt x="1857" y="963"/>
                    </a:lnTo>
                    <a:lnTo>
                      <a:pt x="1857" y="963"/>
                    </a:lnTo>
                    <a:lnTo>
                      <a:pt x="1856" y="971"/>
                    </a:lnTo>
                    <a:lnTo>
                      <a:pt x="1857" y="977"/>
                    </a:lnTo>
                    <a:lnTo>
                      <a:pt x="1861" y="983"/>
                    </a:lnTo>
                    <a:lnTo>
                      <a:pt x="1864" y="987"/>
                    </a:lnTo>
                    <a:lnTo>
                      <a:pt x="1870" y="990"/>
                    </a:lnTo>
                    <a:lnTo>
                      <a:pt x="1875" y="994"/>
                    </a:lnTo>
                    <a:lnTo>
                      <a:pt x="1887" y="998"/>
                    </a:lnTo>
                    <a:lnTo>
                      <a:pt x="1887" y="998"/>
                    </a:lnTo>
                    <a:lnTo>
                      <a:pt x="1890" y="1000"/>
                    </a:lnTo>
                    <a:lnTo>
                      <a:pt x="1894" y="1001"/>
                    </a:lnTo>
                    <a:lnTo>
                      <a:pt x="1895" y="1001"/>
                    </a:lnTo>
                    <a:lnTo>
                      <a:pt x="1896" y="1000"/>
                    </a:lnTo>
                    <a:lnTo>
                      <a:pt x="1897" y="997"/>
                    </a:lnTo>
                    <a:lnTo>
                      <a:pt x="1896" y="994"/>
                    </a:lnTo>
                    <a:lnTo>
                      <a:pt x="1896" y="994"/>
                    </a:lnTo>
                    <a:lnTo>
                      <a:pt x="1894" y="994"/>
                    </a:lnTo>
                    <a:lnTo>
                      <a:pt x="1891" y="994"/>
                    </a:lnTo>
                    <a:lnTo>
                      <a:pt x="1891" y="992"/>
                    </a:lnTo>
                    <a:lnTo>
                      <a:pt x="1891" y="990"/>
                    </a:lnTo>
                    <a:lnTo>
                      <a:pt x="1892" y="987"/>
                    </a:lnTo>
                    <a:lnTo>
                      <a:pt x="1892" y="985"/>
                    </a:lnTo>
                    <a:lnTo>
                      <a:pt x="1891" y="984"/>
                    </a:lnTo>
                    <a:lnTo>
                      <a:pt x="1891" y="984"/>
                    </a:lnTo>
                    <a:lnTo>
                      <a:pt x="1897" y="980"/>
                    </a:lnTo>
                    <a:lnTo>
                      <a:pt x="1902" y="976"/>
                    </a:lnTo>
                    <a:lnTo>
                      <a:pt x="1908" y="965"/>
                    </a:lnTo>
                    <a:lnTo>
                      <a:pt x="1914" y="955"/>
                    </a:lnTo>
                    <a:lnTo>
                      <a:pt x="1920" y="947"/>
                    </a:lnTo>
                    <a:lnTo>
                      <a:pt x="1920" y="947"/>
                    </a:lnTo>
                    <a:lnTo>
                      <a:pt x="1930" y="937"/>
                    </a:lnTo>
                    <a:lnTo>
                      <a:pt x="1940" y="928"/>
                    </a:lnTo>
                    <a:lnTo>
                      <a:pt x="1953" y="921"/>
                    </a:lnTo>
                    <a:lnTo>
                      <a:pt x="1965" y="915"/>
                    </a:lnTo>
                    <a:lnTo>
                      <a:pt x="1980" y="911"/>
                    </a:lnTo>
                    <a:lnTo>
                      <a:pt x="1994" y="907"/>
                    </a:lnTo>
                    <a:lnTo>
                      <a:pt x="2008" y="905"/>
                    </a:lnTo>
                    <a:lnTo>
                      <a:pt x="2023" y="903"/>
                    </a:lnTo>
                    <a:lnTo>
                      <a:pt x="2023" y="903"/>
                    </a:lnTo>
                    <a:lnTo>
                      <a:pt x="2022" y="903"/>
                    </a:lnTo>
                    <a:lnTo>
                      <a:pt x="2021" y="903"/>
                    </a:lnTo>
                    <a:lnTo>
                      <a:pt x="2016" y="903"/>
                    </a:lnTo>
                    <a:lnTo>
                      <a:pt x="2015" y="904"/>
                    </a:lnTo>
                    <a:lnTo>
                      <a:pt x="2014" y="903"/>
                    </a:lnTo>
                    <a:lnTo>
                      <a:pt x="2014" y="902"/>
                    </a:lnTo>
                    <a:lnTo>
                      <a:pt x="2015" y="900"/>
                    </a:lnTo>
                    <a:lnTo>
                      <a:pt x="2015" y="900"/>
                    </a:lnTo>
                    <a:lnTo>
                      <a:pt x="2019" y="895"/>
                    </a:lnTo>
                    <a:lnTo>
                      <a:pt x="2021" y="892"/>
                    </a:lnTo>
                    <a:lnTo>
                      <a:pt x="2029" y="887"/>
                    </a:lnTo>
                    <a:lnTo>
                      <a:pt x="2038" y="885"/>
                    </a:lnTo>
                    <a:lnTo>
                      <a:pt x="2047" y="881"/>
                    </a:lnTo>
                    <a:lnTo>
                      <a:pt x="2055" y="879"/>
                    </a:lnTo>
                    <a:lnTo>
                      <a:pt x="2064" y="876"/>
                    </a:lnTo>
                    <a:lnTo>
                      <a:pt x="2068" y="873"/>
                    </a:lnTo>
                    <a:lnTo>
                      <a:pt x="2071" y="870"/>
                    </a:lnTo>
                    <a:lnTo>
                      <a:pt x="2074" y="867"/>
                    </a:lnTo>
                    <a:lnTo>
                      <a:pt x="2077" y="862"/>
                    </a:lnTo>
                    <a:lnTo>
                      <a:pt x="2077" y="862"/>
                    </a:lnTo>
                    <a:lnTo>
                      <a:pt x="2081" y="854"/>
                    </a:lnTo>
                    <a:lnTo>
                      <a:pt x="2086" y="847"/>
                    </a:lnTo>
                    <a:lnTo>
                      <a:pt x="2091" y="840"/>
                    </a:lnTo>
                    <a:lnTo>
                      <a:pt x="2098" y="834"/>
                    </a:lnTo>
                    <a:lnTo>
                      <a:pt x="2112" y="822"/>
                    </a:lnTo>
                    <a:lnTo>
                      <a:pt x="2126" y="811"/>
                    </a:lnTo>
                    <a:lnTo>
                      <a:pt x="2126" y="811"/>
                    </a:lnTo>
                    <a:lnTo>
                      <a:pt x="2135" y="803"/>
                    </a:lnTo>
                    <a:lnTo>
                      <a:pt x="2143" y="794"/>
                    </a:lnTo>
                    <a:lnTo>
                      <a:pt x="2151" y="783"/>
                    </a:lnTo>
                    <a:lnTo>
                      <a:pt x="2156" y="773"/>
                    </a:lnTo>
                    <a:lnTo>
                      <a:pt x="2169" y="752"/>
                    </a:lnTo>
                    <a:lnTo>
                      <a:pt x="2176" y="740"/>
                    </a:lnTo>
                    <a:lnTo>
                      <a:pt x="2182" y="730"/>
                    </a:lnTo>
                    <a:lnTo>
                      <a:pt x="2182" y="730"/>
                    </a:lnTo>
                    <a:lnTo>
                      <a:pt x="2186" y="724"/>
                    </a:lnTo>
                    <a:lnTo>
                      <a:pt x="2187" y="718"/>
                    </a:lnTo>
                    <a:lnTo>
                      <a:pt x="2189" y="711"/>
                    </a:lnTo>
                    <a:lnTo>
                      <a:pt x="2189" y="704"/>
                    </a:lnTo>
                    <a:lnTo>
                      <a:pt x="2189" y="696"/>
                    </a:lnTo>
                    <a:lnTo>
                      <a:pt x="2187" y="689"/>
                    </a:lnTo>
                    <a:lnTo>
                      <a:pt x="2186" y="683"/>
                    </a:lnTo>
                    <a:lnTo>
                      <a:pt x="2182" y="679"/>
                    </a:lnTo>
                    <a:lnTo>
                      <a:pt x="2182" y="679"/>
                    </a:lnTo>
                    <a:lnTo>
                      <a:pt x="2177" y="672"/>
                    </a:lnTo>
                    <a:lnTo>
                      <a:pt x="2171" y="665"/>
                    </a:lnTo>
                    <a:lnTo>
                      <a:pt x="2167" y="656"/>
                    </a:lnTo>
                    <a:lnTo>
                      <a:pt x="2162" y="648"/>
                    </a:lnTo>
                    <a:lnTo>
                      <a:pt x="2155" y="630"/>
                    </a:lnTo>
                    <a:lnTo>
                      <a:pt x="2151" y="611"/>
                    </a:lnTo>
                    <a:lnTo>
                      <a:pt x="2151" y="611"/>
                    </a:lnTo>
                    <a:lnTo>
                      <a:pt x="2154" y="611"/>
                    </a:lnTo>
                    <a:lnTo>
                      <a:pt x="2156" y="611"/>
                    </a:lnTo>
                    <a:lnTo>
                      <a:pt x="2161" y="608"/>
                    </a:lnTo>
                    <a:lnTo>
                      <a:pt x="2165" y="606"/>
                    </a:lnTo>
                    <a:lnTo>
                      <a:pt x="2168" y="606"/>
                    </a:lnTo>
                    <a:lnTo>
                      <a:pt x="2171" y="606"/>
                    </a:lnTo>
                    <a:lnTo>
                      <a:pt x="2171" y="606"/>
                    </a:lnTo>
                    <a:lnTo>
                      <a:pt x="2165" y="599"/>
                    </a:lnTo>
                    <a:lnTo>
                      <a:pt x="2159" y="594"/>
                    </a:lnTo>
                    <a:lnTo>
                      <a:pt x="2153" y="589"/>
                    </a:lnTo>
                    <a:lnTo>
                      <a:pt x="2148" y="583"/>
                    </a:lnTo>
                    <a:lnTo>
                      <a:pt x="2145" y="578"/>
                    </a:lnTo>
                    <a:lnTo>
                      <a:pt x="2144" y="572"/>
                    </a:lnTo>
                    <a:lnTo>
                      <a:pt x="2145" y="565"/>
                    </a:lnTo>
                    <a:lnTo>
                      <a:pt x="2148" y="557"/>
                    </a:lnTo>
                    <a:lnTo>
                      <a:pt x="2148" y="557"/>
                    </a:lnTo>
                    <a:lnTo>
                      <a:pt x="2159" y="542"/>
                    </a:lnTo>
                    <a:lnTo>
                      <a:pt x="2170" y="529"/>
                    </a:lnTo>
                    <a:lnTo>
                      <a:pt x="2177" y="523"/>
                    </a:lnTo>
                    <a:lnTo>
                      <a:pt x="2184" y="517"/>
                    </a:lnTo>
                    <a:lnTo>
                      <a:pt x="2190" y="513"/>
                    </a:lnTo>
                    <a:lnTo>
                      <a:pt x="2200" y="508"/>
                    </a:lnTo>
                    <a:lnTo>
                      <a:pt x="2200" y="508"/>
                    </a:lnTo>
                    <a:lnTo>
                      <a:pt x="2201" y="507"/>
                    </a:lnTo>
                    <a:lnTo>
                      <a:pt x="2202" y="505"/>
                    </a:lnTo>
                    <a:lnTo>
                      <a:pt x="2204" y="499"/>
                    </a:lnTo>
                    <a:lnTo>
                      <a:pt x="2205" y="495"/>
                    </a:lnTo>
                    <a:lnTo>
                      <a:pt x="2205" y="492"/>
                    </a:lnTo>
                    <a:lnTo>
                      <a:pt x="2204" y="492"/>
                    </a:lnTo>
                    <a:lnTo>
                      <a:pt x="2204" y="492"/>
                    </a:lnTo>
                    <a:lnTo>
                      <a:pt x="2190" y="490"/>
                    </a:lnTo>
                    <a:lnTo>
                      <a:pt x="2177" y="489"/>
                    </a:lnTo>
                    <a:lnTo>
                      <a:pt x="2148" y="486"/>
                    </a:lnTo>
                    <a:lnTo>
                      <a:pt x="2135" y="483"/>
                    </a:lnTo>
                    <a:lnTo>
                      <a:pt x="2122" y="479"/>
                    </a:lnTo>
                    <a:lnTo>
                      <a:pt x="2110" y="472"/>
                    </a:lnTo>
                    <a:lnTo>
                      <a:pt x="2104" y="468"/>
                    </a:lnTo>
                    <a:lnTo>
                      <a:pt x="2098" y="464"/>
                    </a:lnTo>
                    <a:lnTo>
                      <a:pt x="2098" y="464"/>
                    </a:lnTo>
                    <a:lnTo>
                      <a:pt x="2097" y="460"/>
                    </a:lnTo>
                    <a:lnTo>
                      <a:pt x="2096" y="457"/>
                    </a:lnTo>
                    <a:lnTo>
                      <a:pt x="2097" y="454"/>
                    </a:lnTo>
                    <a:lnTo>
                      <a:pt x="2098" y="450"/>
                    </a:lnTo>
                    <a:lnTo>
                      <a:pt x="2098" y="450"/>
                    </a:lnTo>
                    <a:lnTo>
                      <a:pt x="2101" y="448"/>
                    </a:lnTo>
                    <a:lnTo>
                      <a:pt x="2103" y="446"/>
                    </a:lnTo>
                    <a:lnTo>
                      <a:pt x="2109" y="445"/>
                    </a:lnTo>
                    <a:lnTo>
                      <a:pt x="2114" y="446"/>
                    </a:lnTo>
                    <a:lnTo>
                      <a:pt x="2121" y="447"/>
                    </a:lnTo>
                    <a:lnTo>
                      <a:pt x="2126" y="449"/>
                    </a:lnTo>
                    <a:lnTo>
                      <a:pt x="2131" y="450"/>
                    </a:lnTo>
                    <a:lnTo>
                      <a:pt x="2136" y="450"/>
                    </a:lnTo>
                    <a:lnTo>
                      <a:pt x="2137" y="449"/>
                    </a:lnTo>
                    <a:lnTo>
                      <a:pt x="2138" y="448"/>
                    </a:lnTo>
                    <a:lnTo>
                      <a:pt x="2138" y="448"/>
                    </a:lnTo>
                    <a:lnTo>
                      <a:pt x="2147" y="430"/>
                    </a:lnTo>
                    <a:lnTo>
                      <a:pt x="2156" y="413"/>
                    </a:lnTo>
                    <a:lnTo>
                      <a:pt x="2162" y="406"/>
                    </a:lnTo>
                    <a:lnTo>
                      <a:pt x="2168" y="400"/>
                    </a:lnTo>
                    <a:lnTo>
                      <a:pt x="2173" y="396"/>
                    </a:lnTo>
                    <a:lnTo>
                      <a:pt x="2181" y="393"/>
                    </a:lnTo>
                    <a:lnTo>
                      <a:pt x="2181" y="393"/>
                    </a:lnTo>
                    <a:lnTo>
                      <a:pt x="2185" y="393"/>
                    </a:lnTo>
                    <a:lnTo>
                      <a:pt x="2187" y="395"/>
                    </a:lnTo>
                    <a:lnTo>
                      <a:pt x="2188" y="396"/>
                    </a:lnTo>
                    <a:lnTo>
                      <a:pt x="2189" y="398"/>
                    </a:lnTo>
                    <a:lnTo>
                      <a:pt x="2188" y="405"/>
                    </a:lnTo>
                    <a:lnTo>
                      <a:pt x="2187" y="413"/>
                    </a:lnTo>
                    <a:lnTo>
                      <a:pt x="2185" y="421"/>
                    </a:lnTo>
                    <a:lnTo>
                      <a:pt x="2184" y="429"/>
                    </a:lnTo>
                    <a:lnTo>
                      <a:pt x="2185" y="433"/>
                    </a:lnTo>
                    <a:lnTo>
                      <a:pt x="2186" y="437"/>
                    </a:lnTo>
                    <a:lnTo>
                      <a:pt x="2188" y="440"/>
                    </a:lnTo>
                    <a:lnTo>
                      <a:pt x="2192" y="442"/>
                    </a:lnTo>
                    <a:lnTo>
                      <a:pt x="2192" y="442"/>
                    </a:lnTo>
                    <a:lnTo>
                      <a:pt x="2196" y="445"/>
                    </a:lnTo>
                    <a:lnTo>
                      <a:pt x="2200" y="446"/>
                    </a:lnTo>
                    <a:lnTo>
                      <a:pt x="2210" y="446"/>
                    </a:lnTo>
                    <a:lnTo>
                      <a:pt x="2220" y="445"/>
                    </a:lnTo>
                    <a:lnTo>
                      <a:pt x="2230" y="442"/>
                    </a:lnTo>
                    <a:lnTo>
                      <a:pt x="2238" y="441"/>
                    </a:lnTo>
                    <a:lnTo>
                      <a:pt x="2246" y="441"/>
                    </a:lnTo>
                    <a:lnTo>
                      <a:pt x="2248" y="442"/>
                    </a:lnTo>
                    <a:lnTo>
                      <a:pt x="2251" y="445"/>
                    </a:lnTo>
                    <a:lnTo>
                      <a:pt x="2252" y="448"/>
                    </a:lnTo>
                    <a:lnTo>
                      <a:pt x="2252" y="453"/>
                    </a:lnTo>
                    <a:lnTo>
                      <a:pt x="2252" y="453"/>
                    </a:lnTo>
                    <a:lnTo>
                      <a:pt x="2253" y="454"/>
                    </a:lnTo>
                    <a:lnTo>
                      <a:pt x="2256" y="456"/>
                    </a:lnTo>
                    <a:lnTo>
                      <a:pt x="2267" y="459"/>
                    </a:lnTo>
                    <a:lnTo>
                      <a:pt x="2276" y="463"/>
                    </a:lnTo>
                    <a:lnTo>
                      <a:pt x="2279" y="465"/>
                    </a:lnTo>
                    <a:lnTo>
                      <a:pt x="2281" y="467"/>
                    </a:lnTo>
                    <a:lnTo>
                      <a:pt x="2281" y="467"/>
                    </a:lnTo>
                    <a:lnTo>
                      <a:pt x="2280" y="470"/>
                    </a:lnTo>
                    <a:lnTo>
                      <a:pt x="2279" y="473"/>
                    </a:lnTo>
                    <a:lnTo>
                      <a:pt x="2276" y="479"/>
                    </a:lnTo>
                    <a:lnTo>
                      <a:pt x="2271" y="483"/>
                    </a:lnTo>
                    <a:lnTo>
                      <a:pt x="2271" y="487"/>
                    </a:lnTo>
                    <a:lnTo>
                      <a:pt x="2271" y="489"/>
                    </a:lnTo>
                    <a:lnTo>
                      <a:pt x="2271" y="489"/>
                    </a:lnTo>
                    <a:lnTo>
                      <a:pt x="2272" y="491"/>
                    </a:lnTo>
                    <a:lnTo>
                      <a:pt x="2273" y="492"/>
                    </a:lnTo>
                    <a:lnTo>
                      <a:pt x="2279" y="492"/>
                    </a:lnTo>
                    <a:lnTo>
                      <a:pt x="2286" y="493"/>
                    </a:lnTo>
                    <a:lnTo>
                      <a:pt x="2288" y="495"/>
                    </a:lnTo>
                    <a:lnTo>
                      <a:pt x="2291" y="497"/>
                    </a:lnTo>
                    <a:lnTo>
                      <a:pt x="2291" y="497"/>
                    </a:lnTo>
                    <a:lnTo>
                      <a:pt x="2294" y="503"/>
                    </a:lnTo>
                    <a:lnTo>
                      <a:pt x="2295" y="507"/>
                    </a:lnTo>
                    <a:lnTo>
                      <a:pt x="2295" y="512"/>
                    </a:lnTo>
                    <a:lnTo>
                      <a:pt x="2294" y="516"/>
                    </a:lnTo>
                    <a:lnTo>
                      <a:pt x="2292" y="522"/>
                    </a:lnTo>
                    <a:lnTo>
                      <a:pt x="2292" y="524"/>
                    </a:lnTo>
                    <a:lnTo>
                      <a:pt x="2293" y="526"/>
                    </a:lnTo>
                    <a:lnTo>
                      <a:pt x="2293" y="526"/>
                    </a:lnTo>
                    <a:lnTo>
                      <a:pt x="2295" y="530"/>
                    </a:lnTo>
                    <a:lnTo>
                      <a:pt x="2296" y="532"/>
                    </a:lnTo>
                    <a:lnTo>
                      <a:pt x="2297" y="536"/>
                    </a:lnTo>
                    <a:lnTo>
                      <a:pt x="2296" y="538"/>
                    </a:lnTo>
                    <a:lnTo>
                      <a:pt x="2292" y="554"/>
                    </a:lnTo>
                    <a:lnTo>
                      <a:pt x="2292" y="554"/>
                    </a:lnTo>
                    <a:lnTo>
                      <a:pt x="2288" y="566"/>
                    </a:lnTo>
                    <a:lnTo>
                      <a:pt x="2287" y="572"/>
                    </a:lnTo>
                    <a:lnTo>
                      <a:pt x="2287" y="574"/>
                    </a:lnTo>
                    <a:lnTo>
                      <a:pt x="2288" y="575"/>
                    </a:lnTo>
                    <a:lnTo>
                      <a:pt x="2288" y="575"/>
                    </a:lnTo>
                    <a:lnTo>
                      <a:pt x="2289" y="578"/>
                    </a:lnTo>
                    <a:lnTo>
                      <a:pt x="2291" y="581"/>
                    </a:lnTo>
                    <a:lnTo>
                      <a:pt x="2291" y="586"/>
                    </a:lnTo>
                    <a:lnTo>
                      <a:pt x="2291" y="589"/>
                    </a:lnTo>
                    <a:lnTo>
                      <a:pt x="2292" y="590"/>
                    </a:lnTo>
                    <a:lnTo>
                      <a:pt x="2294" y="590"/>
                    </a:lnTo>
                    <a:lnTo>
                      <a:pt x="2294" y="590"/>
                    </a:lnTo>
                    <a:lnTo>
                      <a:pt x="2306" y="588"/>
                    </a:lnTo>
                    <a:lnTo>
                      <a:pt x="2314" y="586"/>
                    </a:lnTo>
                    <a:lnTo>
                      <a:pt x="2320" y="582"/>
                    </a:lnTo>
                    <a:lnTo>
                      <a:pt x="2325" y="579"/>
                    </a:lnTo>
                    <a:lnTo>
                      <a:pt x="2334" y="567"/>
                    </a:lnTo>
                    <a:lnTo>
                      <a:pt x="2341" y="561"/>
                    </a:lnTo>
                    <a:lnTo>
                      <a:pt x="2351" y="554"/>
                    </a:lnTo>
                    <a:lnTo>
                      <a:pt x="2351" y="554"/>
                    </a:lnTo>
                    <a:lnTo>
                      <a:pt x="2354" y="551"/>
                    </a:lnTo>
                    <a:lnTo>
                      <a:pt x="2358" y="547"/>
                    </a:lnTo>
                    <a:lnTo>
                      <a:pt x="2364" y="539"/>
                    </a:lnTo>
                    <a:lnTo>
                      <a:pt x="2368" y="531"/>
                    </a:lnTo>
                    <a:lnTo>
                      <a:pt x="2368" y="528"/>
                    </a:lnTo>
                    <a:lnTo>
                      <a:pt x="2367" y="526"/>
                    </a:lnTo>
                    <a:lnTo>
                      <a:pt x="2367" y="526"/>
                    </a:lnTo>
                    <a:lnTo>
                      <a:pt x="2363" y="526"/>
                    </a:lnTo>
                    <a:lnTo>
                      <a:pt x="2362" y="523"/>
                    </a:lnTo>
                    <a:lnTo>
                      <a:pt x="2360" y="520"/>
                    </a:lnTo>
                    <a:lnTo>
                      <a:pt x="2360" y="514"/>
                    </a:lnTo>
                    <a:lnTo>
                      <a:pt x="2358" y="503"/>
                    </a:lnTo>
                    <a:lnTo>
                      <a:pt x="2355" y="497"/>
                    </a:lnTo>
                    <a:lnTo>
                      <a:pt x="2352" y="491"/>
                    </a:lnTo>
                    <a:lnTo>
                      <a:pt x="2352" y="491"/>
                    </a:lnTo>
                    <a:lnTo>
                      <a:pt x="2345" y="481"/>
                    </a:lnTo>
                    <a:lnTo>
                      <a:pt x="2339" y="473"/>
                    </a:lnTo>
                    <a:lnTo>
                      <a:pt x="2335" y="466"/>
                    </a:lnTo>
                    <a:lnTo>
                      <a:pt x="2333" y="457"/>
                    </a:lnTo>
                    <a:lnTo>
                      <a:pt x="2333" y="457"/>
                    </a:lnTo>
                    <a:lnTo>
                      <a:pt x="2333" y="453"/>
                    </a:lnTo>
                    <a:lnTo>
                      <a:pt x="2334" y="448"/>
                    </a:lnTo>
                    <a:lnTo>
                      <a:pt x="2339" y="439"/>
                    </a:lnTo>
                    <a:lnTo>
                      <a:pt x="2343" y="430"/>
                    </a:lnTo>
                    <a:lnTo>
                      <a:pt x="2344" y="426"/>
                    </a:lnTo>
                    <a:lnTo>
                      <a:pt x="2342" y="423"/>
                    </a:lnTo>
                    <a:lnTo>
                      <a:pt x="2342" y="423"/>
                    </a:lnTo>
                    <a:lnTo>
                      <a:pt x="2343" y="421"/>
                    </a:lnTo>
                    <a:lnTo>
                      <a:pt x="2345" y="417"/>
                    </a:lnTo>
                    <a:lnTo>
                      <a:pt x="2354" y="409"/>
                    </a:lnTo>
                    <a:lnTo>
                      <a:pt x="2362" y="402"/>
                    </a:lnTo>
                    <a:lnTo>
                      <a:pt x="2363" y="399"/>
                    </a:lnTo>
                    <a:lnTo>
                      <a:pt x="2363" y="399"/>
                    </a:lnTo>
                    <a:lnTo>
                      <a:pt x="2363" y="398"/>
                    </a:lnTo>
                    <a:lnTo>
                      <a:pt x="2363" y="398"/>
                    </a:lnTo>
                    <a:lnTo>
                      <a:pt x="2364" y="395"/>
                    </a:lnTo>
                    <a:lnTo>
                      <a:pt x="2366" y="391"/>
                    </a:lnTo>
                    <a:lnTo>
                      <a:pt x="2366" y="387"/>
                    </a:lnTo>
                    <a:lnTo>
                      <a:pt x="2367" y="384"/>
                    </a:lnTo>
                    <a:lnTo>
                      <a:pt x="2367" y="384"/>
                    </a:lnTo>
                    <a:lnTo>
                      <a:pt x="2372" y="375"/>
                    </a:lnTo>
                    <a:lnTo>
                      <a:pt x="2375" y="370"/>
                    </a:lnTo>
                    <a:lnTo>
                      <a:pt x="2377" y="362"/>
                    </a:lnTo>
                    <a:lnTo>
                      <a:pt x="2378" y="357"/>
                    </a:lnTo>
                    <a:lnTo>
                      <a:pt x="2382" y="352"/>
                    </a:lnTo>
                    <a:lnTo>
                      <a:pt x="2389" y="344"/>
                    </a:lnTo>
                    <a:lnTo>
                      <a:pt x="2401" y="333"/>
                    </a:lnTo>
                    <a:lnTo>
                      <a:pt x="2401" y="333"/>
                    </a:lnTo>
                    <a:lnTo>
                      <a:pt x="2420" y="333"/>
                    </a:lnTo>
                    <a:lnTo>
                      <a:pt x="2440" y="330"/>
                    </a:lnTo>
                    <a:lnTo>
                      <a:pt x="2459" y="325"/>
                    </a:lnTo>
                    <a:lnTo>
                      <a:pt x="2477" y="318"/>
                    </a:lnTo>
                    <a:lnTo>
                      <a:pt x="2494" y="309"/>
                    </a:lnTo>
                    <a:lnTo>
                      <a:pt x="2502" y="304"/>
                    </a:lnTo>
                    <a:lnTo>
                      <a:pt x="2509" y="298"/>
                    </a:lnTo>
                    <a:lnTo>
                      <a:pt x="2516" y="292"/>
                    </a:lnTo>
                    <a:lnTo>
                      <a:pt x="2523" y="285"/>
                    </a:lnTo>
                    <a:lnTo>
                      <a:pt x="2528" y="277"/>
                    </a:lnTo>
                    <a:lnTo>
                      <a:pt x="2533" y="269"/>
                    </a:lnTo>
                    <a:lnTo>
                      <a:pt x="2533" y="269"/>
                    </a:lnTo>
                    <a:lnTo>
                      <a:pt x="2557" y="227"/>
                    </a:lnTo>
                    <a:lnTo>
                      <a:pt x="2569" y="207"/>
                    </a:lnTo>
                    <a:lnTo>
                      <a:pt x="2583" y="188"/>
                    </a:lnTo>
                    <a:lnTo>
                      <a:pt x="2583" y="188"/>
                    </a:lnTo>
                    <a:lnTo>
                      <a:pt x="2560" y="181"/>
                    </a:lnTo>
                    <a:lnTo>
                      <a:pt x="2560" y="181"/>
                    </a:lnTo>
                    <a:lnTo>
                      <a:pt x="2550" y="180"/>
                    </a:lnTo>
                    <a:lnTo>
                      <a:pt x="2542" y="180"/>
                    </a:lnTo>
                    <a:lnTo>
                      <a:pt x="2534" y="182"/>
                    </a:lnTo>
                    <a:lnTo>
                      <a:pt x="2528" y="184"/>
                    </a:lnTo>
                    <a:lnTo>
                      <a:pt x="2521" y="186"/>
                    </a:lnTo>
                    <a:lnTo>
                      <a:pt x="2515" y="189"/>
                    </a:lnTo>
                    <a:lnTo>
                      <a:pt x="2508" y="189"/>
                    </a:lnTo>
                    <a:lnTo>
                      <a:pt x="2499" y="188"/>
                    </a:lnTo>
                    <a:lnTo>
                      <a:pt x="2499" y="18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Freeform: Shape 276">
                <a:extLst>
                  <a:ext uri="{FF2B5EF4-FFF2-40B4-BE49-F238E27FC236}">
                    <a16:creationId xmlns:a16="http://schemas.microsoft.com/office/drawing/2014/main" xmlns="" id="{57A925E2-CB60-450A-9B87-64E6DC678D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8100" y="3197225"/>
                <a:ext cx="17463" cy="11112"/>
              </a:xfrm>
              <a:custGeom>
                <a:avLst/>
                <a:gdLst>
                  <a:gd name="T0" fmla="*/ 19 w 20"/>
                  <a:gd name="T1" fmla="*/ 9 h 13"/>
                  <a:gd name="T2" fmla="*/ 19 w 20"/>
                  <a:gd name="T3" fmla="*/ 9 h 13"/>
                  <a:gd name="T4" fmla="*/ 20 w 20"/>
                  <a:gd name="T5" fmla="*/ 7 h 13"/>
                  <a:gd name="T6" fmla="*/ 20 w 20"/>
                  <a:gd name="T7" fmla="*/ 4 h 13"/>
                  <a:gd name="T8" fmla="*/ 18 w 20"/>
                  <a:gd name="T9" fmla="*/ 3 h 13"/>
                  <a:gd name="T10" fmla="*/ 16 w 20"/>
                  <a:gd name="T11" fmla="*/ 1 h 13"/>
                  <a:gd name="T12" fmla="*/ 16 w 20"/>
                  <a:gd name="T13" fmla="*/ 1 h 13"/>
                  <a:gd name="T14" fmla="*/ 12 w 20"/>
                  <a:gd name="T15" fmla="*/ 0 h 13"/>
                  <a:gd name="T16" fmla="*/ 9 w 20"/>
                  <a:gd name="T17" fmla="*/ 0 h 13"/>
                  <a:gd name="T18" fmla="*/ 9 w 20"/>
                  <a:gd name="T19" fmla="*/ 0 h 13"/>
                  <a:gd name="T20" fmla="*/ 3 w 20"/>
                  <a:gd name="T21" fmla="*/ 1 h 13"/>
                  <a:gd name="T22" fmla="*/ 0 w 20"/>
                  <a:gd name="T23" fmla="*/ 3 h 13"/>
                  <a:gd name="T24" fmla="*/ 0 w 20"/>
                  <a:gd name="T25" fmla="*/ 5 h 13"/>
                  <a:gd name="T26" fmla="*/ 2 w 20"/>
                  <a:gd name="T27" fmla="*/ 11 h 13"/>
                  <a:gd name="T28" fmla="*/ 2 w 20"/>
                  <a:gd name="T29" fmla="*/ 11 h 13"/>
                  <a:gd name="T30" fmla="*/ 3 w 20"/>
                  <a:gd name="T31" fmla="*/ 11 h 13"/>
                  <a:gd name="T32" fmla="*/ 8 w 20"/>
                  <a:gd name="T33" fmla="*/ 12 h 13"/>
                  <a:gd name="T34" fmla="*/ 8 w 20"/>
                  <a:gd name="T35" fmla="*/ 12 h 13"/>
                  <a:gd name="T36" fmla="*/ 11 w 20"/>
                  <a:gd name="T37" fmla="*/ 13 h 13"/>
                  <a:gd name="T38" fmla="*/ 14 w 20"/>
                  <a:gd name="T39" fmla="*/ 13 h 13"/>
                  <a:gd name="T40" fmla="*/ 17 w 20"/>
                  <a:gd name="T41" fmla="*/ 12 h 13"/>
                  <a:gd name="T42" fmla="*/ 19 w 20"/>
                  <a:gd name="T43" fmla="*/ 9 h 13"/>
                  <a:gd name="T44" fmla="*/ 19 w 20"/>
                  <a:gd name="T4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" h="13">
                    <a:moveTo>
                      <a:pt x="19" y="9"/>
                    </a:moveTo>
                    <a:lnTo>
                      <a:pt x="19" y="9"/>
                    </a:lnTo>
                    <a:lnTo>
                      <a:pt x="20" y="7"/>
                    </a:lnTo>
                    <a:lnTo>
                      <a:pt x="20" y="4"/>
                    </a:lnTo>
                    <a:lnTo>
                      <a:pt x="18" y="3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11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1" y="13"/>
                    </a:lnTo>
                    <a:lnTo>
                      <a:pt x="14" y="13"/>
                    </a:lnTo>
                    <a:lnTo>
                      <a:pt x="17" y="12"/>
                    </a:lnTo>
                    <a:lnTo>
                      <a:pt x="19" y="9"/>
                    </a:lnTo>
                    <a:lnTo>
                      <a:pt x="19" y="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1" name="Group 221">
              <a:extLst>
                <a:ext uri="{FF2B5EF4-FFF2-40B4-BE49-F238E27FC236}">
                  <a16:creationId xmlns:a16="http://schemas.microsoft.com/office/drawing/2014/main" xmlns="" id="{840145E1-3391-485F-8CEC-955AE4F14574}"/>
                </a:ext>
              </a:extLst>
            </p:cNvPr>
            <p:cNvGrpSpPr/>
            <p:nvPr/>
          </p:nvGrpSpPr>
          <p:grpSpPr>
            <a:xfrm>
              <a:off x="2145115" y="1528232"/>
              <a:ext cx="3368877" cy="2238712"/>
              <a:chOff x="5116513" y="1595438"/>
              <a:chExt cx="2967037" cy="1971675"/>
            </a:xfrm>
            <a:grpFill/>
          </p:grpSpPr>
          <p:sp>
            <p:nvSpPr>
              <p:cNvPr id="56" name="Freeform: Shape 236">
                <a:extLst>
                  <a:ext uri="{FF2B5EF4-FFF2-40B4-BE49-F238E27FC236}">
                    <a16:creationId xmlns:a16="http://schemas.microsoft.com/office/drawing/2014/main" xmlns="" id="{649D0221-DCFA-489B-81BC-1EF28BEF7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3788" y="2047875"/>
                <a:ext cx="39688" cy="15875"/>
              </a:xfrm>
              <a:custGeom>
                <a:avLst/>
                <a:gdLst>
                  <a:gd name="T0" fmla="*/ 21 w 51"/>
                  <a:gd name="T1" fmla="*/ 9 h 19"/>
                  <a:gd name="T2" fmla="*/ 21 w 51"/>
                  <a:gd name="T3" fmla="*/ 9 h 19"/>
                  <a:gd name="T4" fmla="*/ 21 w 51"/>
                  <a:gd name="T5" fmla="*/ 12 h 19"/>
                  <a:gd name="T6" fmla="*/ 21 w 51"/>
                  <a:gd name="T7" fmla="*/ 16 h 19"/>
                  <a:gd name="T8" fmla="*/ 22 w 51"/>
                  <a:gd name="T9" fmla="*/ 17 h 19"/>
                  <a:gd name="T10" fmla="*/ 22 w 51"/>
                  <a:gd name="T11" fmla="*/ 17 h 19"/>
                  <a:gd name="T12" fmla="*/ 27 w 51"/>
                  <a:gd name="T13" fmla="*/ 18 h 19"/>
                  <a:gd name="T14" fmla="*/ 31 w 51"/>
                  <a:gd name="T15" fmla="*/ 19 h 19"/>
                  <a:gd name="T16" fmla="*/ 37 w 51"/>
                  <a:gd name="T17" fmla="*/ 18 h 19"/>
                  <a:gd name="T18" fmla="*/ 39 w 51"/>
                  <a:gd name="T19" fmla="*/ 17 h 19"/>
                  <a:gd name="T20" fmla="*/ 39 w 51"/>
                  <a:gd name="T21" fmla="*/ 17 h 19"/>
                  <a:gd name="T22" fmla="*/ 45 w 51"/>
                  <a:gd name="T23" fmla="*/ 11 h 19"/>
                  <a:gd name="T24" fmla="*/ 51 w 51"/>
                  <a:gd name="T25" fmla="*/ 7 h 19"/>
                  <a:gd name="T26" fmla="*/ 51 w 51"/>
                  <a:gd name="T27" fmla="*/ 7 h 19"/>
                  <a:gd name="T28" fmla="*/ 44 w 51"/>
                  <a:gd name="T29" fmla="*/ 8 h 19"/>
                  <a:gd name="T30" fmla="*/ 36 w 51"/>
                  <a:gd name="T31" fmla="*/ 8 h 19"/>
                  <a:gd name="T32" fmla="*/ 29 w 51"/>
                  <a:gd name="T33" fmla="*/ 6 h 19"/>
                  <a:gd name="T34" fmla="*/ 22 w 51"/>
                  <a:gd name="T35" fmla="*/ 2 h 19"/>
                  <a:gd name="T36" fmla="*/ 22 w 51"/>
                  <a:gd name="T37" fmla="*/ 2 h 19"/>
                  <a:gd name="T38" fmla="*/ 21 w 51"/>
                  <a:gd name="T39" fmla="*/ 0 h 19"/>
                  <a:gd name="T40" fmla="*/ 0 w 51"/>
                  <a:gd name="T41" fmla="*/ 1 h 19"/>
                  <a:gd name="T42" fmla="*/ 0 w 51"/>
                  <a:gd name="T43" fmla="*/ 1 h 19"/>
                  <a:gd name="T44" fmla="*/ 11 w 51"/>
                  <a:gd name="T45" fmla="*/ 6 h 19"/>
                  <a:gd name="T46" fmla="*/ 21 w 51"/>
                  <a:gd name="T47" fmla="*/ 9 h 19"/>
                  <a:gd name="T48" fmla="*/ 21 w 51"/>
                  <a:gd name="T49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1" h="19">
                    <a:moveTo>
                      <a:pt x="21" y="9"/>
                    </a:moveTo>
                    <a:lnTo>
                      <a:pt x="21" y="9"/>
                    </a:lnTo>
                    <a:lnTo>
                      <a:pt x="21" y="12"/>
                    </a:lnTo>
                    <a:lnTo>
                      <a:pt x="21" y="16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7" y="18"/>
                    </a:lnTo>
                    <a:lnTo>
                      <a:pt x="31" y="19"/>
                    </a:lnTo>
                    <a:lnTo>
                      <a:pt x="37" y="18"/>
                    </a:lnTo>
                    <a:lnTo>
                      <a:pt x="39" y="17"/>
                    </a:lnTo>
                    <a:lnTo>
                      <a:pt x="39" y="17"/>
                    </a:lnTo>
                    <a:lnTo>
                      <a:pt x="45" y="11"/>
                    </a:lnTo>
                    <a:lnTo>
                      <a:pt x="51" y="7"/>
                    </a:lnTo>
                    <a:lnTo>
                      <a:pt x="51" y="7"/>
                    </a:lnTo>
                    <a:lnTo>
                      <a:pt x="44" y="8"/>
                    </a:lnTo>
                    <a:lnTo>
                      <a:pt x="36" y="8"/>
                    </a:lnTo>
                    <a:lnTo>
                      <a:pt x="29" y="6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1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1" y="6"/>
                    </a:lnTo>
                    <a:lnTo>
                      <a:pt x="21" y="9"/>
                    </a:lnTo>
                    <a:lnTo>
                      <a:pt x="21" y="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237">
                <a:extLst>
                  <a:ext uri="{FF2B5EF4-FFF2-40B4-BE49-F238E27FC236}">
                    <a16:creationId xmlns:a16="http://schemas.microsoft.com/office/drawing/2014/main" xmlns="" id="{6CF51AC8-63E6-461C-A246-E7808FF42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5" y="2046288"/>
                <a:ext cx="19050" cy="7937"/>
              </a:xfrm>
              <a:custGeom>
                <a:avLst/>
                <a:gdLst>
                  <a:gd name="T0" fmla="*/ 23 w 23"/>
                  <a:gd name="T1" fmla="*/ 0 h 9"/>
                  <a:gd name="T2" fmla="*/ 18 w 23"/>
                  <a:gd name="T3" fmla="*/ 1 h 9"/>
                  <a:gd name="T4" fmla="*/ 18 w 23"/>
                  <a:gd name="T5" fmla="*/ 1 h 9"/>
                  <a:gd name="T6" fmla="*/ 9 w 23"/>
                  <a:gd name="T7" fmla="*/ 3 h 9"/>
                  <a:gd name="T8" fmla="*/ 0 w 23"/>
                  <a:gd name="T9" fmla="*/ 9 h 9"/>
                  <a:gd name="T10" fmla="*/ 0 w 23"/>
                  <a:gd name="T11" fmla="*/ 9 h 9"/>
                  <a:gd name="T12" fmla="*/ 12 w 23"/>
                  <a:gd name="T13" fmla="*/ 4 h 9"/>
                  <a:gd name="T14" fmla="*/ 23 w 23"/>
                  <a:gd name="T15" fmla="*/ 0 h 9"/>
                  <a:gd name="T16" fmla="*/ 23 w 23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9">
                    <a:moveTo>
                      <a:pt x="23" y="0"/>
                    </a:moveTo>
                    <a:lnTo>
                      <a:pt x="18" y="1"/>
                    </a:lnTo>
                    <a:lnTo>
                      <a:pt x="18" y="1"/>
                    </a:lnTo>
                    <a:lnTo>
                      <a:pt x="9" y="3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12" y="4"/>
                    </a:lnTo>
                    <a:lnTo>
                      <a:pt x="23" y="0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238">
                <a:extLst>
                  <a:ext uri="{FF2B5EF4-FFF2-40B4-BE49-F238E27FC236}">
                    <a16:creationId xmlns:a16="http://schemas.microsoft.com/office/drawing/2014/main" xmlns="" id="{31D77F07-98DD-4F19-906C-0CD17DB849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5125" y="3271838"/>
                <a:ext cx="3175" cy="3175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5 h 5"/>
                  <a:gd name="T4" fmla="*/ 4 w 4"/>
                  <a:gd name="T5" fmla="*/ 5 h 5"/>
                  <a:gd name="T6" fmla="*/ 4 w 4"/>
                  <a:gd name="T7" fmla="*/ 5 h 5"/>
                  <a:gd name="T8" fmla="*/ 4 w 4"/>
                  <a:gd name="T9" fmla="*/ 0 h 5"/>
                  <a:gd name="T10" fmla="*/ 4 w 4"/>
                  <a:gd name="T11" fmla="*/ 0 h 5"/>
                  <a:gd name="T12" fmla="*/ 0 w 4"/>
                  <a:gd name="T13" fmla="*/ 5 h 5"/>
                  <a:gd name="T14" fmla="*/ 0 w 4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lnTo>
                      <a:pt x="0" y="5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239">
                <a:extLst>
                  <a:ext uri="{FF2B5EF4-FFF2-40B4-BE49-F238E27FC236}">
                    <a16:creationId xmlns:a16="http://schemas.microsoft.com/office/drawing/2014/main" xmlns="" id="{DDF5026E-96B9-44DB-BD81-AA1436B3E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6513" y="2100264"/>
                <a:ext cx="2189164" cy="1466849"/>
              </a:xfrm>
              <a:custGeom>
                <a:avLst/>
                <a:gdLst>
                  <a:gd name="T0" fmla="*/ 1882 w 2758"/>
                  <a:gd name="T1" fmla="*/ 1679 h 1847"/>
                  <a:gd name="T2" fmla="*/ 1702 w 2758"/>
                  <a:gd name="T3" fmla="*/ 1609 h 1847"/>
                  <a:gd name="T4" fmla="*/ 1852 w 2758"/>
                  <a:gd name="T5" fmla="*/ 1467 h 1847"/>
                  <a:gd name="T6" fmla="*/ 2017 w 2758"/>
                  <a:gd name="T7" fmla="*/ 1466 h 1847"/>
                  <a:gd name="T8" fmla="*/ 2162 w 2758"/>
                  <a:gd name="T9" fmla="*/ 1594 h 1847"/>
                  <a:gd name="T10" fmla="*/ 2188 w 2758"/>
                  <a:gd name="T11" fmla="*/ 1346 h 1847"/>
                  <a:gd name="T12" fmla="*/ 2225 w 2758"/>
                  <a:gd name="T13" fmla="*/ 1208 h 1847"/>
                  <a:gd name="T14" fmla="*/ 2311 w 2758"/>
                  <a:gd name="T15" fmla="*/ 1122 h 1847"/>
                  <a:gd name="T16" fmla="*/ 2493 w 2758"/>
                  <a:gd name="T17" fmla="*/ 1039 h 1847"/>
                  <a:gd name="T18" fmla="*/ 2544 w 2758"/>
                  <a:gd name="T19" fmla="*/ 946 h 1847"/>
                  <a:gd name="T20" fmla="*/ 2461 w 2758"/>
                  <a:gd name="T21" fmla="*/ 872 h 1847"/>
                  <a:gd name="T22" fmla="*/ 2464 w 2758"/>
                  <a:gd name="T23" fmla="*/ 817 h 1847"/>
                  <a:gd name="T24" fmla="*/ 2696 w 2758"/>
                  <a:gd name="T25" fmla="*/ 696 h 1847"/>
                  <a:gd name="T26" fmla="*/ 2595 w 2758"/>
                  <a:gd name="T27" fmla="*/ 616 h 1847"/>
                  <a:gd name="T28" fmla="*/ 2538 w 2758"/>
                  <a:gd name="T29" fmla="*/ 552 h 1847"/>
                  <a:gd name="T30" fmla="*/ 2497 w 2758"/>
                  <a:gd name="T31" fmla="*/ 544 h 1847"/>
                  <a:gd name="T32" fmla="*/ 2440 w 2758"/>
                  <a:gd name="T33" fmla="*/ 537 h 1847"/>
                  <a:gd name="T34" fmla="*/ 2354 w 2758"/>
                  <a:gd name="T35" fmla="*/ 422 h 1847"/>
                  <a:gd name="T36" fmla="*/ 2212 w 2758"/>
                  <a:gd name="T37" fmla="*/ 412 h 1847"/>
                  <a:gd name="T38" fmla="*/ 2186 w 2758"/>
                  <a:gd name="T39" fmla="*/ 686 h 1847"/>
                  <a:gd name="T40" fmla="*/ 2081 w 2758"/>
                  <a:gd name="T41" fmla="*/ 728 h 1847"/>
                  <a:gd name="T42" fmla="*/ 1919 w 2758"/>
                  <a:gd name="T43" fmla="*/ 622 h 1847"/>
                  <a:gd name="T44" fmla="*/ 1788 w 2758"/>
                  <a:gd name="T45" fmla="*/ 531 h 1847"/>
                  <a:gd name="T46" fmla="*/ 1860 w 2758"/>
                  <a:gd name="T47" fmla="*/ 370 h 1847"/>
                  <a:gd name="T48" fmla="*/ 1982 w 2758"/>
                  <a:gd name="T49" fmla="*/ 215 h 1847"/>
                  <a:gd name="T50" fmla="*/ 2073 w 2758"/>
                  <a:gd name="T51" fmla="*/ 120 h 1847"/>
                  <a:gd name="T52" fmla="*/ 2000 w 2758"/>
                  <a:gd name="T53" fmla="*/ 167 h 1847"/>
                  <a:gd name="T54" fmla="*/ 1927 w 2758"/>
                  <a:gd name="T55" fmla="*/ 109 h 1847"/>
                  <a:gd name="T56" fmla="*/ 1852 w 2758"/>
                  <a:gd name="T57" fmla="*/ 58 h 1847"/>
                  <a:gd name="T58" fmla="*/ 1774 w 2758"/>
                  <a:gd name="T59" fmla="*/ 11 h 1847"/>
                  <a:gd name="T60" fmla="*/ 1798 w 2758"/>
                  <a:gd name="T61" fmla="*/ 103 h 1847"/>
                  <a:gd name="T62" fmla="*/ 1681 w 2758"/>
                  <a:gd name="T63" fmla="*/ 155 h 1847"/>
                  <a:gd name="T64" fmla="*/ 1462 w 2758"/>
                  <a:gd name="T65" fmla="*/ 159 h 1847"/>
                  <a:gd name="T66" fmla="*/ 1393 w 2758"/>
                  <a:gd name="T67" fmla="*/ 189 h 1847"/>
                  <a:gd name="T68" fmla="*/ 1294 w 2758"/>
                  <a:gd name="T69" fmla="*/ 139 h 1847"/>
                  <a:gd name="T70" fmla="*/ 1053 w 2758"/>
                  <a:gd name="T71" fmla="*/ 69 h 1847"/>
                  <a:gd name="T72" fmla="*/ 923 w 2758"/>
                  <a:gd name="T73" fmla="*/ 59 h 1847"/>
                  <a:gd name="T74" fmla="*/ 688 w 2758"/>
                  <a:gd name="T75" fmla="*/ 93 h 1847"/>
                  <a:gd name="T76" fmla="*/ 352 w 2758"/>
                  <a:gd name="T77" fmla="*/ 14 h 1847"/>
                  <a:gd name="T78" fmla="*/ 215 w 2758"/>
                  <a:gd name="T79" fmla="*/ 23 h 1847"/>
                  <a:gd name="T80" fmla="*/ 47 w 2758"/>
                  <a:gd name="T81" fmla="*/ 158 h 1847"/>
                  <a:gd name="T82" fmla="*/ 92 w 2758"/>
                  <a:gd name="T83" fmla="*/ 243 h 1847"/>
                  <a:gd name="T84" fmla="*/ 101 w 2758"/>
                  <a:gd name="T85" fmla="*/ 312 h 1847"/>
                  <a:gd name="T86" fmla="*/ 126 w 2758"/>
                  <a:gd name="T87" fmla="*/ 347 h 1847"/>
                  <a:gd name="T88" fmla="*/ 61 w 2758"/>
                  <a:gd name="T89" fmla="*/ 512 h 1847"/>
                  <a:gd name="T90" fmla="*/ 125 w 2758"/>
                  <a:gd name="T91" fmla="*/ 511 h 1847"/>
                  <a:gd name="T92" fmla="*/ 183 w 2758"/>
                  <a:gd name="T93" fmla="*/ 578 h 1847"/>
                  <a:gd name="T94" fmla="*/ 93 w 2758"/>
                  <a:gd name="T95" fmla="*/ 666 h 1847"/>
                  <a:gd name="T96" fmla="*/ 340 w 2758"/>
                  <a:gd name="T97" fmla="*/ 489 h 1847"/>
                  <a:gd name="T98" fmla="*/ 373 w 2758"/>
                  <a:gd name="T99" fmla="*/ 523 h 1847"/>
                  <a:gd name="T100" fmla="*/ 464 w 2758"/>
                  <a:gd name="T101" fmla="*/ 438 h 1847"/>
                  <a:gd name="T102" fmla="*/ 587 w 2758"/>
                  <a:gd name="T103" fmla="*/ 494 h 1847"/>
                  <a:gd name="T104" fmla="*/ 736 w 2758"/>
                  <a:gd name="T105" fmla="*/ 571 h 1847"/>
                  <a:gd name="T106" fmla="*/ 827 w 2758"/>
                  <a:gd name="T107" fmla="*/ 650 h 1847"/>
                  <a:gd name="T108" fmla="*/ 1043 w 2758"/>
                  <a:gd name="T109" fmla="*/ 856 h 1847"/>
                  <a:gd name="T110" fmla="*/ 981 w 2758"/>
                  <a:gd name="T111" fmla="*/ 860 h 1847"/>
                  <a:gd name="T112" fmla="*/ 1063 w 2758"/>
                  <a:gd name="T113" fmla="*/ 1116 h 1847"/>
                  <a:gd name="T114" fmla="*/ 1219 w 2758"/>
                  <a:gd name="T115" fmla="*/ 1389 h 1847"/>
                  <a:gd name="T116" fmla="*/ 1428 w 2758"/>
                  <a:gd name="T117" fmla="*/ 1585 h 1847"/>
                  <a:gd name="T118" fmla="*/ 1319 w 2758"/>
                  <a:gd name="T119" fmla="*/ 1409 h 1847"/>
                  <a:gd name="T120" fmla="*/ 1482 w 2758"/>
                  <a:gd name="T121" fmla="*/ 1647 h 1847"/>
                  <a:gd name="T122" fmla="*/ 1612 w 2758"/>
                  <a:gd name="T123" fmla="*/ 1782 h 1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58" h="1847">
                    <a:moveTo>
                      <a:pt x="1783" y="1828"/>
                    </a:moveTo>
                    <a:lnTo>
                      <a:pt x="1783" y="1828"/>
                    </a:lnTo>
                    <a:lnTo>
                      <a:pt x="1785" y="1825"/>
                    </a:lnTo>
                    <a:lnTo>
                      <a:pt x="1791" y="1822"/>
                    </a:lnTo>
                    <a:lnTo>
                      <a:pt x="1813" y="1814"/>
                    </a:lnTo>
                    <a:lnTo>
                      <a:pt x="1876" y="1792"/>
                    </a:lnTo>
                    <a:lnTo>
                      <a:pt x="1940" y="1771"/>
                    </a:lnTo>
                    <a:lnTo>
                      <a:pt x="1962" y="1763"/>
                    </a:lnTo>
                    <a:lnTo>
                      <a:pt x="1968" y="1759"/>
                    </a:lnTo>
                    <a:lnTo>
                      <a:pt x="1971" y="1757"/>
                    </a:lnTo>
                    <a:lnTo>
                      <a:pt x="1971" y="1757"/>
                    </a:lnTo>
                    <a:lnTo>
                      <a:pt x="1987" y="1729"/>
                    </a:lnTo>
                    <a:lnTo>
                      <a:pt x="2002" y="1701"/>
                    </a:lnTo>
                    <a:lnTo>
                      <a:pt x="2002" y="1701"/>
                    </a:lnTo>
                    <a:lnTo>
                      <a:pt x="2001" y="1697"/>
                    </a:lnTo>
                    <a:lnTo>
                      <a:pt x="1998" y="1691"/>
                    </a:lnTo>
                    <a:lnTo>
                      <a:pt x="1995" y="1687"/>
                    </a:lnTo>
                    <a:lnTo>
                      <a:pt x="1989" y="1682"/>
                    </a:lnTo>
                    <a:lnTo>
                      <a:pt x="1984" y="1679"/>
                    </a:lnTo>
                    <a:lnTo>
                      <a:pt x="1977" y="1675"/>
                    </a:lnTo>
                    <a:lnTo>
                      <a:pt x="1964" y="1671"/>
                    </a:lnTo>
                    <a:lnTo>
                      <a:pt x="1949" y="1667"/>
                    </a:lnTo>
                    <a:lnTo>
                      <a:pt x="1934" y="1665"/>
                    </a:lnTo>
                    <a:lnTo>
                      <a:pt x="1919" y="1665"/>
                    </a:lnTo>
                    <a:lnTo>
                      <a:pt x="1906" y="1666"/>
                    </a:lnTo>
                    <a:lnTo>
                      <a:pt x="1906" y="1666"/>
                    </a:lnTo>
                    <a:lnTo>
                      <a:pt x="1900" y="1667"/>
                    </a:lnTo>
                    <a:lnTo>
                      <a:pt x="1894" y="1670"/>
                    </a:lnTo>
                    <a:lnTo>
                      <a:pt x="1888" y="1673"/>
                    </a:lnTo>
                    <a:lnTo>
                      <a:pt x="1882" y="1679"/>
                    </a:lnTo>
                    <a:lnTo>
                      <a:pt x="1867" y="1692"/>
                    </a:lnTo>
                    <a:lnTo>
                      <a:pt x="1859" y="1699"/>
                    </a:lnTo>
                    <a:lnTo>
                      <a:pt x="1850" y="1706"/>
                    </a:lnTo>
                    <a:lnTo>
                      <a:pt x="1840" y="1712"/>
                    </a:lnTo>
                    <a:lnTo>
                      <a:pt x="1828" y="1716"/>
                    </a:lnTo>
                    <a:lnTo>
                      <a:pt x="1817" y="1720"/>
                    </a:lnTo>
                    <a:lnTo>
                      <a:pt x="1803" y="1722"/>
                    </a:lnTo>
                    <a:lnTo>
                      <a:pt x="1789" y="1721"/>
                    </a:lnTo>
                    <a:lnTo>
                      <a:pt x="1773" y="1717"/>
                    </a:lnTo>
                    <a:lnTo>
                      <a:pt x="1755" y="1712"/>
                    </a:lnTo>
                    <a:lnTo>
                      <a:pt x="1735" y="1701"/>
                    </a:lnTo>
                    <a:lnTo>
                      <a:pt x="1735" y="1701"/>
                    </a:lnTo>
                    <a:lnTo>
                      <a:pt x="1731" y="1698"/>
                    </a:lnTo>
                    <a:lnTo>
                      <a:pt x="1727" y="1695"/>
                    </a:lnTo>
                    <a:lnTo>
                      <a:pt x="1725" y="1691"/>
                    </a:lnTo>
                    <a:lnTo>
                      <a:pt x="1723" y="1687"/>
                    </a:lnTo>
                    <a:lnTo>
                      <a:pt x="1719" y="1676"/>
                    </a:lnTo>
                    <a:lnTo>
                      <a:pt x="1717" y="1667"/>
                    </a:lnTo>
                    <a:lnTo>
                      <a:pt x="1715" y="1656"/>
                    </a:lnTo>
                    <a:lnTo>
                      <a:pt x="1711" y="1647"/>
                    </a:lnTo>
                    <a:lnTo>
                      <a:pt x="1709" y="1641"/>
                    </a:lnTo>
                    <a:lnTo>
                      <a:pt x="1706" y="1637"/>
                    </a:lnTo>
                    <a:lnTo>
                      <a:pt x="1701" y="1633"/>
                    </a:lnTo>
                    <a:lnTo>
                      <a:pt x="1697" y="1629"/>
                    </a:lnTo>
                    <a:lnTo>
                      <a:pt x="1697" y="1629"/>
                    </a:lnTo>
                    <a:lnTo>
                      <a:pt x="1695" y="1627"/>
                    </a:lnTo>
                    <a:lnTo>
                      <a:pt x="1695" y="1624"/>
                    </a:lnTo>
                    <a:lnTo>
                      <a:pt x="1698" y="1618"/>
                    </a:lnTo>
                    <a:lnTo>
                      <a:pt x="1701" y="1611"/>
                    </a:lnTo>
                    <a:lnTo>
                      <a:pt x="1702" y="1609"/>
                    </a:lnTo>
                    <a:lnTo>
                      <a:pt x="1703" y="1606"/>
                    </a:lnTo>
                    <a:lnTo>
                      <a:pt x="1703" y="1606"/>
                    </a:lnTo>
                    <a:lnTo>
                      <a:pt x="1701" y="1576"/>
                    </a:lnTo>
                    <a:lnTo>
                      <a:pt x="1701" y="1560"/>
                    </a:lnTo>
                    <a:lnTo>
                      <a:pt x="1701" y="1547"/>
                    </a:lnTo>
                    <a:lnTo>
                      <a:pt x="1705" y="1533"/>
                    </a:lnTo>
                    <a:lnTo>
                      <a:pt x="1709" y="1519"/>
                    </a:lnTo>
                    <a:lnTo>
                      <a:pt x="1712" y="1514"/>
                    </a:lnTo>
                    <a:lnTo>
                      <a:pt x="1716" y="1508"/>
                    </a:lnTo>
                    <a:lnTo>
                      <a:pt x="1720" y="1502"/>
                    </a:lnTo>
                    <a:lnTo>
                      <a:pt x="1726" y="1497"/>
                    </a:lnTo>
                    <a:lnTo>
                      <a:pt x="1726" y="1497"/>
                    </a:lnTo>
                    <a:lnTo>
                      <a:pt x="1735" y="1491"/>
                    </a:lnTo>
                    <a:lnTo>
                      <a:pt x="1744" y="1486"/>
                    </a:lnTo>
                    <a:lnTo>
                      <a:pt x="1765" y="1476"/>
                    </a:lnTo>
                    <a:lnTo>
                      <a:pt x="1765" y="1476"/>
                    </a:lnTo>
                    <a:lnTo>
                      <a:pt x="1769" y="1475"/>
                    </a:lnTo>
                    <a:lnTo>
                      <a:pt x="1775" y="1474"/>
                    </a:lnTo>
                    <a:lnTo>
                      <a:pt x="1785" y="1475"/>
                    </a:lnTo>
                    <a:lnTo>
                      <a:pt x="1797" y="1475"/>
                    </a:lnTo>
                    <a:lnTo>
                      <a:pt x="1802" y="1474"/>
                    </a:lnTo>
                    <a:lnTo>
                      <a:pt x="1807" y="1473"/>
                    </a:lnTo>
                    <a:lnTo>
                      <a:pt x="1807" y="1473"/>
                    </a:lnTo>
                    <a:lnTo>
                      <a:pt x="1814" y="1470"/>
                    </a:lnTo>
                    <a:lnTo>
                      <a:pt x="1821" y="1469"/>
                    </a:lnTo>
                    <a:lnTo>
                      <a:pt x="1827" y="1468"/>
                    </a:lnTo>
                    <a:lnTo>
                      <a:pt x="1833" y="1467"/>
                    </a:lnTo>
                    <a:lnTo>
                      <a:pt x="1833" y="1467"/>
                    </a:lnTo>
                    <a:lnTo>
                      <a:pt x="1842" y="1466"/>
                    </a:lnTo>
                    <a:lnTo>
                      <a:pt x="1852" y="1467"/>
                    </a:lnTo>
                    <a:lnTo>
                      <a:pt x="1861" y="1468"/>
                    </a:lnTo>
                    <a:lnTo>
                      <a:pt x="1872" y="1472"/>
                    </a:lnTo>
                    <a:lnTo>
                      <a:pt x="1881" y="1474"/>
                    </a:lnTo>
                    <a:lnTo>
                      <a:pt x="1891" y="1475"/>
                    </a:lnTo>
                    <a:lnTo>
                      <a:pt x="1900" y="1475"/>
                    </a:lnTo>
                    <a:lnTo>
                      <a:pt x="1905" y="1474"/>
                    </a:lnTo>
                    <a:lnTo>
                      <a:pt x="1909" y="1473"/>
                    </a:lnTo>
                    <a:lnTo>
                      <a:pt x="1909" y="1473"/>
                    </a:lnTo>
                    <a:lnTo>
                      <a:pt x="1915" y="1469"/>
                    </a:lnTo>
                    <a:lnTo>
                      <a:pt x="1919" y="1465"/>
                    </a:lnTo>
                    <a:lnTo>
                      <a:pt x="1924" y="1460"/>
                    </a:lnTo>
                    <a:lnTo>
                      <a:pt x="1927" y="1455"/>
                    </a:lnTo>
                    <a:lnTo>
                      <a:pt x="1941" y="1431"/>
                    </a:lnTo>
                    <a:lnTo>
                      <a:pt x="1941" y="1431"/>
                    </a:lnTo>
                    <a:lnTo>
                      <a:pt x="1946" y="1424"/>
                    </a:lnTo>
                    <a:lnTo>
                      <a:pt x="1951" y="1419"/>
                    </a:lnTo>
                    <a:lnTo>
                      <a:pt x="1957" y="1416"/>
                    </a:lnTo>
                    <a:lnTo>
                      <a:pt x="1963" y="1414"/>
                    </a:lnTo>
                    <a:lnTo>
                      <a:pt x="1970" y="1412"/>
                    </a:lnTo>
                    <a:lnTo>
                      <a:pt x="1975" y="1412"/>
                    </a:lnTo>
                    <a:lnTo>
                      <a:pt x="1982" y="1414"/>
                    </a:lnTo>
                    <a:lnTo>
                      <a:pt x="1988" y="1416"/>
                    </a:lnTo>
                    <a:lnTo>
                      <a:pt x="1988" y="1416"/>
                    </a:lnTo>
                    <a:lnTo>
                      <a:pt x="1995" y="1420"/>
                    </a:lnTo>
                    <a:lnTo>
                      <a:pt x="2000" y="1426"/>
                    </a:lnTo>
                    <a:lnTo>
                      <a:pt x="2005" y="1433"/>
                    </a:lnTo>
                    <a:lnTo>
                      <a:pt x="2009" y="1441"/>
                    </a:lnTo>
                    <a:lnTo>
                      <a:pt x="2013" y="1449"/>
                    </a:lnTo>
                    <a:lnTo>
                      <a:pt x="2015" y="1458"/>
                    </a:lnTo>
                    <a:lnTo>
                      <a:pt x="2017" y="1466"/>
                    </a:lnTo>
                    <a:lnTo>
                      <a:pt x="2018" y="1475"/>
                    </a:lnTo>
                    <a:lnTo>
                      <a:pt x="2018" y="1475"/>
                    </a:lnTo>
                    <a:lnTo>
                      <a:pt x="2024" y="1472"/>
                    </a:lnTo>
                    <a:lnTo>
                      <a:pt x="2031" y="1469"/>
                    </a:lnTo>
                    <a:lnTo>
                      <a:pt x="2037" y="1467"/>
                    </a:lnTo>
                    <a:lnTo>
                      <a:pt x="2043" y="1465"/>
                    </a:lnTo>
                    <a:lnTo>
                      <a:pt x="2043" y="1465"/>
                    </a:lnTo>
                    <a:lnTo>
                      <a:pt x="2047" y="1476"/>
                    </a:lnTo>
                    <a:lnTo>
                      <a:pt x="2051" y="1486"/>
                    </a:lnTo>
                    <a:lnTo>
                      <a:pt x="2064" y="1506"/>
                    </a:lnTo>
                    <a:lnTo>
                      <a:pt x="2076" y="1525"/>
                    </a:lnTo>
                    <a:lnTo>
                      <a:pt x="2082" y="1535"/>
                    </a:lnTo>
                    <a:lnTo>
                      <a:pt x="2087" y="1546"/>
                    </a:lnTo>
                    <a:lnTo>
                      <a:pt x="2087" y="1546"/>
                    </a:lnTo>
                    <a:lnTo>
                      <a:pt x="2092" y="1556"/>
                    </a:lnTo>
                    <a:lnTo>
                      <a:pt x="2099" y="1566"/>
                    </a:lnTo>
                    <a:lnTo>
                      <a:pt x="2106" y="1575"/>
                    </a:lnTo>
                    <a:lnTo>
                      <a:pt x="2114" y="1583"/>
                    </a:lnTo>
                    <a:lnTo>
                      <a:pt x="2122" y="1591"/>
                    </a:lnTo>
                    <a:lnTo>
                      <a:pt x="2131" y="1598"/>
                    </a:lnTo>
                    <a:lnTo>
                      <a:pt x="2140" y="1605"/>
                    </a:lnTo>
                    <a:lnTo>
                      <a:pt x="2150" y="1610"/>
                    </a:lnTo>
                    <a:lnTo>
                      <a:pt x="2150" y="1610"/>
                    </a:lnTo>
                    <a:lnTo>
                      <a:pt x="2150" y="1607"/>
                    </a:lnTo>
                    <a:lnTo>
                      <a:pt x="2151" y="1605"/>
                    </a:lnTo>
                    <a:lnTo>
                      <a:pt x="2155" y="1602"/>
                    </a:lnTo>
                    <a:lnTo>
                      <a:pt x="2157" y="1600"/>
                    </a:lnTo>
                    <a:lnTo>
                      <a:pt x="2161" y="1599"/>
                    </a:lnTo>
                    <a:lnTo>
                      <a:pt x="2162" y="1597"/>
                    </a:lnTo>
                    <a:lnTo>
                      <a:pt x="2162" y="1594"/>
                    </a:lnTo>
                    <a:lnTo>
                      <a:pt x="2159" y="1592"/>
                    </a:lnTo>
                    <a:lnTo>
                      <a:pt x="2159" y="1592"/>
                    </a:lnTo>
                    <a:lnTo>
                      <a:pt x="2149" y="1586"/>
                    </a:lnTo>
                    <a:lnTo>
                      <a:pt x="2145" y="1584"/>
                    </a:lnTo>
                    <a:lnTo>
                      <a:pt x="2142" y="1580"/>
                    </a:lnTo>
                    <a:lnTo>
                      <a:pt x="2142" y="1580"/>
                    </a:lnTo>
                    <a:lnTo>
                      <a:pt x="2137" y="1564"/>
                    </a:lnTo>
                    <a:lnTo>
                      <a:pt x="2133" y="1547"/>
                    </a:lnTo>
                    <a:lnTo>
                      <a:pt x="2130" y="1531"/>
                    </a:lnTo>
                    <a:lnTo>
                      <a:pt x="2128" y="1514"/>
                    </a:lnTo>
                    <a:lnTo>
                      <a:pt x="2124" y="1480"/>
                    </a:lnTo>
                    <a:lnTo>
                      <a:pt x="2121" y="1444"/>
                    </a:lnTo>
                    <a:lnTo>
                      <a:pt x="2121" y="1444"/>
                    </a:lnTo>
                    <a:lnTo>
                      <a:pt x="2120" y="1440"/>
                    </a:lnTo>
                    <a:lnTo>
                      <a:pt x="2117" y="1434"/>
                    </a:lnTo>
                    <a:lnTo>
                      <a:pt x="2111" y="1425"/>
                    </a:lnTo>
                    <a:lnTo>
                      <a:pt x="2108" y="1420"/>
                    </a:lnTo>
                    <a:lnTo>
                      <a:pt x="2106" y="1416"/>
                    </a:lnTo>
                    <a:lnTo>
                      <a:pt x="2106" y="1410"/>
                    </a:lnTo>
                    <a:lnTo>
                      <a:pt x="2107" y="1405"/>
                    </a:lnTo>
                    <a:lnTo>
                      <a:pt x="2107" y="1405"/>
                    </a:lnTo>
                    <a:lnTo>
                      <a:pt x="2113" y="1393"/>
                    </a:lnTo>
                    <a:lnTo>
                      <a:pt x="2120" y="1384"/>
                    </a:lnTo>
                    <a:lnTo>
                      <a:pt x="2128" y="1376"/>
                    </a:lnTo>
                    <a:lnTo>
                      <a:pt x="2137" y="1369"/>
                    </a:lnTo>
                    <a:lnTo>
                      <a:pt x="2146" y="1364"/>
                    </a:lnTo>
                    <a:lnTo>
                      <a:pt x="2156" y="1359"/>
                    </a:lnTo>
                    <a:lnTo>
                      <a:pt x="2179" y="1351"/>
                    </a:lnTo>
                    <a:lnTo>
                      <a:pt x="2179" y="1351"/>
                    </a:lnTo>
                    <a:lnTo>
                      <a:pt x="2188" y="1346"/>
                    </a:lnTo>
                    <a:lnTo>
                      <a:pt x="2196" y="1341"/>
                    </a:lnTo>
                    <a:lnTo>
                      <a:pt x="2203" y="1334"/>
                    </a:lnTo>
                    <a:lnTo>
                      <a:pt x="2207" y="1326"/>
                    </a:lnTo>
                    <a:lnTo>
                      <a:pt x="2209" y="1317"/>
                    </a:lnTo>
                    <a:lnTo>
                      <a:pt x="2211" y="1308"/>
                    </a:lnTo>
                    <a:lnTo>
                      <a:pt x="2209" y="1300"/>
                    </a:lnTo>
                    <a:lnTo>
                      <a:pt x="2205" y="1291"/>
                    </a:lnTo>
                    <a:lnTo>
                      <a:pt x="2205" y="1291"/>
                    </a:lnTo>
                    <a:lnTo>
                      <a:pt x="2198" y="1279"/>
                    </a:lnTo>
                    <a:lnTo>
                      <a:pt x="2192" y="1268"/>
                    </a:lnTo>
                    <a:lnTo>
                      <a:pt x="2191" y="1261"/>
                    </a:lnTo>
                    <a:lnTo>
                      <a:pt x="2190" y="1256"/>
                    </a:lnTo>
                    <a:lnTo>
                      <a:pt x="2190" y="1249"/>
                    </a:lnTo>
                    <a:lnTo>
                      <a:pt x="2191" y="1243"/>
                    </a:lnTo>
                    <a:lnTo>
                      <a:pt x="2191" y="1243"/>
                    </a:lnTo>
                    <a:lnTo>
                      <a:pt x="2194" y="1242"/>
                    </a:lnTo>
                    <a:lnTo>
                      <a:pt x="2197" y="1241"/>
                    </a:lnTo>
                    <a:lnTo>
                      <a:pt x="2198" y="1238"/>
                    </a:lnTo>
                    <a:lnTo>
                      <a:pt x="2199" y="1236"/>
                    </a:lnTo>
                    <a:lnTo>
                      <a:pt x="2200" y="1233"/>
                    </a:lnTo>
                    <a:lnTo>
                      <a:pt x="2199" y="1227"/>
                    </a:lnTo>
                    <a:lnTo>
                      <a:pt x="2199" y="1227"/>
                    </a:lnTo>
                    <a:lnTo>
                      <a:pt x="2213" y="1228"/>
                    </a:lnTo>
                    <a:lnTo>
                      <a:pt x="2219" y="1228"/>
                    </a:lnTo>
                    <a:lnTo>
                      <a:pt x="2223" y="1226"/>
                    </a:lnTo>
                    <a:lnTo>
                      <a:pt x="2223" y="1226"/>
                    </a:lnTo>
                    <a:lnTo>
                      <a:pt x="2228" y="1221"/>
                    </a:lnTo>
                    <a:lnTo>
                      <a:pt x="2229" y="1217"/>
                    </a:lnTo>
                    <a:lnTo>
                      <a:pt x="2228" y="1212"/>
                    </a:lnTo>
                    <a:lnTo>
                      <a:pt x="2225" y="1208"/>
                    </a:lnTo>
                    <a:lnTo>
                      <a:pt x="2223" y="1203"/>
                    </a:lnTo>
                    <a:lnTo>
                      <a:pt x="2221" y="1199"/>
                    </a:lnTo>
                    <a:lnTo>
                      <a:pt x="2220" y="1194"/>
                    </a:lnTo>
                    <a:lnTo>
                      <a:pt x="2221" y="1188"/>
                    </a:lnTo>
                    <a:lnTo>
                      <a:pt x="2221" y="1188"/>
                    </a:lnTo>
                    <a:lnTo>
                      <a:pt x="2224" y="1184"/>
                    </a:lnTo>
                    <a:lnTo>
                      <a:pt x="2228" y="1179"/>
                    </a:lnTo>
                    <a:lnTo>
                      <a:pt x="2232" y="1177"/>
                    </a:lnTo>
                    <a:lnTo>
                      <a:pt x="2237" y="1176"/>
                    </a:lnTo>
                    <a:lnTo>
                      <a:pt x="2241" y="1175"/>
                    </a:lnTo>
                    <a:lnTo>
                      <a:pt x="2246" y="1175"/>
                    </a:lnTo>
                    <a:lnTo>
                      <a:pt x="2256" y="1176"/>
                    </a:lnTo>
                    <a:lnTo>
                      <a:pt x="2267" y="1177"/>
                    </a:lnTo>
                    <a:lnTo>
                      <a:pt x="2278" y="1178"/>
                    </a:lnTo>
                    <a:lnTo>
                      <a:pt x="2282" y="1178"/>
                    </a:lnTo>
                    <a:lnTo>
                      <a:pt x="2287" y="1178"/>
                    </a:lnTo>
                    <a:lnTo>
                      <a:pt x="2291" y="1176"/>
                    </a:lnTo>
                    <a:lnTo>
                      <a:pt x="2295" y="1174"/>
                    </a:lnTo>
                    <a:lnTo>
                      <a:pt x="2295" y="1174"/>
                    </a:lnTo>
                    <a:lnTo>
                      <a:pt x="2297" y="1171"/>
                    </a:lnTo>
                    <a:lnTo>
                      <a:pt x="2298" y="1169"/>
                    </a:lnTo>
                    <a:lnTo>
                      <a:pt x="2299" y="1163"/>
                    </a:lnTo>
                    <a:lnTo>
                      <a:pt x="2297" y="1150"/>
                    </a:lnTo>
                    <a:lnTo>
                      <a:pt x="2297" y="1142"/>
                    </a:lnTo>
                    <a:lnTo>
                      <a:pt x="2297" y="1135"/>
                    </a:lnTo>
                    <a:lnTo>
                      <a:pt x="2299" y="1129"/>
                    </a:lnTo>
                    <a:lnTo>
                      <a:pt x="2302" y="1127"/>
                    </a:lnTo>
                    <a:lnTo>
                      <a:pt x="2304" y="1125"/>
                    </a:lnTo>
                    <a:lnTo>
                      <a:pt x="2304" y="1125"/>
                    </a:lnTo>
                    <a:lnTo>
                      <a:pt x="2311" y="1122"/>
                    </a:lnTo>
                    <a:lnTo>
                      <a:pt x="2316" y="1121"/>
                    </a:lnTo>
                    <a:lnTo>
                      <a:pt x="2323" y="1120"/>
                    </a:lnTo>
                    <a:lnTo>
                      <a:pt x="2331" y="1120"/>
                    </a:lnTo>
                    <a:lnTo>
                      <a:pt x="2346" y="1121"/>
                    </a:lnTo>
                    <a:lnTo>
                      <a:pt x="2354" y="1121"/>
                    </a:lnTo>
                    <a:lnTo>
                      <a:pt x="2361" y="1120"/>
                    </a:lnTo>
                    <a:lnTo>
                      <a:pt x="2361" y="1120"/>
                    </a:lnTo>
                    <a:lnTo>
                      <a:pt x="2369" y="1119"/>
                    </a:lnTo>
                    <a:lnTo>
                      <a:pt x="2374" y="1116"/>
                    </a:lnTo>
                    <a:lnTo>
                      <a:pt x="2379" y="1111"/>
                    </a:lnTo>
                    <a:lnTo>
                      <a:pt x="2381" y="1107"/>
                    </a:lnTo>
                    <a:lnTo>
                      <a:pt x="2383" y="1101"/>
                    </a:lnTo>
                    <a:lnTo>
                      <a:pt x="2383" y="1095"/>
                    </a:lnTo>
                    <a:lnTo>
                      <a:pt x="2383" y="1082"/>
                    </a:lnTo>
                    <a:lnTo>
                      <a:pt x="2382" y="1069"/>
                    </a:lnTo>
                    <a:lnTo>
                      <a:pt x="2382" y="1055"/>
                    </a:lnTo>
                    <a:lnTo>
                      <a:pt x="2382" y="1050"/>
                    </a:lnTo>
                    <a:lnTo>
                      <a:pt x="2383" y="1044"/>
                    </a:lnTo>
                    <a:lnTo>
                      <a:pt x="2386" y="1039"/>
                    </a:lnTo>
                    <a:lnTo>
                      <a:pt x="2389" y="1035"/>
                    </a:lnTo>
                    <a:lnTo>
                      <a:pt x="2389" y="1035"/>
                    </a:lnTo>
                    <a:lnTo>
                      <a:pt x="2396" y="1030"/>
                    </a:lnTo>
                    <a:lnTo>
                      <a:pt x="2402" y="1027"/>
                    </a:lnTo>
                    <a:lnTo>
                      <a:pt x="2409" y="1025"/>
                    </a:lnTo>
                    <a:lnTo>
                      <a:pt x="2415" y="1023"/>
                    </a:lnTo>
                    <a:lnTo>
                      <a:pt x="2423" y="1023"/>
                    </a:lnTo>
                    <a:lnTo>
                      <a:pt x="2430" y="1023"/>
                    </a:lnTo>
                    <a:lnTo>
                      <a:pt x="2445" y="1027"/>
                    </a:lnTo>
                    <a:lnTo>
                      <a:pt x="2477" y="1036"/>
                    </a:lnTo>
                    <a:lnTo>
                      <a:pt x="2493" y="1039"/>
                    </a:lnTo>
                    <a:lnTo>
                      <a:pt x="2501" y="1039"/>
                    </a:lnTo>
                    <a:lnTo>
                      <a:pt x="2509" y="1039"/>
                    </a:lnTo>
                    <a:lnTo>
                      <a:pt x="2509" y="1039"/>
                    </a:lnTo>
                    <a:lnTo>
                      <a:pt x="2513" y="1038"/>
                    </a:lnTo>
                    <a:lnTo>
                      <a:pt x="2517" y="1035"/>
                    </a:lnTo>
                    <a:lnTo>
                      <a:pt x="2520" y="1030"/>
                    </a:lnTo>
                    <a:lnTo>
                      <a:pt x="2522" y="1026"/>
                    </a:lnTo>
                    <a:lnTo>
                      <a:pt x="2528" y="1016"/>
                    </a:lnTo>
                    <a:lnTo>
                      <a:pt x="2530" y="1012"/>
                    </a:lnTo>
                    <a:lnTo>
                      <a:pt x="2535" y="1009"/>
                    </a:lnTo>
                    <a:lnTo>
                      <a:pt x="2535" y="1009"/>
                    </a:lnTo>
                    <a:lnTo>
                      <a:pt x="2546" y="1003"/>
                    </a:lnTo>
                    <a:lnTo>
                      <a:pt x="2560" y="998"/>
                    </a:lnTo>
                    <a:lnTo>
                      <a:pt x="2587" y="989"/>
                    </a:lnTo>
                    <a:lnTo>
                      <a:pt x="2600" y="984"/>
                    </a:lnTo>
                    <a:lnTo>
                      <a:pt x="2604" y="980"/>
                    </a:lnTo>
                    <a:lnTo>
                      <a:pt x="2609" y="977"/>
                    </a:lnTo>
                    <a:lnTo>
                      <a:pt x="2612" y="972"/>
                    </a:lnTo>
                    <a:lnTo>
                      <a:pt x="2614" y="968"/>
                    </a:lnTo>
                    <a:lnTo>
                      <a:pt x="2615" y="962"/>
                    </a:lnTo>
                    <a:lnTo>
                      <a:pt x="2614" y="956"/>
                    </a:lnTo>
                    <a:lnTo>
                      <a:pt x="2614" y="956"/>
                    </a:lnTo>
                    <a:lnTo>
                      <a:pt x="2613" y="952"/>
                    </a:lnTo>
                    <a:lnTo>
                      <a:pt x="2611" y="948"/>
                    </a:lnTo>
                    <a:lnTo>
                      <a:pt x="2608" y="946"/>
                    </a:lnTo>
                    <a:lnTo>
                      <a:pt x="2604" y="945"/>
                    </a:lnTo>
                    <a:lnTo>
                      <a:pt x="2595" y="943"/>
                    </a:lnTo>
                    <a:lnTo>
                      <a:pt x="2583" y="944"/>
                    </a:lnTo>
                    <a:lnTo>
                      <a:pt x="2557" y="945"/>
                    </a:lnTo>
                    <a:lnTo>
                      <a:pt x="2544" y="946"/>
                    </a:lnTo>
                    <a:lnTo>
                      <a:pt x="2532" y="945"/>
                    </a:lnTo>
                    <a:lnTo>
                      <a:pt x="2532" y="945"/>
                    </a:lnTo>
                    <a:lnTo>
                      <a:pt x="2525" y="943"/>
                    </a:lnTo>
                    <a:lnTo>
                      <a:pt x="2514" y="937"/>
                    </a:lnTo>
                    <a:lnTo>
                      <a:pt x="2510" y="933"/>
                    </a:lnTo>
                    <a:lnTo>
                      <a:pt x="2504" y="929"/>
                    </a:lnTo>
                    <a:lnTo>
                      <a:pt x="2501" y="923"/>
                    </a:lnTo>
                    <a:lnTo>
                      <a:pt x="2497" y="918"/>
                    </a:lnTo>
                    <a:lnTo>
                      <a:pt x="2497" y="918"/>
                    </a:lnTo>
                    <a:lnTo>
                      <a:pt x="2496" y="915"/>
                    </a:lnTo>
                    <a:lnTo>
                      <a:pt x="2496" y="913"/>
                    </a:lnTo>
                    <a:lnTo>
                      <a:pt x="2498" y="907"/>
                    </a:lnTo>
                    <a:lnTo>
                      <a:pt x="2502" y="902"/>
                    </a:lnTo>
                    <a:lnTo>
                      <a:pt x="2506" y="895"/>
                    </a:lnTo>
                    <a:lnTo>
                      <a:pt x="2511" y="889"/>
                    </a:lnTo>
                    <a:lnTo>
                      <a:pt x="2513" y="884"/>
                    </a:lnTo>
                    <a:lnTo>
                      <a:pt x="2514" y="880"/>
                    </a:lnTo>
                    <a:lnTo>
                      <a:pt x="2513" y="878"/>
                    </a:lnTo>
                    <a:lnTo>
                      <a:pt x="2512" y="876"/>
                    </a:lnTo>
                    <a:lnTo>
                      <a:pt x="2511" y="872"/>
                    </a:lnTo>
                    <a:lnTo>
                      <a:pt x="2511" y="872"/>
                    </a:lnTo>
                    <a:lnTo>
                      <a:pt x="2506" y="870"/>
                    </a:lnTo>
                    <a:lnTo>
                      <a:pt x="2501" y="868"/>
                    </a:lnTo>
                    <a:lnTo>
                      <a:pt x="2494" y="867"/>
                    </a:lnTo>
                    <a:lnTo>
                      <a:pt x="2487" y="865"/>
                    </a:lnTo>
                    <a:lnTo>
                      <a:pt x="2480" y="867"/>
                    </a:lnTo>
                    <a:lnTo>
                      <a:pt x="2473" y="868"/>
                    </a:lnTo>
                    <a:lnTo>
                      <a:pt x="2467" y="870"/>
                    </a:lnTo>
                    <a:lnTo>
                      <a:pt x="2461" y="872"/>
                    </a:lnTo>
                    <a:lnTo>
                      <a:pt x="2461" y="872"/>
                    </a:lnTo>
                    <a:lnTo>
                      <a:pt x="2445" y="881"/>
                    </a:lnTo>
                    <a:lnTo>
                      <a:pt x="2437" y="886"/>
                    </a:lnTo>
                    <a:lnTo>
                      <a:pt x="2429" y="889"/>
                    </a:lnTo>
                    <a:lnTo>
                      <a:pt x="2420" y="890"/>
                    </a:lnTo>
                    <a:lnTo>
                      <a:pt x="2412" y="890"/>
                    </a:lnTo>
                    <a:lnTo>
                      <a:pt x="2405" y="889"/>
                    </a:lnTo>
                    <a:lnTo>
                      <a:pt x="2398" y="886"/>
                    </a:lnTo>
                    <a:lnTo>
                      <a:pt x="2398" y="886"/>
                    </a:lnTo>
                    <a:lnTo>
                      <a:pt x="2395" y="885"/>
                    </a:lnTo>
                    <a:lnTo>
                      <a:pt x="2394" y="881"/>
                    </a:lnTo>
                    <a:lnTo>
                      <a:pt x="2391" y="877"/>
                    </a:lnTo>
                    <a:lnTo>
                      <a:pt x="2391" y="870"/>
                    </a:lnTo>
                    <a:lnTo>
                      <a:pt x="2394" y="863"/>
                    </a:lnTo>
                    <a:lnTo>
                      <a:pt x="2398" y="856"/>
                    </a:lnTo>
                    <a:lnTo>
                      <a:pt x="2403" y="851"/>
                    </a:lnTo>
                    <a:lnTo>
                      <a:pt x="2410" y="845"/>
                    </a:lnTo>
                    <a:lnTo>
                      <a:pt x="2415" y="840"/>
                    </a:lnTo>
                    <a:lnTo>
                      <a:pt x="2415" y="840"/>
                    </a:lnTo>
                    <a:lnTo>
                      <a:pt x="2420" y="839"/>
                    </a:lnTo>
                    <a:lnTo>
                      <a:pt x="2424" y="839"/>
                    </a:lnTo>
                    <a:lnTo>
                      <a:pt x="2430" y="839"/>
                    </a:lnTo>
                    <a:lnTo>
                      <a:pt x="2435" y="839"/>
                    </a:lnTo>
                    <a:lnTo>
                      <a:pt x="2435" y="839"/>
                    </a:lnTo>
                    <a:lnTo>
                      <a:pt x="2439" y="837"/>
                    </a:lnTo>
                    <a:lnTo>
                      <a:pt x="2443" y="834"/>
                    </a:lnTo>
                    <a:lnTo>
                      <a:pt x="2451" y="827"/>
                    </a:lnTo>
                    <a:lnTo>
                      <a:pt x="2457" y="821"/>
                    </a:lnTo>
                    <a:lnTo>
                      <a:pt x="2461" y="818"/>
                    </a:lnTo>
                    <a:lnTo>
                      <a:pt x="2464" y="817"/>
                    </a:lnTo>
                    <a:lnTo>
                      <a:pt x="2464" y="817"/>
                    </a:lnTo>
                    <a:lnTo>
                      <a:pt x="2478" y="815"/>
                    </a:lnTo>
                    <a:lnTo>
                      <a:pt x="2490" y="814"/>
                    </a:lnTo>
                    <a:lnTo>
                      <a:pt x="2504" y="815"/>
                    </a:lnTo>
                    <a:lnTo>
                      <a:pt x="2517" y="818"/>
                    </a:lnTo>
                    <a:lnTo>
                      <a:pt x="2542" y="822"/>
                    </a:lnTo>
                    <a:lnTo>
                      <a:pt x="2554" y="824"/>
                    </a:lnTo>
                    <a:lnTo>
                      <a:pt x="2568" y="826"/>
                    </a:lnTo>
                    <a:lnTo>
                      <a:pt x="2568" y="826"/>
                    </a:lnTo>
                    <a:lnTo>
                      <a:pt x="2587" y="827"/>
                    </a:lnTo>
                    <a:lnTo>
                      <a:pt x="2596" y="827"/>
                    </a:lnTo>
                    <a:lnTo>
                      <a:pt x="2606" y="827"/>
                    </a:lnTo>
                    <a:lnTo>
                      <a:pt x="2617" y="826"/>
                    </a:lnTo>
                    <a:lnTo>
                      <a:pt x="2627" y="823"/>
                    </a:lnTo>
                    <a:lnTo>
                      <a:pt x="2636" y="819"/>
                    </a:lnTo>
                    <a:lnTo>
                      <a:pt x="2644" y="813"/>
                    </a:lnTo>
                    <a:lnTo>
                      <a:pt x="2644" y="813"/>
                    </a:lnTo>
                    <a:lnTo>
                      <a:pt x="2686" y="779"/>
                    </a:lnTo>
                    <a:lnTo>
                      <a:pt x="2727" y="746"/>
                    </a:lnTo>
                    <a:lnTo>
                      <a:pt x="2727" y="746"/>
                    </a:lnTo>
                    <a:lnTo>
                      <a:pt x="2738" y="737"/>
                    </a:lnTo>
                    <a:lnTo>
                      <a:pt x="2744" y="731"/>
                    </a:lnTo>
                    <a:lnTo>
                      <a:pt x="2750" y="724"/>
                    </a:lnTo>
                    <a:lnTo>
                      <a:pt x="2753" y="718"/>
                    </a:lnTo>
                    <a:lnTo>
                      <a:pt x="2757" y="711"/>
                    </a:lnTo>
                    <a:lnTo>
                      <a:pt x="2758" y="703"/>
                    </a:lnTo>
                    <a:lnTo>
                      <a:pt x="2758" y="694"/>
                    </a:lnTo>
                    <a:lnTo>
                      <a:pt x="2758" y="694"/>
                    </a:lnTo>
                    <a:lnTo>
                      <a:pt x="2737" y="695"/>
                    </a:lnTo>
                    <a:lnTo>
                      <a:pt x="2717" y="696"/>
                    </a:lnTo>
                    <a:lnTo>
                      <a:pt x="2696" y="696"/>
                    </a:lnTo>
                    <a:lnTo>
                      <a:pt x="2675" y="697"/>
                    </a:lnTo>
                    <a:lnTo>
                      <a:pt x="2675" y="697"/>
                    </a:lnTo>
                    <a:lnTo>
                      <a:pt x="2671" y="697"/>
                    </a:lnTo>
                    <a:lnTo>
                      <a:pt x="2667" y="695"/>
                    </a:lnTo>
                    <a:lnTo>
                      <a:pt x="2663" y="691"/>
                    </a:lnTo>
                    <a:lnTo>
                      <a:pt x="2660" y="688"/>
                    </a:lnTo>
                    <a:lnTo>
                      <a:pt x="2660" y="688"/>
                    </a:lnTo>
                    <a:lnTo>
                      <a:pt x="2669" y="686"/>
                    </a:lnTo>
                    <a:lnTo>
                      <a:pt x="2677" y="682"/>
                    </a:lnTo>
                    <a:lnTo>
                      <a:pt x="2679" y="680"/>
                    </a:lnTo>
                    <a:lnTo>
                      <a:pt x="2680" y="677"/>
                    </a:lnTo>
                    <a:lnTo>
                      <a:pt x="2680" y="673"/>
                    </a:lnTo>
                    <a:lnTo>
                      <a:pt x="2678" y="669"/>
                    </a:lnTo>
                    <a:lnTo>
                      <a:pt x="2678" y="669"/>
                    </a:lnTo>
                    <a:lnTo>
                      <a:pt x="2675" y="664"/>
                    </a:lnTo>
                    <a:lnTo>
                      <a:pt x="2670" y="662"/>
                    </a:lnTo>
                    <a:lnTo>
                      <a:pt x="2667" y="660"/>
                    </a:lnTo>
                    <a:lnTo>
                      <a:pt x="2662" y="658"/>
                    </a:lnTo>
                    <a:lnTo>
                      <a:pt x="2653" y="657"/>
                    </a:lnTo>
                    <a:lnTo>
                      <a:pt x="2641" y="656"/>
                    </a:lnTo>
                    <a:lnTo>
                      <a:pt x="2641" y="656"/>
                    </a:lnTo>
                    <a:lnTo>
                      <a:pt x="2634" y="654"/>
                    </a:lnTo>
                    <a:lnTo>
                      <a:pt x="2626" y="650"/>
                    </a:lnTo>
                    <a:lnTo>
                      <a:pt x="2619" y="646"/>
                    </a:lnTo>
                    <a:lnTo>
                      <a:pt x="2612" y="641"/>
                    </a:lnTo>
                    <a:lnTo>
                      <a:pt x="2606" y="636"/>
                    </a:lnTo>
                    <a:lnTo>
                      <a:pt x="2602" y="629"/>
                    </a:lnTo>
                    <a:lnTo>
                      <a:pt x="2598" y="622"/>
                    </a:lnTo>
                    <a:lnTo>
                      <a:pt x="2595" y="616"/>
                    </a:lnTo>
                    <a:lnTo>
                      <a:pt x="2595" y="616"/>
                    </a:lnTo>
                    <a:lnTo>
                      <a:pt x="2587" y="594"/>
                    </a:lnTo>
                    <a:lnTo>
                      <a:pt x="2581" y="583"/>
                    </a:lnTo>
                    <a:lnTo>
                      <a:pt x="2576" y="573"/>
                    </a:lnTo>
                    <a:lnTo>
                      <a:pt x="2576" y="573"/>
                    </a:lnTo>
                    <a:lnTo>
                      <a:pt x="2570" y="569"/>
                    </a:lnTo>
                    <a:lnTo>
                      <a:pt x="2563" y="565"/>
                    </a:lnTo>
                    <a:lnTo>
                      <a:pt x="2557" y="561"/>
                    </a:lnTo>
                    <a:lnTo>
                      <a:pt x="2556" y="558"/>
                    </a:lnTo>
                    <a:lnTo>
                      <a:pt x="2555" y="556"/>
                    </a:lnTo>
                    <a:lnTo>
                      <a:pt x="2555" y="556"/>
                    </a:lnTo>
                    <a:lnTo>
                      <a:pt x="2553" y="552"/>
                    </a:lnTo>
                    <a:lnTo>
                      <a:pt x="2552" y="548"/>
                    </a:lnTo>
                    <a:lnTo>
                      <a:pt x="2548" y="546"/>
                    </a:lnTo>
                    <a:lnTo>
                      <a:pt x="2545" y="544"/>
                    </a:lnTo>
                    <a:lnTo>
                      <a:pt x="2539" y="541"/>
                    </a:lnTo>
                    <a:lnTo>
                      <a:pt x="2536" y="539"/>
                    </a:lnTo>
                    <a:lnTo>
                      <a:pt x="2532" y="537"/>
                    </a:lnTo>
                    <a:lnTo>
                      <a:pt x="2532" y="537"/>
                    </a:lnTo>
                    <a:lnTo>
                      <a:pt x="2534" y="540"/>
                    </a:lnTo>
                    <a:lnTo>
                      <a:pt x="2532" y="542"/>
                    </a:lnTo>
                    <a:lnTo>
                      <a:pt x="2530" y="547"/>
                    </a:lnTo>
                    <a:lnTo>
                      <a:pt x="2527" y="552"/>
                    </a:lnTo>
                    <a:lnTo>
                      <a:pt x="2527" y="554"/>
                    </a:lnTo>
                    <a:lnTo>
                      <a:pt x="2529" y="556"/>
                    </a:lnTo>
                    <a:lnTo>
                      <a:pt x="2529" y="556"/>
                    </a:lnTo>
                    <a:lnTo>
                      <a:pt x="2531" y="557"/>
                    </a:lnTo>
                    <a:lnTo>
                      <a:pt x="2534" y="557"/>
                    </a:lnTo>
                    <a:lnTo>
                      <a:pt x="2536" y="555"/>
                    </a:lnTo>
                    <a:lnTo>
                      <a:pt x="2538" y="552"/>
                    </a:lnTo>
                    <a:lnTo>
                      <a:pt x="2538" y="552"/>
                    </a:lnTo>
                    <a:lnTo>
                      <a:pt x="2538" y="556"/>
                    </a:lnTo>
                    <a:lnTo>
                      <a:pt x="2536" y="558"/>
                    </a:lnTo>
                    <a:lnTo>
                      <a:pt x="2536" y="558"/>
                    </a:lnTo>
                    <a:lnTo>
                      <a:pt x="2543" y="557"/>
                    </a:lnTo>
                    <a:lnTo>
                      <a:pt x="2543" y="557"/>
                    </a:lnTo>
                    <a:lnTo>
                      <a:pt x="2540" y="559"/>
                    </a:lnTo>
                    <a:lnTo>
                      <a:pt x="2538" y="562"/>
                    </a:lnTo>
                    <a:lnTo>
                      <a:pt x="2536" y="563"/>
                    </a:lnTo>
                    <a:lnTo>
                      <a:pt x="2532" y="562"/>
                    </a:lnTo>
                    <a:lnTo>
                      <a:pt x="2532" y="562"/>
                    </a:lnTo>
                    <a:lnTo>
                      <a:pt x="2536" y="558"/>
                    </a:lnTo>
                    <a:lnTo>
                      <a:pt x="2536" y="558"/>
                    </a:lnTo>
                    <a:lnTo>
                      <a:pt x="2534" y="561"/>
                    </a:lnTo>
                    <a:lnTo>
                      <a:pt x="2531" y="564"/>
                    </a:lnTo>
                    <a:lnTo>
                      <a:pt x="2530" y="570"/>
                    </a:lnTo>
                    <a:lnTo>
                      <a:pt x="2530" y="575"/>
                    </a:lnTo>
                    <a:lnTo>
                      <a:pt x="2529" y="578"/>
                    </a:lnTo>
                    <a:lnTo>
                      <a:pt x="2527" y="580"/>
                    </a:lnTo>
                    <a:lnTo>
                      <a:pt x="2527" y="580"/>
                    </a:lnTo>
                    <a:lnTo>
                      <a:pt x="2523" y="580"/>
                    </a:lnTo>
                    <a:lnTo>
                      <a:pt x="2520" y="579"/>
                    </a:lnTo>
                    <a:lnTo>
                      <a:pt x="2517" y="577"/>
                    </a:lnTo>
                    <a:lnTo>
                      <a:pt x="2514" y="573"/>
                    </a:lnTo>
                    <a:lnTo>
                      <a:pt x="2509" y="565"/>
                    </a:lnTo>
                    <a:lnTo>
                      <a:pt x="2504" y="557"/>
                    </a:lnTo>
                    <a:lnTo>
                      <a:pt x="2504" y="557"/>
                    </a:lnTo>
                    <a:lnTo>
                      <a:pt x="2501" y="553"/>
                    </a:lnTo>
                    <a:lnTo>
                      <a:pt x="2498" y="549"/>
                    </a:lnTo>
                    <a:lnTo>
                      <a:pt x="2497" y="546"/>
                    </a:lnTo>
                    <a:lnTo>
                      <a:pt x="2497" y="544"/>
                    </a:lnTo>
                    <a:lnTo>
                      <a:pt x="2498" y="541"/>
                    </a:lnTo>
                    <a:lnTo>
                      <a:pt x="2499" y="539"/>
                    </a:lnTo>
                    <a:lnTo>
                      <a:pt x="2504" y="536"/>
                    </a:lnTo>
                    <a:lnTo>
                      <a:pt x="2515" y="528"/>
                    </a:lnTo>
                    <a:lnTo>
                      <a:pt x="2520" y="523"/>
                    </a:lnTo>
                    <a:lnTo>
                      <a:pt x="2522" y="520"/>
                    </a:lnTo>
                    <a:lnTo>
                      <a:pt x="2523" y="516"/>
                    </a:lnTo>
                    <a:lnTo>
                      <a:pt x="2523" y="516"/>
                    </a:lnTo>
                    <a:lnTo>
                      <a:pt x="2523" y="512"/>
                    </a:lnTo>
                    <a:lnTo>
                      <a:pt x="2523" y="507"/>
                    </a:lnTo>
                    <a:lnTo>
                      <a:pt x="2522" y="503"/>
                    </a:lnTo>
                    <a:lnTo>
                      <a:pt x="2521" y="498"/>
                    </a:lnTo>
                    <a:lnTo>
                      <a:pt x="2519" y="495"/>
                    </a:lnTo>
                    <a:lnTo>
                      <a:pt x="2515" y="491"/>
                    </a:lnTo>
                    <a:lnTo>
                      <a:pt x="2512" y="490"/>
                    </a:lnTo>
                    <a:lnTo>
                      <a:pt x="2507" y="488"/>
                    </a:lnTo>
                    <a:lnTo>
                      <a:pt x="2507" y="488"/>
                    </a:lnTo>
                    <a:lnTo>
                      <a:pt x="2503" y="488"/>
                    </a:lnTo>
                    <a:lnTo>
                      <a:pt x="2497" y="488"/>
                    </a:lnTo>
                    <a:lnTo>
                      <a:pt x="2493" y="489"/>
                    </a:lnTo>
                    <a:lnTo>
                      <a:pt x="2489" y="491"/>
                    </a:lnTo>
                    <a:lnTo>
                      <a:pt x="2482" y="497"/>
                    </a:lnTo>
                    <a:lnTo>
                      <a:pt x="2477" y="505"/>
                    </a:lnTo>
                    <a:lnTo>
                      <a:pt x="2467" y="522"/>
                    </a:lnTo>
                    <a:lnTo>
                      <a:pt x="2461" y="529"/>
                    </a:lnTo>
                    <a:lnTo>
                      <a:pt x="2457" y="531"/>
                    </a:lnTo>
                    <a:lnTo>
                      <a:pt x="2453" y="533"/>
                    </a:lnTo>
                    <a:lnTo>
                      <a:pt x="2453" y="533"/>
                    </a:lnTo>
                    <a:lnTo>
                      <a:pt x="2446" y="536"/>
                    </a:lnTo>
                    <a:lnTo>
                      <a:pt x="2440" y="537"/>
                    </a:lnTo>
                    <a:lnTo>
                      <a:pt x="2434" y="537"/>
                    </a:lnTo>
                    <a:lnTo>
                      <a:pt x="2428" y="536"/>
                    </a:lnTo>
                    <a:lnTo>
                      <a:pt x="2422" y="533"/>
                    </a:lnTo>
                    <a:lnTo>
                      <a:pt x="2416" y="530"/>
                    </a:lnTo>
                    <a:lnTo>
                      <a:pt x="2412" y="525"/>
                    </a:lnTo>
                    <a:lnTo>
                      <a:pt x="2407" y="521"/>
                    </a:lnTo>
                    <a:lnTo>
                      <a:pt x="2404" y="515"/>
                    </a:lnTo>
                    <a:lnTo>
                      <a:pt x="2401" y="508"/>
                    </a:lnTo>
                    <a:lnTo>
                      <a:pt x="2398" y="503"/>
                    </a:lnTo>
                    <a:lnTo>
                      <a:pt x="2396" y="495"/>
                    </a:lnTo>
                    <a:lnTo>
                      <a:pt x="2395" y="488"/>
                    </a:lnTo>
                    <a:lnTo>
                      <a:pt x="2394" y="481"/>
                    </a:lnTo>
                    <a:lnTo>
                      <a:pt x="2395" y="473"/>
                    </a:lnTo>
                    <a:lnTo>
                      <a:pt x="2396" y="466"/>
                    </a:lnTo>
                    <a:lnTo>
                      <a:pt x="2396" y="466"/>
                    </a:lnTo>
                    <a:lnTo>
                      <a:pt x="2390" y="466"/>
                    </a:lnTo>
                    <a:lnTo>
                      <a:pt x="2388" y="466"/>
                    </a:lnTo>
                    <a:lnTo>
                      <a:pt x="2387" y="466"/>
                    </a:lnTo>
                    <a:lnTo>
                      <a:pt x="2387" y="466"/>
                    </a:lnTo>
                    <a:lnTo>
                      <a:pt x="2383" y="462"/>
                    </a:lnTo>
                    <a:lnTo>
                      <a:pt x="2381" y="458"/>
                    </a:lnTo>
                    <a:lnTo>
                      <a:pt x="2380" y="454"/>
                    </a:lnTo>
                    <a:lnTo>
                      <a:pt x="2380" y="449"/>
                    </a:lnTo>
                    <a:lnTo>
                      <a:pt x="2381" y="440"/>
                    </a:lnTo>
                    <a:lnTo>
                      <a:pt x="2381" y="431"/>
                    </a:lnTo>
                    <a:lnTo>
                      <a:pt x="2381" y="431"/>
                    </a:lnTo>
                    <a:lnTo>
                      <a:pt x="2376" y="431"/>
                    </a:lnTo>
                    <a:lnTo>
                      <a:pt x="2371" y="431"/>
                    </a:lnTo>
                    <a:lnTo>
                      <a:pt x="2362" y="428"/>
                    </a:lnTo>
                    <a:lnTo>
                      <a:pt x="2354" y="422"/>
                    </a:lnTo>
                    <a:lnTo>
                      <a:pt x="2347" y="416"/>
                    </a:lnTo>
                    <a:lnTo>
                      <a:pt x="2339" y="409"/>
                    </a:lnTo>
                    <a:lnTo>
                      <a:pt x="2331" y="404"/>
                    </a:lnTo>
                    <a:lnTo>
                      <a:pt x="2322" y="399"/>
                    </a:lnTo>
                    <a:lnTo>
                      <a:pt x="2318" y="397"/>
                    </a:lnTo>
                    <a:lnTo>
                      <a:pt x="2312" y="396"/>
                    </a:lnTo>
                    <a:lnTo>
                      <a:pt x="2312" y="396"/>
                    </a:lnTo>
                    <a:lnTo>
                      <a:pt x="2307" y="396"/>
                    </a:lnTo>
                    <a:lnTo>
                      <a:pt x="2302" y="395"/>
                    </a:lnTo>
                    <a:lnTo>
                      <a:pt x="2299" y="396"/>
                    </a:lnTo>
                    <a:lnTo>
                      <a:pt x="2297" y="397"/>
                    </a:lnTo>
                    <a:lnTo>
                      <a:pt x="2295" y="398"/>
                    </a:lnTo>
                    <a:lnTo>
                      <a:pt x="2293" y="400"/>
                    </a:lnTo>
                    <a:lnTo>
                      <a:pt x="2293" y="400"/>
                    </a:lnTo>
                    <a:lnTo>
                      <a:pt x="2288" y="397"/>
                    </a:lnTo>
                    <a:lnTo>
                      <a:pt x="2283" y="392"/>
                    </a:lnTo>
                    <a:lnTo>
                      <a:pt x="2278" y="390"/>
                    </a:lnTo>
                    <a:lnTo>
                      <a:pt x="2272" y="387"/>
                    </a:lnTo>
                    <a:lnTo>
                      <a:pt x="2260" y="384"/>
                    </a:lnTo>
                    <a:lnTo>
                      <a:pt x="2253" y="383"/>
                    </a:lnTo>
                    <a:lnTo>
                      <a:pt x="2247" y="383"/>
                    </a:lnTo>
                    <a:lnTo>
                      <a:pt x="2240" y="384"/>
                    </a:lnTo>
                    <a:lnTo>
                      <a:pt x="2235" y="385"/>
                    </a:lnTo>
                    <a:lnTo>
                      <a:pt x="2230" y="388"/>
                    </a:lnTo>
                    <a:lnTo>
                      <a:pt x="2224" y="391"/>
                    </a:lnTo>
                    <a:lnTo>
                      <a:pt x="2220" y="395"/>
                    </a:lnTo>
                    <a:lnTo>
                      <a:pt x="2216" y="399"/>
                    </a:lnTo>
                    <a:lnTo>
                      <a:pt x="2214" y="405"/>
                    </a:lnTo>
                    <a:lnTo>
                      <a:pt x="2212" y="412"/>
                    </a:lnTo>
                    <a:lnTo>
                      <a:pt x="2212" y="412"/>
                    </a:lnTo>
                    <a:lnTo>
                      <a:pt x="2211" y="420"/>
                    </a:lnTo>
                    <a:lnTo>
                      <a:pt x="2209" y="428"/>
                    </a:lnTo>
                    <a:lnTo>
                      <a:pt x="2208" y="445"/>
                    </a:lnTo>
                    <a:lnTo>
                      <a:pt x="2207" y="461"/>
                    </a:lnTo>
                    <a:lnTo>
                      <a:pt x="2206" y="468"/>
                    </a:lnTo>
                    <a:lnTo>
                      <a:pt x="2203" y="475"/>
                    </a:lnTo>
                    <a:lnTo>
                      <a:pt x="2203" y="475"/>
                    </a:lnTo>
                    <a:lnTo>
                      <a:pt x="2196" y="489"/>
                    </a:lnTo>
                    <a:lnTo>
                      <a:pt x="2194" y="496"/>
                    </a:lnTo>
                    <a:lnTo>
                      <a:pt x="2192" y="501"/>
                    </a:lnTo>
                    <a:lnTo>
                      <a:pt x="2192" y="501"/>
                    </a:lnTo>
                    <a:lnTo>
                      <a:pt x="2191" y="512"/>
                    </a:lnTo>
                    <a:lnTo>
                      <a:pt x="2189" y="521"/>
                    </a:lnTo>
                    <a:lnTo>
                      <a:pt x="2182" y="538"/>
                    </a:lnTo>
                    <a:lnTo>
                      <a:pt x="2179" y="546"/>
                    </a:lnTo>
                    <a:lnTo>
                      <a:pt x="2177" y="555"/>
                    </a:lnTo>
                    <a:lnTo>
                      <a:pt x="2177" y="563"/>
                    </a:lnTo>
                    <a:lnTo>
                      <a:pt x="2178" y="566"/>
                    </a:lnTo>
                    <a:lnTo>
                      <a:pt x="2179" y="571"/>
                    </a:lnTo>
                    <a:lnTo>
                      <a:pt x="2179" y="571"/>
                    </a:lnTo>
                    <a:lnTo>
                      <a:pt x="2191" y="600"/>
                    </a:lnTo>
                    <a:lnTo>
                      <a:pt x="2197" y="616"/>
                    </a:lnTo>
                    <a:lnTo>
                      <a:pt x="2200" y="632"/>
                    </a:lnTo>
                    <a:lnTo>
                      <a:pt x="2200" y="640"/>
                    </a:lnTo>
                    <a:lnTo>
                      <a:pt x="2200" y="648"/>
                    </a:lnTo>
                    <a:lnTo>
                      <a:pt x="2200" y="656"/>
                    </a:lnTo>
                    <a:lnTo>
                      <a:pt x="2198" y="664"/>
                    </a:lnTo>
                    <a:lnTo>
                      <a:pt x="2196" y="671"/>
                    </a:lnTo>
                    <a:lnTo>
                      <a:pt x="2191" y="679"/>
                    </a:lnTo>
                    <a:lnTo>
                      <a:pt x="2186" y="686"/>
                    </a:lnTo>
                    <a:lnTo>
                      <a:pt x="2180" y="693"/>
                    </a:lnTo>
                    <a:lnTo>
                      <a:pt x="2180" y="693"/>
                    </a:lnTo>
                    <a:lnTo>
                      <a:pt x="2175" y="697"/>
                    </a:lnTo>
                    <a:lnTo>
                      <a:pt x="2173" y="703"/>
                    </a:lnTo>
                    <a:lnTo>
                      <a:pt x="2171" y="707"/>
                    </a:lnTo>
                    <a:lnTo>
                      <a:pt x="2169" y="714"/>
                    </a:lnTo>
                    <a:lnTo>
                      <a:pt x="2169" y="727"/>
                    </a:lnTo>
                    <a:lnTo>
                      <a:pt x="2169" y="740"/>
                    </a:lnTo>
                    <a:lnTo>
                      <a:pt x="2171" y="770"/>
                    </a:lnTo>
                    <a:lnTo>
                      <a:pt x="2170" y="785"/>
                    </a:lnTo>
                    <a:lnTo>
                      <a:pt x="2169" y="791"/>
                    </a:lnTo>
                    <a:lnTo>
                      <a:pt x="2167" y="798"/>
                    </a:lnTo>
                    <a:lnTo>
                      <a:pt x="2167" y="798"/>
                    </a:lnTo>
                    <a:lnTo>
                      <a:pt x="2164" y="804"/>
                    </a:lnTo>
                    <a:lnTo>
                      <a:pt x="2159" y="807"/>
                    </a:lnTo>
                    <a:lnTo>
                      <a:pt x="2155" y="810"/>
                    </a:lnTo>
                    <a:lnTo>
                      <a:pt x="2148" y="811"/>
                    </a:lnTo>
                    <a:lnTo>
                      <a:pt x="2141" y="810"/>
                    </a:lnTo>
                    <a:lnTo>
                      <a:pt x="2134" y="809"/>
                    </a:lnTo>
                    <a:lnTo>
                      <a:pt x="2129" y="805"/>
                    </a:lnTo>
                    <a:lnTo>
                      <a:pt x="2123" y="802"/>
                    </a:lnTo>
                    <a:lnTo>
                      <a:pt x="2123" y="802"/>
                    </a:lnTo>
                    <a:lnTo>
                      <a:pt x="2118" y="798"/>
                    </a:lnTo>
                    <a:lnTo>
                      <a:pt x="2115" y="793"/>
                    </a:lnTo>
                    <a:lnTo>
                      <a:pt x="2108" y="780"/>
                    </a:lnTo>
                    <a:lnTo>
                      <a:pt x="2108" y="780"/>
                    </a:lnTo>
                    <a:lnTo>
                      <a:pt x="2097" y="761"/>
                    </a:lnTo>
                    <a:lnTo>
                      <a:pt x="2091" y="749"/>
                    </a:lnTo>
                    <a:lnTo>
                      <a:pt x="2086" y="739"/>
                    </a:lnTo>
                    <a:lnTo>
                      <a:pt x="2081" y="728"/>
                    </a:lnTo>
                    <a:lnTo>
                      <a:pt x="2079" y="716"/>
                    </a:lnTo>
                    <a:lnTo>
                      <a:pt x="2078" y="711"/>
                    </a:lnTo>
                    <a:lnTo>
                      <a:pt x="2079" y="705"/>
                    </a:lnTo>
                    <a:lnTo>
                      <a:pt x="2080" y="699"/>
                    </a:lnTo>
                    <a:lnTo>
                      <a:pt x="2082" y="694"/>
                    </a:lnTo>
                    <a:lnTo>
                      <a:pt x="2082" y="694"/>
                    </a:lnTo>
                    <a:lnTo>
                      <a:pt x="2065" y="694"/>
                    </a:lnTo>
                    <a:lnTo>
                      <a:pt x="2049" y="696"/>
                    </a:lnTo>
                    <a:lnTo>
                      <a:pt x="2041" y="696"/>
                    </a:lnTo>
                    <a:lnTo>
                      <a:pt x="2033" y="695"/>
                    </a:lnTo>
                    <a:lnTo>
                      <a:pt x="2026" y="693"/>
                    </a:lnTo>
                    <a:lnTo>
                      <a:pt x="2022" y="689"/>
                    </a:lnTo>
                    <a:lnTo>
                      <a:pt x="2022" y="689"/>
                    </a:lnTo>
                    <a:lnTo>
                      <a:pt x="2016" y="686"/>
                    </a:lnTo>
                    <a:lnTo>
                      <a:pt x="2012" y="683"/>
                    </a:lnTo>
                    <a:lnTo>
                      <a:pt x="2001" y="680"/>
                    </a:lnTo>
                    <a:lnTo>
                      <a:pt x="1990" y="678"/>
                    </a:lnTo>
                    <a:lnTo>
                      <a:pt x="1980" y="677"/>
                    </a:lnTo>
                    <a:lnTo>
                      <a:pt x="1971" y="675"/>
                    </a:lnTo>
                    <a:lnTo>
                      <a:pt x="1962" y="674"/>
                    </a:lnTo>
                    <a:lnTo>
                      <a:pt x="1959" y="673"/>
                    </a:lnTo>
                    <a:lnTo>
                      <a:pt x="1956" y="671"/>
                    </a:lnTo>
                    <a:lnTo>
                      <a:pt x="1954" y="669"/>
                    </a:lnTo>
                    <a:lnTo>
                      <a:pt x="1952" y="665"/>
                    </a:lnTo>
                    <a:lnTo>
                      <a:pt x="1952" y="665"/>
                    </a:lnTo>
                    <a:lnTo>
                      <a:pt x="1950" y="658"/>
                    </a:lnTo>
                    <a:lnTo>
                      <a:pt x="1947" y="653"/>
                    </a:lnTo>
                    <a:lnTo>
                      <a:pt x="1940" y="640"/>
                    </a:lnTo>
                    <a:lnTo>
                      <a:pt x="1930" y="630"/>
                    </a:lnTo>
                    <a:lnTo>
                      <a:pt x="1919" y="622"/>
                    </a:lnTo>
                    <a:lnTo>
                      <a:pt x="1908" y="614"/>
                    </a:lnTo>
                    <a:lnTo>
                      <a:pt x="1896" y="606"/>
                    </a:lnTo>
                    <a:lnTo>
                      <a:pt x="1871" y="595"/>
                    </a:lnTo>
                    <a:lnTo>
                      <a:pt x="1871" y="595"/>
                    </a:lnTo>
                    <a:lnTo>
                      <a:pt x="1864" y="592"/>
                    </a:lnTo>
                    <a:lnTo>
                      <a:pt x="1856" y="591"/>
                    </a:lnTo>
                    <a:lnTo>
                      <a:pt x="1840" y="590"/>
                    </a:lnTo>
                    <a:lnTo>
                      <a:pt x="1832" y="589"/>
                    </a:lnTo>
                    <a:lnTo>
                      <a:pt x="1825" y="587"/>
                    </a:lnTo>
                    <a:lnTo>
                      <a:pt x="1819" y="583"/>
                    </a:lnTo>
                    <a:lnTo>
                      <a:pt x="1817" y="580"/>
                    </a:lnTo>
                    <a:lnTo>
                      <a:pt x="1815" y="577"/>
                    </a:lnTo>
                    <a:lnTo>
                      <a:pt x="1815" y="577"/>
                    </a:lnTo>
                    <a:lnTo>
                      <a:pt x="1814" y="573"/>
                    </a:lnTo>
                    <a:lnTo>
                      <a:pt x="1815" y="570"/>
                    </a:lnTo>
                    <a:lnTo>
                      <a:pt x="1822" y="564"/>
                    </a:lnTo>
                    <a:lnTo>
                      <a:pt x="1825" y="561"/>
                    </a:lnTo>
                    <a:lnTo>
                      <a:pt x="1827" y="557"/>
                    </a:lnTo>
                    <a:lnTo>
                      <a:pt x="1828" y="553"/>
                    </a:lnTo>
                    <a:lnTo>
                      <a:pt x="1827" y="547"/>
                    </a:lnTo>
                    <a:lnTo>
                      <a:pt x="1827" y="547"/>
                    </a:lnTo>
                    <a:lnTo>
                      <a:pt x="1824" y="541"/>
                    </a:lnTo>
                    <a:lnTo>
                      <a:pt x="1819" y="538"/>
                    </a:lnTo>
                    <a:lnTo>
                      <a:pt x="1815" y="536"/>
                    </a:lnTo>
                    <a:lnTo>
                      <a:pt x="1810" y="534"/>
                    </a:lnTo>
                    <a:lnTo>
                      <a:pt x="1805" y="533"/>
                    </a:lnTo>
                    <a:lnTo>
                      <a:pt x="1800" y="534"/>
                    </a:lnTo>
                    <a:lnTo>
                      <a:pt x="1789" y="537"/>
                    </a:lnTo>
                    <a:lnTo>
                      <a:pt x="1789" y="537"/>
                    </a:lnTo>
                    <a:lnTo>
                      <a:pt x="1788" y="531"/>
                    </a:lnTo>
                    <a:lnTo>
                      <a:pt x="1786" y="526"/>
                    </a:lnTo>
                    <a:lnTo>
                      <a:pt x="1783" y="522"/>
                    </a:lnTo>
                    <a:lnTo>
                      <a:pt x="1780" y="519"/>
                    </a:lnTo>
                    <a:lnTo>
                      <a:pt x="1773" y="511"/>
                    </a:lnTo>
                    <a:lnTo>
                      <a:pt x="1770" y="506"/>
                    </a:lnTo>
                    <a:lnTo>
                      <a:pt x="1769" y="501"/>
                    </a:lnTo>
                    <a:lnTo>
                      <a:pt x="1769" y="501"/>
                    </a:lnTo>
                    <a:lnTo>
                      <a:pt x="1772" y="492"/>
                    </a:lnTo>
                    <a:lnTo>
                      <a:pt x="1775" y="484"/>
                    </a:lnTo>
                    <a:lnTo>
                      <a:pt x="1780" y="478"/>
                    </a:lnTo>
                    <a:lnTo>
                      <a:pt x="1785" y="471"/>
                    </a:lnTo>
                    <a:lnTo>
                      <a:pt x="1798" y="459"/>
                    </a:lnTo>
                    <a:lnTo>
                      <a:pt x="1809" y="448"/>
                    </a:lnTo>
                    <a:lnTo>
                      <a:pt x="1809" y="448"/>
                    </a:lnTo>
                    <a:lnTo>
                      <a:pt x="1811" y="445"/>
                    </a:lnTo>
                    <a:lnTo>
                      <a:pt x="1813" y="441"/>
                    </a:lnTo>
                    <a:lnTo>
                      <a:pt x="1814" y="432"/>
                    </a:lnTo>
                    <a:lnTo>
                      <a:pt x="1814" y="423"/>
                    </a:lnTo>
                    <a:lnTo>
                      <a:pt x="1814" y="413"/>
                    </a:lnTo>
                    <a:lnTo>
                      <a:pt x="1813" y="403"/>
                    </a:lnTo>
                    <a:lnTo>
                      <a:pt x="1814" y="392"/>
                    </a:lnTo>
                    <a:lnTo>
                      <a:pt x="1815" y="389"/>
                    </a:lnTo>
                    <a:lnTo>
                      <a:pt x="1817" y="384"/>
                    </a:lnTo>
                    <a:lnTo>
                      <a:pt x="1821" y="381"/>
                    </a:lnTo>
                    <a:lnTo>
                      <a:pt x="1824" y="379"/>
                    </a:lnTo>
                    <a:lnTo>
                      <a:pt x="1824" y="379"/>
                    </a:lnTo>
                    <a:lnTo>
                      <a:pt x="1830" y="375"/>
                    </a:lnTo>
                    <a:lnTo>
                      <a:pt x="1835" y="373"/>
                    </a:lnTo>
                    <a:lnTo>
                      <a:pt x="1848" y="371"/>
                    </a:lnTo>
                    <a:lnTo>
                      <a:pt x="1860" y="370"/>
                    </a:lnTo>
                    <a:lnTo>
                      <a:pt x="1874" y="370"/>
                    </a:lnTo>
                    <a:lnTo>
                      <a:pt x="1886" y="370"/>
                    </a:lnTo>
                    <a:lnTo>
                      <a:pt x="1900" y="370"/>
                    </a:lnTo>
                    <a:lnTo>
                      <a:pt x="1913" y="368"/>
                    </a:lnTo>
                    <a:lnTo>
                      <a:pt x="1925" y="365"/>
                    </a:lnTo>
                    <a:lnTo>
                      <a:pt x="1925" y="365"/>
                    </a:lnTo>
                    <a:lnTo>
                      <a:pt x="1921" y="362"/>
                    </a:lnTo>
                    <a:lnTo>
                      <a:pt x="1917" y="356"/>
                    </a:lnTo>
                    <a:lnTo>
                      <a:pt x="1915" y="350"/>
                    </a:lnTo>
                    <a:lnTo>
                      <a:pt x="1914" y="345"/>
                    </a:lnTo>
                    <a:lnTo>
                      <a:pt x="1914" y="338"/>
                    </a:lnTo>
                    <a:lnTo>
                      <a:pt x="1915" y="332"/>
                    </a:lnTo>
                    <a:lnTo>
                      <a:pt x="1916" y="326"/>
                    </a:lnTo>
                    <a:lnTo>
                      <a:pt x="1918" y="322"/>
                    </a:lnTo>
                    <a:lnTo>
                      <a:pt x="1918" y="322"/>
                    </a:lnTo>
                    <a:lnTo>
                      <a:pt x="1929" y="309"/>
                    </a:lnTo>
                    <a:lnTo>
                      <a:pt x="1939" y="298"/>
                    </a:lnTo>
                    <a:lnTo>
                      <a:pt x="1948" y="285"/>
                    </a:lnTo>
                    <a:lnTo>
                      <a:pt x="1957" y="273"/>
                    </a:lnTo>
                    <a:lnTo>
                      <a:pt x="1957" y="273"/>
                    </a:lnTo>
                    <a:lnTo>
                      <a:pt x="1959" y="266"/>
                    </a:lnTo>
                    <a:lnTo>
                      <a:pt x="1962" y="258"/>
                    </a:lnTo>
                    <a:lnTo>
                      <a:pt x="1963" y="242"/>
                    </a:lnTo>
                    <a:lnTo>
                      <a:pt x="1964" y="234"/>
                    </a:lnTo>
                    <a:lnTo>
                      <a:pt x="1966" y="227"/>
                    </a:lnTo>
                    <a:lnTo>
                      <a:pt x="1970" y="222"/>
                    </a:lnTo>
                    <a:lnTo>
                      <a:pt x="1972" y="219"/>
                    </a:lnTo>
                    <a:lnTo>
                      <a:pt x="1975" y="217"/>
                    </a:lnTo>
                    <a:lnTo>
                      <a:pt x="1975" y="217"/>
                    </a:lnTo>
                    <a:lnTo>
                      <a:pt x="1982" y="215"/>
                    </a:lnTo>
                    <a:lnTo>
                      <a:pt x="1990" y="214"/>
                    </a:lnTo>
                    <a:lnTo>
                      <a:pt x="1997" y="214"/>
                    </a:lnTo>
                    <a:lnTo>
                      <a:pt x="2004" y="214"/>
                    </a:lnTo>
                    <a:lnTo>
                      <a:pt x="2018" y="216"/>
                    </a:lnTo>
                    <a:lnTo>
                      <a:pt x="2033" y="219"/>
                    </a:lnTo>
                    <a:lnTo>
                      <a:pt x="2048" y="222"/>
                    </a:lnTo>
                    <a:lnTo>
                      <a:pt x="2063" y="223"/>
                    </a:lnTo>
                    <a:lnTo>
                      <a:pt x="2070" y="223"/>
                    </a:lnTo>
                    <a:lnTo>
                      <a:pt x="2076" y="222"/>
                    </a:lnTo>
                    <a:lnTo>
                      <a:pt x="2083" y="219"/>
                    </a:lnTo>
                    <a:lnTo>
                      <a:pt x="2089" y="215"/>
                    </a:lnTo>
                    <a:lnTo>
                      <a:pt x="2089" y="215"/>
                    </a:lnTo>
                    <a:lnTo>
                      <a:pt x="2100" y="206"/>
                    </a:lnTo>
                    <a:lnTo>
                      <a:pt x="2107" y="200"/>
                    </a:lnTo>
                    <a:lnTo>
                      <a:pt x="2112" y="193"/>
                    </a:lnTo>
                    <a:lnTo>
                      <a:pt x="2116" y="186"/>
                    </a:lnTo>
                    <a:lnTo>
                      <a:pt x="2120" y="180"/>
                    </a:lnTo>
                    <a:lnTo>
                      <a:pt x="2120" y="173"/>
                    </a:lnTo>
                    <a:lnTo>
                      <a:pt x="2118" y="169"/>
                    </a:lnTo>
                    <a:lnTo>
                      <a:pt x="2117" y="166"/>
                    </a:lnTo>
                    <a:lnTo>
                      <a:pt x="2117" y="166"/>
                    </a:lnTo>
                    <a:lnTo>
                      <a:pt x="2115" y="163"/>
                    </a:lnTo>
                    <a:lnTo>
                      <a:pt x="2112" y="158"/>
                    </a:lnTo>
                    <a:lnTo>
                      <a:pt x="2104" y="152"/>
                    </a:lnTo>
                    <a:lnTo>
                      <a:pt x="2086" y="142"/>
                    </a:lnTo>
                    <a:lnTo>
                      <a:pt x="2079" y="136"/>
                    </a:lnTo>
                    <a:lnTo>
                      <a:pt x="2075" y="133"/>
                    </a:lnTo>
                    <a:lnTo>
                      <a:pt x="2074" y="130"/>
                    </a:lnTo>
                    <a:lnTo>
                      <a:pt x="2073" y="125"/>
                    </a:lnTo>
                    <a:lnTo>
                      <a:pt x="2073" y="120"/>
                    </a:lnTo>
                    <a:lnTo>
                      <a:pt x="2074" y="115"/>
                    </a:lnTo>
                    <a:lnTo>
                      <a:pt x="2078" y="108"/>
                    </a:lnTo>
                    <a:lnTo>
                      <a:pt x="2078" y="108"/>
                    </a:lnTo>
                    <a:lnTo>
                      <a:pt x="2067" y="105"/>
                    </a:lnTo>
                    <a:lnTo>
                      <a:pt x="2057" y="100"/>
                    </a:lnTo>
                    <a:lnTo>
                      <a:pt x="2047" y="98"/>
                    </a:lnTo>
                    <a:lnTo>
                      <a:pt x="2037" y="98"/>
                    </a:lnTo>
                    <a:lnTo>
                      <a:pt x="2026" y="99"/>
                    </a:lnTo>
                    <a:lnTo>
                      <a:pt x="2022" y="101"/>
                    </a:lnTo>
                    <a:lnTo>
                      <a:pt x="2017" y="103"/>
                    </a:lnTo>
                    <a:lnTo>
                      <a:pt x="2013" y="107"/>
                    </a:lnTo>
                    <a:lnTo>
                      <a:pt x="2008" y="111"/>
                    </a:lnTo>
                    <a:lnTo>
                      <a:pt x="2005" y="116"/>
                    </a:lnTo>
                    <a:lnTo>
                      <a:pt x="2001" y="123"/>
                    </a:lnTo>
                    <a:lnTo>
                      <a:pt x="2001" y="123"/>
                    </a:lnTo>
                    <a:lnTo>
                      <a:pt x="1999" y="123"/>
                    </a:lnTo>
                    <a:lnTo>
                      <a:pt x="1993" y="124"/>
                    </a:lnTo>
                    <a:lnTo>
                      <a:pt x="1989" y="126"/>
                    </a:lnTo>
                    <a:lnTo>
                      <a:pt x="1987" y="127"/>
                    </a:lnTo>
                    <a:lnTo>
                      <a:pt x="1985" y="128"/>
                    </a:lnTo>
                    <a:lnTo>
                      <a:pt x="1985" y="128"/>
                    </a:lnTo>
                    <a:lnTo>
                      <a:pt x="1985" y="132"/>
                    </a:lnTo>
                    <a:lnTo>
                      <a:pt x="1985" y="135"/>
                    </a:lnTo>
                    <a:lnTo>
                      <a:pt x="1987" y="141"/>
                    </a:lnTo>
                    <a:lnTo>
                      <a:pt x="1990" y="147"/>
                    </a:lnTo>
                    <a:lnTo>
                      <a:pt x="1995" y="151"/>
                    </a:lnTo>
                    <a:lnTo>
                      <a:pt x="1998" y="157"/>
                    </a:lnTo>
                    <a:lnTo>
                      <a:pt x="2000" y="161"/>
                    </a:lnTo>
                    <a:lnTo>
                      <a:pt x="2000" y="164"/>
                    </a:lnTo>
                    <a:lnTo>
                      <a:pt x="2000" y="167"/>
                    </a:lnTo>
                    <a:lnTo>
                      <a:pt x="1999" y="169"/>
                    </a:lnTo>
                    <a:lnTo>
                      <a:pt x="1997" y="173"/>
                    </a:lnTo>
                    <a:lnTo>
                      <a:pt x="1997" y="173"/>
                    </a:lnTo>
                    <a:lnTo>
                      <a:pt x="1992" y="177"/>
                    </a:lnTo>
                    <a:lnTo>
                      <a:pt x="1985" y="182"/>
                    </a:lnTo>
                    <a:lnTo>
                      <a:pt x="1979" y="184"/>
                    </a:lnTo>
                    <a:lnTo>
                      <a:pt x="1971" y="185"/>
                    </a:lnTo>
                    <a:lnTo>
                      <a:pt x="1964" y="185"/>
                    </a:lnTo>
                    <a:lnTo>
                      <a:pt x="1956" y="184"/>
                    </a:lnTo>
                    <a:lnTo>
                      <a:pt x="1948" y="182"/>
                    </a:lnTo>
                    <a:lnTo>
                      <a:pt x="1941" y="178"/>
                    </a:lnTo>
                    <a:lnTo>
                      <a:pt x="1941" y="178"/>
                    </a:lnTo>
                    <a:lnTo>
                      <a:pt x="1938" y="175"/>
                    </a:lnTo>
                    <a:lnTo>
                      <a:pt x="1935" y="172"/>
                    </a:lnTo>
                    <a:lnTo>
                      <a:pt x="1935" y="167"/>
                    </a:lnTo>
                    <a:lnTo>
                      <a:pt x="1935" y="166"/>
                    </a:lnTo>
                    <a:lnTo>
                      <a:pt x="1935" y="166"/>
                    </a:lnTo>
                    <a:lnTo>
                      <a:pt x="1944" y="163"/>
                    </a:lnTo>
                    <a:lnTo>
                      <a:pt x="1952" y="158"/>
                    </a:lnTo>
                    <a:lnTo>
                      <a:pt x="1958" y="152"/>
                    </a:lnTo>
                    <a:lnTo>
                      <a:pt x="1962" y="145"/>
                    </a:lnTo>
                    <a:lnTo>
                      <a:pt x="1964" y="138"/>
                    </a:lnTo>
                    <a:lnTo>
                      <a:pt x="1965" y="130"/>
                    </a:lnTo>
                    <a:lnTo>
                      <a:pt x="1965" y="122"/>
                    </a:lnTo>
                    <a:lnTo>
                      <a:pt x="1965" y="114"/>
                    </a:lnTo>
                    <a:lnTo>
                      <a:pt x="1965" y="114"/>
                    </a:lnTo>
                    <a:lnTo>
                      <a:pt x="1951" y="115"/>
                    </a:lnTo>
                    <a:lnTo>
                      <a:pt x="1939" y="114"/>
                    </a:lnTo>
                    <a:lnTo>
                      <a:pt x="1933" y="111"/>
                    </a:lnTo>
                    <a:lnTo>
                      <a:pt x="1927" y="109"/>
                    </a:lnTo>
                    <a:lnTo>
                      <a:pt x="1922" y="107"/>
                    </a:lnTo>
                    <a:lnTo>
                      <a:pt x="1916" y="102"/>
                    </a:lnTo>
                    <a:lnTo>
                      <a:pt x="1916" y="102"/>
                    </a:lnTo>
                    <a:lnTo>
                      <a:pt x="1916" y="101"/>
                    </a:lnTo>
                    <a:lnTo>
                      <a:pt x="1916" y="98"/>
                    </a:lnTo>
                    <a:lnTo>
                      <a:pt x="1916" y="95"/>
                    </a:lnTo>
                    <a:lnTo>
                      <a:pt x="1915" y="94"/>
                    </a:lnTo>
                    <a:lnTo>
                      <a:pt x="1915" y="94"/>
                    </a:lnTo>
                    <a:lnTo>
                      <a:pt x="1910" y="93"/>
                    </a:lnTo>
                    <a:lnTo>
                      <a:pt x="1907" y="92"/>
                    </a:lnTo>
                    <a:lnTo>
                      <a:pt x="1902" y="93"/>
                    </a:lnTo>
                    <a:lnTo>
                      <a:pt x="1899" y="94"/>
                    </a:lnTo>
                    <a:lnTo>
                      <a:pt x="1896" y="97"/>
                    </a:lnTo>
                    <a:lnTo>
                      <a:pt x="1891" y="99"/>
                    </a:lnTo>
                    <a:lnTo>
                      <a:pt x="1885" y="107"/>
                    </a:lnTo>
                    <a:lnTo>
                      <a:pt x="1885" y="107"/>
                    </a:lnTo>
                    <a:lnTo>
                      <a:pt x="1882" y="109"/>
                    </a:lnTo>
                    <a:lnTo>
                      <a:pt x="1877" y="109"/>
                    </a:lnTo>
                    <a:lnTo>
                      <a:pt x="1872" y="109"/>
                    </a:lnTo>
                    <a:lnTo>
                      <a:pt x="1867" y="107"/>
                    </a:lnTo>
                    <a:lnTo>
                      <a:pt x="1867" y="107"/>
                    </a:lnTo>
                    <a:lnTo>
                      <a:pt x="1863" y="103"/>
                    </a:lnTo>
                    <a:lnTo>
                      <a:pt x="1859" y="99"/>
                    </a:lnTo>
                    <a:lnTo>
                      <a:pt x="1858" y="93"/>
                    </a:lnTo>
                    <a:lnTo>
                      <a:pt x="1857" y="87"/>
                    </a:lnTo>
                    <a:lnTo>
                      <a:pt x="1857" y="75"/>
                    </a:lnTo>
                    <a:lnTo>
                      <a:pt x="1856" y="64"/>
                    </a:lnTo>
                    <a:lnTo>
                      <a:pt x="1856" y="64"/>
                    </a:lnTo>
                    <a:lnTo>
                      <a:pt x="1855" y="60"/>
                    </a:lnTo>
                    <a:lnTo>
                      <a:pt x="1852" y="58"/>
                    </a:lnTo>
                    <a:lnTo>
                      <a:pt x="1849" y="56"/>
                    </a:lnTo>
                    <a:lnTo>
                      <a:pt x="1848" y="52"/>
                    </a:lnTo>
                    <a:lnTo>
                      <a:pt x="1848" y="52"/>
                    </a:lnTo>
                    <a:lnTo>
                      <a:pt x="1847" y="44"/>
                    </a:lnTo>
                    <a:lnTo>
                      <a:pt x="1847" y="35"/>
                    </a:lnTo>
                    <a:lnTo>
                      <a:pt x="1847" y="17"/>
                    </a:lnTo>
                    <a:lnTo>
                      <a:pt x="1847" y="17"/>
                    </a:lnTo>
                    <a:lnTo>
                      <a:pt x="1842" y="18"/>
                    </a:lnTo>
                    <a:lnTo>
                      <a:pt x="1839" y="20"/>
                    </a:lnTo>
                    <a:lnTo>
                      <a:pt x="1831" y="26"/>
                    </a:lnTo>
                    <a:lnTo>
                      <a:pt x="1824" y="32"/>
                    </a:lnTo>
                    <a:lnTo>
                      <a:pt x="1817" y="37"/>
                    </a:lnTo>
                    <a:lnTo>
                      <a:pt x="1817" y="37"/>
                    </a:lnTo>
                    <a:lnTo>
                      <a:pt x="1818" y="28"/>
                    </a:lnTo>
                    <a:lnTo>
                      <a:pt x="1818" y="19"/>
                    </a:lnTo>
                    <a:lnTo>
                      <a:pt x="1818" y="15"/>
                    </a:lnTo>
                    <a:lnTo>
                      <a:pt x="1817" y="10"/>
                    </a:lnTo>
                    <a:lnTo>
                      <a:pt x="1815" y="7"/>
                    </a:lnTo>
                    <a:lnTo>
                      <a:pt x="1811" y="4"/>
                    </a:lnTo>
                    <a:lnTo>
                      <a:pt x="1811" y="4"/>
                    </a:lnTo>
                    <a:lnTo>
                      <a:pt x="1808" y="2"/>
                    </a:lnTo>
                    <a:lnTo>
                      <a:pt x="1805" y="3"/>
                    </a:lnTo>
                    <a:lnTo>
                      <a:pt x="1800" y="4"/>
                    </a:lnTo>
                    <a:lnTo>
                      <a:pt x="1797" y="8"/>
                    </a:lnTo>
                    <a:lnTo>
                      <a:pt x="1793" y="10"/>
                    </a:lnTo>
                    <a:lnTo>
                      <a:pt x="1789" y="12"/>
                    </a:lnTo>
                    <a:lnTo>
                      <a:pt x="1784" y="14"/>
                    </a:lnTo>
                    <a:lnTo>
                      <a:pt x="1778" y="12"/>
                    </a:lnTo>
                    <a:lnTo>
                      <a:pt x="1778" y="12"/>
                    </a:lnTo>
                    <a:lnTo>
                      <a:pt x="1774" y="11"/>
                    </a:lnTo>
                    <a:lnTo>
                      <a:pt x="1768" y="11"/>
                    </a:lnTo>
                    <a:lnTo>
                      <a:pt x="1764" y="11"/>
                    </a:lnTo>
                    <a:lnTo>
                      <a:pt x="1760" y="14"/>
                    </a:lnTo>
                    <a:lnTo>
                      <a:pt x="1760" y="14"/>
                    </a:lnTo>
                    <a:lnTo>
                      <a:pt x="1750" y="26"/>
                    </a:lnTo>
                    <a:lnTo>
                      <a:pt x="1741" y="40"/>
                    </a:lnTo>
                    <a:lnTo>
                      <a:pt x="1738" y="45"/>
                    </a:lnTo>
                    <a:lnTo>
                      <a:pt x="1735" y="52"/>
                    </a:lnTo>
                    <a:lnTo>
                      <a:pt x="1734" y="60"/>
                    </a:lnTo>
                    <a:lnTo>
                      <a:pt x="1735" y="68"/>
                    </a:lnTo>
                    <a:lnTo>
                      <a:pt x="1735" y="68"/>
                    </a:lnTo>
                    <a:lnTo>
                      <a:pt x="1736" y="69"/>
                    </a:lnTo>
                    <a:lnTo>
                      <a:pt x="1739" y="70"/>
                    </a:lnTo>
                    <a:lnTo>
                      <a:pt x="1742" y="72"/>
                    </a:lnTo>
                    <a:lnTo>
                      <a:pt x="1743" y="74"/>
                    </a:lnTo>
                    <a:lnTo>
                      <a:pt x="1743" y="74"/>
                    </a:lnTo>
                    <a:lnTo>
                      <a:pt x="1744" y="77"/>
                    </a:lnTo>
                    <a:lnTo>
                      <a:pt x="1744" y="81"/>
                    </a:lnTo>
                    <a:lnTo>
                      <a:pt x="1744" y="85"/>
                    </a:lnTo>
                    <a:lnTo>
                      <a:pt x="1745" y="86"/>
                    </a:lnTo>
                    <a:lnTo>
                      <a:pt x="1745" y="86"/>
                    </a:lnTo>
                    <a:lnTo>
                      <a:pt x="1751" y="90"/>
                    </a:lnTo>
                    <a:lnTo>
                      <a:pt x="1758" y="91"/>
                    </a:lnTo>
                    <a:lnTo>
                      <a:pt x="1773" y="91"/>
                    </a:lnTo>
                    <a:lnTo>
                      <a:pt x="1780" y="92"/>
                    </a:lnTo>
                    <a:lnTo>
                      <a:pt x="1785" y="93"/>
                    </a:lnTo>
                    <a:lnTo>
                      <a:pt x="1791" y="95"/>
                    </a:lnTo>
                    <a:lnTo>
                      <a:pt x="1796" y="100"/>
                    </a:lnTo>
                    <a:lnTo>
                      <a:pt x="1796" y="100"/>
                    </a:lnTo>
                    <a:lnTo>
                      <a:pt x="1798" y="103"/>
                    </a:lnTo>
                    <a:lnTo>
                      <a:pt x="1799" y="107"/>
                    </a:lnTo>
                    <a:lnTo>
                      <a:pt x="1800" y="115"/>
                    </a:lnTo>
                    <a:lnTo>
                      <a:pt x="1801" y="125"/>
                    </a:lnTo>
                    <a:lnTo>
                      <a:pt x="1803" y="133"/>
                    </a:lnTo>
                    <a:lnTo>
                      <a:pt x="1803" y="133"/>
                    </a:lnTo>
                    <a:lnTo>
                      <a:pt x="1791" y="133"/>
                    </a:lnTo>
                    <a:lnTo>
                      <a:pt x="1781" y="134"/>
                    </a:lnTo>
                    <a:lnTo>
                      <a:pt x="1777" y="136"/>
                    </a:lnTo>
                    <a:lnTo>
                      <a:pt x="1774" y="139"/>
                    </a:lnTo>
                    <a:lnTo>
                      <a:pt x="1768" y="144"/>
                    </a:lnTo>
                    <a:lnTo>
                      <a:pt x="1765" y="152"/>
                    </a:lnTo>
                    <a:lnTo>
                      <a:pt x="1763" y="161"/>
                    </a:lnTo>
                    <a:lnTo>
                      <a:pt x="1761" y="172"/>
                    </a:lnTo>
                    <a:lnTo>
                      <a:pt x="1761" y="184"/>
                    </a:lnTo>
                    <a:lnTo>
                      <a:pt x="1761" y="184"/>
                    </a:lnTo>
                    <a:lnTo>
                      <a:pt x="1760" y="188"/>
                    </a:lnTo>
                    <a:lnTo>
                      <a:pt x="1758" y="190"/>
                    </a:lnTo>
                    <a:lnTo>
                      <a:pt x="1756" y="190"/>
                    </a:lnTo>
                    <a:lnTo>
                      <a:pt x="1751" y="190"/>
                    </a:lnTo>
                    <a:lnTo>
                      <a:pt x="1743" y="189"/>
                    </a:lnTo>
                    <a:lnTo>
                      <a:pt x="1734" y="189"/>
                    </a:lnTo>
                    <a:lnTo>
                      <a:pt x="1734" y="189"/>
                    </a:lnTo>
                    <a:lnTo>
                      <a:pt x="1733" y="178"/>
                    </a:lnTo>
                    <a:lnTo>
                      <a:pt x="1730" y="169"/>
                    </a:lnTo>
                    <a:lnTo>
                      <a:pt x="1724" y="163"/>
                    </a:lnTo>
                    <a:lnTo>
                      <a:pt x="1717" y="157"/>
                    </a:lnTo>
                    <a:lnTo>
                      <a:pt x="1709" y="155"/>
                    </a:lnTo>
                    <a:lnTo>
                      <a:pt x="1700" y="152"/>
                    </a:lnTo>
                    <a:lnTo>
                      <a:pt x="1691" y="152"/>
                    </a:lnTo>
                    <a:lnTo>
                      <a:pt x="1681" y="155"/>
                    </a:lnTo>
                    <a:lnTo>
                      <a:pt x="1681" y="155"/>
                    </a:lnTo>
                    <a:lnTo>
                      <a:pt x="1678" y="156"/>
                    </a:lnTo>
                    <a:lnTo>
                      <a:pt x="1676" y="158"/>
                    </a:lnTo>
                    <a:lnTo>
                      <a:pt x="1676" y="160"/>
                    </a:lnTo>
                    <a:lnTo>
                      <a:pt x="1676" y="164"/>
                    </a:lnTo>
                    <a:lnTo>
                      <a:pt x="1676" y="169"/>
                    </a:lnTo>
                    <a:lnTo>
                      <a:pt x="1676" y="171"/>
                    </a:lnTo>
                    <a:lnTo>
                      <a:pt x="1675" y="172"/>
                    </a:lnTo>
                    <a:lnTo>
                      <a:pt x="1675" y="172"/>
                    </a:lnTo>
                    <a:lnTo>
                      <a:pt x="1653" y="178"/>
                    </a:lnTo>
                    <a:lnTo>
                      <a:pt x="1643" y="181"/>
                    </a:lnTo>
                    <a:lnTo>
                      <a:pt x="1632" y="183"/>
                    </a:lnTo>
                    <a:lnTo>
                      <a:pt x="1620" y="184"/>
                    </a:lnTo>
                    <a:lnTo>
                      <a:pt x="1610" y="184"/>
                    </a:lnTo>
                    <a:lnTo>
                      <a:pt x="1599" y="183"/>
                    </a:lnTo>
                    <a:lnTo>
                      <a:pt x="1589" y="181"/>
                    </a:lnTo>
                    <a:lnTo>
                      <a:pt x="1589" y="181"/>
                    </a:lnTo>
                    <a:lnTo>
                      <a:pt x="1581" y="177"/>
                    </a:lnTo>
                    <a:lnTo>
                      <a:pt x="1574" y="173"/>
                    </a:lnTo>
                    <a:lnTo>
                      <a:pt x="1561" y="161"/>
                    </a:lnTo>
                    <a:lnTo>
                      <a:pt x="1550" y="150"/>
                    </a:lnTo>
                    <a:lnTo>
                      <a:pt x="1544" y="147"/>
                    </a:lnTo>
                    <a:lnTo>
                      <a:pt x="1537" y="143"/>
                    </a:lnTo>
                    <a:lnTo>
                      <a:pt x="1537" y="143"/>
                    </a:lnTo>
                    <a:lnTo>
                      <a:pt x="1528" y="141"/>
                    </a:lnTo>
                    <a:lnTo>
                      <a:pt x="1518" y="141"/>
                    </a:lnTo>
                    <a:lnTo>
                      <a:pt x="1509" y="142"/>
                    </a:lnTo>
                    <a:lnTo>
                      <a:pt x="1499" y="144"/>
                    </a:lnTo>
                    <a:lnTo>
                      <a:pt x="1480" y="151"/>
                    </a:lnTo>
                    <a:lnTo>
                      <a:pt x="1462" y="159"/>
                    </a:lnTo>
                    <a:lnTo>
                      <a:pt x="1462" y="159"/>
                    </a:lnTo>
                    <a:lnTo>
                      <a:pt x="1457" y="161"/>
                    </a:lnTo>
                    <a:lnTo>
                      <a:pt x="1453" y="166"/>
                    </a:lnTo>
                    <a:lnTo>
                      <a:pt x="1450" y="169"/>
                    </a:lnTo>
                    <a:lnTo>
                      <a:pt x="1446" y="175"/>
                    </a:lnTo>
                    <a:lnTo>
                      <a:pt x="1444" y="181"/>
                    </a:lnTo>
                    <a:lnTo>
                      <a:pt x="1443" y="186"/>
                    </a:lnTo>
                    <a:lnTo>
                      <a:pt x="1442" y="199"/>
                    </a:lnTo>
                    <a:lnTo>
                      <a:pt x="1442" y="213"/>
                    </a:lnTo>
                    <a:lnTo>
                      <a:pt x="1442" y="227"/>
                    </a:lnTo>
                    <a:lnTo>
                      <a:pt x="1443" y="241"/>
                    </a:lnTo>
                    <a:lnTo>
                      <a:pt x="1442" y="255"/>
                    </a:lnTo>
                    <a:lnTo>
                      <a:pt x="1442" y="255"/>
                    </a:lnTo>
                    <a:lnTo>
                      <a:pt x="1442" y="256"/>
                    </a:lnTo>
                    <a:lnTo>
                      <a:pt x="1440" y="257"/>
                    </a:lnTo>
                    <a:lnTo>
                      <a:pt x="1433" y="260"/>
                    </a:lnTo>
                    <a:lnTo>
                      <a:pt x="1428" y="260"/>
                    </a:lnTo>
                    <a:lnTo>
                      <a:pt x="1424" y="260"/>
                    </a:lnTo>
                    <a:lnTo>
                      <a:pt x="1420" y="260"/>
                    </a:lnTo>
                    <a:lnTo>
                      <a:pt x="1417" y="258"/>
                    </a:lnTo>
                    <a:lnTo>
                      <a:pt x="1417" y="258"/>
                    </a:lnTo>
                    <a:lnTo>
                      <a:pt x="1412" y="254"/>
                    </a:lnTo>
                    <a:lnTo>
                      <a:pt x="1409" y="248"/>
                    </a:lnTo>
                    <a:lnTo>
                      <a:pt x="1407" y="242"/>
                    </a:lnTo>
                    <a:lnTo>
                      <a:pt x="1405" y="235"/>
                    </a:lnTo>
                    <a:lnTo>
                      <a:pt x="1402" y="223"/>
                    </a:lnTo>
                    <a:lnTo>
                      <a:pt x="1399" y="210"/>
                    </a:lnTo>
                    <a:lnTo>
                      <a:pt x="1399" y="210"/>
                    </a:lnTo>
                    <a:lnTo>
                      <a:pt x="1396" y="200"/>
                    </a:lnTo>
                    <a:lnTo>
                      <a:pt x="1393" y="189"/>
                    </a:lnTo>
                    <a:lnTo>
                      <a:pt x="1389" y="184"/>
                    </a:lnTo>
                    <a:lnTo>
                      <a:pt x="1386" y="181"/>
                    </a:lnTo>
                    <a:lnTo>
                      <a:pt x="1382" y="177"/>
                    </a:lnTo>
                    <a:lnTo>
                      <a:pt x="1377" y="175"/>
                    </a:lnTo>
                    <a:lnTo>
                      <a:pt x="1377" y="175"/>
                    </a:lnTo>
                    <a:lnTo>
                      <a:pt x="1368" y="174"/>
                    </a:lnTo>
                    <a:lnTo>
                      <a:pt x="1359" y="175"/>
                    </a:lnTo>
                    <a:lnTo>
                      <a:pt x="1350" y="177"/>
                    </a:lnTo>
                    <a:lnTo>
                      <a:pt x="1342" y="181"/>
                    </a:lnTo>
                    <a:lnTo>
                      <a:pt x="1342" y="181"/>
                    </a:lnTo>
                    <a:lnTo>
                      <a:pt x="1334" y="184"/>
                    </a:lnTo>
                    <a:lnTo>
                      <a:pt x="1326" y="185"/>
                    </a:lnTo>
                    <a:lnTo>
                      <a:pt x="1317" y="186"/>
                    </a:lnTo>
                    <a:lnTo>
                      <a:pt x="1309" y="186"/>
                    </a:lnTo>
                    <a:lnTo>
                      <a:pt x="1300" y="186"/>
                    </a:lnTo>
                    <a:lnTo>
                      <a:pt x="1292" y="184"/>
                    </a:lnTo>
                    <a:lnTo>
                      <a:pt x="1283" y="182"/>
                    </a:lnTo>
                    <a:lnTo>
                      <a:pt x="1275" y="177"/>
                    </a:lnTo>
                    <a:lnTo>
                      <a:pt x="1275" y="177"/>
                    </a:lnTo>
                    <a:lnTo>
                      <a:pt x="1271" y="175"/>
                    </a:lnTo>
                    <a:lnTo>
                      <a:pt x="1269" y="173"/>
                    </a:lnTo>
                    <a:lnTo>
                      <a:pt x="1267" y="169"/>
                    </a:lnTo>
                    <a:lnTo>
                      <a:pt x="1266" y="167"/>
                    </a:lnTo>
                    <a:lnTo>
                      <a:pt x="1266" y="164"/>
                    </a:lnTo>
                    <a:lnTo>
                      <a:pt x="1267" y="161"/>
                    </a:lnTo>
                    <a:lnTo>
                      <a:pt x="1269" y="156"/>
                    </a:lnTo>
                    <a:lnTo>
                      <a:pt x="1275" y="150"/>
                    </a:lnTo>
                    <a:lnTo>
                      <a:pt x="1280" y="145"/>
                    </a:lnTo>
                    <a:lnTo>
                      <a:pt x="1287" y="142"/>
                    </a:lnTo>
                    <a:lnTo>
                      <a:pt x="1294" y="139"/>
                    </a:lnTo>
                    <a:lnTo>
                      <a:pt x="1294" y="139"/>
                    </a:lnTo>
                    <a:lnTo>
                      <a:pt x="1289" y="133"/>
                    </a:lnTo>
                    <a:lnTo>
                      <a:pt x="1285" y="130"/>
                    </a:lnTo>
                    <a:lnTo>
                      <a:pt x="1280" y="126"/>
                    </a:lnTo>
                    <a:lnTo>
                      <a:pt x="1275" y="125"/>
                    </a:lnTo>
                    <a:lnTo>
                      <a:pt x="1270" y="124"/>
                    </a:lnTo>
                    <a:lnTo>
                      <a:pt x="1264" y="124"/>
                    </a:lnTo>
                    <a:lnTo>
                      <a:pt x="1253" y="125"/>
                    </a:lnTo>
                    <a:lnTo>
                      <a:pt x="1241" y="126"/>
                    </a:lnTo>
                    <a:lnTo>
                      <a:pt x="1229" y="127"/>
                    </a:lnTo>
                    <a:lnTo>
                      <a:pt x="1222" y="127"/>
                    </a:lnTo>
                    <a:lnTo>
                      <a:pt x="1217" y="127"/>
                    </a:lnTo>
                    <a:lnTo>
                      <a:pt x="1211" y="125"/>
                    </a:lnTo>
                    <a:lnTo>
                      <a:pt x="1205" y="123"/>
                    </a:lnTo>
                    <a:lnTo>
                      <a:pt x="1205" y="123"/>
                    </a:lnTo>
                    <a:lnTo>
                      <a:pt x="1203" y="120"/>
                    </a:lnTo>
                    <a:lnTo>
                      <a:pt x="1201" y="118"/>
                    </a:lnTo>
                    <a:lnTo>
                      <a:pt x="1198" y="116"/>
                    </a:lnTo>
                    <a:lnTo>
                      <a:pt x="1196" y="115"/>
                    </a:lnTo>
                    <a:lnTo>
                      <a:pt x="1196" y="115"/>
                    </a:lnTo>
                    <a:lnTo>
                      <a:pt x="1186" y="115"/>
                    </a:lnTo>
                    <a:lnTo>
                      <a:pt x="1177" y="115"/>
                    </a:lnTo>
                    <a:lnTo>
                      <a:pt x="1157" y="111"/>
                    </a:lnTo>
                    <a:lnTo>
                      <a:pt x="1140" y="107"/>
                    </a:lnTo>
                    <a:lnTo>
                      <a:pt x="1122" y="101"/>
                    </a:lnTo>
                    <a:lnTo>
                      <a:pt x="1105" y="94"/>
                    </a:lnTo>
                    <a:lnTo>
                      <a:pt x="1088" y="86"/>
                    </a:lnTo>
                    <a:lnTo>
                      <a:pt x="1055" y="70"/>
                    </a:lnTo>
                    <a:lnTo>
                      <a:pt x="1055" y="70"/>
                    </a:lnTo>
                    <a:lnTo>
                      <a:pt x="1053" y="69"/>
                    </a:lnTo>
                    <a:lnTo>
                      <a:pt x="1051" y="69"/>
                    </a:lnTo>
                    <a:lnTo>
                      <a:pt x="1044" y="70"/>
                    </a:lnTo>
                    <a:lnTo>
                      <a:pt x="1028" y="77"/>
                    </a:lnTo>
                    <a:lnTo>
                      <a:pt x="1019" y="81"/>
                    </a:lnTo>
                    <a:lnTo>
                      <a:pt x="1010" y="83"/>
                    </a:lnTo>
                    <a:lnTo>
                      <a:pt x="999" y="83"/>
                    </a:lnTo>
                    <a:lnTo>
                      <a:pt x="995" y="83"/>
                    </a:lnTo>
                    <a:lnTo>
                      <a:pt x="990" y="82"/>
                    </a:lnTo>
                    <a:lnTo>
                      <a:pt x="990" y="82"/>
                    </a:lnTo>
                    <a:lnTo>
                      <a:pt x="989" y="81"/>
                    </a:lnTo>
                    <a:lnTo>
                      <a:pt x="988" y="77"/>
                    </a:lnTo>
                    <a:lnTo>
                      <a:pt x="987" y="73"/>
                    </a:lnTo>
                    <a:lnTo>
                      <a:pt x="982" y="66"/>
                    </a:lnTo>
                    <a:lnTo>
                      <a:pt x="982" y="66"/>
                    </a:lnTo>
                    <a:lnTo>
                      <a:pt x="981" y="62"/>
                    </a:lnTo>
                    <a:lnTo>
                      <a:pt x="980" y="58"/>
                    </a:lnTo>
                    <a:lnTo>
                      <a:pt x="979" y="49"/>
                    </a:lnTo>
                    <a:lnTo>
                      <a:pt x="978" y="44"/>
                    </a:lnTo>
                    <a:lnTo>
                      <a:pt x="977" y="41"/>
                    </a:lnTo>
                    <a:lnTo>
                      <a:pt x="973" y="36"/>
                    </a:lnTo>
                    <a:lnTo>
                      <a:pt x="970" y="34"/>
                    </a:lnTo>
                    <a:lnTo>
                      <a:pt x="970" y="34"/>
                    </a:lnTo>
                    <a:lnTo>
                      <a:pt x="962" y="32"/>
                    </a:lnTo>
                    <a:lnTo>
                      <a:pt x="955" y="32"/>
                    </a:lnTo>
                    <a:lnTo>
                      <a:pt x="949" y="34"/>
                    </a:lnTo>
                    <a:lnTo>
                      <a:pt x="945" y="39"/>
                    </a:lnTo>
                    <a:lnTo>
                      <a:pt x="935" y="49"/>
                    </a:lnTo>
                    <a:lnTo>
                      <a:pt x="929" y="54"/>
                    </a:lnTo>
                    <a:lnTo>
                      <a:pt x="923" y="59"/>
                    </a:lnTo>
                    <a:lnTo>
                      <a:pt x="923" y="59"/>
                    </a:lnTo>
                    <a:lnTo>
                      <a:pt x="913" y="65"/>
                    </a:lnTo>
                    <a:lnTo>
                      <a:pt x="902" y="69"/>
                    </a:lnTo>
                    <a:lnTo>
                      <a:pt x="877" y="77"/>
                    </a:lnTo>
                    <a:lnTo>
                      <a:pt x="863" y="81"/>
                    </a:lnTo>
                    <a:lnTo>
                      <a:pt x="850" y="85"/>
                    </a:lnTo>
                    <a:lnTo>
                      <a:pt x="839" y="91"/>
                    </a:lnTo>
                    <a:lnTo>
                      <a:pt x="829" y="98"/>
                    </a:lnTo>
                    <a:lnTo>
                      <a:pt x="829" y="98"/>
                    </a:lnTo>
                    <a:lnTo>
                      <a:pt x="822" y="103"/>
                    </a:lnTo>
                    <a:lnTo>
                      <a:pt x="815" y="107"/>
                    </a:lnTo>
                    <a:lnTo>
                      <a:pt x="807" y="110"/>
                    </a:lnTo>
                    <a:lnTo>
                      <a:pt x="799" y="114"/>
                    </a:lnTo>
                    <a:lnTo>
                      <a:pt x="791" y="115"/>
                    </a:lnTo>
                    <a:lnTo>
                      <a:pt x="783" y="116"/>
                    </a:lnTo>
                    <a:lnTo>
                      <a:pt x="775" y="117"/>
                    </a:lnTo>
                    <a:lnTo>
                      <a:pt x="766" y="116"/>
                    </a:lnTo>
                    <a:lnTo>
                      <a:pt x="758" y="116"/>
                    </a:lnTo>
                    <a:lnTo>
                      <a:pt x="749" y="114"/>
                    </a:lnTo>
                    <a:lnTo>
                      <a:pt x="741" y="111"/>
                    </a:lnTo>
                    <a:lnTo>
                      <a:pt x="732" y="108"/>
                    </a:lnTo>
                    <a:lnTo>
                      <a:pt x="724" y="105"/>
                    </a:lnTo>
                    <a:lnTo>
                      <a:pt x="716" y="100"/>
                    </a:lnTo>
                    <a:lnTo>
                      <a:pt x="708" y="94"/>
                    </a:lnTo>
                    <a:lnTo>
                      <a:pt x="701" y="89"/>
                    </a:lnTo>
                    <a:lnTo>
                      <a:pt x="701" y="89"/>
                    </a:lnTo>
                    <a:lnTo>
                      <a:pt x="700" y="92"/>
                    </a:lnTo>
                    <a:lnTo>
                      <a:pt x="698" y="94"/>
                    </a:lnTo>
                    <a:lnTo>
                      <a:pt x="695" y="94"/>
                    </a:lnTo>
                    <a:lnTo>
                      <a:pt x="691" y="94"/>
                    </a:lnTo>
                    <a:lnTo>
                      <a:pt x="688" y="93"/>
                    </a:lnTo>
                    <a:lnTo>
                      <a:pt x="686" y="93"/>
                    </a:lnTo>
                    <a:lnTo>
                      <a:pt x="682" y="94"/>
                    </a:lnTo>
                    <a:lnTo>
                      <a:pt x="681" y="98"/>
                    </a:lnTo>
                    <a:lnTo>
                      <a:pt x="681" y="98"/>
                    </a:lnTo>
                    <a:lnTo>
                      <a:pt x="621" y="80"/>
                    </a:lnTo>
                    <a:lnTo>
                      <a:pt x="590" y="72"/>
                    </a:lnTo>
                    <a:lnTo>
                      <a:pt x="558" y="66"/>
                    </a:lnTo>
                    <a:lnTo>
                      <a:pt x="558" y="66"/>
                    </a:lnTo>
                    <a:lnTo>
                      <a:pt x="522" y="61"/>
                    </a:lnTo>
                    <a:lnTo>
                      <a:pt x="485" y="58"/>
                    </a:lnTo>
                    <a:lnTo>
                      <a:pt x="448" y="54"/>
                    </a:lnTo>
                    <a:lnTo>
                      <a:pt x="430" y="51"/>
                    </a:lnTo>
                    <a:lnTo>
                      <a:pt x="411" y="48"/>
                    </a:lnTo>
                    <a:lnTo>
                      <a:pt x="411" y="48"/>
                    </a:lnTo>
                    <a:lnTo>
                      <a:pt x="413" y="42"/>
                    </a:lnTo>
                    <a:lnTo>
                      <a:pt x="411" y="36"/>
                    </a:lnTo>
                    <a:lnTo>
                      <a:pt x="409" y="32"/>
                    </a:lnTo>
                    <a:lnTo>
                      <a:pt x="407" y="29"/>
                    </a:lnTo>
                    <a:lnTo>
                      <a:pt x="403" y="26"/>
                    </a:lnTo>
                    <a:lnTo>
                      <a:pt x="400" y="25"/>
                    </a:lnTo>
                    <a:lnTo>
                      <a:pt x="392" y="23"/>
                    </a:lnTo>
                    <a:lnTo>
                      <a:pt x="382" y="23"/>
                    </a:lnTo>
                    <a:lnTo>
                      <a:pt x="372" y="23"/>
                    </a:lnTo>
                    <a:lnTo>
                      <a:pt x="363" y="23"/>
                    </a:lnTo>
                    <a:lnTo>
                      <a:pt x="353" y="22"/>
                    </a:lnTo>
                    <a:lnTo>
                      <a:pt x="353" y="22"/>
                    </a:lnTo>
                    <a:lnTo>
                      <a:pt x="353" y="18"/>
                    </a:lnTo>
                    <a:lnTo>
                      <a:pt x="353" y="15"/>
                    </a:lnTo>
                    <a:lnTo>
                      <a:pt x="352" y="14"/>
                    </a:lnTo>
                    <a:lnTo>
                      <a:pt x="352" y="14"/>
                    </a:lnTo>
                    <a:lnTo>
                      <a:pt x="351" y="12"/>
                    </a:lnTo>
                    <a:lnTo>
                      <a:pt x="348" y="12"/>
                    </a:lnTo>
                    <a:lnTo>
                      <a:pt x="345" y="12"/>
                    </a:lnTo>
                    <a:lnTo>
                      <a:pt x="344" y="12"/>
                    </a:lnTo>
                    <a:lnTo>
                      <a:pt x="344" y="12"/>
                    </a:lnTo>
                    <a:lnTo>
                      <a:pt x="343" y="10"/>
                    </a:lnTo>
                    <a:lnTo>
                      <a:pt x="343" y="7"/>
                    </a:lnTo>
                    <a:lnTo>
                      <a:pt x="343" y="4"/>
                    </a:lnTo>
                    <a:lnTo>
                      <a:pt x="343" y="3"/>
                    </a:lnTo>
                    <a:lnTo>
                      <a:pt x="343" y="3"/>
                    </a:lnTo>
                    <a:lnTo>
                      <a:pt x="339" y="2"/>
                    </a:lnTo>
                    <a:lnTo>
                      <a:pt x="335" y="2"/>
                    </a:lnTo>
                    <a:lnTo>
                      <a:pt x="327" y="6"/>
                    </a:lnTo>
                    <a:lnTo>
                      <a:pt x="320" y="8"/>
                    </a:lnTo>
                    <a:lnTo>
                      <a:pt x="317" y="9"/>
                    </a:lnTo>
                    <a:lnTo>
                      <a:pt x="315" y="9"/>
                    </a:lnTo>
                    <a:lnTo>
                      <a:pt x="315" y="9"/>
                    </a:lnTo>
                    <a:lnTo>
                      <a:pt x="293" y="3"/>
                    </a:lnTo>
                    <a:lnTo>
                      <a:pt x="282" y="1"/>
                    </a:lnTo>
                    <a:lnTo>
                      <a:pt x="270" y="0"/>
                    </a:lnTo>
                    <a:lnTo>
                      <a:pt x="259" y="1"/>
                    </a:lnTo>
                    <a:lnTo>
                      <a:pt x="249" y="3"/>
                    </a:lnTo>
                    <a:lnTo>
                      <a:pt x="243" y="6"/>
                    </a:lnTo>
                    <a:lnTo>
                      <a:pt x="239" y="9"/>
                    </a:lnTo>
                    <a:lnTo>
                      <a:pt x="234" y="12"/>
                    </a:lnTo>
                    <a:lnTo>
                      <a:pt x="229" y="17"/>
                    </a:lnTo>
                    <a:lnTo>
                      <a:pt x="229" y="17"/>
                    </a:lnTo>
                    <a:lnTo>
                      <a:pt x="225" y="20"/>
                    </a:lnTo>
                    <a:lnTo>
                      <a:pt x="220" y="23"/>
                    </a:lnTo>
                    <a:lnTo>
                      <a:pt x="215" y="23"/>
                    </a:lnTo>
                    <a:lnTo>
                      <a:pt x="209" y="23"/>
                    </a:lnTo>
                    <a:lnTo>
                      <a:pt x="198" y="23"/>
                    </a:lnTo>
                    <a:lnTo>
                      <a:pt x="192" y="23"/>
                    </a:lnTo>
                    <a:lnTo>
                      <a:pt x="187" y="24"/>
                    </a:lnTo>
                    <a:lnTo>
                      <a:pt x="187" y="24"/>
                    </a:lnTo>
                    <a:lnTo>
                      <a:pt x="178" y="27"/>
                    </a:lnTo>
                    <a:lnTo>
                      <a:pt x="170" y="32"/>
                    </a:lnTo>
                    <a:lnTo>
                      <a:pt x="163" y="37"/>
                    </a:lnTo>
                    <a:lnTo>
                      <a:pt x="157" y="44"/>
                    </a:lnTo>
                    <a:lnTo>
                      <a:pt x="145" y="59"/>
                    </a:lnTo>
                    <a:lnTo>
                      <a:pt x="134" y="74"/>
                    </a:lnTo>
                    <a:lnTo>
                      <a:pt x="134" y="74"/>
                    </a:lnTo>
                    <a:lnTo>
                      <a:pt x="132" y="77"/>
                    </a:lnTo>
                    <a:lnTo>
                      <a:pt x="128" y="82"/>
                    </a:lnTo>
                    <a:lnTo>
                      <a:pt x="126" y="84"/>
                    </a:lnTo>
                    <a:lnTo>
                      <a:pt x="126" y="87"/>
                    </a:lnTo>
                    <a:lnTo>
                      <a:pt x="126" y="90"/>
                    </a:lnTo>
                    <a:lnTo>
                      <a:pt x="128" y="93"/>
                    </a:lnTo>
                    <a:lnTo>
                      <a:pt x="128" y="93"/>
                    </a:lnTo>
                    <a:lnTo>
                      <a:pt x="115" y="99"/>
                    </a:lnTo>
                    <a:lnTo>
                      <a:pt x="102" y="106"/>
                    </a:lnTo>
                    <a:lnTo>
                      <a:pt x="91" y="115"/>
                    </a:lnTo>
                    <a:lnTo>
                      <a:pt x="86" y="120"/>
                    </a:lnTo>
                    <a:lnTo>
                      <a:pt x="82" y="125"/>
                    </a:lnTo>
                    <a:lnTo>
                      <a:pt x="82" y="125"/>
                    </a:lnTo>
                    <a:lnTo>
                      <a:pt x="74" y="136"/>
                    </a:lnTo>
                    <a:lnTo>
                      <a:pt x="63" y="147"/>
                    </a:lnTo>
                    <a:lnTo>
                      <a:pt x="59" y="151"/>
                    </a:lnTo>
                    <a:lnTo>
                      <a:pt x="53" y="155"/>
                    </a:lnTo>
                    <a:lnTo>
                      <a:pt x="47" y="158"/>
                    </a:lnTo>
                    <a:lnTo>
                      <a:pt x="41" y="160"/>
                    </a:lnTo>
                    <a:lnTo>
                      <a:pt x="41" y="160"/>
                    </a:lnTo>
                    <a:lnTo>
                      <a:pt x="40" y="163"/>
                    </a:lnTo>
                    <a:lnTo>
                      <a:pt x="38" y="166"/>
                    </a:lnTo>
                    <a:lnTo>
                      <a:pt x="40" y="171"/>
                    </a:lnTo>
                    <a:lnTo>
                      <a:pt x="41" y="173"/>
                    </a:lnTo>
                    <a:lnTo>
                      <a:pt x="41" y="173"/>
                    </a:lnTo>
                    <a:lnTo>
                      <a:pt x="51" y="180"/>
                    </a:lnTo>
                    <a:lnTo>
                      <a:pt x="61" y="188"/>
                    </a:lnTo>
                    <a:lnTo>
                      <a:pt x="80" y="202"/>
                    </a:lnTo>
                    <a:lnTo>
                      <a:pt x="80" y="202"/>
                    </a:lnTo>
                    <a:lnTo>
                      <a:pt x="85" y="206"/>
                    </a:lnTo>
                    <a:lnTo>
                      <a:pt x="90" y="208"/>
                    </a:lnTo>
                    <a:lnTo>
                      <a:pt x="100" y="211"/>
                    </a:lnTo>
                    <a:lnTo>
                      <a:pt x="110" y="213"/>
                    </a:lnTo>
                    <a:lnTo>
                      <a:pt x="121" y="214"/>
                    </a:lnTo>
                    <a:lnTo>
                      <a:pt x="132" y="215"/>
                    </a:lnTo>
                    <a:lnTo>
                      <a:pt x="142" y="217"/>
                    </a:lnTo>
                    <a:lnTo>
                      <a:pt x="152" y="221"/>
                    </a:lnTo>
                    <a:lnTo>
                      <a:pt x="156" y="223"/>
                    </a:lnTo>
                    <a:lnTo>
                      <a:pt x="160" y="226"/>
                    </a:lnTo>
                    <a:lnTo>
                      <a:pt x="160" y="226"/>
                    </a:lnTo>
                    <a:lnTo>
                      <a:pt x="162" y="229"/>
                    </a:lnTo>
                    <a:lnTo>
                      <a:pt x="163" y="232"/>
                    </a:lnTo>
                    <a:lnTo>
                      <a:pt x="163" y="241"/>
                    </a:lnTo>
                    <a:lnTo>
                      <a:pt x="162" y="259"/>
                    </a:lnTo>
                    <a:lnTo>
                      <a:pt x="162" y="259"/>
                    </a:lnTo>
                    <a:lnTo>
                      <a:pt x="144" y="257"/>
                    </a:lnTo>
                    <a:lnTo>
                      <a:pt x="126" y="252"/>
                    </a:lnTo>
                    <a:lnTo>
                      <a:pt x="92" y="243"/>
                    </a:lnTo>
                    <a:lnTo>
                      <a:pt x="74" y="240"/>
                    </a:lnTo>
                    <a:lnTo>
                      <a:pt x="57" y="239"/>
                    </a:lnTo>
                    <a:lnTo>
                      <a:pt x="38" y="239"/>
                    </a:lnTo>
                    <a:lnTo>
                      <a:pt x="30" y="240"/>
                    </a:lnTo>
                    <a:lnTo>
                      <a:pt x="21" y="242"/>
                    </a:lnTo>
                    <a:lnTo>
                      <a:pt x="21" y="242"/>
                    </a:lnTo>
                    <a:lnTo>
                      <a:pt x="17" y="244"/>
                    </a:lnTo>
                    <a:lnTo>
                      <a:pt x="12" y="247"/>
                    </a:lnTo>
                    <a:lnTo>
                      <a:pt x="8" y="251"/>
                    </a:lnTo>
                    <a:lnTo>
                      <a:pt x="4" y="256"/>
                    </a:lnTo>
                    <a:lnTo>
                      <a:pt x="1" y="260"/>
                    </a:lnTo>
                    <a:lnTo>
                      <a:pt x="0" y="264"/>
                    </a:lnTo>
                    <a:lnTo>
                      <a:pt x="0" y="268"/>
                    </a:lnTo>
                    <a:lnTo>
                      <a:pt x="3" y="271"/>
                    </a:lnTo>
                    <a:lnTo>
                      <a:pt x="3" y="271"/>
                    </a:lnTo>
                    <a:lnTo>
                      <a:pt x="10" y="275"/>
                    </a:lnTo>
                    <a:lnTo>
                      <a:pt x="15" y="281"/>
                    </a:lnTo>
                    <a:lnTo>
                      <a:pt x="24" y="293"/>
                    </a:lnTo>
                    <a:lnTo>
                      <a:pt x="32" y="304"/>
                    </a:lnTo>
                    <a:lnTo>
                      <a:pt x="36" y="308"/>
                    </a:lnTo>
                    <a:lnTo>
                      <a:pt x="41" y="313"/>
                    </a:lnTo>
                    <a:lnTo>
                      <a:pt x="41" y="313"/>
                    </a:lnTo>
                    <a:lnTo>
                      <a:pt x="47" y="315"/>
                    </a:lnTo>
                    <a:lnTo>
                      <a:pt x="55" y="317"/>
                    </a:lnTo>
                    <a:lnTo>
                      <a:pt x="63" y="318"/>
                    </a:lnTo>
                    <a:lnTo>
                      <a:pt x="71" y="318"/>
                    </a:lnTo>
                    <a:lnTo>
                      <a:pt x="79" y="318"/>
                    </a:lnTo>
                    <a:lnTo>
                      <a:pt x="87" y="317"/>
                    </a:lnTo>
                    <a:lnTo>
                      <a:pt x="95" y="315"/>
                    </a:lnTo>
                    <a:lnTo>
                      <a:pt x="101" y="312"/>
                    </a:lnTo>
                    <a:lnTo>
                      <a:pt x="101" y="312"/>
                    </a:lnTo>
                    <a:lnTo>
                      <a:pt x="105" y="308"/>
                    </a:lnTo>
                    <a:lnTo>
                      <a:pt x="107" y="304"/>
                    </a:lnTo>
                    <a:lnTo>
                      <a:pt x="108" y="298"/>
                    </a:lnTo>
                    <a:lnTo>
                      <a:pt x="108" y="293"/>
                    </a:lnTo>
                    <a:lnTo>
                      <a:pt x="108" y="288"/>
                    </a:lnTo>
                    <a:lnTo>
                      <a:pt x="109" y="283"/>
                    </a:lnTo>
                    <a:lnTo>
                      <a:pt x="112" y="280"/>
                    </a:lnTo>
                    <a:lnTo>
                      <a:pt x="119" y="276"/>
                    </a:lnTo>
                    <a:lnTo>
                      <a:pt x="119" y="276"/>
                    </a:lnTo>
                    <a:lnTo>
                      <a:pt x="126" y="275"/>
                    </a:lnTo>
                    <a:lnTo>
                      <a:pt x="129" y="276"/>
                    </a:lnTo>
                    <a:lnTo>
                      <a:pt x="133" y="277"/>
                    </a:lnTo>
                    <a:lnTo>
                      <a:pt x="137" y="281"/>
                    </a:lnTo>
                    <a:lnTo>
                      <a:pt x="141" y="287"/>
                    </a:lnTo>
                    <a:lnTo>
                      <a:pt x="142" y="293"/>
                    </a:lnTo>
                    <a:lnTo>
                      <a:pt x="143" y="300"/>
                    </a:lnTo>
                    <a:lnTo>
                      <a:pt x="143" y="308"/>
                    </a:lnTo>
                    <a:lnTo>
                      <a:pt x="143" y="315"/>
                    </a:lnTo>
                    <a:lnTo>
                      <a:pt x="143" y="315"/>
                    </a:lnTo>
                    <a:lnTo>
                      <a:pt x="138" y="315"/>
                    </a:lnTo>
                    <a:lnTo>
                      <a:pt x="134" y="315"/>
                    </a:lnTo>
                    <a:lnTo>
                      <a:pt x="131" y="316"/>
                    </a:lnTo>
                    <a:lnTo>
                      <a:pt x="129" y="318"/>
                    </a:lnTo>
                    <a:lnTo>
                      <a:pt x="129" y="319"/>
                    </a:lnTo>
                    <a:lnTo>
                      <a:pt x="129" y="319"/>
                    </a:lnTo>
                    <a:lnTo>
                      <a:pt x="131" y="332"/>
                    </a:lnTo>
                    <a:lnTo>
                      <a:pt x="129" y="338"/>
                    </a:lnTo>
                    <a:lnTo>
                      <a:pt x="128" y="342"/>
                    </a:lnTo>
                    <a:lnTo>
                      <a:pt x="126" y="347"/>
                    </a:lnTo>
                    <a:lnTo>
                      <a:pt x="124" y="350"/>
                    </a:lnTo>
                    <a:lnTo>
                      <a:pt x="118" y="356"/>
                    </a:lnTo>
                    <a:lnTo>
                      <a:pt x="110" y="360"/>
                    </a:lnTo>
                    <a:lnTo>
                      <a:pt x="101" y="364"/>
                    </a:lnTo>
                    <a:lnTo>
                      <a:pt x="79" y="370"/>
                    </a:lnTo>
                    <a:lnTo>
                      <a:pt x="79" y="370"/>
                    </a:lnTo>
                    <a:lnTo>
                      <a:pt x="76" y="371"/>
                    </a:lnTo>
                    <a:lnTo>
                      <a:pt x="74" y="373"/>
                    </a:lnTo>
                    <a:lnTo>
                      <a:pt x="70" y="376"/>
                    </a:lnTo>
                    <a:lnTo>
                      <a:pt x="68" y="381"/>
                    </a:lnTo>
                    <a:lnTo>
                      <a:pt x="60" y="399"/>
                    </a:lnTo>
                    <a:lnTo>
                      <a:pt x="60" y="399"/>
                    </a:lnTo>
                    <a:lnTo>
                      <a:pt x="53" y="413"/>
                    </a:lnTo>
                    <a:lnTo>
                      <a:pt x="49" y="421"/>
                    </a:lnTo>
                    <a:lnTo>
                      <a:pt x="45" y="428"/>
                    </a:lnTo>
                    <a:lnTo>
                      <a:pt x="42" y="436"/>
                    </a:lnTo>
                    <a:lnTo>
                      <a:pt x="41" y="443"/>
                    </a:lnTo>
                    <a:lnTo>
                      <a:pt x="42" y="453"/>
                    </a:lnTo>
                    <a:lnTo>
                      <a:pt x="45" y="461"/>
                    </a:lnTo>
                    <a:lnTo>
                      <a:pt x="45" y="461"/>
                    </a:lnTo>
                    <a:lnTo>
                      <a:pt x="47" y="464"/>
                    </a:lnTo>
                    <a:lnTo>
                      <a:pt x="50" y="466"/>
                    </a:lnTo>
                    <a:lnTo>
                      <a:pt x="52" y="468"/>
                    </a:lnTo>
                    <a:lnTo>
                      <a:pt x="53" y="472"/>
                    </a:lnTo>
                    <a:lnTo>
                      <a:pt x="53" y="472"/>
                    </a:lnTo>
                    <a:lnTo>
                      <a:pt x="54" y="484"/>
                    </a:lnTo>
                    <a:lnTo>
                      <a:pt x="54" y="497"/>
                    </a:lnTo>
                    <a:lnTo>
                      <a:pt x="55" y="503"/>
                    </a:lnTo>
                    <a:lnTo>
                      <a:pt x="58" y="507"/>
                    </a:lnTo>
                    <a:lnTo>
                      <a:pt x="61" y="512"/>
                    </a:lnTo>
                    <a:lnTo>
                      <a:pt x="66" y="514"/>
                    </a:lnTo>
                    <a:lnTo>
                      <a:pt x="66" y="514"/>
                    </a:lnTo>
                    <a:lnTo>
                      <a:pt x="74" y="517"/>
                    </a:lnTo>
                    <a:lnTo>
                      <a:pt x="79" y="519"/>
                    </a:lnTo>
                    <a:lnTo>
                      <a:pt x="84" y="520"/>
                    </a:lnTo>
                    <a:lnTo>
                      <a:pt x="90" y="520"/>
                    </a:lnTo>
                    <a:lnTo>
                      <a:pt x="94" y="519"/>
                    </a:lnTo>
                    <a:lnTo>
                      <a:pt x="99" y="515"/>
                    </a:lnTo>
                    <a:lnTo>
                      <a:pt x="102" y="511"/>
                    </a:lnTo>
                    <a:lnTo>
                      <a:pt x="102" y="511"/>
                    </a:lnTo>
                    <a:lnTo>
                      <a:pt x="104" y="507"/>
                    </a:lnTo>
                    <a:lnTo>
                      <a:pt x="103" y="503"/>
                    </a:lnTo>
                    <a:lnTo>
                      <a:pt x="101" y="499"/>
                    </a:lnTo>
                    <a:lnTo>
                      <a:pt x="98" y="496"/>
                    </a:lnTo>
                    <a:lnTo>
                      <a:pt x="95" y="492"/>
                    </a:lnTo>
                    <a:lnTo>
                      <a:pt x="93" y="489"/>
                    </a:lnTo>
                    <a:lnTo>
                      <a:pt x="93" y="487"/>
                    </a:lnTo>
                    <a:lnTo>
                      <a:pt x="95" y="483"/>
                    </a:lnTo>
                    <a:lnTo>
                      <a:pt x="95" y="483"/>
                    </a:lnTo>
                    <a:lnTo>
                      <a:pt x="100" y="480"/>
                    </a:lnTo>
                    <a:lnTo>
                      <a:pt x="105" y="479"/>
                    </a:lnTo>
                    <a:lnTo>
                      <a:pt x="112" y="478"/>
                    </a:lnTo>
                    <a:lnTo>
                      <a:pt x="117" y="479"/>
                    </a:lnTo>
                    <a:lnTo>
                      <a:pt x="117" y="479"/>
                    </a:lnTo>
                    <a:lnTo>
                      <a:pt x="119" y="481"/>
                    </a:lnTo>
                    <a:lnTo>
                      <a:pt x="121" y="484"/>
                    </a:lnTo>
                    <a:lnTo>
                      <a:pt x="123" y="492"/>
                    </a:lnTo>
                    <a:lnTo>
                      <a:pt x="123" y="503"/>
                    </a:lnTo>
                    <a:lnTo>
                      <a:pt x="124" y="507"/>
                    </a:lnTo>
                    <a:lnTo>
                      <a:pt x="125" y="511"/>
                    </a:lnTo>
                    <a:lnTo>
                      <a:pt x="125" y="511"/>
                    </a:lnTo>
                    <a:lnTo>
                      <a:pt x="128" y="517"/>
                    </a:lnTo>
                    <a:lnTo>
                      <a:pt x="133" y="522"/>
                    </a:lnTo>
                    <a:lnTo>
                      <a:pt x="138" y="524"/>
                    </a:lnTo>
                    <a:lnTo>
                      <a:pt x="145" y="526"/>
                    </a:lnTo>
                    <a:lnTo>
                      <a:pt x="152" y="526"/>
                    </a:lnTo>
                    <a:lnTo>
                      <a:pt x="160" y="525"/>
                    </a:lnTo>
                    <a:lnTo>
                      <a:pt x="167" y="523"/>
                    </a:lnTo>
                    <a:lnTo>
                      <a:pt x="174" y="520"/>
                    </a:lnTo>
                    <a:lnTo>
                      <a:pt x="174" y="520"/>
                    </a:lnTo>
                    <a:lnTo>
                      <a:pt x="177" y="517"/>
                    </a:lnTo>
                    <a:lnTo>
                      <a:pt x="182" y="516"/>
                    </a:lnTo>
                    <a:lnTo>
                      <a:pt x="186" y="515"/>
                    </a:lnTo>
                    <a:lnTo>
                      <a:pt x="190" y="515"/>
                    </a:lnTo>
                    <a:lnTo>
                      <a:pt x="199" y="517"/>
                    </a:lnTo>
                    <a:lnTo>
                      <a:pt x="207" y="521"/>
                    </a:lnTo>
                    <a:lnTo>
                      <a:pt x="214" y="526"/>
                    </a:lnTo>
                    <a:lnTo>
                      <a:pt x="219" y="533"/>
                    </a:lnTo>
                    <a:lnTo>
                      <a:pt x="224" y="540"/>
                    </a:lnTo>
                    <a:lnTo>
                      <a:pt x="226" y="548"/>
                    </a:lnTo>
                    <a:lnTo>
                      <a:pt x="226" y="548"/>
                    </a:lnTo>
                    <a:lnTo>
                      <a:pt x="227" y="552"/>
                    </a:lnTo>
                    <a:lnTo>
                      <a:pt x="226" y="555"/>
                    </a:lnTo>
                    <a:lnTo>
                      <a:pt x="225" y="557"/>
                    </a:lnTo>
                    <a:lnTo>
                      <a:pt x="224" y="559"/>
                    </a:lnTo>
                    <a:lnTo>
                      <a:pt x="218" y="563"/>
                    </a:lnTo>
                    <a:lnTo>
                      <a:pt x="211" y="565"/>
                    </a:lnTo>
                    <a:lnTo>
                      <a:pt x="195" y="570"/>
                    </a:lnTo>
                    <a:lnTo>
                      <a:pt x="189" y="573"/>
                    </a:lnTo>
                    <a:lnTo>
                      <a:pt x="183" y="578"/>
                    </a:lnTo>
                    <a:lnTo>
                      <a:pt x="183" y="578"/>
                    </a:lnTo>
                    <a:lnTo>
                      <a:pt x="182" y="580"/>
                    </a:lnTo>
                    <a:lnTo>
                      <a:pt x="182" y="582"/>
                    </a:lnTo>
                    <a:lnTo>
                      <a:pt x="182" y="584"/>
                    </a:lnTo>
                    <a:lnTo>
                      <a:pt x="182" y="587"/>
                    </a:lnTo>
                    <a:lnTo>
                      <a:pt x="182" y="587"/>
                    </a:lnTo>
                    <a:lnTo>
                      <a:pt x="175" y="588"/>
                    </a:lnTo>
                    <a:lnTo>
                      <a:pt x="167" y="588"/>
                    </a:lnTo>
                    <a:lnTo>
                      <a:pt x="152" y="587"/>
                    </a:lnTo>
                    <a:lnTo>
                      <a:pt x="152" y="587"/>
                    </a:lnTo>
                    <a:lnTo>
                      <a:pt x="153" y="591"/>
                    </a:lnTo>
                    <a:lnTo>
                      <a:pt x="153" y="595"/>
                    </a:lnTo>
                    <a:lnTo>
                      <a:pt x="151" y="602"/>
                    </a:lnTo>
                    <a:lnTo>
                      <a:pt x="148" y="607"/>
                    </a:lnTo>
                    <a:lnTo>
                      <a:pt x="145" y="611"/>
                    </a:lnTo>
                    <a:lnTo>
                      <a:pt x="145" y="611"/>
                    </a:lnTo>
                    <a:lnTo>
                      <a:pt x="141" y="614"/>
                    </a:lnTo>
                    <a:lnTo>
                      <a:pt x="135" y="617"/>
                    </a:lnTo>
                    <a:lnTo>
                      <a:pt x="125" y="623"/>
                    </a:lnTo>
                    <a:lnTo>
                      <a:pt x="112" y="628"/>
                    </a:lnTo>
                    <a:lnTo>
                      <a:pt x="102" y="633"/>
                    </a:lnTo>
                    <a:lnTo>
                      <a:pt x="92" y="639"/>
                    </a:lnTo>
                    <a:lnTo>
                      <a:pt x="88" y="642"/>
                    </a:lnTo>
                    <a:lnTo>
                      <a:pt x="85" y="647"/>
                    </a:lnTo>
                    <a:lnTo>
                      <a:pt x="83" y="652"/>
                    </a:lnTo>
                    <a:lnTo>
                      <a:pt x="82" y="658"/>
                    </a:lnTo>
                    <a:lnTo>
                      <a:pt x="83" y="665"/>
                    </a:lnTo>
                    <a:lnTo>
                      <a:pt x="84" y="673"/>
                    </a:lnTo>
                    <a:lnTo>
                      <a:pt x="84" y="673"/>
                    </a:lnTo>
                    <a:lnTo>
                      <a:pt x="93" y="666"/>
                    </a:lnTo>
                    <a:lnTo>
                      <a:pt x="101" y="658"/>
                    </a:lnTo>
                    <a:lnTo>
                      <a:pt x="109" y="653"/>
                    </a:lnTo>
                    <a:lnTo>
                      <a:pt x="113" y="652"/>
                    </a:lnTo>
                    <a:lnTo>
                      <a:pt x="118" y="650"/>
                    </a:lnTo>
                    <a:lnTo>
                      <a:pt x="118" y="650"/>
                    </a:lnTo>
                    <a:lnTo>
                      <a:pt x="127" y="650"/>
                    </a:lnTo>
                    <a:lnTo>
                      <a:pt x="135" y="649"/>
                    </a:lnTo>
                    <a:lnTo>
                      <a:pt x="143" y="647"/>
                    </a:lnTo>
                    <a:lnTo>
                      <a:pt x="151" y="645"/>
                    </a:lnTo>
                    <a:lnTo>
                      <a:pt x="166" y="638"/>
                    </a:lnTo>
                    <a:lnTo>
                      <a:pt x="179" y="630"/>
                    </a:lnTo>
                    <a:lnTo>
                      <a:pt x="207" y="613"/>
                    </a:lnTo>
                    <a:lnTo>
                      <a:pt x="220" y="604"/>
                    </a:lnTo>
                    <a:lnTo>
                      <a:pt x="235" y="596"/>
                    </a:lnTo>
                    <a:lnTo>
                      <a:pt x="235" y="596"/>
                    </a:lnTo>
                    <a:lnTo>
                      <a:pt x="239" y="594"/>
                    </a:lnTo>
                    <a:lnTo>
                      <a:pt x="241" y="590"/>
                    </a:lnTo>
                    <a:lnTo>
                      <a:pt x="244" y="582"/>
                    </a:lnTo>
                    <a:lnTo>
                      <a:pt x="247" y="574"/>
                    </a:lnTo>
                    <a:lnTo>
                      <a:pt x="249" y="571"/>
                    </a:lnTo>
                    <a:lnTo>
                      <a:pt x="251" y="570"/>
                    </a:lnTo>
                    <a:lnTo>
                      <a:pt x="251" y="570"/>
                    </a:lnTo>
                    <a:lnTo>
                      <a:pt x="267" y="565"/>
                    </a:lnTo>
                    <a:lnTo>
                      <a:pt x="282" y="558"/>
                    </a:lnTo>
                    <a:lnTo>
                      <a:pt x="294" y="550"/>
                    </a:lnTo>
                    <a:lnTo>
                      <a:pt x="306" y="541"/>
                    </a:lnTo>
                    <a:lnTo>
                      <a:pt x="315" y="530"/>
                    </a:lnTo>
                    <a:lnTo>
                      <a:pt x="324" y="517"/>
                    </a:lnTo>
                    <a:lnTo>
                      <a:pt x="332" y="504"/>
                    </a:lnTo>
                    <a:lnTo>
                      <a:pt x="340" y="489"/>
                    </a:lnTo>
                    <a:lnTo>
                      <a:pt x="340" y="489"/>
                    </a:lnTo>
                    <a:lnTo>
                      <a:pt x="345" y="479"/>
                    </a:lnTo>
                    <a:lnTo>
                      <a:pt x="353" y="470"/>
                    </a:lnTo>
                    <a:lnTo>
                      <a:pt x="363" y="462"/>
                    </a:lnTo>
                    <a:lnTo>
                      <a:pt x="373" y="454"/>
                    </a:lnTo>
                    <a:lnTo>
                      <a:pt x="394" y="437"/>
                    </a:lnTo>
                    <a:lnTo>
                      <a:pt x="405" y="429"/>
                    </a:lnTo>
                    <a:lnTo>
                      <a:pt x="415" y="420"/>
                    </a:lnTo>
                    <a:lnTo>
                      <a:pt x="415" y="420"/>
                    </a:lnTo>
                    <a:lnTo>
                      <a:pt x="417" y="417"/>
                    </a:lnTo>
                    <a:lnTo>
                      <a:pt x="418" y="417"/>
                    </a:lnTo>
                    <a:lnTo>
                      <a:pt x="422" y="418"/>
                    </a:lnTo>
                    <a:lnTo>
                      <a:pt x="424" y="422"/>
                    </a:lnTo>
                    <a:lnTo>
                      <a:pt x="425" y="426"/>
                    </a:lnTo>
                    <a:lnTo>
                      <a:pt x="426" y="432"/>
                    </a:lnTo>
                    <a:lnTo>
                      <a:pt x="427" y="437"/>
                    </a:lnTo>
                    <a:lnTo>
                      <a:pt x="426" y="441"/>
                    </a:lnTo>
                    <a:lnTo>
                      <a:pt x="425" y="443"/>
                    </a:lnTo>
                    <a:lnTo>
                      <a:pt x="425" y="443"/>
                    </a:lnTo>
                    <a:lnTo>
                      <a:pt x="417" y="450"/>
                    </a:lnTo>
                    <a:lnTo>
                      <a:pt x="409" y="457"/>
                    </a:lnTo>
                    <a:lnTo>
                      <a:pt x="403" y="465"/>
                    </a:lnTo>
                    <a:lnTo>
                      <a:pt x="397" y="473"/>
                    </a:lnTo>
                    <a:lnTo>
                      <a:pt x="386" y="491"/>
                    </a:lnTo>
                    <a:lnTo>
                      <a:pt x="374" y="508"/>
                    </a:lnTo>
                    <a:lnTo>
                      <a:pt x="374" y="508"/>
                    </a:lnTo>
                    <a:lnTo>
                      <a:pt x="373" y="512"/>
                    </a:lnTo>
                    <a:lnTo>
                      <a:pt x="372" y="515"/>
                    </a:lnTo>
                    <a:lnTo>
                      <a:pt x="372" y="519"/>
                    </a:lnTo>
                    <a:lnTo>
                      <a:pt x="373" y="523"/>
                    </a:lnTo>
                    <a:lnTo>
                      <a:pt x="374" y="526"/>
                    </a:lnTo>
                    <a:lnTo>
                      <a:pt x="376" y="531"/>
                    </a:lnTo>
                    <a:lnTo>
                      <a:pt x="380" y="533"/>
                    </a:lnTo>
                    <a:lnTo>
                      <a:pt x="383" y="536"/>
                    </a:lnTo>
                    <a:lnTo>
                      <a:pt x="383" y="536"/>
                    </a:lnTo>
                    <a:lnTo>
                      <a:pt x="389" y="538"/>
                    </a:lnTo>
                    <a:lnTo>
                      <a:pt x="394" y="538"/>
                    </a:lnTo>
                    <a:lnTo>
                      <a:pt x="401" y="537"/>
                    </a:lnTo>
                    <a:lnTo>
                      <a:pt x="407" y="534"/>
                    </a:lnTo>
                    <a:lnTo>
                      <a:pt x="411" y="532"/>
                    </a:lnTo>
                    <a:lnTo>
                      <a:pt x="416" y="529"/>
                    </a:lnTo>
                    <a:lnTo>
                      <a:pt x="421" y="524"/>
                    </a:lnTo>
                    <a:lnTo>
                      <a:pt x="424" y="520"/>
                    </a:lnTo>
                    <a:lnTo>
                      <a:pt x="424" y="520"/>
                    </a:lnTo>
                    <a:lnTo>
                      <a:pt x="431" y="508"/>
                    </a:lnTo>
                    <a:lnTo>
                      <a:pt x="436" y="496"/>
                    </a:lnTo>
                    <a:lnTo>
                      <a:pt x="439" y="490"/>
                    </a:lnTo>
                    <a:lnTo>
                      <a:pt x="443" y="484"/>
                    </a:lnTo>
                    <a:lnTo>
                      <a:pt x="448" y="480"/>
                    </a:lnTo>
                    <a:lnTo>
                      <a:pt x="455" y="474"/>
                    </a:lnTo>
                    <a:lnTo>
                      <a:pt x="455" y="474"/>
                    </a:lnTo>
                    <a:lnTo>
                      <a:pt x="456" y="473"/>
                    </a:lnTo>
                    <a:lnTo>
                      <a:pt x="456" y="471"/>
                    </a:lnTo>
                    <a:lnTo>
                      <a:pt x="456" y="464"/>
                    </a:lnTo>
                    <a:lnTo>
                      <a:pt x="456" y="458"/>
                    </a:lnTo>
                    <a:lnTo>
                      <a:pt x="456" y="455"/>
                    </a:lnTo>
                    <a:lnTo>
                      <a:pt x="457" y="453"/>
                    </a:lnTo>
                    <a:lnTo>
                      <a:pt x="457" y="453"/>
                    </a:lnTo>
                    <a:lnTo>
                      <a:pt x="460" y="446"/>
                    </a:lnTo>
                    <a:lnTo>
                      <a:pt x="464" y="438"/>
                    </a:lnTo>
                    <a:lnTo>
                      <a:pt x="467" y="423"/>
                    </a:lnTo>
                    <a:lnTo>
                      <a:pt x="471" y="417"/>
                    </a:lnTo>
                    <a:lnTo>
                      <a:pt x="474" y="413"/>
                    </a:lnTo>
                    <a:lnTo>
                      <a:pt x="475" y="410"/>
                    </a:lnTo>
                    <a:lnTo>
                      <a:pt x="479" y="409"/>
                    </a:lnTo>
                    <a:lnTo>
                      <a:pt x="481" y="409"/>
                    </a:lnTo>
                    <a:lnTo>
                      <a:pt x="484" y="409"/>
                    </a:lnTo>
                    <a:lnTo>
                      <a:pt x="484" y="409"/>
                    </a:lnTo>
                    <a:lnTo>
                      <a:pt x="489" y="410"/>
                    </a:lnTo>
                    <a:lnTo>
                      <a:pt x="492" y="413"/>
                    </a:lnTo>
                    <a:lnTo>
                      <a:pt x="494" y="415"/>
                    </a:lnTo>
                    <a:lnTo>
                      <a:pt x="497" y="418"/>
                    </a:lnTo>
                    <a:lnTo>
                      <a:pt x="499" y="425"/>
                    </a:lnTo>
                    <a:lnTo>
                      <a:pt x="500" y="433"/>
                    </a:lnTo>
                    <a:lnTo>
                      <a:pt x="500" y="453"/>
                    </a:lnTo>
                    <a:lnTo>
                      <a:pt x="500" y="462"/>
                    </a:lnTo>
                    <a:lnTo>
                      <a:pt x="501" y="471"/>
                    </a:lnTo>
                    <a:lnTo>
                      <a:pt x="501" y="471"/>
                    </a:lnTo>
                    <a:lnTo>
                      <a:pt x="502" y="476"/>
                    </a:lnTo>
                    <a:lnTo>
                      <a:pt x="505" y="481"/>
                    </a:lnTo>
                    <a:lnTo>
                      <a:pt x="508" y="484"/>
                    </a:lnTo>
                    <a:lnTo>
                      <a:pt x="512" y="488"/>
                    </a:lnTo>
                    <a:lnTo>
                      <a:pt x="521" y="491"/>
                    </a:lnTo>
                    <a:lnTo>
                      <a:pt x="530" y="495"/>
                    </a:lnTo>
                    <a:lnTo>
                      <a:pt x="530" y="495"/>
                    </a:lnTo>
                    <a:lnTo>
                      <a:pt x="541" y="497"/>
                    </a:lnTo>
                    <a:lnTo>
                      <a:pt x="552" y="498"/>
                    </a:lnTo>
                    <a:lnTo>
                      <a:pt x="564" y="497"/>
                    </a:lnTo>
                    <a:lnTo>
                      <a:pt x="575" y="495"/>
                    </a:lnTo>
                    <a:lnTo>
                      <a:pt x="587" y="494"/>
                    </a:lnTo>
                    <a:lnTo>
                      <a:pt x="599" y="492"/>
                    </a:lnTo>
                    <a:lnTo>
                      <a:pt x="610" y="494"/>
                    </a:lnTo>
                    <a:lnTo>
                      <a:pt x="623" y="495"/>
                    </a:lnTo>
                    <a:lnTo>
                      <a:pt x="623" y="495"/>
                    </a:lnTo>
                    <a:lnTo>
                      <a:pt x="625" y="495"/>
                    </a:lnTo>
                    <a:lnTo>
                      <a:pt x="628" y="492"/>
                    </a:lnTo>
                    <a:lnTo>
                      <a:pt x="630" y="489"/>
                    </a:lnTo>
                    <a:lnTo>
                      <a:pt x="632" y="488"/>
                    </a:lnTo>
                    <a:lnTo>
                      <a:pt x="632" y="488"/>
                    </a:lnTo>
                    <a:lnTo>
                      <a:pt x="641" y="486"/>
                    </a:lnTo>
                    <a:lnTo>
                      <a:pt x="650" y="486"/>
                    </a:lnTo>
                    <a:lnTo>
                      <a:pt x="658" y="488"/>
                    </a:lnTo>
                    <a:lnTo>
                      <a:pt x="666" y="490"/>
                    </a:lnTo>
                    <a:lnTo>
                      <a:pt x="681" y="498"/>
                    </a:lnTo>
                    <a:lnTo>
                      <a:pt x="696" y="507"/>
                    </a:lnTo>
                    <a:lnTo>
                      <a:pt x="696" y="507"/>
                    </a:lnTo>
                    <a:lnTo>
                      <a:pt x="700" y="511"/>
                    </a:lnTo>
                    <a:lnTo>
                      <a:pt x="703" y="514"/>
                    </a:lnTo>
                    <a:lnTo>
                      <a:pt x="706" y="517"/>
                    </a:lnTo>
                    <a:lnTo>
                      <a:pt x="707" y="522"/>
                    </a:lnTo>
                    <a:lnTo>
                      <a:pt x="711" y="532"/>
                    </a:lnTo>
                    <a:lnTo>
                      <a:pt x="712" y="541"/>
                    </a:lnTo>
                    <a:lnTo>
                      <a:pt x="714" y="552"/>
                    </a:lnTo>
                    <a:lnTo>
                      <a:pt x="716" y="556"/>
                    </a:lnTo>
                    <a:lnTo>
                      <a:pt x="718" y="561"/>
                    </a:lnTo>
                    <a:lnTo>
                      <a:pt x="721" y="564"/>
                    </a:lnTo>
                    <a:lnTo>
                      <a:pt x="725" y="567"/>
                    </a:lnTo>
                    <a:lnTo>
                      <a:pt x="730" y="570"/>
                    </a:lnTo>
                    <a:lnTo>
                      <a:pt x="736" y="571"/>
                    </a:lnTo>
                    <a:lnTo>
                      <a:pt x="736" y="571"/>
                    </a:lnTo>
                    <a:lnTo>
                      <a:pt x="745" y="572"/>
                    </a:lnTo>
                    <a:lnTo>
                      <a:pt x="755" y="571"/>
                    </a:lnTo>
                    <a:lnTo>
                      <a:pt x="764" y="569"/>
                    </a:lnTo>
                    <a:lnTo>
                      <a:pt x="773" y="566"/>
                    </a:lnTo>
                    <a:lnTo>
                      <a:pt x="782" y="564"/>
                    </a:lnTo>
                    <a:lnTo>
                      <a:pt x="790" y="563"/>
                    </a:lnTo>
                    <a:lnTo>
                      <a:pt x="799" y="563"/>
                    </a:lnTo>
                    <a:lnTo>
                      <a:pt x="807" y="565"/>
                    </a:lnTo>
                    <a:lnTo>
                      <a:pt x="807" y="565"/>
                    </a:lnTo>
                    <a:lnTo>
                      <a:pt x="813" y="569"/>
                    </a:lnTo>
                    <a:lnTo>
                      <a:pt x="817" y="573"/>
                    </a:lnTo>
                    <a:lnTo>
                      <a:pt x="821" y="580"/>
                    </a:lnTo>
                    <a:lnTo>
                      <a:pt x="823" y="587"/>
                    </a:lnTo>
                    <a:lnTo>
                      <a:pt x="824" y="595"/>
                    </a:lnTo>
                    <a:lnTo>
                      <a:pt x="824" y="602"/>
                    </a:lnTo>
                    <a:lnTo>
                      <a:pt x="823" y="610"/>
                    </a:lnTo>
                    <a:lnTo>
                      <a:pt x="822" y="617"/>
                    </a:lnTo>
                    <a:lnTo>
                      <a:pt x="822" y="617"/>
                    </a:lnTo>
                    <a:lnTo>
                      <a:pt x="819" y="617"/>
                    </a:lnTo>
                    <a:lnTo>
                      <a:pt x="816" y="617"/>
                    </a:lnTo>
                    <a:lnTo>
                      <a:pt x="814" y="619"/>
                    </a:lnTo>
                    <a:lnTo>
                      <a:pt x="814" y="619"/>
                    </a:lnTo>
                    <a:lnTo>
                      <a:pt x="809" y="622"/>
                    </a:lnTo>
                    <a:lnTo>
                      <a:pt x="808" y="628"/>
                    </a:lnTo>
                    <a:lnTo>
                      <a:pt x="808" y="632"/>
                    </a:lnTo>
                    <a:lnTo>
                      <a:pt x="809" y="637"/>
                    </a:lnTo>
                    <a:lnTo>
                      <a:pt x="809" y="637"/>
                    </a:lnTo>
                    <a:lnTo>
                      <a:pt x="815" y="642"/>
                    </a:lnTo>
                    <a:lnTo>
                      <a:pt x="821" y="647"/>
                    </a:lnTo>
                    <a:lnTo>
                      <a:pt x="827" y="650"/>
                    </a:lnTo>
                    <a:lnTo>
                      <a:pt x="834" y="653"/>
                    </a:lnTo>
                    <a:lnTo>
                      <a:pt x="848" y="656"/>
                    </a:lnTo>
                    <a:lnTo>
                      <a:pt x="855" y="658"/>
                    </a:lnTo>
                    <a:lnTo>
                      <a:pt x="861" y="661"/>
                    </a:lnTo>
                    <a:lnTo>
                      <a:pt x="861" y="661"/>
                    </a:lnTo>
                    <a:lnTo>
                      <a:pt x="865" y="664"/>
                    </a:lnTo>
                    <a:lnTo>
                      <a:pt x="869" y="666"/>
                    </a:lnTo>
                    <a:lnTo>
                      <a:pt x="875" y="674"/>
                    </a:lnTo>
                    <a:lnTo>
                      <a:pt x="880" y="682"/>
                    </a:lnTo>
                    <a:lnTo>
                      <a:pt x="883" y="693"/>
                    </a:lnTo>
                    <a:lnTo>
                      <a:pt x="890" y="713"/>
                    </a:lnTo>
                    <a:lnTo>
                      <a:pt x="895" y="722"/>
                    </a:lnTo>
                    <a:lnTo>
                      <a:pt x="899" y="731"/>
                    </a:lnTo>
                    <a:lnTo>
                      <a:pt x="899" y="731"/>
                    </a:lnTo>
                    <a:lnTo>
                      <a:pt x="906" y="740"/>
                    </a:lnTo>
                    <a:lnTo>
                      <a:pt x="914" y="748"/>
                    </a:lnTo>
                    <a:lnTo>
                      <a:pt x="923" y="754"/>
                    </a:lnTo>
                    <a:lnTo>
                      <a:pt x="933" y="760"/>
                    </a:lnTo>
                    <a:lnTo>
                      <a:pt x="954" y="770"/>
                    </a:lnTo>
                    <a:lnTo>
                      <a:pt x="964" y="774"/>
                    </a:lnTo>
                    <a:lnTo>
                      <a:pt x="974" y="780"/>
                    </a:lnTo>
                    <a:lnTo>
                      <a:pt x="974" y="780"/>
                    </a:lnTo>
                    <a:lnTo>
                      <a:pt x="990" y="791"/>
                    </a:lnTo>
                    <a:lnTo>
                      <a:pt x="1005" y="804"/>
                    </a:lnTo>
                    <a:lnTo>
                      <a:pt x="1019" y="818"/>
                    </a:lnTo>
                    <a:lnTo>
                      <a:pt x="1030" y="832"/>
                    </a:lnTo>
                    <a:lnTo>
                      <a:pt x="1030" y="832"/>
                    </a:lnTo>
                    <a:lnTo>
                      <a:pt x="1034" y="839"/>
                    </a:lnTo>
                    <a:lnTo>
                      <a:pt x="1038" y="847"/>
                    </a:lnTo>
                    <a:lnTo>
                      <a:pt x="1043" y="856"/>
                    </a:lnTo>
                    <a:lnTo>
                      <a:pt x="1048" y="865"/>
                    </a:lnTo>
                    <a:lnTo>
                      <a:pt x="1048" y="865"/>
                    </a:lnTo>
                    <a:lnTo>
                      <a:pt x="1049" y="868"/>
                    </a:lnTo>
                    <a:lnTo>
                      <a:pt x="1049" y="870"/>
                    </a:lnTo>
                    <a:lnTo>
                      <a:pt x="1047" y="875"/>
                    </a:lnTo>
                    <a:lnTo>
                      <a:pt x="1045" y="879"/>
                    </a:lnTo>
                    <a:lnTo>
                      <a:pt x="1044" y="882"/>
                    </a:lnTo>
                    <a:lnTo>
                      <a:pt x="1044" y="885"/>
                    </a:lnTo>
                    <a:lnTo>
                      <a:pt x="1044" y="885"/>
                    </a:lnTo>
                    <a:lnTo>
                      <a:pt x="1034" y="878"/>
                    </a:lnTo>
                    <a:lnTo>
                      <a:pt x="1023" y="871"/>
                    </a:lnTo>
                    <a:lnTo>
                      <a:pt x="1005" y="854"/>
                    </a:lnTo>
                    <a:lnTo>
                      <a:pt x="996" y="846"/>
                    </a:lnTo>
                    <a:lnTo>
                      <a:pt x="987" y="838"/>
                    </a:lnTo>
                    <a:lnTo>
                      <a:pt x="977" y="830"/>
                    </a:lnTo>
                    <a:lnTo>
                      <a:pt x="965" y="824"/>
                    </a:lnTo>
                    <a:lnTo>
                      <a:pt x="965" y="824"/>
                    </a:lnTo>
                    <a:lnTo>
                      <a:pt x="962" y="823"/>
                    </a:lnTo>
                    <a:lnTo>
                      <a:pt x="960" y="824"/>
                    </a:lnTo>
                    <a:lnTo>
                      <a:pt x="957" y="827"/>
                    </a:lnTo>
                    <a:lnTo>
                      <a:pt x="956" y="829"/>
                    </a:lnTo>
                    <a:lnTo>
                      <a:pt x="956" y="829"/>
                    </a:lnTo>
                    <a:lnTo>
                      <a:pt x="954" y="834"/>
                    </a:lnTo>
                    <a:lnTo>
                      <a:pt x="954" y="837"/>
                    </a:lnTo>
                    <a:lnTo>
                      <a:pt x="955" y="839"/>
                    </a:lnTo>
                    <a:lnTo>
                      <a:pt x="957" y="842"/>
                    </a:lnTo>
                    <a:lnTo>
                      <a:pt x="964" y="845"/>
                    </a:lnTo>
                    <a:lnTo>
                      <a:pt x="968" y="847"/>
                    </a:lnTo>
                    <a:lnTo>
                      <a:pt x="968" y="847"/>
                    </a:lnTo>
                    <a:lnTo>
                      <a:pt x="981" y="860"/>
                    </a:lnTo>
                    <a:lnTo>
                      <a:pt x="995" y="872"/>
                    </a:lnTo>
                    <a:lnTo>
                      <a:pt x="1010" y="885"/>
                    </a:lnTo>
                    <a:lnTo>
                      <a:pt x="1024" y="897"/>
                    </a:lnTo>
                    <a:lnTo>
                      <a:pt x="1037" y="910"/>
                    </a:lnTo>
                    <a:lnTo>
                      <a:pt x="1043" y="917"/>
                    </a:lnTo>
                    <a:lnTo>
                      <a:pt x="1048" y="923"/>
                    </a:lnTo>
                    <a:lnTo>
                      <a:pt x="1052" y="931"/>
                    </a:lnTo>
                    <a:lnTo>
                      <a:pt x="1055" y="939"/>
                    </a:lnTo>
                    <a:lnTo>
                      <a:pt x="1056" y="947"/>
                    </a:lnTo>
                    <a:lnTo>
                      <a:pt x="1057" y="955"/>
                    </a:lnTo>
                    <a:lnTo>
                      <a:pt x="1057" y="955"/>
                    </a:lnTo>
                    <a:lnTo>
                      <a:pt x="1056" y="972"/>
                    </a:lnTo>
                    <a:lnTo>
                      <a:pt x="1053" y="989"/>
                    </a:lnTo>
                    <a:lnTo>
                      <a:pt x="1046" y="1023"/>
                    </a:lnTo>
                    <a:lnTo>
                      <a:pt x="1043" y="1041"/>
                    </a:lnTo>
                    <a:lnTo>
                      <a:pt x="1043" y="1058"/>
                    </a:lnTo>
                    <a:lnTo>
                      <a:pt x="1043" y="1066"/>
                    </a:lnTo>
                    <a:lnTo>
                      <a:pt x="1044" y="1074"/>
                    </a:lnTo>
                    <a:lnTo>
                      <a:pt x="1046" y="1080"/>
                    </a:lnTo>
                    <a:lnTo>
                      <a:pt x="1049" y="1088"/>
                    </a:lnTo>
                    <a:lnTo>
                      <a:pt x="1049" y="1088"/>
                    </a:lnTo>
                    <a:lnTo>
                      <a:pt x="1051" y="1092"/>
                    </a:lnTo>
                    <a:lnTo>
                      <a:pt x="1051" y="1096"/>
                    </a:lnTo>
                    <a:lnTo>
                      <a:pt x="1049" y="1104"/>
                    </a:lnTo>
                    <a:lnTo>
                      <a:pt x="1051" y="1108"/>
                    </a:lnTo>
                    <a:lnTo>
                      <a:pt x="1053" y="1110"/>
                    </a:lnTo>
                    <a:lnTo>
                      <a:pt x="1056" y="1111"/>
                    </a:lnTo>
                    <a:lnTo>
                      <a:pt x="1063" y="1112"/>
                    </a:lnTo>
                    <a:lnTo>
                      <a:pt x="1063" y="1112"/>
                    </a:lnTo>
                    <a:lnTo>
                      <a:pt x="1063" y="1116"/>
                    </a:lnTo>
                    <a:lnTo>
                      <a:pt x="1063" y="1118"/>
                    </a:lnTo>
                    <a:lnTo>
                      <a:pt x="1064" y="1121"/>
                    </a:lnTo>
                    <a:lnTo>
                      <a:pt x="1065" y="1124"/>
                    </a:lnTo>
                    <a:lnTo>
                      <a:pt x="1070" y="1127"/>
                    </a:lnTo>
                    <a:lnTo>
                      <a:pt x="1071" y="1129"/>
                    </a:lnTo>
                    <a:lnTo>
                      <a:pt x="1072" y="1132"/>
                    </a:lnTo>
                    <a:lnTo>
                      <a:pt x="1072" y="1132"/>
                    </a:lnTo>
                    <a:lnTo>
                      <a:pt x="1073" y="1142"/>
                    </a:lnTo>
                    <a:lnTo>
                      <a:pt x="1073" y="1152"/>
                    </a:lnTo>
                    <a:lnTo>
                      <a:pt x="1072" y="1172"/>
                    </a:lnTo>
                    <a:lnTo>
                      <a:pt x="1071" y="1183"/>
                    </a:lnTo>
                    <a:lnTo>
                      <a:pt x="1071" y="1193"/>
                    </a:lnTo>
                    <a:lnTo>
                      <a:pt x="1072" y="1202"/>
                    </a:lnTo>
                    <a:lnTo>
                      <a:pt x="1074" y="1212"/>
                    </a:lnTo>
                    <a:lnTo>
                      <a:pt x="1074" y="1212"/>
                    </a:lnTo>
                    <a:lnTo>
                      <a:pt x="1080" y="1228"/>
                    </a:lnTo>
                    <a:lnTo>
                      <a:pt x="1087" y="1244"/>
                    </a:lnTo>
                    <a:lnTo>
                      <a:pt x="1095" y="1258"/>
                    </a:lnTo>
                    <a:lnTo>
                      <a:pt x="1099" y="1265"/>
                    </a:lnTo>
                    <a:lnTo>
                      <a:pt x="1105" y="1270"/>
                    </a:lnTo>
                    <a:lnTo>
                      <a:pt x="1105" y="1270"/>
                    </a:lnTo>
                    <a:lnTo>
                      <a:pt x="1119" y="1284"/>
                    </a:lnTo>
                    <a:lnTo>
                      <a:pt x="1134" y="1296"/>
                    </a:lnTo>
                    <a:lnTo>
                      <a:pt x="1163" y="1321"/>
                    </a:lnTo>
                    <a:lnTo>
                      <a:pt x="1178" y="1333"/>
                    </a:lnTo>
                    <a:lnTo>
                      <a:pt x="1193" y="1345"/>
                    </a:lnTo>
                    <a:lnTo>
                      <a:pt x="1208" y="1359"/>
                    </a:lnTo>
                    <a:lnTo>
                      <a:pt x="1220" y="1374"/>
                    </a:lnTo>
                    <a:lnTo>
                      <a:pt x="1220" y="1374"/>
                    </a:lnTo>
                    <a:lnTo>
                      <a:pt x="1219" y="1389"/>
                    </a:lnTo>
                    <a:lnTo>
                      <a:pt x="1219" y="1402"/>
                    </a:lnTo>
                    <a:lnTo>
                      <a:pt x="1221" y="1416"/>
                    </a:lnTo>
                    <a:lnTo>
                      <a:pt x="1226" y="1428"/>
                    </a:lnTo>
                    <a:lnTo>
                      <a:pt x="1231" y="1440"/>
                    </a:lnTo>
                    <a:lnTo>
                      <a:pt x="1238" y="1452"/>
                    </a:lnTo>
                    <a:lnTo>
                      <a:pt x="1245" y="1463"/>
                    </a:lnTo>
                    <a:lnTo>
                      <a:pt x="1254" y="1474"/>
                    </a:lnTo>
                    <a:lnTo>
                      <a:pt x="1273" y="1495"/>
                    </a:lnTo>
                    <a:lnTo>
                      <a:pt x="1293" y="1517"/>
                    </a:lnTo>
                    <a:lnTo>
                      <a:pt x="1312" y="1539"/>
                    </a:lnTo>
                    <a:lnTo>
                      <a:pt x="1321" y="1550"/>
                    </a:lnTo>
                    <a:lnTo>
                      <a:pt x="1328" y="1561"/>
                    </a:lnTo>
                    <a:lnTo>
                      <a:pt x="1328" y="1561"/>
                    </a:lnTo>
                    <a:lnTo>
                      <a:pt x="1335" y="1571"/>
                    </a:lnTo>
                    <a:lnTo>
                      <a:pt x="1344" y="1579"/>
                    </a:lnTo>
                    <a:lnTo>
                      <a:pt x="1354" y="1585"/>
                    </a:lnTo>
                    <a:lnTo>
                      <a:pt x="1366" y="1591"/>
                    </a:lnTo>
                    <a:lnTo>
                      <a:pt x="1378" y="1596"/>
                    </a:lnTo>
                    <a:lnTo>
                      <a:pt x="1391" y="1599"/>
                    </a:lnTo>
                    <a:lnTo>
                      <a:pt x="1403" y="1601"/>
                    </a:lnTo>
                    <a:lnTo>
                      <a:pt x="1417" y="1604"/>
                    </a:lnTo>
                    <a:lnTo>
                      <a:pt x="1417" y="1604"/>
                    </a:lnTo>
                    <a:lnTo>
                      <a:pt x="1420" y="1602"/>
                    </a:lnTo>
                    <a:lnTo>
                      <a:pt x="1426" y="1598"/>
                    </a:lnTo>
                    <a:lnTo>
                      <a:pt x="1428" y="1596"/>
                    </a:lnTo>
                    <a:lnTo>
                      <a:pt x="1429" y="1593"/>
                    </a:lnTo>
                    <a:lnTo>
                      <a:pt x="1430" y="1590"/>
                    </a:lnTo>
                    <a:lnTo>
                      <a:pt x="1429" y="1586"/>
                    </a:lnTo>
                    <a:lnTo>
                      <a:pt x="1429" y="1586"/>
                    </a:lnTo>
                    <a:lnTo>
                      <a:pt x="1428" y="1585"/>
                    </a:lnTo>
                    <a:lnTo>
                      <a:pt x="1426" y="1585"/>
                    </a:lnTo>
                    <a:lnTo>
                      <a:pt x="1421" y="1585"/>
                    </a:lnTo>
                    <a:lnTo>
                      <a:pt x="1417" y="1585"/>
                    </a:lnTo>
                    <a:lnTo>
                      <a:pt x="1412" y="1584"/>
                    </a:lnTo>
                    <a:lnTo>
                      <a:pt x="1412" y="1584"/>
                    </a:lnTo>
                    <a:lnTo>
                      <a:pt x="1404" y="1580"/>
                    </a:lnTo>
                    <a:lnTo>
                      <a:pt x="1397" y="1574"/>
                    </a:lnTo>
                    <a:lnTo>
                      <a:pt x="1385" y="1560"/>
                    </a:lnTo>
                    <a:lnTo>
                      <a:pt x="1361" y="1531"/>
                    </a:lnTo>
                    <a:lnTo>
                      <a:pt x="1361" y="1531"/>
                    </a:lnTo>
                    <a:lnTo>
                      <a:pt x="1358" y="1528"/>
                    </a:lnTo>
                    <a:lnTo>
                      <a:pt x="1352" y="1527"/>
                    </a:lnTo>
                    <a:lnTo>
                      <a:pt x="1347" y="1525"/>
                    </a:lnTo>
                    <a:lnTo>
                      <a:pt x="1344" y="1524"/>
                    </a:lnTo>
                    <a:lnTo>
                      <a:pt x="1344" y="1524"/>
                    </a:lnTo>
                    <a:lnTo>
                      <a:pt x="1336" y="1511"/>
                    </a:lnTo>
                    <a:lnTo>
                      <a:pt x="1328" y="1499"/>
                    </a:lnTo>
                    <a:lnTo>
                      <a:pt x="1321" y="1485"/>
                    </a:lnTo>
                    <a:lnTo>
                      <a:pt x="1314" y="1473"/>
                    </a:lnTo>
                    <a:lnTo>
                      <a:pt x="1310" y="1458"/>
                    </a:lnTo>
                    <a:lnTo>
                      <a:pt x="1306" y="1444"/>
                    </a:lnTo>
                    <a:lnTo>
                      <a:pt x="1305" y="1430"/>
                    </a:lnTo>
                    <a:lnTo>
                      <a:pt x="1304" y="1415"/>
                    </a:lnTo>
                    <a:lnTo>
                      <a:pt x="1304" y="1415"/>
                    </a:lnTo>
                    <a:lnTo>
                      <a:pt x="1305" y="1411"/>
                    </a:lnTo>
                    <a:lnTo>
                      <a:pt x="1308" y="1408"/>
                    </a:lnTo>
                    <a:lnTo>
                      <a:pt x="1311" y="1406"/>
                    </a:lnTo>
                    <a:lnTo>
                      <a:pt x="1312" y="1406"/>
                    </a:lnTo>
                    <a:lnTo>
                      <a:pt x="1312" y="1406"/>
                    </a:lnTo>
                    <a:lnTo>
                      <a:pt x="1319" y="1409"/>
                    </a:lnTo>
                    <a:lnTo>
                      <a:pt x="1325" y="1412"/>
                    </a:lnTo>
                    <a:lnTo>
                      <a:pt x="1329" y="1417"/>
                    </a:lnTo>
                    <a:lnTo>
                      <a:pt x="1334" y="1422"/>
                    </a:lnTo>
                    <a:lnTo>
                      <a:pt x="1339" y="1434"/>
                    </a:lnTo>
                    <a:lnTo>
                      <a:pt x="1344" y="1447"/>
                    </a:lnTo>
                    <a:lnTo>
                      <a:pt x="1352" y="1474"/>
                    </a:lnTo>
                    <a:lnTo>
                      <a:pt x="1357" y="1486"/>
                    </a:lnTo>
                    <a:lnTo>
                      <a:pt x="1360" y="1493"/>
                    </a:lnTo>
                    <a:lnTo>
                      <a:pt x="1363" y="1499"/>
                    </a:lnTo>
                    <a:lnTo>
                      <a:pt x="1363" y="1499"/>
                    </a:lnTo>
                    <a:lnTo>
                      <a:pt x="1371" y="1509"/>
                    </a:lnTo>
                    <a:lnTo>
                      <a:pt x="1379" y="1517"/>
                    </a:lnTo>
                    <a:lnTo>
                      <a:pt x="1384" y="1522"/>
                    </a:lnTo>
                    <a:lnTo>
                      <a:pt x="1388" y="1524"/>
                    </a:lnTo>
                    <a:lnTo>
                      <a:pt x="1394" y="1527"/>
                    </a:lnTo>
                    <a:lnTo>
                      <a:pt x="1400" y="1530"/>
                    </a:lnTo>
                    <a:lnTo>
                      <a:pt x="1400" y="1530"/>
                    </a:lnTo>
                    <a:lnTo>
                      <a:pt x="1405" y="1531"/>
                    </a:lnTo>
                    <a:lnTo>
                      <a:pt x="1410" y="1533"/>
                    </a:lnTo>
                    <a:lnTo>
                      <a:pt x="1419" y="1540"/>
                    </a:lnTo>
                    <a:lnTo>
                      <a:pt x="1426" y="1548"/>
                    </a:lnTo>
                    <a:lnTo>
                      <a:pt x="1433" y="1557"/>
                    </a:lnTo>
                    <a:lnTo>
                      <a:pt x="1445" y="1576"/>
                    </a:lnTo>
                    <a:lnTo>
                      <a:pt x="1452" y="1586"/>
                    </a:lnTo>
                    <a:lnTo>
                      <a:pt x="1459" y="1597"/>
                    </a:lnTo>
                    <a:lnTo>
                      <a:pt x="1459" y="1597"/>
                    </a:lnTo>
                    <a:lnTo>
                      <a:pt x="1467" y="1609"/>
                    </a:lnTo>
                    <a:lnTo>
                      <a:pt x="1473" y="1622"/>
                    </a:lnTo>
                    <a:lnTo>
                      <a:pt x="1477" y="1634"/>
                    </a:lnTo>
                    <a:lnTo>
                      <a:pt x="1482" y="1647"/>
                    </a:lnTo>
                    <a:lnTo>
                      <a:pt x="1485" y="1660"/>
                    </a:lnTo>
                    <a:lnTo>
                      <a:pt x="1491" y="1673"/>
                    </a:lnTo>
                    <a:lnTo>
                      <a:pt x="1496" y="1685"/>
                    </a:lnTo>
                    <a:lnTo>
                      <a:pt x="1504" y="1697"/>
                    </a:lnTo>
                    <a:lnTo>
                      <a:pt x="1504" y="1697"/>
                    </a:lnTo>
                    <a:lnTo>
                      <a:pt x="1509" y="1691"/>
                    </a:lnTo>
                    <a:lnTo>
                      <a:pt x="1509" y="1691"/>
                    </a:lnTo>
                    <a:lnTo>
                      <a:pt x="1509" y="1700"/>
                    </a:lnTo>
                    <a:lnTo>
                      <a:pt x="1508" y="1710"/>
                    </a:lnTo>
                    <a:lnTo>
                      <a:pt x="1508" y="1718"/>
                    </a:lnTo>
                    <a:lnTo>
                      <a:pt x="1509" y="1722"/>
                    </a:lnTo>
                    <a:lnTo>
                      <a:pt x="1510" y="1725"/>
                    </a:lnTo>
                    <a:lnTo>
                      <a:pt x="1510" y="1725"/>
                    </a:lnTo>
                    <a:lnTo>
                      <a:pt x="1518" y="1732"/>
                    </a:lnTo>
                    <a:lnTo>
                      <a:pt x="1525" y="1738"/>
                    </a:lnTo>
                    <a:lnTo>
                      <a:pt x="1533" y="1742"/>
                    </a:lnTo>
                    <a:lnTo>
                      <a:pt x="1541" y="1746"/>
                    </a:lnTo>
                    <a:lnTo>
                      <a:pt x="1550" y="1747"/>
                    </a:lnTo>
                    <a:lnTo>
                      <a:pt x="1559" y="1747"/>
                    </a:lnTo>
                    <a:lnTo>
                      <a:pt x="1568" y="1746"/>
                    </a:lnTo>
                    <a:lnTo>
                      <a:pt x="1577" y="1742"/>
                    </a:lnTo>
                    <a:lnTo>
                      <a:pt x="1577" y="1742"/>
                    </a:lnTo>
                    <a:lnTo>
                      <a:pt x="1583" y="1755"/>
                    </a:lnTo>
                    <a:lnTo>
                      <a:pt x="1589" y="1766"/>
                    </a:lnTo>
                    <a:lnTo>
                      <a:pt x="1593" y="1771"/>
                    </a:lnTo>
                    <a:lnTo>
                      <a:pt x="1596" y="1775"/>
                    </a:lnTo>
                    <a:lnTo>
                      <a:pt x="1602" y="1779"/>
                    </a:lnTo>
                    <a:lnTo>
                      <a:pt x="1608" y="1781"/>
                    </a:lnTo>
                    <a:lnTo>
                      <a:pt x="1608" y="1781"/>
                    </a:lnTo>
                    <a:lnTo>
                      <a:pt x="1612" y="1782"/>
                    </a:lnTo>
                    <a:lnTo>
                      <a:pt x="1618" y="1782"/>
                    </a:lnTo>
                    <a:lnTo>
                      <a:pt x="1628" y="1781"/>
                    </a:lnTo>
                    <a:lnTo>
                      <a:pt x="1637" y="1780"/>
                    </a:lnTo>
                    <a:lnTo>
                      <a:pt x="1641" y="1780"/>
                    </a:lnTo>
                    <a:lnTo>
                      <a:pt x="1643" y="1781"/>
                    </a:lnTo>
                    <a:lnTo>
                      <a:pt x="1643" y="1781"/>
                    </a:lnTo>
                    <a:lnTo>
                      <a:pt x="1651" y="1788"/>
                    </a:lnTo>
                    <a:lnTo>
                      <a:pt x="1659" y="1795"/>
                    </a:lnTo>
                    <a:lnTo>
                      <a:pt x="1667" y="1800"/>
                    </a:lnTo>
                    <a:lnTo>
                      <a:pt x="1675" y="1806"/>
                    </a:lnTo>
                    <a:lnTo>
                      <a:pt x="1691" y="1814"/>
                    </a:lnTo>
                    <a:lnTo>
                      <a:pt x="1708" y="1821"/>
                    </a:lnTo>
                    <a:lnTo>
                      <a:pt x="1741" y="1832"/>
                    </a:lnTo>
                    <a:lnTo>
                      <a:pt x="1758" y="1838"/>
                    </a:lnTo>
                    <a:lnTo>
                      <a:pt x="1774" y="1847"/>
                    </a:lnTo>
                    <a:lnTo>
                      <a:pt x="1774" y="1847"/>
                    </a:lnTo>
                    <a:lnTo>
                      <a:pt x="1811" y="1836"/>
                    </a:lnTo>
                    <a:lnTo>
                      <a:pt x="1811" y="1836"/>
                    </a:lnTo>
                    <a:lnTo>
                      <a:pt x="1806" y="1832"/>
                    </a:lnTo>
                    <a:lnTo>
                      <a:pt x="1799" y="1830"/>
                    </a:lnTo>
                    <a:lnTo>
                      <a:pt x="1791" y="1828"/>
                    </a:lnTo>
                    <a:lnTo>
                      <a:pt x="1783" y="1828"/>
                    </a:lnTo>
                    <a:lnTo>
                      <a:pt x="1783" y="182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240">
                <a:extLst>
                  <a:ext uri="{FF2B5EF4-FFF2-40B4-BE49-F238E27FC236}">
                    <a16:creationId xmlns:a16="http://schemas.microsoft.com/office/drawing/2014/main" xmlns="" id="{35807B38-A776-4572-AFFF-97BA0950D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6288" y="2543175"/>
                <a:ext cx="7938" cy="4762"/>
              </a:xfrm>
              <a:custGeom>
                <a:avLst/>
                <a:gdLst>
                  <a:gd name="T0" fmla="*/ 0 w 11"/>
                  <a:gd name="T1" fmla="*/ 5 h 6"/>
                  <a:gd name="T2" fmla="*/ 0 w 11"/>
                  <a:gd name="T3" fmla="*/ 5 h 6"/>
                  <a:gd name="T4" fmla="*/ 4 w 11"/>
                  <a:gd name="T5" fmla="*/ 6 h 6"/>
                  <a:gd name="T6" fmla="*/ 6 w 11"/>
                  <a:gd name="T7" fmla="*/ 5 h 6"/>
                  <a:gd name="T8" fmla="*/ 8 w 11"/>
                  <a:gd name="T9" fmla="*/ 2 h 6"/>
                  <a:gd name="T10" fmla="*/ 11 w 11"/>
                  <a:gd name="T11" fmla="*/ 0 h 6"/>
                  <a:gd name="T12" fmla="*/ 11 w 11"/>
                  <a:gd name="T13" fmla="*/ 0 h 6"/>
                  <a:gd name="T14" fmla="*/ 4 w 11"/>
                  <a:gd name="T15" fmla="*/ 1 h 6"/>
                  <a:gd name="T16" fmla="*/ 4 w 11"/>
                  <a:gd name="T17" fmla="*/ 1 h 6"/>
                  <a:gd name="T18" fmla="*/ 0 w 11"/>
                  <a:gd name="T19" fmla="*/ 5 h 6"/>
                  <a:gd name="T20" fmla="*/ 0 w 11"/>
                  <a:gd name="T2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6">
                    <a:moveTo>
                      <a:pt x="0" y="5"/>
                    </a:moveTo>
                    <a:lnTo>
                      <a:pt x="0" y="5"/>
                    </a:lnTo>
                    <a:lnTo>
                      <a:pt x="4" y="6"/>
                    </a:lnTo>
                    <a:lnTo>
                      <a:pt x="6" y="5"/>
                    </a:lnTo>
                    <a:lnTo>
                      <a:pt x="8" y="2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241">
                <a:extLst>
                  <a:ext uri="{FF2B5EF4-FFF2-40B4-BE49-F238E27FC236}">
                    <a16:creationId xmlns:a16="http://schemas.microsoft.com/office/drawing/2014/main" xmlns="" id="{360AB98C-E6AF-400A-8C17-2D81A56E0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9250" y="2300288"/>
                <a:ext cx="131763" cy="76200"/>
              </a:xfrm>
              <a:custGeom>
                <a:avLst/>
                <a:gdLst>
                  <a:gd name="T0" fmla="*/ 16 w 168"/>
                  <a:gd name="T1" fmla="*/ 93 h 98"/>
                  <a:gd name="T2" fmla="*/ 25 w 168"/>
                  <a:gd name="T3" fmla="*/ 95 h 98"/>
                  <a:gd name="T4" fmla="*/ 33 w 168"/>
                  <a:gd name="T5" fmla="*/ 91 h 98"/>
                  <a:gd name="T6" fmla="*/ 46 w 168"/>
                  <a:gd name="T7" fmla="*/ 84 h 98"/>
                  <a:gd name="T8" fmla="*/ 50 w 168"/>
                  <a:gd name="T9" fmla="*/ 83 h 98"/>
                  <a:gd name="T10" fmla="*/ 79 w 168"/>
                  <a:gd name="T11" fmla="*/ 88 h 98"/>
                  <a:gd name="T12" fmla="*/ 124 w 168"/>
                  <a:gd name="T13" fmla="*/ 98 h 98"/>
                  <a:gd name="T14" fmla="*/ 147 w 168"/>
                  <a:gd name="T15" fmla="*/ 98 h 98"/>
                  <a:gd name="T16" fmla="*/ 161 w 168"/>
                  <a:gd name="T17" fmla="*/ 93 h 98"/>
                  <a:gd name="T18" fmla="*/ 168 w 168"/>
                  <a:gd name="T19" fmla="*/ 90 h 98"/>
                  <a:gd name="T20" fmla="*/ 157 w 168"/>
                  <a:gd name="T21" fmla="*/ 81 h 98"/>
                  <a:gd name="T22" fmla="*/ 155 w 168"/>
                  <a:gd name="T23" fmla="*/ 80 h 98"/>
                  <a:gd name="T24" fmla="*/ 149 w 168"/>
                  <a:gd name="T25" fmla="*/ 83 h 98"/>
                  <a:gd name="T26" fmla="*/ 148 w 168"/>
                  <a:gd name="T27" fmla="*/ 85 h 98"/>
                  <a:gd name="T28" fmla="*/ 148 w 168"/>
                  <a:gd name="T29" fmla="*/ 73 h 98"/>
                  <a:gd name="T30" fmla="*/ 147 w 168"/>
                  <a:gd name="T31" fmla="*/ 72 h 98"/>
                  <a:gd name="T32" fmla="*/ 118 w 168"/>
                  <a:gd name="T33" fmla="*/ 67 h 98"/>
                  <a:gd name="T34" fmla="*/ 97 w 168"/>
                  <a:gd name="T35" fmla="*/ 64 h 98"/>
                  <a:gd name="T36" fmla="*/ 91 w 168"/>
                  <a:gd name="T37" fmla="*/ 62 h 98"/>
                  <a:gd name="T38" fmla="*/ 71 w 168"/>
                  <a:gd name="T39" fmla="*/ 46 h 98"/>
                  <a:gd name="T40" fmla="*/ 45 w 168"/>
                  <a:gd name="T41" fmla="*/ 16 h 98"/>
                  <a:gd name="T42" fmla="*/ 31 w 168"/>
                  <a:gd name="T43" fmla="*/ 6 h 98"/>
                  <a:gd name="T44" fmla="*/ 21 w 168"/>
                  <a:gd name="T45" fmla="*/ 1 h 98"/>
                  <a:gd name="T46" fmla="*/ 15 w 168"/>
                  <a:gd name="T47" fmla="*/ 0 h 98"/>
                  <a:gd name="T48" fmla="*/ 12 w 168"/>
                  <a:gd name="T49" fmla="*/ 1 h 98"/>
                  <a:gd name="T50" fmla="*/ 9 w 168"/>
                  <a:gd name="T51" fmla="*/ 6 h 98"/>
                  <a:gd name="T52" fmla="*/ 11 w 168"/>
                  <a:gd name="T53" fmla="*/ 21 h 98"/>
                  <a:gd name="T54" fmla="*/ 11 w 168"/>
                  <a:gd name="T55" fmla="*/ 39 h 98"/>
                  <a:gd name="T56" fmla="*/ 6 w 168"/>
                  <a:gd name="T57" fmla="*/ 52 h 98"/>
                  <a:gd name="T58" fmla="*/ 4 w 168"/>
                  <a:gd name="T59" fmla="*/ 57 h 98"/>
                  <a:gd name="T60" fmla="*/ 0 w 168"/>
                  <a:gd name="T61" fmla="*/ 66 h 98"/>
                  <a:gd name="T62" fmla="*/ 3 w 168"/>
                  <a:gd name="T63" fmla="*/ 76 h 98"/>
                  <a:gd name="T64" fmla="*/ 8 w 168"/>
                  <a:gd name="T65" fmla="*/ 87 h 98"/>
                  <a:gd name="T66" fmla="*/ 16 w 168"/>
                  <a:gd name="T67" fmla="*/ 9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8" h="98">
                    <a:moveTo>
                      <a:pt x="16" y="93"/>
                    </a:moveTo>
                    <a:lnTo>
                      <a:pt x="16" y="93"/>
                    </a:lnTo>
                    <a:lnTo>
                      <a:pt x="21" y="95"/>
                    </a:lnTo>
                    <a:lnTo>
                      <a:pt x="25" y="95"/>
                    </a:lnTo>
                    <a:lnTo>
                      <a:pt x="30" y="93"/>
                    </a:lnTo>
                    <a:lnTo>
                      <a:pt x="33" y="91"/>
                    </a:lnTo>
                    <a:lnTo>
                      <a:pt x="42" y="85"/>
                    </a:lnTo>
                    <a:lnTo>
                      <a:pt x="46" y="84"/>
                    </a:lnTo>
                    <a:lnTo>
                      <a:pt x="50" y="83"/>
                    </a:lnTo>
                    <a:lnTo>
                      <a:pt x="50" y="83"/>
                    </a:lnTo>
                    <a:lnTo>
                      <a:pt x="64" y="84"/>
                    </a:lnTo>
                    <a:lnTo>
                      <a:pt x="79" y="88"/>
                    </a:lnTo>
                    <a:lnTo>
                      <a:pt x="110" y="95"/>
                    </a:lnTo>
                    <a:lnTo>
                      <a:pt x="124" y="98"/>
                    </a:lnTo>
                    <a:lnTo>
                      <a:pt x="140" y="98"/>
                    </a:lnTo>
                    <a:lnTo>
                      <a:pt x="147" y="98"/>
                    </a:lnTo>
                    <a:lnTo>
                      <a:pt x="154" y="96"/>
                    </a:lnTo>
                    <a:lnTo>
                      <a:pt x="161" y="93"/>
                    </a:lnTo>
                    <a:lnTo>
                      <a:pt x="168" y="90"/>
                    </a:lnTo>
                    <a:lnTo>
                      <a:pt x="168" y="90"/>
                    </a:lnTo>
                    <a:lnTo>
                      <a:pt x="163" y="85"/>
                    </a:lnTo>
                    <a:lnTo>
                      <a:pt x="157" y="81"/>
                    </a:lnTo>
                    <a:lnTo>
                      <a:pt x="157" y="81"/>
                    </a:lnTo>
                    <a:lnTo>
                      <a:pt x="155" y="80"/>
                    </a:lnTo>
                    <a:lnTo>
                      <a:pt x="152" y="81"/>
                    </a:lnTo>
                    <a:lnTo>
                      <a:pt x="149" y="83"/>
                    </a:lnTo>
                    <a:lnTo>
                      <a:pt x="148" y="85"/>
                    </a:lnTo>
                    <a:lnTo>
                      <a:pt x="148" y="85"/>
                    </a:lnTo>
                    <a:lnTo>
                      <a:pt x="148" y="76"/>
                    </a:lnTo>
                    <a:lnTo>
                      <a:pt x="148" y="73"/>
                    </a:lnTo>
                    <a:lnTo>
                      <a:pt x="147" y="72"/>
                    </a:lnTo>
                    <a:lnTo>
                      <a:pt x="147" y="72"/>
                    </a:lnTo>
                    <a:lnTo>
                      <a:pt x="132" y="69"/>
                    </a:lnTo>
                    <a:lnTo>
                      <a:pt x="118" y="67"/>
                    </a:lnTo>
                    <a:lnTo>
                      <a:pt x="104" y="65"/>
                    </a:lnTo>
                    <a:lnTo>
                      <a:pt x="97" y="64"/>
                    </a:lnTo>
                    <a:lnTo>
                      <a:pt x="91" y="62"/>
                    </a:lnTo>
                    <a:lnTo>
                      <a:pt x="91" y="62"/>
                    </a:lnTo>
                    <a:lnTo>
                      <a:pt x="81" y="55"/>
                    </a:lnTo>
                    <a:lnTo>
                      <a:pt x="71" y="46"/>
                    </a:lnTo>
                    <a:lnTo>
                      <a:pt x="54" y="25"/>
                    </a:lnTo>
                    <a:lnTo>
                      <a:pt x="45" y="16"/>
                    </a:lnTo>
                    <a:lnTo>
                      <a:pt x="36" y="8"/>
                    </a:lnTo>
                    <a:lnTo>
                      <a:pt x="31" y="6"/>
                    </a:lnTo>
                    <a:lnTo>
                      <a:pt x="25" y="2"/>
                    </a:lnTo>
                    <a:lnTo>
                      <a:pt x="21" y="1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11" y="4"/>
                    </a:lnTo>
                    <a:lnTo>
                      <a:pt x="9" y="6"/>
                    </a:lnTo>
                    <a:lnTo>
                      <a:pt x="9" y="13"/>
                    </a:lnTo>
                    <a:lnTo>
                      <a:pt x="11" y="21"/>
                    </a:lnTo>
                    <a:lnTo>
                      <a:pt x="11" y="30"/>
                    </a:lnTo>
                    <a:lnTo>
                      <a:pt x="11" y="39"/>
                    </a:lnTo>
                    <a:lnTo>
                      <a:pt x="8" y="48"/>
                    </a:lnTo>
                    <a:lnTo>
                      <a:pt x="6" y="52"/>
                    </a:lnTo>
                    <a:lnTo>
                      <a:pt x="4" y="57"/>
                    </a:lnTo>
                    <a:lnTo>
                      <a:pt x="4" y="57"/>
                    </a:lnTo>
                    <a:lnTo>
                      <a:pt x="2" y="62"/>
                    </a:lnTo>
                    <a:lnTo>
                      <a:pt x="0" y="66"/>
                    </a:lnTo>
                    <a:lnTo>
                      <a:pt x="2" y="71"/>
                    </a:lnTo>
                    <a:lnTo>
                      <a:pt x="3" y="76"/>
                    </a:lnTo>
                    <a:lnTo>
                      <a:pt x="6" y="82"/>
                    </a:lnTo>
                    <a:lnTo>
                      <a:pt x="8" y="87"/>
                    </a:lnTo>
                    <a:lnTo>
                      <a:pt x="13" y="90"/>
                    </a:lnTo>
                    <a:lnTo>
                      <a:pt x="16" y="93"/>
                    </a:lnTo>
                    <a:lnTo>
                      <a:pt x="16" y="9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242">
                <a:extLst>
                  <a:ext uri="{FF2B5EF4-FFF2-40B4-BE49-F238E27FC236}">
                    <a16:creationId xmlns:a16="http://schemas.microsoft.com/office/drawing/2014/main" xmlns="" id="{F32B1434-D5AF-4423-82E7-E0F3C84B3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3463" y="2027238"/>
                <a:ext cx="6350" cy="3175"/>
              </a:xfrm>
              <a:custGeom>
                <a:avLst/>
                <a:gdLst>
                  <a:gd name="T0" fmla="*/ 8 w 8"/>
                  <a:gd name="T1" fmla="*/ 0 h 4"/>
                  <a:gd name="T2" fmla="*/ 0 w 8"/>
                  <a:gd name="T3" fmla="*/ 2 h 4"/>
                  <a:gd name="T4" fmla="*/ 0 w 8"/>
                  <a:gd name="T5" fmla="*/ 2 h 4"/>
                  <a:gd name="T6" fmla="*/ 3 w 8"/>
                  <a:gd name="T7" fmla="*/ 3 h 4"/>
                  <a:gd name="T8" fmla="*/ 4 w 8"/>
                  <a:gd name="T9" fmla="*/ 4 h 4"/>
                  <a:gd name="T10" fmla="*/ 6 w 8"/>
                  <a:gd name="T11" fmla="*/ 3 h 4"/>
                  <a:gd name="T12" fmla="*/ 8 w 8"/>
                  <a:gd name="T13" fmla="*/ 0 h 4"/>
                  <a:gd name="T14" fmla="*/ 8 w 8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3" y="3"/>
                    </a:lnTo>
                    <a:lnTo>
                      <a:pt x="4" y="4"/>
                    </a:lnTo>
                    <a:lnTo>
                      <a:pt x="6" y="3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243">
                <a:extLst>
                  <a:ext uri="{FF2B5EF4-FFF2-40B4-BE49-F238E27FC236}">
                    <a16:creationId xmlns:a16="http://schemas.microsoft.com/office/drawing/2014/main" xmlns="" id="{1D9A8B75-DDE2-473E-9ECC-4C2ABDB65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0425" y="1992313"/>
                <a:ext cx="168275" cy="133350"/>
              </a:xfrm>
              <a:custGeom>
                <a:avLst/>
                <a:gdLst>
                  <a:gd name="T0" fmla="*/ 15 w 212"/>
                  <a:gd name="T1" fmla="*/ 110 h 169"/>
                  <a:gd name="T2" fmla="*/ 22 w 212"/>
                  <a:gd name="T3" fmla="*/ 127 h 169"/>
                  <a:gd name="T4" fmla="*/ 29 w 212"/>
                  <a:gd name="T5" fmla="*/ 152 h 169"/>
                  <a:gd name="T6" fmla="*/ 38 w 212"/>
                  <a:gd name="T7" fmla="*/ 164 h 169"/>
                  <a:gd name="T8" fmla="*/ 46 w 212"/>
                  <a:gd name="T9" fmla="*/ 168 h 169"/>
                  <a:gd name="T10" fmla="*/ 54 w 212"/>
                  <a:gd name="T11" fmla="*/ 169 h 169"/>
                  <a:gd name="T12" fmla="*/ 67 w 212"/>
                  <a:gd name="T13" fmla="*/ 166 h 169"/>
                  <a:gd name="T14" fmla="*/ 79 w 212"/>
                  <a:gd name="T15" fmla="*/ 160 h 169"/>
                  <a:gd name="T16" fmla="*/ 93 w 212"/>
                  <a:gd name="T17" fmla="*/ 144 h 169"/>
                  <a:gd name="T18" fmla="*/ 113 w 212"/>
                  <a:gd name="T19" fmla="*/ 122 h 169"/>
                  <a:gd name="T20" fmla="*/ 124 w 212"/>
                  <a:gd name="T21" fmla="*/ 115 h 169"/>
                  <a:gd name="T22" fmla="*/ 138 w 212"/>
                  <a:gd name="T23" fmla="*/ 112 h 169"/>
                  <a:gd name="T24" fmla="*/ 151 w 212"/>
                  <a:gd name="T25" fmla="*/ 110 h 169"/>
                  <a:gd name="T26" fmla="*/ 175 w 212"/>
                  <a:gd name="T27" fmla="*/ 102 h 169"/>
                  <a:gd name="T28" fmla="*/ 195 w 212"/>
                  <a:gd name="T29" fmla="*/ 85 h 169"/>
                  <a:gd name="T30" fmla="*/ 207 w 212"/>
                  <a:gd name="T31" fmla="*/ 62 h 169"/>
                  <a:gd name="T32" fmla="*/ 212 w 212"/>
                  <a:gd name="T33" fmla="*/ 48 h 169"/>
                  <a:gd name="T34" fmla="*/ 206 w 212"/>
                  <a:gd name="T35" fmla="*/ 47 h 169"/>
                  <a:gd name="T36" fmla="*/ 201 w 212"/>
                  <a:gd name="T37" fmla="*/ 39 h 169"/>
                  <a:gd name="T38" fmla="*/ 197 w 212"/>
                  <a:gd name="T39" fmla="*/ 25 h 169"/>
                  <a:gd name="T40" fmla="*/ 191 w 212"/>
                  <a:gd name="T41" fmla="*/ 20 h 169"/>
                  <a:gd name="T42" fmla="*/ 188 w 212"/>
                  <a:gd name="T43" fmla="*/ 19 h 169"/>
                  <a:gd name="T44" fmla="*/ 174 w 212"/>
                  <a:gd name="T45" fmla="*/ 20 h 169"/>
                  <a:gd name="T46" fmla="*/ 157 w 212"/>
                  <a:gd name="T47" fmla="*/ 28 h 169"/>
                  <a:gd name="T48" fmla="*/ 152 w 212"/>
                  <a:gd name="T49" fmla="*/ 29 h 169"/>
                  <a:gd name="T50" fmla="*/ 142 w 212"/>
                  <a:gd name="T51" fmla="*/ 29 h 169"/>
                  <a:gd name="T52" fmla="*/ 140 w 212"/>
                  <a:gd name="T53" fmla="*/ 28 h 169"/>
                  <a:gd name="T54" fmla="*/ 134 w 212"/>
                  <a:gd name="T55" fmla="*/ 19 h 169"/>
                  <a:gd name="T56" fmla="*/ 119 w 212"/>
                  <a:gd name="T57" fmla="*/ 8 h 169"/>
                  <a:gd name="T58" fmla="*/ 113 w 212"/>
                  <a:gd name="T59" fmla="*/ 5 h 169"/>
                  <a:gd name="T60" fmla="*/ 92 w 212"/>
                  <a:gd name="T61" fmla="*/ 0 h 169"/>
                  <a:gd name="T62" fmla="*/ 71 w 212"/>
                  <a:gd name="T63" fmla="*/ 3 h 169"/>
                  <a:gd name="T64" fmla="*/ 50 w 212"/>
                  <a:gd name="T65" fmla="*/ 8 h 169"/>
                  <a:gd name="T66" fmla="*/ 32 w 212"/>
                  <a:gd name="T67" fmla="*/ 16 h 169"/>
                  <a:gd name="T68" fmla="*/ 30 w 212"/>
                  <a:gd name="T69" fmla="*/ 20 h 169"/>
                  <a:gd name="T70" fmla="*/ 26 w 212"/>
                  <a:gd name="T71" fmla="*/ 35 h 169"/>
                  <a:gd name="T72" fmla="*/ 24 w 212"/>
                  <a:gd name="T73" fmla="*/ 53 h 169"/>
                  <a:gd name="T74" fmla="*/ 23 w 212"/>
                  <a:gd name="T75" fmla="*/ 56 h 169"/>
                  <a:gd name="T76" fmla="*/ 14 w 212"/>
                  <a:gd name="T77" fmla="*/ 65 h 169"/>
                  <a:gd name="T78" fmla="*/ 2 w 212"/>
                  <a:gd name="T79" fmla="*/ 77 h 169"/>
                  <a:gd name="T80" fmla="*/ 0 w 212"/>
                  <a:gd name="T81" fmla="*/ 87 h 169"/>
                  <a:gd name="T82" fmla="*/ 1 w 212"/>
                  <a:gd name="T83" fmla="*/ 94 h 169"/>
                  <a:gd name="T84" fmla="*/ 8 w 212"/>
                  <a:gd name="T85" fmla="*/ 102 h 169"/>
                  <a:gd name="T86" fmla="*/ 15 w 212"/>
                  <a:gd name="T87" fmla="*/ 11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2" h="169">
                    <a:moveTo>
                      <a:pt x="15" y="110"/>
                    </a:moveTo>
                    <a:lnTo>
                      <a:pt x="15" y="110"/>
                    </a:lnTo>
                    <a:lnTo>
                      <a:pt x="19" y="118"/>
                    </a:lnTo>
                    <a:lnTo>
                      <a:pt x="22" y="127"/>
                    </a:lnTo>
                    <a:lnTo>
                      <a:pt x="26" y="144"/>
                    </a:lnTo>
                    <a:lnTo>
                      <a:pt x="29" y="152"/>
                    </a:lnTo>
                    <a:lnTo>
                      <a:pt x="32" y="159"/>
                    </a:lnTo>
                    <a:lnTo>
                      <a:pt x="38" y="164"/>
                    </a:lnTo>
                    <a:lnTo>
                      <a:pt x="41" y="165"/>
                    </a:lnTo>
                    <a:lnTo>
                      <a:pt x="46" y="168"/>
                    </a:lnTo>
                    <a:lnTo>
                      <a:pt x="46" y="168"/>
                    </a:lnTo>
                    <a:lnTo>
                      <a:pt x="54" y="169"/>
                    </a:lnTo>
                    <a:lnTo>
                      <a:pt x="60" y="169"/>
                    </a:lnTo>
                    <a:lnTo>
                      <a:pt x="67" y="166"/>
                    </a:lnTo>
                    <a:lnTo>
                      <a:pt x="73" y="164"/>
                    </a:lnTo>
                    <a:lnTo>
                      <a:pt x="79" y="160"/>
                    </a:lnTo>
                    <a:lnTo>
                      <a:pt x="83" y="155"/>
                    </a:lnTo>
                    <a:lnTo>
                      <a:pt x="93" y="144"/>
                    </a:lnTo>
                    <a:lnTo>
                      <a:pt x="102" y="132"/>
                    </a:lnTo>
                    <a:lnTo>
                      <a:pt x="113" y="122"/>
                    </a:lnTo>
                    <a:lnTo>
                      <a:pt x="118" y="118"/>
                    </a:lnTo>
                    <a:lnTo>
                      <a:pt x="124" y="115"/>
                    </a:lnTo>
                    <a:lnTo>
                      <a:pt x="131" y="113"/>
                    </a:lnTo>
                    <a:lnTo>
                      <a:pt x="138" y="112"/>
                    </a:lnTo>
                    <a:lnTo>
                      <a:pt x="138" y="112"/>
                    </a:lnTo>
                    <a:lnTo>
                      <a:pt x="151" y="110"/>
                    </a:lnTo>
                    <a:lnTo>
                      <a:pt x="165" y="106"/>
                    </a:lnTo>
                    <a:lnTo>
                      <a:pt x="175" y="102"/>
                    </a:lnTo>
                    <a:lnTo>
                      <a:pt x="185" y="94"/>
                    </a:lnTo>
                    <a:lnTo>
                      <a:pt x="195" y="85"/>
                    </a:lnTo>
                    <a:lnTo>
                      <a:pt x="201" y="74"/>
                    </a:lnTo>
                    <a:lnTo>
                      <a:pt x="207" y="62"/>
                    </a:lnTo>
                    <a:lnTo>
                      <a:pt x="212" y="48"/>
                    </a:lnTo>
                    <a:lnTo>
                      <a:pt x="212" y="48"/>
                    </a:lnTo>
                    <a:lnTo>
                      <a:pt x="212" y="48"/>
                    </a:lnTo>
                    <a:lnTo>
                      <a:pt x="206" y="47"/>
                    </a:lnTo>
                    <a:lnTo>
                      <a:pt x="203" y="44"/>
                    </a:lnTo>
                    <a:lnTo>
                      <a:pt x="201" y="39"/>
                    </a:lnTo>
                    <a:lnTo>
                      <a:pt x="199" y="35"/>
                    </a:lnTo>
                    <a:lnTo>
                      <a:pt x="197" y="25"/>
                    </a:lnTo>
                    <a:lnTo>
                      <a:pt x="195" y="22"/>
                    </a:lnTo>
                    <a:lnTo>
                      <a:pt x="191" y="20"/>
                    </a:lnTo>
                    <a:lnTo>
                      <a:pt x="191" y="20"/>
                    </a:lnTo>
                    <a:lnTo>
                      <a:pt x="188" y="19"/>
                    </a:lnTo>
                    <a:lnTo>
                      <a:pt x="183" y="17"/>
                    </a:lnTo>
                    <a:lnTo>
                      <a:pt x="174" y="20"/>
                    </a:lnTo>
                    <a:lnTo>
                      <a:pt x="166" y="23"/>
                    </a:lnTo>
                    <a:lnTo>
                      <a:pt x="157" y="28"/>
                    </a:lnTo>
                    <a:lnTo>
                      <a:pt x="157" y="28"/>
                    </a:lnTo>
                    <a:lnTo>
                      <a:pt x="152" y="29"/>
                    </a:lnTo>
                    <a:lnTo>
                      <a:pt x="147" y="30"/>
                    </a:lnTo>
                    <a:lnTo>
                      <a:pt x="142" y="29"/>
                    </a:lnTo>
                    <a:lnTo>
                      <a:pt x="140" y="28"/>
                    </a:lnTo>
                    <a:lnTo>
                      <a:pt x="140" y="28"/>
                    </a:lnTo>
                    <a:lnTo>
                      <a:pt x="138" y="23"/>
                    </a:lnTo>
                    <a:lnTo>
                      <a:pt x="134" y="19"/>
                    </a:lnTo>
                    <a:lnTo>
                      <a:pt x="127" y="13"/>
                    </a:lnTo>
                    <a:lnTo>
                      <a:pt x="119" y="8"/>
                    </a:lnTo>
                    <a:lnTo>
                      <a:pt x="113" y="5"/>
                    </a:lnTo>
                    <a:lnTo>
                      <a:pt x="113" y="5"/>
                    </a:lnTo>
                    <a:lnTo>
                      <a:pt x="102" y="3"/>
                    </a:lnTo>
                    <a:lnTo>
                      <a:pt x="92" y="0"/>
                    </a:lnTo>
                    <a:lnTo>
                      <a:pt x="82" y="0"/>
                    </a:lnTo>
                    <a:lnTo>
                      <a:pt x="71" y="3"/>
                    </a:lnTo>
                    <a:lnTo>
                      <a:pt x="60" y="5"/>
                    </a:lnTo>
                    <a:lnTo>
                      <a:pt x="50" y="8"/>
                    </a:lnTo>
                    <a:lnTo>
                      <a:pt x="41" y="12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0" y="20"/>
                    </a:lnTo>
                    <a:lnTo>
                      <a:pt x="27" y="23"/>
                    </a:lnTo>
                    <a:lnTo>
                      <a:pt x="26" y="35"/>
                    </a:lnTo>
                    <a:lnTo>
                      <a:pt x="25" y="47"/>
                    </a:lnTo>
                    <a:lnTo>
                      <a:pt x="24" y="53"/>
                    </a:lnTo>
                    <a:lnTo>
                      <a:pt x="23" y="56"/>
                    </a:lnTo>
                    <a:lnTo>
                      <a:pt x="23" y="56"/>
                    </a:lnTo>
                    <a:lnTo>
                      <a:pt x="18" y="62"/>
                    </a:lnTo>
                    <a:lnTo>
                      <a:pt x="14" y="65"/>
                    </a:lnTo>
                    <a:lnTo>
                      <a:pt x="5" y="73"/>
                    </a:lnTo>
                    <a:lnTo>
                      <a:pt x="2" y="77"/>
                    </a:lnTo>
                    <a:lnTo>
                      <a:pt x="0" y="81"/>
                    </a:lnTo>
                    <a:lnTo>
                      <a:pt x="0" y="87"/>
                    </a:lnTo>
                    <a:lnTo>
                      <a:pt x="1" y="94"/>
                    </a:lnTo>
                    <a:lnTo>
                      <a:pt x="1" y="94"/>
                    </a:lnTo>
                    <a:lnTo>
                      <a:pt x="5" y="98"/>
                    </a:lnTo>
                    <a:lnTo>
                      <a:pt x="8" y="102"/>
                    </a:lnTo>
                    <a:lnTo>
                      <a:pt x="11" y="105"/>
                    </a:lnTo>
                    <a:lnTo>
                      <a:pt x="15" y="110"/>
                    </a:lnTo>
                    <a:lnTo>
                      <a:pt x="15" y="11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244">
                <a:extLst>
                  <a:ext uri="{FF2B5EF4-FFF2-40B4-BE49-F238E27FC236}">
                    <a16:creationId xmlns:a16="http://schemas.microsoft.com/office/drawing/2014/main" xmlns="" id="{F1F6A725-EF58-4DE1-8288-B7705A4276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8700" y="2025650"/>
                <a:ext cx="4763" cy="4762"/>
              </a:xfrm>
              <a:custGeom>
                <a:avLst/>
                <a:gdLst>
                  <a:gd name="T0" fmla="*/ 1 w 6"/>
                  <a:gd name="T1" fmla="*/ 1 h 5"/>
                  <a:gd name="T2" fmla="*/ 1 w 6"/>
                  <a:gd name="T3" fmla="*/ 1 h 5"/>
                  <a:gd name="T4" fmla="*/ 0 w 6"/>
                  <a:gd name="T5" fmla="*/ 5 h 5"/>
                  <a:gd name="T6" fmla="*/ 6 w 6"/>
                  <a:gd name="T7" fmla="*/ 3 h 5"/>
                  <a:gd name="T8" fmla="*/ 6 w 6"/>
                  <a:gd name="T9" fmla="*/ 3 h 5"/>
                  <a:gd name="T10" fmla="*/ 3 w 6"/>
                  <a:gd name="T11" fmla="*/ 0 h 5"/>
                  <a:gd name="T12" fmla="*/ 2 w 6"/>
                  <a:gd name="T13" fmla="*/ 0 h 5"/>
                  <a:gd name="T14" fmla="*/ 1 w 6"/>
                  <a:gd name="T15" fmla="*/ 1 h 5"/>
                  <a:gd name="T16" fmla="*/ 1 w 6"/>
                  <a:gd name="T1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1" y="1"/>
                    </a:moveTo>
                    <a:lnTo>
                      <a:pt x="1" y="1"/>
                    </a:lnTo>
                    <a:lnTo>
                      <a:pt x="0" y="5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245">
                <a:extLst>
                  <a:ext uri="{FF2B5EF4-FFF2-40B4-BE49-F238E27FC236}">
                    <a16:creationId xmlns:a16="http://schemas.microsoft.com/office/drawing/2014/main" xmlns="" id="{441EF29D-769C-4DED-B03D-3B1A1CA7B5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89663" y="2047875"/>
                <a:ext cx="38100" cy="6350"/>
              </a:xfrm>
              <a:custGeom>
                <a:avLst/>
                <a:gdLst>
                  <a:gd name="T0" fmla="*/ 30 w 48"/>
                  <a:gd name="T1" fmla="*/ 8 h 9"/>
                  <a:gd name="T2" fmla="*/ 30 w 48"/>
                  <a:gd name="T3" fmla="*/ 8 h 9"/>
                  <a:gd name="T4" fmla="*/ 39 w 48"/>
                  <a:gd name="T5" fmla="*/ 2 h 9"/>
                  <a:gd name="T6" fmla="*/ 48 w 48"/>
                  <a:gd name="T7" fmla="*/ 0 h 9"/>
                  <a:gd name="T8" fmla="*/ 0 w 48"/>
                  <a:gd name="T9" fmla="*/ 1 h 9"/>
                  <a:gd name="T10" fmla="*/ 0 w 48"/>
                  <a:gd name="T11" fmla="*/ 1 h 9"/>
                  <a:gd name="T12" fmla="*/ 1 w 48"/>
                  <a:gd name="T13" fmla="*/ 3 h 9"/>
                  <a:gd name="T14" fmla="*/ 1 w 48"/>
                  <a:gd name="T15" fmla="*/ 3 h 9"/>
                  <a:gd name="T16" fmla="*/ 8 w 48"/>
                  <a:gd name="T17" fmla="*/ 7 h 9"/>
                  <a:gd name="T18" fmla="*/ 15 w 48"/>
                  <a:gd name="T19" fmla="*/ 9 h 9"/>
                  <a:gd name="T20" fmla="*/ 23 w 48"/>
                  <a:gd name="T21" fmla="*/ 9 h 9"/>
                  <a:gd name="T22" fmla="*/ 30 w 48"/>
                  <a:gd name="T23" fmla="*/ 8 h 9"/>
                  <a:gd name="T24" fmla="*/ 30 w 48"/>
                  <a:gd name="T2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9">
                    <a:moveTo>
                      <a:pt x="30" y="8"/>
                    </a:moveTo>
                    <a:lnTo>
                      <a:pt x="30" y="8"/>
                    </a:lnTo>
                    <a:lnTo>
                      <a:pt x="39" y="2"/>
                    </a:lnTo>
                    <a:lnTo>
                      <a:pt x="48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8" y="7"/>
                    </a:lnTo>
                    <a:lnTo>
                      <a:pt x="15" y="9"/>
                    </a:lnTo>
                    <a:lnTo>
                      <a:pt x="23" y="9"/>
                    </a:lnTo>
                    <a:lnTo>
                      <a:pt x="30" y="8"/>
                    </a:lnTo>
                    <a:lnTo>
                      <a:pt x="30" y="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: Shape 246">
                <a:extLst>
                  <a:ext uri="{FF2B5EF4-FFF2-40B4-BE49-F238E27FC236}">
                    <a16:creationId xmlns:a16="http://schemas.microsoft.com/office/drawing/2014/main" xmlns="" id="{66D1D7F8-6959-4283-9DAE-A84BA7EC62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7900" y="2041525"/>
                <a:ext cx="352425" cy="168275"/>
              </a:xfrm>
              <a:custGeom>
                <a:avLst/>
                <a:gdLst>
                  <a:gd name="T0" fmla="*/ 25 w 443"/>
                  <a:gd name="T1" fmla="*/ 65 h 210"/>
                  <a:gd name="T2" fmla="*/ 0 w 443"/>
                  <a:gd name="T3" fmla="*/ 72 h 210"/>
                  <a:gd name="T4" fmla="*/ 2 w 443"/>
                  <a:gd name="T5" fmla="*/ 76 h 210"/>
                  <a:gd name="T6" fmla="*/ 14 w 443"/>
                  <a:gd name="T7" fmla="*/ 99 h 210"/>
                  <a:gd name="T8" fmla="*/ 22 w 443"/>
                  <a:gd name="T9" fmla="*/ 114 h 210"/>
                  <a:gd name="T10" fmla="*/ 70 w 443"/>
                  <a:gd name="T11" fmla="*/ 138 h 210"/>
                  <a:gd name="T12" fmla="*/ 101 w 443"/>
                  <a:gd name="T13" fmla="*/ 136 h 210"/>
                  <a:gd name="T14" fmla="*/ 136 w 443"/>
                  <a:gd name="T15" fmla="*/ 133 h 210"/>
                  <a:gd name="T16" fmla="*/ 136 w 443"/>
                  <a:gd name="T17" fmla="*/ 141 h 210"/>
                  <a:gd name="T18" fmla="*/ 115 w 443"/>
                  <a:gd name="T19" fmla="*/ 156 h 210"/>
                  <a:gd name="T20" fmla="*/ 118 w 443"/>
                  <a:gd name="T21" fmla="*/ 176 h 210"/>
                  <a:gd name="T22" fmla="*/ 141 w 443"/>
                  <a:gd name="T23" fmla="*/ 189 h 210"/>
                  <a:gd name="T24" fmla="*/ 186 w 443"/>
                  <a:gd name="T25" fmla="*/ 188 h 210"/>
                  <a:gd name="T26" fmla="*/ 190 w 443"/>
                  <a:gd name="T27" fmla="*/ 202 h 210"/>
                  <a:gd name="T28" fmla="*/ 206 w 443"/>
                  <a:gd name="T29" fmla="*/ 210 h 210"/>
                  <a:gd name="T30" fmla="*/ 248 w 443"/>
                  <a:gd name="T31" fmla="*/ 196 h 210"/>
                  <a:gd name="T32" fmla="*/ 326 w 443"/>
                  <a:gd name="T33" fmla="*/ 184 h 210"/>
                  <a:gd name="T34" fmla="*/ 376 w 443"/>
                  <a:gd name="T35" fmla="*/ 184 h 210"/>
                  <a:gd name="T36" fmla="*/ 391 w 443"/>
                  <a:gd name="T37" fmla="*/ 174 h 210"/>
                  <a:gd name="T38" fmla="*/ 397 w 443"/>
                  <a:gd name="T39" fmla="*/ 160 h 210"/>
                  <a:gd name="T40" fmla="*/ 418 w 443"/>
                  <a:gd name="T41" fmla="*/ 149 h 210"/>
                  <a:gd name="T42" fmla="*/ 442 w 443"/>
                  <a:gd name="T43" fmla="*/ 135 h 210"/>
                  <a:gd name="T44" fmla="*/ 442 w 443"/>
                  <a:gd name="T45" fmla="*/ 125 h 210"/>
                  <a:gd name="T46" fmla="*/ 425 w 443"/>
                  <a:gd name="T47" fmla="*/ 115 h 210"/>
                  <a:gd name="T48" fmla="*/ 372 w 443"/>
                  <a:gd name="T49" fmla="*/ 105 h 210"/>
                  <a:gd name="T50" fmla="*/ 345 w 443"/>
                  <a:gd name="T51" fmla="*/ 85 h 210"/>
                  <a:gd name="T52" fmla="*/ 324 w 443"/>
                  <a:gd name="T53" fmla="*/ 51 h 210"/>
                  <a:gd name="T54" fmla="*/ 318 w 443"/>
                  <a:gd name="T55" fmla="*/ 11 h 210"/>
                  <a:gd name="T56" fmla="*/ 300 w 443"/>
                  <a:gd name="T57" fmla="*/ 3 h 210"/>
                  <a:gd name="T58" fmla="*/ 284 w 443"/>
                  <a:gd name="T59" fmla="*/ 6 h 210"/>
                  <a:gd name="T60" fmla="*/ 276 w 443"/>
                  <a:gd name="T61" fmla="*/ 25 h 210"/>
                  <a:gd name="T62" fmla="*/ 264 w 443"/>
                  <a:gd name="T63" fmla="*/ 40 h 210"/>
                  <a:gd name="T64" fmla="*/ 249 w 443"/>
                  <a:gd name="T65" fmla="*/ 42 h 210"/>
                  <a:gd name="T66" fmla="*/ 243 w 443"/>
                  <a:gd name="T67" fmla="*/ 35 h 210"/>
                  <a:gd name="T68" fmla="*/ 250 w 443"/>
                  <a:gd name="T69" fmla="*/ 10 h 210"/>
                  <a:gd name="T70" fmla="*/ 248 w 443"/>
                  <a:gd name="T71" fmla="*/ 5 h 210"/>
                  <a:gd name="T72" fmla="*/ 222 w 443"/>
                  <a:gd name="T73" fmla="*/ 6 h 210"/>
                  <a:gd name="T74" fmla="*/ 219 w 443"/>
                  <a:gd name="T75" fmla="*/ 6 h 210"/>
                  <a:gd name="T76" fmla="*/ 190 w 443"/>
                  <a:gd name="T77" fmla="*/ 19 h 210"/>
                  <a:gd name="T78" fmla="*/ 176 w 443"/>
                  <a:gd name="T79" fmla="*/ 27 h 210"/>
                  <a:gd name="T80" fmla="*/ 166 w 443"/>
                  <a:gd name="T81" fmla="*/ 24 h 210"/>
                  <a:gd name="T82" fmla="*/ 156 w 443"/>
                  <a:gd name="T83" fmla="*/ 14 h 210"/>
                  <a:gd name="T84" fmla="*/ 101 w 443"/>
                  <a:gd name="T85" fmla="*/ 9 h 210"/>
                  <a:gd name="T86" fmla="*/ 118 w 443"/>
                  <a:gd name="T87" fmla="*/ 0 h 210"/>
                  <a:gd name="T88" fmla="*/ 95 w 443"/>
                  <a:gd name="T89" fmla="*/ 7 h 210"/>
                  <a:gd name="T90" fmla="*/ 50 w 443"/>
                  <a:gd name="T91" fmla="*/ 33 h 210"/>
                  <a:gd name="T92" fmla="*/ 49 w 443"/>
                  <a:gd name="T93" fmla="*/ 43 h 210"/>
                  <a:gd name="T94" fmla="*/ 48 w 443"/>
                  <a:gd name="T95" fmla="*/ 55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43" h="210">
                    <a:moveTo>
                      <a:pt x="48" y="55"/>
                    </a:moveTo>
                    <a:lnTo>
                      <a:pt x="48" y="55"/>
                    </a:lnTo>
                    <a:lnTo>
                      <a:pt x="37" y="60"/>
                    </a:lnTo>
                    <a:lnTo>
                      <a:pt x="25" y="65"/>
                    </a:lnTo>
                    <a:lnTo>
                      <a:pt x="12" y="67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2" y="76"/>
                    </a:lnTo>
                    <a:lnTo>
                      <a:pt x="4" y="76"/>
                    </a:lnTo>
                    <a:lnTo>
                      <a:pt x="9" y="76"/>
                    </a:lnTo>
                    <a:lnTo>
                      <a:pt x="9" y="76"/>
                    </a:lnTo>
                    <a:lnTo>
                      <a:pt x="14" y="99"/>
                    </a:lnTo>
                    <a:lnTo>
                      <a:pt x="17" y="108"/>
                    </a:lnTo>
                    <a:lnTo>
                      <a:pt x="19" y="111"/>
                    </a:lnTo>
                    <a:lnTo>
                      <a:pt x="22" y="114"/>
                    </a:lnTo>
                    <a:lnTo>
                      <a:pt x="22" y="114"/>
                    </a:lnTo>
                    <a:lnTo>
                      <a:pt x="32" y="119"/>
                    </a:lnTo>
                    <a:lnTo>
                      <a:pt x="43" y="125"/>
                    </a:lnTo>
                    <a:lnTo>
                      <a:pt x="70" y="138"/>
                    </a:lnTo>
                    <a:lnTo>
                      <a:pt x="70" y="138"/>
                    </a:lnTo>
                    <a:lnTo>
                      <a:pt x="77" y="140"/>
                    </a:lnTo>
                    <a:lnTo>
                      <a:pt x="85" y="140"/>
                    </a:lnTo>
                    <a:lnTo>
                      <a:pt x="93" y="139"/>
                    </a:lnTo>
                    <a:lnTo>
                      <a:pt x="101" y="136"/>
                    </a:lnTo>
                    <a:lnTo>
                      <a:pt x="110" y="134"/>
                    </a:lnTo>
                    <a:lnTo>
                      <a:pt x="119" y="132"/>
                    </a:lnTo>
                    <a:lnTo>
                      <a:pt x="127" y="132"/>
                    </a:lnTo>
                    <a:lnTo>
                      <a:pt x="136" y="133"/>
                    </a:lnTo>
                    <a:lnTo>
                      <a:pt x="136" y="133"/>
                    </a:lnTo>
                    <a:lnTo>
                      <a:pt x="138" y="136"/>
                    </a:lnTo>
                    <a:lnTo>
                      <a:pt x="138" y="140"/>
                    </a:lnTo>
                    <a:lnTo>
                      <a:pt x="136" y="141"/>
                    </a:lnTo>
                    <a:lnTo>
                      <a:pt x="136" y="141"/>
                    </a:lnTo>
                    <a:lnTo>
                      <a:pt x="124" y="149"/>
                    </a:lnTo>
                    <a:lnTo>
                      <a:pt x="119" y="152"/>
                    </a:lnTo>
                    <a:lnTo>
                      <a:pt x="115" y="156"/>
                    </a:lnTo>
                    <a:lnTo>
                      <a:pt x="113" y="160"/>
                    </a:lnTo>
                    <a:lnTo>
                      <a:pt x="113" y="164"/>
                    </a:lnTo>
                    <a:lnTo>
                      <a:pt x="114" y="169"/>
                    </a:lnTo>
                    <a:lnTo>
                      <a:pt x="118" y="176"/>
                    </a:lnTo>
                    <a:lnTo>
                      <a:pt x="118" y="176"/>
                    </a:lnTo>
                    <a:lnTo>
                      <a:pt x="126" y="183"/>
                    </a:lnTo>
                    <a:lnTo>
                      <a:pt x="133" y="186"/>
                    </a:lnTo>
                    <a:lnTo>
                      <a:pt x="141" y="189"/>
                    </a:lnTo>
                    <a:lnTo>
                      <a:pt x="149" y="190"/>
                    </a:lnTo>
                    <a:lnTo>
                      <a:pt x="167" y="188"/>
                    </a:lnTo>
                    <a:lnTo>
                      <a:pt x="176" y="188"/>
                    </a:lnTo>
                    <a:lnTo>
                      <a:pt x="186" y="188"/>
                    </a:lnTo>
                    <a:lnTo>
                      <a:pt x="186" y="188"/>
                    </a:lnTo>
                    <a:lnTo>
                      <a:pt x="185" y="193"/>
                    </a:lnTo>
                    <a:lnTo>
                      <a:pt x="188" y="199"/>
                    </a:lnTo>
                    <a:lnTo>
                      <a:pt x="190" y="202"/>
                    </a:lnTo>
                    <a:lnTo>
                      <a:pt x="194" y="206"/>
                    </a:lnTo>
                    <a:lnTo>
                      <a:pt x="198" y="208"/>
                    </a:lnTo>
                    <a:lnTo>
                      <a:pt x="202" y="210"/>
                    </a:lnTo>
                    <a:lnTo>
                      <a:pt x="206" y="210"/>
                    </a:lnTo>
                    <a:lnTo>
                      <a:pt x="209" y="209"/>
                    </a:lnTo>
                    <a:lnTo>
                      <a:pt x="209" y="209"/>
                    </a:lnTo>
                    <a:lnTo>
                      <a:pt x="229" y="201"/>
                    </a:lnTo>
                    <a:lnTo>
                      <a:pt x="248" y="196"/>
                    </a:lnTo>
                    <a:lnTo>
                      <a:pt x="267" y="191"/>
                    </a:lnTo>
                    <a:lnTo>
                      <a:pt x="288" y="188"/>
                    </a:lnTo>
                    <a:lnTo>
                      <a:pt x="307" y="185"/>
                    </a:lnTo>
                    <a:lnTo>
                      <a:pt x="326" y="184"/>
                    </a:lnTo>
                    <a:lnTo>
                      <a:pt x="347" y="184"/>
                    </a:lnTo>
                    <a:lnTo>
                      <a:pt x="367" y="185"/>
                    </a:lnTo>
                    <a:lnTo>
                      <a:pt x="367" y="185"/>
                    </a:lnTo>
                    <a:lnTo>
                      <a:pt x="376" y="184"/>
                    </a:lnTo>
                    <a:lnTo>
                      <a:pt x="380" y="183"/>
                    </a:lnTo>
                    <a:lnTo>
                      <a:pt x="384" y="181"/>
                    </a:lnTo>
                    <a:lnTo>
                      <a:pt x="388" y="177"/>
                    </a:lnTo>
                    <a:lnTo>
                      <a:pt x="391" y="174"/>
                    </a:lnTo>
                    <a:lnTo>
                      <a:pt x="393" y="169"/>
                    </a:lnTo>
                    <a:lnTo>
                      <a:pt x="396" y="164"/>
                    </a:lnTo>
                    <a:lnTo>
                      <a:pt x="396" y="164"/>
                    </a:lnTo>
                    <a:lnTo>
                      <a:pt x="397" y="160"/>
                    </a:lnTo>
                    <a:lnTo>
                      <a:pt x="399" y="158"/>
                    </a:lnTo>
                    <a:lnTo>
                      <a:pt x="404" y="155"/>
                    </a:lnTo>
                    <a:lnTo>
                      <a:pt x="410" y="151"/>
                    </a:lnTo>
                    <a:lnTo>
                      <a:pt x="418" y="149"/>
                    </a:lnTo>
                    <a:lnTo>
                      <a:pt x="426" y="147"/>
                    </a:lnTo>
                    <a:lnTo>
                      <a:pt x="433" y="143"/>
                    </a:lnTo>
                    <a:lnTo>
                      <a:pt x="440" y="138"/>
                    </a:lnTo>
                    <a:lnTo>
                      <a:pt x="442" y="135"/>
                    </a:lnTo>
                    <a:lnTo>
                      <a:pt x="443" y="131"/>
                    </a:lnTo>
                    <a:lnTo>
                      <a:pt x="443" y="131"/>
                    </a:lnTo>
                    <a:lnTo>
                      <a:pt x="443" y="128"/>
                    </a:lnTo>
                    <a:lnTo>
                      <a:pt x="442" y="125"/>
                    </a:lnTo>
                    <a:lnTo>
                      <a:pt x="438" y="121"/>
                    </a:lnTo>
                    <a:lnTo>
                      <a:pt x="431" y="116"/>
                    </a:lnTo>
                    <a:lnTo>
                      <a:pt x="425" y="115"/>
                    </a:lnTo>
                    <a:lnTo>
                      <a:pt x="425" y="115"/>
                    </a:lnTo>
                    <a:lnTo>
                      <a:pt x="404" y="113"/>
                    </a:lnTo>
                    <a:lnTo>
                      <a:pt x="392" y="110"/>
                    </a:lnTo>
                    <a:lnTo>
                      <a:pt x="382" y="108"/>
                    </a:lnTo>
                    <a:lnTo>
                      <a:pt x="372" y="105"/>
                    </a:lnTo>
                    <a:lnTo>
                      <a:pt x="362" y="99"/>
                    </a:lnTo>
                    <a:lnTo>
                      <a:pt x="352" y="93"/>
                    </a:lnTo>
                    <a:lnTo>
                      <a:pt x="345" y="85"/>
                    </a:lnTo>
                    <a:lnTo>
                      <a:pt x="345" y="85"/>
                    </a:lnTo>
                    <a:lnTo>
                      <a:pt x="338" y="77"/>
                    </a:lnTo>
                    <a:lnTo>
                      <a:pt x="332" y="69"/>
                    </a:lnTo>
                    <a:lnTo>
                      <a:pt x="327" y="60"/>
                    </a:lnTo>
                    <a:lnTo>
                      <a:pt x="324" y="51"/>
                    </a:lnTo>
                    <a:lnTo>
                      <a:pt x="321" y="42"/>
                    </a:lnTo>
                    <a:lnTo>
                      <a:pt x="318" y="32"/>
                    </a:lnTo>
                    <a:lnTo>
                      <a:pt x="318" y="22"/>
                    </a:lnTo>
                    <a:lnTo>
                      <a:pt x="318" y="11"/>
                    </a:lnTo>
                    <a:lnTo>
                      <a:pt x="318" y="11"/>
                    </a:lnTo>
                    <a:lnTo>
                      <a:pt x="313" y="10"/>
                    </a:lnTo>
                    <a:lnTo>
                      <a:pt x="308" y="9"/>
                    </a:lnTo>
                    <a:lnTo>
                      <a:pt x="300" y="3"/>
                    </a:lnTo>
                    <a:lnTo>
                      <a:pt x="297" y="1"/>
                    </a:lnTo>
                    <a:lnTo>
                      <a:pt x="293" y="0"/>
                    </a:lnTo>
                    <a:lnTo>
                      <a:pt x="289" y="1"/>
                    </a:lnTo>
                    <a:lnTo>
                      <a:pt x="284" y="6"/>
                    </a:lnTo>
                    <a:lnTo>
                      <a:pt x="284" y="6"/>
                    </a:lnTo>
                    <a:lnTo>
                      <a:pt x="282" y="10"/>
                    </a:lnTo>
                    <a:lnTo>
                      <a:pt x="280" y="15"/>
                    </a:lnTo>
                    <a:lnTo>
                      <a:pt x="276" y="25"/>
                    </a:lnTo>
                    <a:lnTo>
                      <a:pt x="274" y="30"/>
                    </a:lnTo>
                    <a:lnTo>
                      <a:pt x="272" y="34"/>
                    </a:lnTo>
                    <a:lnTo>
                      <a:pt x="268" y="38"/>
                    </a:lnTo>
                    <a:lnTo>
                      <a:pt x="264" y="40"/>
                    </a:lnTo>
                    <a:lnTo>
                      <a:pt x="264" y="40"/>
                    </a:lnTo>
                    <a:lnTo>
                      <a:pt x="259" y="42"/>
                    </a:lnTo>
                    <a:lnTo>
                      <a:pt x="254" y="42"/>
                    </a:lnTo>
                    <a:lnTo>
                      <a:pt x="249" y="42"/>
                    </a:lnTo>
                    <a:lnTo>
                      <a:pt x="246" y="40"/>
                    </a:lnTo>
                    <a:lnTo>
                      <a:pt x="246" y="40"/>
                    </a:lnTo>
                    <a:lnTo>
                      <a:pt x="244" y="38"/>
                    </a:lnTo>
                    <a:lnTo>
                      <a:pt x="243" y="35"/>
                    </a:lnTo>
                    <a:lnTo>
                      <a:pt x="243" y="30"/>
                    </a:lnTo>
                    <a:lnTo>
                      <a:pt x="244" y="25"/>
                    </a:lnTo>
                    <a:lnTo>
                      <a:pt x="247" y="19"/>
                    </a:lnTo>
                    <a:lnTo>
                      <a:pt x="250" y="10"/>
                    </a:lnTo>
                    <a:lnTo>
                      <a:pt x="250" y="7"/>
                    </a:lnTo>
                    <a:lnTo>
                      <a:pt x="250" y="6"/>
                    </a:lnTo>
                    <a:lnTo>
                      <a:pt x="248" y="5"/>
                    </a:lnTo>
                    <a:lnTo>
                      <a:pt x="248" y="5"/>
                    </a:lnTo>
                    <a:lnTo>
                      <a:pt x="242" y="2"/>
                    </a:lnTo>
                    <a:lnTo>
                      <a:pt x="235" y="2"/>
                    </a:lnTo>
                    <a:lnTo>
                      <a:pt x="229" y="3"/>
                    </a:lnTo>
                    <a:lnTo>
                      <a:pt x="222" y="6"/>
                    </a:lnTo>
                    <a:lnTo>
                      <a:pt x="222" y="6"/>
                    </a:lnTo>
                    <a:lnTo>
                      <a:pt x="230" y="6"/>
                    </a:lnTo>
                    <a:lnTo>
                      <a:pt x="219" y="6"/>
                    </a:lnTo>
                    <a:lnTo>
                      <a:pt x="219" y="6"/>
                    </a:lnTo>
                    <a:lnTo>
                      <a:pt x="208" y="10"/>
                    </a:lnTo>
                    <a:lnTo>
                      <a:pt x="196" y="15"/>
                    </a:lnTo>
                    <a:lnTo>
                      <a:pt x="196" y="15"/>
                    </a:lnTo>
                    <a:lnTo>
                      <a:pt x="190" y="19"/>
                    </a:lnTo>
                    <a:lnTo>
                      <a:pt x="184" y="25"/>
                    </a:lnTo>
                    <a:lnTo>
                      <a:pt x="184" y="25"/>
                    </a:lnTo>
                    <a:lnTo>
                      <a:pt x="182" y="26"/>
                    </a:lnTo>
                    <a:lnTo>
                      <a:pt x="176" y="27"/>
                    </a:lnTo>
                    <a:lnTo>
                      <a:pt x="172" y="26"/>
                    </a:lnTo>
                    <a:lnTo>
                      <a:pt x="167" y="25"/>
                    </a:lnTo>
                    <a:lnTo>
                      <a:pt x="167" y="25"/>
                    </a:lnTo>
                    <a:lnTo>
                      <a:pt x="166" y="24"/>
                    </a:lnTo>
                    <a:lnTo>
                      <a:pt x="166" y="20"/>
                    </a:lnTo>
                    <a:lnTo>
                      <a:pt x="166" y="17"/>
                    </a:lnTo>
                    <a:lnTo>
                      <a:pt x="166" y="17"/>
                    </a:lnTo>
                    <a:lnTo>
                      <a:pt x="156" y="14"/>
                    </a:lnTo>
                    <a:lnTo>
                      <a:pt x="145" y="9"/>
                    </a:lnTo>
                    <a:lnTo>
                      <a:pt x="93" y="11"/>
                    </a:lnTo>
                    <a:lnTo>
                      <a:pt x="93" y="11"/>
                    </a:lnTo>
                    <a:lnTo>
                      <a:pt x="101" y="9"/>
                    </a:lnTo>
                    <a:lnTo>
                      <a:pt x="110" y="7"/>
                    </a:lnTo>
                    <a:lnTo>
                      <a:pt x="127" y="1"/>
                    </a:lnTo>
                    <a:lnTo>
                      <a:pt x="127" y="1"/>
                    </a:lnTo>
                    <a:lnTo>
                      <a:pt x="118" y="0"/>
                    </a:lnTo>
                    <a:lnTo>
                      <a:pt x="114" y="0"/>
                    </a:lnTo>
                    <a:lnTo>
                      <a:pt x="109" y="1"/>
                    </a:lnTo>
                    <a:lnTo>
                      <a:pt x="109" y="1"/>
                    </a:lnTo>
                    <a:lnTo>
                      <a:pt x="95" y="7"/>
                    </a:lnTo>
                    <a:lnTo>
                      <a:pt x="80" y="14"/>
                    </a:lnTo>
                    <a:lnTo>
                      <a:pt x="65" y="22"/>
                    </a:lnTo>
                    <a:lnTo>
                      <a:pt x="57" y="27"/>
                    </a:lnTo>
                    <a:lnTo>
                      <a:pt x="50" y="33"/>
                    </a:lnTo>
                    <a:lnTo>
                      <a:pt x="50" y="33"/>
                    </a:lnTo>
                    <a:lnTo>
                      <a:pt x="49" y="34"/>
                    </a:lnTo>
                    <a:lnTo>
                      <a:pt x="49" y="38"/>
                    </a:lnTo>
                    <a:lnTo>
                      <a:pt x="49" y="43"/>
                    </a:lnTo>
                    <a:lnTo>
                      <a:pt x="49" y="50"/>
                    </a:lnTo>
                    <a:lnTo>
                      <a:pt x="49" y="52"/>
                    </a:lnTo>
                    <a:lnTo>
                      <a:pt x="48" y="55"/>
                    </a:lnTo>
                    <a:lnTo>
                      <a:pt x="48" y="5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247">
                <a:extLst>
                  <a:ext uri="{FF2B5EF4-FFF2-40B4-BE49-F238E27FC236}">
                    <a16:creationId xmlns:a16="http://schemas.microsoft.com/office/drawing/2014/main" xmlns="" id="{A736A56C-A3CB-4592-862E-8A7E488CC8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9500" y="2039938"/>
                <a:ext cx="30163" cy="9525"/>
              </a:xfrm>
              <a:custGeom>
                <a:avLst/>
                <a:gdLst>
                  <a:gd name="T0" fmla="*/ 39 w 39"/>
                  <a:gd name="T1" fmla="*/ 10 h 11"/>
                  <a:gd name="T2" fmla="*/ 39 w 39"/>
                  <a:gd name="T3" fmla="*/ 10 h 11"/>
                  <a:gd name="T4" fmla="*/ 39 w 39"/>
                  <a:gd name="T5" fmla="*/ 7 h 11"/>
                  <a:gd name="T6" fmla="*/ 39 w 39"/>
                  <a:gd name="T7" fmla="*/ 3 h 11"/>
                  <a:gd name="T8" fmla="*/ 39 w 39"/>
                  <a:gd name="T9" fmla="*/ 3 h 11"/>
                  <a:gd name="T10" fmla="*/ 34 w 39"/>
                  <a:gd name="T11" fmla="*/ 2 h 11"/>
                  <a:gd name="T12" fmla="*/ 29 w 39"/>
                  <a:gd name="T13" fmla="*/ 1 h 11"/>
                  <a:gd name="T14" fmla="*/ 20 w 39"/>
                  <a:gd name="T15" fmla="*/ 0 h 11"/>
                  <a:gd name="T16" fmla="*/ 9 w 39"/>
                  <a:gd name="T17" fmla="*/ 1 h 11"/>
                  <a:gd name="T18" fmla="*/ 0 w 39"/>
                  <a:gd name="T19" fmla="*/ 3 h 11"/>
                  <a:gd name="T20" fmla="*/ 0 w 39"/>
                  <a:gd name="T21" fmla="*/ 3 h 11"/>
                  <a:gd name="T22" fmla="*/ 9 w 39"/>
                  <a:gd name="T23" fmla="*/ 7 h 11"/>
                  <a:gd name="T24" fmla="*/ 18 w 39"/>
                  <a:gd name="T25" fmla="*/ 11 h 11"/>
                  <a:gd name="T26" fmla="*/ 39 w 39"/>
                  <a:gd name="T2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11">
                    <a:moveTo>
                      <a:pt x="39" y="10"/>
                    </a:moveTo>
                    <a:lnTo>
                      <a:pt x="39" y="10"/>
                    </a:lnTo>
                    <a:lnTo>
                      <a:pt x="39" y="7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34" y="2"/>
                    </a:lnTo>
                    <a:lnTo>
                      <a:pt x="29" y="1"/>
                    </a:lnTo>
                    <a:lnTo>
                      <a:pt x="20" y="0"/>
                    </a:lnTo>
                    <a:lnTo>
                      <a:pt x="9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9" y="7"/>
                    </a:lnTo>
                    <a:lnTo>
                      <a:pt x="18" y="11"/>
                    </a:lnTo>
                    <a:lnTo>
                      <a:pt x="39" y="1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248">
                <a:extLst>
                  <a:ext uri="{FF2B5EF4-FFF2-40B4-BE49-F238E27FC236}">
                    <a16:creationId xmlns:a16="http://schemas.microsoft.com/office/drawing/2014/main" xmlns="" id="{A31B0E56-E6CD-4679-B504-BAD74117E0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2513" y="2043113"/>
                <a:ext cx="41275" cy="7937"/>
              </a:xfrm>
              <a:custGeom>
                <a:avLst/>
                <a:gdLst>
                  <a:gd name="T0" fmla="*/ 52 w 52"/>
                  <a:gd name="T1" fmla="*/ 8 h 10"/>
                  <a:gd name="T2" fmla="*/ 52 w 52"/>
                  <a:gd name="T3" fmla="*/ 8 h 10"/>
                  <a:gd name="T4" fmla="*/ 43 w 52"/>
                  <a:gd name="T5" fmla="*/ 4 h 10"/>
                  <a:gd name="T6" fmla="*/ 34 w 52"/>
                  <a:gd name="T7" fmla="*/ 0 h 10"/>
                  <a:gd name="T8" fmla="*/ 34 w 52"/>
                  <a:gd name="T9" fmla="*/ 0 h 10"/>
                  <a:gd name="T10" fmla="*/ 17 w 52"/>
                  <a:gd name="T11" fmla="*/ 6 h 10"/>
                  <a:gd name="T12" fmla="*/ 8 w 52"/>
                  <a:gd name="T13" fmla="*/ 8 h 10"/>
                  <a:gd name="T14" fmla="*/ 0 w 52"/>
                  <a:gd name="T15" fmla="*/ 10 h 10"/>
                  <a:gd name="T16" fmla="*/ 52 w 52"/>
                  <a:gd name="T1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10">
                    <a:moveTo>
                      <a:pt x="52" y="8"/>
                    </a:moveTo>
                    <a:lnTo>
                      <a:pt x="52" y="8"/>
                    </a:lnTo>
                    <a:lnTo>
                      <a:pt x="43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17" y="6"/>
                    </a:lnTo>
                    <a:lnTo>
                      <a:pt x="8" y="8"/>
                    </a:lnTo>
                    <a:lnTo>
                      <a:pt x="0" y="10"/>
                    </a:lnTo>
                    <a:lnTo>
                      <a:pt x="52" y="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249">
                <a:extLst>
                  <a:ext uri="{FF2B5EF4-FFF2-40B4-BE49-F238E27FC236}">
                    <a16:creationId xmlns:a16="http://schemas.microsoft.com/office/drawing/2014/main" xmlns="" id="{5A077341-38D1-4324-B442-B3DB3C15F6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2525" y="2046288"/>
                <a:ext cx="7938" cy="0"/>
              </a:xfrm>
              <a:custGeom>
                <a:avLst/>
                <a:gdLst>
                  <a:gd name="T0" fmla="*/ 11 w 11"/>
                  <a:gd name="T1" fmla="*/ 11 w 11"/>
                  <a:gd name="T2" fmla="*/ 3 w 11"/>
                  <a:gd name="T3" fmla="*/ 3 w 11"/>
                  <a:gd name="T4" fmla="*/ 0 w 11"/>
                  <a:gd name="T5" fmla="*/ 11 w 1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1">
                    <a:moveTo>
                      <a:pt x="11" y="0"/>
                    </a:moveTo>
                    <a:lnTo>
                      <a:pt x="11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250">
                <a:extLst>
                  <a:ext uri="{FF2B5EF4-FFF2-40B4-BE49-F238E27FC236}">
                    <a16:creationId xmlns:a16="http://schemas.microsoft.com/office/drawing/2014/main" xmlns="" id="{59163B15-A156-4790-96D4-566D8B0342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7763" y="2046288"/>
                <a:ext cx="6350" cy="1587"/>
              </a:xfrm>
              <a:custGeom>
                <a:avLst/>
                <a:gdLst>
                  <a:gd name="T0" fmla="*/ 8 w 8"/>
                  <a:gd name="T1" fmla="*/ 0 h 1"/>
                  <a:gd name="T2" fmla="*/ 8 w 8"/>
                  <a:gd name="T3" fmla="*/ 0 h 1"/>
                  <a:gd name="T4" fmla="*/ 0 w 8"/>
                  <a:gd name="T5" fmla="*/ 1 h 1"/>
                  <a:gd name="T6" fmla="*/ 5 w 8"/>
                  <a:gd name="T7" fmla="*/ 0 h 1"/>
                  <a:gd name="T8" fmla="*/ 5 w 8"/>
                  <a:gd name="T9" fmla="*/ 0 h 1"/>
                  <a:gd name="T10" fmla="*/ 8 w 8"/>
                  <a:gd name="T11" fmla="*/ 0 h 1"/>
                  <a:gd name="T12" fmla="*/ 8 w 8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">
                    <a:moveTo>
                      <a:pt x="8" y="0"/>
                    </a:moveTo>
                    <a:lnTo>
                      <a:pt x="8" y="0"/>
                    </a:lnTo>
                    <a:lnTo>
                      <a:pt x="0" y="1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251">
                <a:extLst>
                  <a:ext uri="{FF2B5EF4-FFF2-40B4-BE49-F238E27FC236}">
                    <a16:creationId xmlns:a16="http://schemas.microsoft.com/office/drawing/2014/main" xmlns="" id="{22CF529B-76ED-45DB-ACC5-B2B5393C5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0638" y="2000250"/>
                <a:ext cx="123825" cy="107950"/>
              </a:xfrm>
              <a:custGeom>
                <a:avLst/>
                <a:gdLst>
                  <a:gd name="T0" fmla="*/ 41 w 154"/>
                  <a:gd name="T1" fmla="*/ 93 h 136"/>
                  <a:gd name="T2" fmla="*/ 47 w 154"/>
                  <a:gd name="T3" fmla="*/ 96 h 136"/>
                  <a:gd name="T4" fmla="*/ 52 w 154"/>
                  <a:gd name="T5" fmla="*/ 104 h 136"/>
                  <a:gd name="T6" fmla="*/ 59 w 154"/>
                  <a:gd name="T7" fmla="*/ 118 h 136"/>
                  <a:gd name="T8" fmla="*/ 62 w 154"/>
                  <a:gd name="T9" fmla="*/ 122 h 136"/>
                  <a:gd name="T10" fmla="*/ 73 w 154"/>
                  <a:gd name="T11" fmla="*/ 134 h 136"/>
                  <a:gd name="T12" fmla="*/ 81 w 154"/>
                  <a:gd name="T13" fmla="*/ 136 h 136"/>
                  <a:gd name="T14" fmla="*/ 89 w 154"/>
                  <a:gd name="T15" fmla="*/ 134 h 136"/>
                  <a:gd name="T16" fmla="*/ 97 w 154"/>
                  <a:gd name="T17" fmla="*/ 128 h 136"/>
                  <a:gd name="T18" fmla="*/ 126 w 154"/>
                  <a:gd name="T19" fmla="*/ 117 h 136"/>
                  <a:gd name="T20" fmla="*/ 143 w 154"/>
                  <a:gd name="T21" fmla="*/ 111 h 136"/>
                  <a:gd name="T22" fmla="*/ 153 w 154"/>
                  <a:gd name="T23" fmla="*/ 101 h 136"/>
                  <a:gd name="T24" fmla="*/ 154 w 154"/>
                  <a:gd name="T25" fmla="*/ 97 h 136"/>
                  <a:gd name="T26" fmla="*/ 154 w 154"/>
                  <a:gd name="T27" fmla="*/ 89 h 136"/>
                  <a:gd name="T28" fmla="*/ 146 w 154"/>
                  <a:gd name="T29" fmla="*/ 79 h 136"/>
                  <a:gd name="T30" fmla="*/ 130 w 154"/>
                  <a:gd name="T31" fmla="*/ 64 h 136"/>
                  <a:gd name="T32" fmla="*/ 114 w 154"/>
                  <a:gd name="T33" fmla="*/ 48 h 136"/>
                  <a:gd name="T34" fmla="*/ 109 w 154"/>
                  <a:gd name="T35" fmla="*/ 38 h 136"/>
                  <a:gd name="T36" fmla="*/ 120 w 154"/>
                  <a:gd name="T37" fmla="*/ 35 h 136"/>
                  <a:gd name="T38" fmla="*/ 130 w 154"/>
                  <a:gd name="T39" fmla="*/ 28 h 136"/>
                  <a:gd name="T40" fmla="*/ 137 w 154"/>
                  <a:gd name="T41" fmla="*/ 20 h 136"/>
                  <a:gd name="T42" fmla="*/ 137 w 154"/>
                  <a:gd name="T43" fmla="*/ 9 h 136"/>
                  <a:gd name="T44" fmla="*/ 136 w 154"/>
                  <a:gd name="T45" fmla="*/ 5 h 136"/>
                  <a:gd name="T46" fmla="*/ 131 w 154"/>
                  <a:gd name="T47" fmla="*/ 1 h 136"/>
                  <a:gd name="T48" fmla="*/ 121 w 154"/>
                  <a:gd name="T49" fmla="*/ 0 h 136"/>
                  <a:gd name="T50" fmla="*/ 113 w 154"/>
                  <a:gd name="T51" fmla="*/ 2 h 136"/>
                  <a:gd name="T52" fmla="*/ 86 w 154"/>
                  <a:gd name="T53" fmla="*/ 11 h 136"/>
                  <a:gd name="T54" fmla="*/ 67 w 154"/>
                  <a:gd name="T55" fmla="*/ 13 h 136"/>
                  <a:gd name="T56" fmla="*/ 50 w 154"/>
                  <a:gd name="T57" fmla="*/ 10 h 136"/>
                  <a:gd name="T58" fmla="*/ 41 w 154"/>
                  <a:gd name="T59" fmla="*/ 3 h 136"/>
                  <a:gd name="T60" fmla="*/ 38 w 154"/>
                  <a:gd name="T61" fmla="*/ 9 h 136"/>
                  <a:gd name="T62" fmla="*/ 36 w 154"/>
                  <a:gd name="T63" fmla="*/ 19 h 136"/>
                  <a:gd name="T64" fmla="*/ 37 w 154"/>
                  <a:gd name="T65" fmla="*/ 35 h 136"/>
                  <a:gd name="T66" fmla="*/ 34 w 154"/>
                  <a:gd name="T67" fmla="*/ 40 h 136"/>
                  <a:gd name="T68" fmla="*/ 29 w 154"/>
                  <a:gd name="T69" fmla="*/ 44 h 136"/>
                  <a:gd name="T70" fmla="*/ 12 w 154"/>
                  <a:gd name="T71" fmla="*/ 48 h 136"/>
                  <a:gd name="T72" fmla="*/ 3 w 154"/>
                  <a:gd name="T73" fmla="*/ 53 h 136"/>
                  <a:gd name="T74" fmla="*/ 0 w 154"/>
                  <a:gd name="T75" fmla="*/ 63 h 136"/>
                  <a:gd name="T76" fmla="*/ 2 w 154"/>
                  <a:gd name="T77" fmla="*/ 70 h 136"/>
                  <a:gd name="T78" fmla="*/ 9 w 154"/>
                  <a:gd name="T79" fmla="*/ 79 h 136"/>
                  <a:gd name="T80" fmla="*/ 19 w 154"/>
                  <a:gd name="T81" fmla="*/ 86 h 136"/>
                  <a:gd name="T82" fmla="*/ 41 w 154"/>
                  <a:gd name="T83" fmla="*/ 9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36">
                    <a:moveTo>
                      <a:pt x="41" y="93"/>
                    </a:moveTo>
                    <a:lnTo>
                      <a:pt x="41" y="93"/>
                    </a:lnTo>
                    <a:lnTo>
                      <a:pt x="44" y="94"/>
                    </a:lnTo>
                    <a:lnTo>
                      <a:pt x="47" y="96"/>
                    </a:lnTo>
                    <a:lnTo>
                      <a:pt x="50" y="101"/>
                    </a:lnTo>
                    <a:lnTo>
                      <a:pt x="52" y="104"/>
                    </a:lnTo>
                    <a:lnTo>
                      <a:pt x="56" y="113"/>
                    </a:lnTo>
                    <a:lnTo>
                      <a:pt x="59" y="118"/>
                    </a:lnTo>
                    <a:lnTo>
                      <a:pt x="62" y="122"/>
                    </a:lnTo>
                    <a:lnTo>
                      <a:pt x="62" y="122"/>
                    </a:lnTo>
                    <a:lnTo>
                      <a:pt x="67" y="128"/>
                    </a:lnTo>
                    <a:lnTo>
                      <a:pt x="73" y="134"/>
                    </a:lnTo>
                    <a:lnTo>
                      <a:pt x="77" y="135"/>
                    </a:lnTo>
                    <a:lnTo>
                      <a:pt x="81" y="136"/>
                    </a:lnTo>
                    <a:lnTo>
                      <a:pt x="85" y="135"/>
                    </a:lnTo>
                    <a:lnTo>
                      <a:pt x="89" y="134"/>
                    </a:lnTo>
                    <a:lnTo>
                      <a:pt x="89" y="134"/>
                    </a:lnTo>
                    <a:lnTo>
                      <a:pt x="97" y="128"/>
                    </a:lnTo>
                    <a:lnTo>
                      <a:pt x="106" y="123"/>
                    </a:lnTo>
                    <a:lnTo>
                      <a:pt x="126" y="117"/>
                    </a:lnTo>
                    <a:lnTo>
                      <a:pt x="135" y="114"/>
                    </a:lnTo>
                    <a:lnTo>
                      <a:pt x="143" y="111"/>
                    </a:lnTo>
                    <a:lnTo>
                      <a:pt x="149" y="106"/>
                    </a:lnTo>
                    <a:lnTo>
                      <a:pt x="153" y="101"/>
                    </a:lnTo>
                    <a:lnTo>
                      <a:pt x="153" y="101"/>
                    </a:lnTo>
                    <a:lnTo>
                      <a:pt x="154" y="97"/>
                    </a:lnTo>
                    <a:lnTo>
                      <a:pt x="154" y="93"/>
                    </a:lnTo>
                    <a:lnTo>
                      <a:pt x="154" y="89"/>
                    </a:lnTo>
                    <a:lnTo>
                      <a:pt x="152" y="86"/>
                    </a:lnTo>
                    <a:lnTo>
                      <a:pt x="146" y="79"/>
                    </a:lnTo>
                    <a:lnTo>
                      <a:pt x="139" y="71"/>
                    </a:lnTo>
                    <a:lnTo>
                      <a:pt x="130" y="64"/>
                    </a:lnTo>
                    <a:lnTo>
                      <a:pt x="121" y="56"/>
                    </a:lnTo>
                    <a:lnTo>
                      <a:pt x="114" y="48"/>
                    </a:lnTo>
                    <a:lnTo>
                      <a:pt x="111" y="44"/>
                    </a:lnTo>
                    <a:lnTo>
                      <a:pt x="109" y="38"/>
                    </a:lnTo>
                    <a:lnTo>
                      <a:pt x="109" y="38"/>
                    </a:lnTo>
                    <a:lnTo>
                      <a:pt x="120" y="35"/>
                    </a:lnTo>
                    <a:lnTo>
                      <a:pt x="126" y="31"/>
                    </a:lnTo>
                    <a:lnTo>
                      <a:pt x="130" y="28"/>
                    </a:lnTo>
                    <a:lnTo>
                      <a:pt x="134" y="25"/>
                    </a:lnTo>
                    <a:lnTo>
                      <a:pt x="137" y="20"/>
                    </a:lnTo>
                    <a:lnTo>
                      <a:pt x="138" y="14"/>
                    </a:lnTo>
                    <a:lnTo>
                      <a:pt x="137" y="9"/>
                    </a:lnTo>
                    <a:lnTo>
                      <a:pt x="137" y="9"/>
                    </a:lnTo>
                    <a:lnTo>
                      <a:pt x="136" y="5"/>
                    </a:lnTo>
                    <a:lnTo>
                      <a:pt x="134" y="3"/>
                    </a:lnTo>
                    <a:lnTo>
                      <a:pt x="131" y="1"/>
                    </a:lnTo>
                    <a:lnTo>
                      <a:pt x="129" y="0"/>
                    </a:lnTo>
                    <a:lnTo>
                      <a:pt x="121" y="0"/>
                    </a:lnTo>
                    <a:lnTo>
                      <a:pt x="113" y="2"/>
                    </a:lnTo>
                    <a:lnTo>
                      <a:pt x="113" y="2"/>
                    </a:lnTo>
                    <a:lnTo>
                      <a:pt x="95" y="7"/>
                    </a:lnTo>
                    <a:lnTo>
                      <a:pt x="86" y="11"/>
                    </a:lnTo>
                    <a:lnTo>
                      <a:pt x="77" y="13"/>
                    </a:lnTo>
                    <a:lnTo>
                      <a:pt x="67" y="13"/>
                    </a:lnTo>
                    <a:lnTo>
                      <a:pt x="58" y="12"/>
                    </a:lnTo>
                    <a:lnTo>
                      <a:pt x="50" y="10"/>
                    </a:lnTo>
                    <a:lnTo>
                      <a:pt x="45" y="6"/>
                    </a:lnTo>
                    <a:lnTo>
                      <a:pt x="41" y="3"/>
                    </a:lnTo>
                    <a:lnTo>
                      <a:pt x="41" y="3"/>
                    </a:lnTo>
                    <a:lnTo>
                      <a:pt x="38" y="9"/>
                    </a:lnTo>
                    <a:lnTo>
                      <a:pt x="36" y="13"/>
                    </a:lnTo>
                    <a:lnTo>
                      <a:pt x="36" y="19"/>
                    </a:lnTo>
                    <a:lnTo>
                      <a:pt x="36" y="25"/>
                    </a:lnTo>
                    <a:lnTo>
                      <a:pt x="37" y="35"/>
                    </a:lnTo>
                    <a:lnTo>
                      <a:pt x="36" y="38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9" y="44"/>
                    </a:lnTo>
                    <a:lnTo>
                      <a:pt x="23" y="45"/>
                    </a:lnTo>
                    <a:lnTo>
                      <a:pt x="12" y="48"/>
                    </a:lnTo>
                    <a:lnTo>
                      <a:pt x="6" y="51"/>
                    </a:lnTo>
                    <a:lnTo>
                      <a:pt x="3" y="53"/>
                    </a:lnTo>
                    <a:lnTo>
                      <a:pt x="1" y="58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2" y="70"/>
                    </a:lnTo>
                    <a:lnTo>
                      <a:pt x="4" y="75"/>
                    </a:lnTo>
                    <a:lnTo>
                      <a:pt x="9" y="79"/>
                    </a:lnTo>
                    <a:lnTo>
                      <a:pt x="13" y="84"/>
                    </a:lnTo>
                    <a:lnTo>
                      <a:pt x="19" y="86"/>
                    </a:lnTo>
                    <a:lnTo>
                      <a:pt x="26" y="89"/>
                    </a:lnTo>
                    <a:lnTo>
                      <a:pt x="41" y="93"/>
                    </a:lnTo>
                    <a:lnTo>
                      <a:pt x="41" y="9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Freeform: Shape 252">
                <a:extLst>
                  <a:ext uri="{FF2B5EF4-FFF2-40B4-BE49-F238E27FC236}">
                    <a16:creationId xmlns:a16="http://schemas.microsoft.com/office/drawing/2014/main" xmlns="" id="{94A4E868-C5F3-4D78-B5E4-EE0F38B74D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1925" y="1998663"/>
                <a:ext cx="103188" cy="84137"/>
              </a:xfrm>
              <a:custGeom>
                <a:avLst/>
                <a:gdLst>
                  <a:gd name="T0" fmla="*/ 22 w 131"/>
                  <a:gd name="T1" fmla="*/ 104 h 106"/>
                  <a:gd name="T2" fmla="*/ 36 w 131"/>
                  <a:gd name="T3" fmla="*/ 105 h 106"/>
                  <a:gd name="T4" fmla="*/ 50 w 131"/>
                  <a:gd name="T5" fmla="*/ 100 h 106"/>
                  <a:gd name="T6" fmla="*/ 64 w 131"/>
                  <a:gd name="T7" fmla="*/ 90 h 106"/>
                  <a:gd name="T8" fmla="*/ 76 w 131"/>
                  <a:gd name="T9" fmla="*/ 79 h 106"/>
                  <a:gd name="T10" fmla="*/ 82 w 131"/>
                  <a:gd name="T11" fmla="*/ 73 h 106"/>
                  <a:gd name="T12" fmla="*/ 98 w 131"/>
                  <a:gd name="T13" fmla="*/ 70 h 106"/>
                  <a:gd name="T14" fmla="*/ 114 w 131"/>
                  <a:gd name="T15" fmla="*/ 67 h 106"/>
                  <a:gd name="T16" fmla="*/ 124 w 131"/>
                  <a:gd name="T17" fmla="*/ 64 h 106"/>
                  <a:gd name="T18" fmla="*/ 128 w 131"/>
                  <a:gd name="T19" fmla="*/ 59 h 106"/>
                  <a:gd name="T20" fmla="*/ 130 w 131"/>
                  <a:gd name="T21" fmla="*/ 56 h 106"/>
                  <a:gd name="T22" fmla="*/ 131 w 131"/>
                  <a:gd name="T23" fmla="*/ 46 h 106"/>
                  <a:gd name="T24" fmla="*/ 123 w 131"/>
                  <a:gd name="T25" fmla="*/ 24 h 106"/>
                  <a:gd name="T26" fmla="*/ 123 w 131"/>
                  <a:gd name="T27" fmla="*/ 12 h 106"/>
                  <a:gd name="T28" fmla="*/ 94 w 131"/>
                  <a:gd name="T29" fmla="*/ 12 h 106"/>
                  <a:gd name="T30" fmla="*/ 89 w 131"/>
                  <a:gd name="T31" fmla="*/ 12 h 106"/>
                  <a:gd name="T32" fmla="*/ 94 w 131"/>
                  <a:gd name="T33" fmla="*/ 12 h 106"/>
                  <a:gd name="T34" fmla="*/ 88 w 131"/>
                  <a:gd name="T35" fmla="*/ 10 h 106"/>
                  <a:gd name="T36" fmla="*/ 73 w 131"/>
                  <a:gd name="T37" fmla="*/ 4 h 106"/>
                  <a:gd name="T38" fmla="*/ 61 w 131"/>
                  <a:gd name="T39" fmla="*/ 0 h 106"/>
                  <a:gd name="T40" fmla="*/ 50 w 131"/>
                  <a:gd name="T41" fmla="*/ 1 h 106"/>
                  <a:gd name="T42" fmla="*/ 50 w 131"/>
                  <a:gd name="T43" fmla="*/ 4 h 106"/>
                  <a:gd name="T44" fmla="*/ 48 w 131"/>
                  <a:gd name="T45" fmla="*/ 12 h 106"/>
                  <a:gd name="T46" fmla="*/ 44 w 131"/>
                  <a:gd name="T47" fmla="*/ 18 h 106"/>
                  <a:gd name="T48" fmla="*/ 45 w 131"/>
                  <a:gd name="T49" fmla="*/ 22 h 106"/>
                  <a:gd name="T50" fmla="*/ 34 w 131"/>
                  <a:gd name="T51" fmla="*/ 22 h 106"/>
                  <a:gd name="T52" fmla="*/ 17 w 131"/>
                  <a:gd name="T53" fmla="*/ 17 h 106"/>
                  <a:gd name="T54" fmla="*/ 7 w 131"/>
                  <a:gd name="T55" fmla="*/ 18 h 106"/>
                  <a:gd name="T56" fmla="*/ 2 w 131"/>
                  <a:gd name="T57" fmla="*/ 23 h 106"/>
                  <a:gd name="T58" fmla="*/ 0 w 131"/>
                  <a:gd name="T59" fmla="*/ 30 h 106"/>
                  <a:gd name="T60" fmla="*/ 2 w 131"/>
                  <a:gd name="T61" fmla="*/ 39 h 106"/>
                  <a:gd name="T62" fmla="*/ 12 w 131"/>
                  <a:gd name="T63" fmla="*/ 55 h 106"/>
                  <a:gd name="T64" fmla="*/ 15 w 131"/>
                  <a:gd name="T65" fmla="*/ 57 h 106"/>
                  <a:gd name="T66" fmla="*/ 17 w 131"/>
                  <a:gd name="T67" fmla="*/ 66 h 106"/>
                  <a:gd name="T68" fmla="*/ 15 w 131"/>
                  <a:gd name="T69" fmla="*/ 81 h 106"/>
                  <a:gd name="T70" fmla="*/ 14 w 131"/>
                  <a:gd name="T71" fmla="*/ 95 h 106"/>
                  <a:gd name="T72" fmla="*/ 16 w 131"/>
                  <a:gd name="T73" fmla="*/ 100 h 106"/>
                  <a:gd name="T74" fmla="*/ 22 w 131"/>
                  <a:gd name="T75" fmla="*/ 10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1" h="106">
                    <a:moveTo>
                      <a:pt x="22" y="104"/>
                    </a:moveTo>
                    <a:lnTo>
                      <a:pt x="22" y="104"/>
                    </a:lnTo>
                    <a:lnTo>
                      <a:pt x="28" y="106"/>
                    </a:lnTo>
                    <a:lnTo>
                      <a:pt x="36" y="105"/>
                    </a:lnTo>
                    <a:lnTo>
                      <a:pt x="43" y="103"/>
                    </a:lnTo>
                    <a:lnTo>
                      <a:pt x="50" y="100"/>
                    </a:lnTo>
                    <a:lnTo>
                      <a:pt x="57" y="96"/>
                    </a:lnTo>
                    <a:lnTo>
                      <a:pt x="64" y="90"/>
                    </a:lnTo>
                    <a:lnTo>
                      <a:pt x="76" y="79"/>
                    </a:lnTo>
                    <a:lnTo>
                      <a:pt x="76" y="79"/>
                    </a:lnTo>
                    <a:lnTo>
                      <a:pt x="78" y="75"/>
                    </a:lnTo>
                    <a:lnTo>
                      <a:pt x="82" y="73"/>
                    </a:lnTo>
                    <a:lnTo>
                      <a:pt x="89" y="71"/>
                    </a:lnTo>
                    <a:lnTo>
                      <a:pt x="98" y="70"/>
                    </a:lnTo>
                    <a:lnTo>
                      <a:pt x="106" y="68"/>
                    </a:lnTo>
                    <a:lnTo>
                      <a:pt x="114" y="67"/>
                    </a:lnTo>
                    <a:lnTo>
                      <a:pt x="121" y="65"/>
                    </a:lnTo>
                    <a:lnTo>
                      <a:pt x="124" y="64"/>
                    </a:lnTo>
                    <a:lnTo>
                      <a:pt x="126" y="62"/>
                    </a:lnTo>
                    <a:lnTo>
                      <a:pt x="128" y="59"/>
                    </a:lnTo>
                    <a:lnTo>
                      <a:pt x="130" y="56"/>
                    </a:lnTo>
                    <a:lnTo>
                      <a:pt x="130" y="56"/>
                    </a:lnTo>
                    <a:lnTo>
                      <a:pt x="131" y="50"/>
                    </a:lnTo>
                    <a:lnTo>
                      <a:pt x="131" y="46"/>
                    </a:lnTo>
                    <a:lnTo>
                      <a:pt x="126" y="36"/>
                    </a:lnTo>
                    <a:lnTo>
                      <a:pt x="123" y="24"/>
                    </a:lnTo>
                    <a:lnTo>
                      <a:pt x="123" y="17"/>
                    </a:lnTo>
                    <a:lnTo>
                      <a:pt x="123" y="12"/>
                    </a:lnTo>
                    <a:lnTo>
                      <a:pt x="123" y="12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89" y="12"/>
                    </a:lnTo>
                    <a:lnTo>
                      <a:pt x="89" y="12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88" y="10"/>
                    </a:lnTo>
                    <a:lnTo>
                      <a:pt x="83" y="8"/>
                    </a:lnTo>
                    <a:lnTo>
                      <a:pt x="73" y="4"/>
                    </a:lnTo>
                    <a:lnTo>
                      <a:pt x="67" y="1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0" y="1"/>
                    </a:lnTo>
                    <a:lnTo>
                      <a:pt x="50" y="1"/>
                    </a:lnTo>
                    <a:lnTo>
                      <a:pt x="50" y="4"/>
                    </a:lnTo>
                    <a:lnTo>
                      <a:pt x="50" y="7"/>
                    </a:lnTo>
                    <a:lnTo>
                      <a:pt x="48" y="12"/>
                    </a:lnTo>
                    <a:lnTo>
                      <a:pt x="44" y="16"/>
                    </a:lnTo>
                    <a:lnTo>
                      <a:pt x="44" y="18"/>
                    </a:lnTo>
                    <a:lnTo>
                      <a:pt x="45" y="22"/>
                    </a:lnTo>
                    <a:lnTo>
                      <a:pt x="45" y="22"/>
                    </a:lnTo>
                    <a:lnTo>
                      <a:pt x="40" y="23"/>
                    </a:lnTo>
                    <a:lnTo>
                      <a:pt x="34" y="22"/>
                    </a:lnTo>
                    <a:lnTo>
                      <a:pt x="23" y="18"/>
                    </a:lnTo>
                    <a:lnTo>
                      <a:pt x="17" y="17"/>
                    </a:lnTo>
                    <a:lnTo>
                      <a:pt x="11" y="17"/>
                    </a:lnTo>
                    <a:lnTo>
                      <a:pt x="7" y="1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1" y="26"/>
                    </a:lnTo>
                    <a:lnTo>
                      <a:pt x="0" y="30"/>
                    </a:lnTo>
                    <a:lnTo>
                      <a:pt x="1" y="34"/>
                    </a:lnTo>
                    <a:lnTo>
                      <a:pt x="2" y="39"/>
                    </a:lnTo>
                    <a:lnTo>
                      <a:pt x="7" y="47"/>
                    </a:lnTo>
                    <a:lnTo>
                      <a:pt x="12" y="55"/>
                    </a:lnTo>
                    <a:lnTo>
                      <a:pt x="12" y="55"/>
                    </a:lnTo>
                    <a:lnTo>
                      <a:pt x="15" y="57"/>
                    </a:lnTo>
                    <a:lnTo>
                      <a:pt x="16" y="59"/>
                    </a:lnTo>
                    <a:lnTo>
                      <a:pt x="17" y="66"/>
                    </a:lnTo>
                    <a:lnTo>
                      <a:pt x="16" y="74"/>
                    </a:lnTo>
                    <a:lnTo>
                      <a:pt x="15" y="81"/>
                    </a:lnTo>
                    <a:lnTo>
                      <a:pt x="14" y="89"/>
                    </a:lnTo>
                    <a:lnTo>
                      <a:pt x="14" y="95"/>
                    </a:lnTo>
                    <a:lnTo>
                      <a:pt x="15" y="98"/>
                    </a:lnTo>
                    <a:lnTo>
                      <a:pt x="16" y="100"/>
                    </a:lnTo>
                    <a:lnTo>
                      <a:pt x="18" y="103"/>
                    </a:lnTo>
                    <a:lnTo>
                      <a:pt x="22" y="104"/>
                    </a:lnTo>
                    <a:lnTo>
                      <a:pt x="22" y="10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: Shape 253">
                <a:extLst>
                  <a:ext uri="{FF2B5EF4-FFF2-40B4-BE49-F238E27FC236}">
                    <a16:creationId xmlns:a16="http://schemas.microsoft.com/office/drawing/2014/main" xmlns="" id="{03C5AA5C-9AA3-4214-AC8D-2F0BAE2111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9263" y="1966913"/>
                <a:ext cx="4763" cy="4762"/>
              </a:xfrm>
              <a:custGeom>
                <a:avLst/>
                <a:gdLst>
                  <a:gd name="T0" fmla="*/ 1 w 5"/>
                  <a:gd name="T1" fmla="*/ 6 h 6"/>
                  <a:gd name="T2" fmla="*/ 1 w 5"/>
                  <a:gd name="T3" fmla="*/ 6 h 6"/>
                  <a:gd name="T4" fmla="*/ 5 w 5"/>
                  <a:gd name="T5" fmla="*/ 0 h 6"/>
                  <a:gd name="T6" fmla="*/ 5 w 5"/>
                  <a:gd name="T7" fmla="*/ 0 h 6"/>
                  <a:gd name="T8" fmla="*/ 0 w 5"/>
                  <a:gd name="T9" fmla="*/ 0 h 6"/>
                  <a:gd name="T10" fmla="*/ 0 w 5"/>
                  <a:gd name="T11" fmla="*/ 0 h 6"/>
                  <a:gd name="T12" fmla="*/ 1 w 5"/>
                  <a:gd name="T13" fmla="*/ 6 h 6"/>
                  <a:gd name="T14" fmla="*/ 1 w 5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1" y="6"/>
                    </a:moveTo>
                    <a:lnTo>
                      <a:pt x="1" y="6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6"/>
                    </a:lnTo>
                    <a:lnTo>
                      <a:pt x="1" y="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254">
                <a:extLst>
                  <a:ext uri="{FF2B5EF4-FFF2-40B4-BE49-F238E27FC236}">
                    <a16:creationId xmlns:a16="http://schemas.microsoft.com/office/drawing/2014/main" xmlns="" id="{CF80FED2-3871-4B46-BF22-C837D259A1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7488" y="1914525"/>
                <a:ext cx="231775" cy="84137"/>
              </a:xfrm>
              <a:custGeom>
                <a:avLst/>
                <a:gdLst>
                  <a:gd name="T0" fmla="*/ 187 w 294"/>
                  <a:gd name="T1" fmla="*/ 35 h 107"/>
                  <a:gd name="T2" fmla="*/ 183 w 294"/>
                  <a:gd name="T3" fmla="*/ 33 h 107"/>
                  <a:gd name="T4" fmla="*/ 175 w 294"/>
                  <a:gd name="T5" fmla="*/ 25 h 107"/>
                  <a:gd name="T6" fmla="*/ 172 w 294"/>
                  <a:gd name="T7" fmla="*/ 22 h 107"/>
                  <a:gd name="T8" fmla="*/ 164 w 294"/>
                  <a:gd name="T9" fmla="*/ 21 h 107"/>
                  <a:gd name="T10" fmla="*/ 157 w 294"/>
                  <a:gd name="T11" fmla="*/ 22 h 107"/>
                  <a:gd name="T12" fmla="*/ 148 w 294"/>
                  <a:gd name="T13" fmla="*/ 31 h 107"/>
                  <a:gd name="T14" fmla="*/ 135 w 294"/>
                  <a:gd name="T15" fmla="*/ 48 h 107"/>
                  <a:gd name="T16" fmla="*/ 128 w 294"/>
                  <a:gd name="T17" fmla="*/ 52 h 107"/>
                  <a:gd name="T18" fmla="*/ 113 w 294"/>
                  <a:gd name="T19" fmla="*/ 53 h 107"/>
                  <a:gd name="T20" fmla="*/ 100 w 294"/>
                  <a:gd name="T21" fmla="*/ 47 h 107"/>
                  <a:gd name="T22" fmla="*/ 92 w 294"/>
                  <a:gd name="T23" fmla="*/ 37 h 107"/>
                  <a:gd name="T24" fmla="*/ 89 w 294"/>
                  <a:gd name="T25" fmla="*/ 22 h 107"/>
                  <a:gd name="T26" fmla="*/ 83 w 294"/>
                  <a:gd name="T27" fmla="*/ 27 h 107"/>
                  <a:gd name="T28" fmla="*/ 73 w 294"/>
                  <a:gd name="T29" fmla="*/ 36 h 107"/>
                  <a:gd name="T30" fmla="*/ 69 w 294"/>
                  <a:gd name="T31" fmla="*/ 39 h 107"/>
                  <a:gd name="T32" fmla="*/ 61 w 294"/>
                  <a:gd name="T33" fmla="*/ 41 h 107"/>
                  <a:gd name="T34" fmla="*/ 54 w 294"/>
                  <a:gd name="T35" fmla="*/ 40 h 107"/>
                  <a:gd name="T36" fmla="*/ 44 w 294"/>
                  <a:gd name="T37" fmla="*/ 31 h 107"/>
                  <a:gd name="T38" fmla="*/ 34 w 294"/>
                  <a:gd name="T39" fmla="*/ 18 h 107"/>
                  <a:gd name="T40" fmla="*/ 28 w 294"/>
                  <a:gd name="T41" fmla="*/ 3 h 107"/>
                  <a:gd name="T42" fmla="*/ 21 w 294"/>
                  <a:gd name="T43" fmla="*/ 0 h 107"/>
                  <a:gd name="T44" fmla="*/ 12 w 294"/>
                  <a:gd name="T45" fmla="*/ 3 h 107"/>
                  <a:gd name="T46" fmla="*/ 6 w 294"/>
                  <a:gd name="T47" fmla="*/ 10 h 107"/>
                  <a:gd name="T48" fmla="*/ 0 w 294"/>
                  <a:gd name="T49" fmla="*/ 27 h 107"/>
                  <a:gd name="T50" fmla="*/ 1 w 294"/>
                  <a:gd name="T51" fmla="*/ 43 h 107"/>
                  <a:gd name="T52" fmla="*/ 7 w 294"/>
                  <a:gd name="T53" fmla="*/ 58 h 107"/>
                  <a:gd name="T54" fmla="*/ 13 w 294"/>
                  <a:gd name="T55" fmla="*/ 65 h 107"/>
                  <a:gd name="T56" fmla="*/ 25 w 294"/>
                  <a:gd name="T57" fmla="*/ 76 h 107"/>
                  <a:gd name="T58" fmla="*/ 41 w 294"/>
                  <a:gd name="T59" fmla="*/ 85 h 107"/>
                  <a:gd name="T60" fmla="*/ 70 w 294"/>
                  <a:gd name="T61" fmla="*/ 101 h 107"/>
                  <a:gd name="T62" fmla="*/ 85 w 294"/>
                  <a:gd name="T63" fmla="*/ 105 h 107"/>
                  <a:gd name="T64" fmla="*/ 98 w 294"/>
                  <a:gd name="T65" fmla="*/ 107 h 107"/>
                  <a:gd name="T66" fmla="*/ 111 w 294"/>
                  <a:gd name="T67" fmla="*/ 106 h 107"/>
                  <a:gd name="T68" fmla="*/ 149 w 294"/>
                  <a:gd name="T69" fmla="*/ 94 h 107"/>
                  <a:gd name="T70" fmla="*/ 175 w 294"/>
                  <a:gd name="T71" fmla="*/ 88 h 107"/>
                  <a:gd name="T72" fmla="*/ 188 w 294"/>
                  <a:gd name="T73" fmla="*/ 87 h 107"/>
                  <a:gd name="T74" fmla="*/ 201 w 294"/>
                  <a:gd name="T75" fmla="*/ 90 h 107"/>
                  <a:gd name="T76" fmla="*/ 212 w 294"/>
                  <a:gd name="T77" fmla="*/ 94 h 107"/>
                  <a:gd name="T78" fmla="*/ 236 w 294"/>
                  <a:gd name="T79" fmla="*/ 95 h 107"/>
                  <a:gd name="T80" fmla="*/ 259 w 294"/>
                  <a:gd name="T81" fmla="*/ 89 h 107"/>
                  <a:gd name="T82" fmla="*/ 278 w 294"/>
                  <a:gd name="T83" fmla="*/ 77 h 107"/>
                  <a:gd name="T84" fmla="*/ 286 w 294"/>
                  <a:gd name="T85" fmla="*/ 68 h 107"/>
                  <a:gd name="T86" fmla="*/ 288 w 294"/>
                  <a:gd name="T87" fmla="*/ 66 h 107"/>
                  <a:gd name="T88" fmla="*/ 294 w 294"/>
                  <a:gd name="T89" fmla="*/ 66 h 107"/>
                  <a:gd name="T90" fmla="*/ 287 w 294"/>
                  <a:gd name="T91" fmla="*/ 53 h 107"/>
                  <a:gd name="T92" fmla="*/ 278 w 294"/>
                  <a:gd name="T93" fmla="*/ 43 h 107"/>
                  <a:gd name="T94" fmla="*/ 265 w 294"/>
                  <a:gd name="T95" fmla="*/ 37 h 107"/>
                  <a:gd name="T96" fmla="*/ 251 w 294"/>
                  <a:gd name="T97" fmla="*/ 33 h 107"/>
                  <a:gd name="T98" fmla="*/ 218 w 294"/>
                  <a:gd name="T99" fmla="*/ 33 h 107"/>
                  <a:gd name="T100" fmla="*/ 187 w 294"/>
                  <a:gd name="T101" fmla="*/ 3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4" h="107">
                    <a:moveTo>
                      <a:pt x="187" y="35"/>
                    </a:moveTo>
                    <a:lnTo>
                      <a:pt x="187" y="35"/>
                    </a:lnTo>
                    <a:lnTo>
                      <a:pt x="185" y="35"/>
                    </a:lnTo>
                    <a:lnTo>
                      <a:pt x="183" y="33"/>
                    </a:lnTo>
                    <a:lnTo>
                      <a:pt x="180" y="30"/>
                    </a:lnTo>
                    <a:lnTo>
                      <a:pt x="175" y="25"/>
                    </a:lnTo>
                    <a:lnTo>
                      <a:pt x="172" y="22"/>
                    </a:lnTo>
                    <a:lnTo>
                      <a:pt x="172" y="22"/>
                    </a:lnTo>
                    <a:lnTo>
                      <a:pt x="168" y="21"/>
                    </a:lnTo>
                    <a:lnTo>
                      <a:pt x="164" y="21"/>
                    </a:lnTo>
                    <a:lnTo>
                      <a:pt x="161" y="21"/>
                    </a:lnTo>
                    <a:lnTo>
                      <a:pt x="157" y="22"/>
                    </a:lnTo>
                    <a:lnTo>
                      <a:pt x="153" y="25"/>
                    </a:lnTo>
                    <a:lnTo>
                      <a:pt x="148" y="31"/>
                    </a:lnTo>
                    <a:lnTo>
                      <a:pt x="139" y="43"/>
                    </a:lnTo>
                    <a:lnTo>
                      <a:pt x="135" y="48"/>
                    </a:lnTo>
                    <a:lnTo>
                      <a:pt x="128" y="52"/>
                    </a:lnTo>
                    <a:lnTo>
                      <a:pt x="128" y="52"/>
                    </a:lnTo>
                    <a:lnTo>
                      <a:pt x="120" y="53"/>
                    </a:lnTo>
                    <a:lnTo>
                      <a:pt x="113" y="53"/>
                    </a:lnTo>
                    <a:lnTo>
                      <a:pt x="106" y="51"/>
                    </a:lnTo>
                    <a:lnTo>
                      <a:pt x="100" y="47"/>
                    </a:lnTo>
                    <a:lnTo>
                      <a:pt x="96" y="43"/>
                    </a:lnTo>
                    <a:lnTo>
                      <a:pt x="92" y="37"/>
                    </a:lnTo>
                    <a:lnTo>
                      <a:pt x="90" y="30"/>
                    </a:lnTo>
                    <a:lnTo>
                      <a:pt x="89" y="22"/>
                    </a:lnTo>
                    <a:lnTo>
                      <a:pt x="89" y="22"/>
                    </a:lnTo>
                    <a:lnTo>
                      <a:pt x="83" y="27"/>
                    </a:lnTo>
                    <a:lnTo>
                      <a:pt x="78" y="31"/>
                    </a:lnTo>
                    <a:lnTo>
                      <a:pt x="73" y="36"/>
                    </a:lnTo>
                    <a:lnTo>
                      <a:pt x="69" y="39"/>
                    </a:lnTo>
                    <a:lnTo>
                      <a:pt x="69" y="39"/>
                    </a:lnTo>
                    <a:lnTo>
                      <a:pt x="64" y="41"/>
                    </a:lnTo>
                    <a:lnTo>
                      <a:pt x="61" y="41"/>
                    </a:lnTo>
                    <a:lnTo>
                      <a:pt x="57" y="41"/>
                    </a:lnTo>
                    <a:lnTo>
                      <a:pt x="54" y="40"/>
                    </a:lnTo>
                    <a:lnTo>
                      <a:pt x="48" y="37"/>
                    </a:lnTo>
                    <a:lnTo>
                      <a:pt x="44" y="31"/>
                    </a:lnTo>
                    <a:lnTo>
                      <a:pt x="39" y="24"/>
                    </a:lnTo>
                    <a:lnTo>
                      <a:pt x="34" y="18"/>
                    </a:lnTo>
                    <a:lnTo>
                      <a:pt x="28" y="3"/>
                    </a:lnTo>
                    <a:lnTo>
                      <a:pt x="28" y="3"/>
                    </a:lnTo>
                    <a:lnTo>
                      <a:pt x="25" y="0"/>
                    </a:lnTo>
                    <a:lnTo>
                      <a:pt x="21" y="0"/>
                    </a:lnTo>
                    <a:lnTo>
                      <a:pt x="15" y="0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6" y="10"/>
                    </a:lnTo>
                    <a:lnTo>
                      <a:pt x="3" y="18"/>
                    </a:lnTo>
                    <a:lnTo>
                      <a:pt x="0" y="27"/>
                    </a:lnTo>
                    <a:lnTo>
                      <a:pt x="0" y="35"/>
                    </a:lnTo>
                    <a:lnTo>
                      <a:pt x="1" y="43"/>
                    </a:lnTo>
                    <a:lnTo>
                      <a:pt x="4" y="51"/>
                    </a:lnTo>
                    <a:lnTo>
                      <a:pt x="7" y="58"/>
                    </a:lnTo>
                    <a:lnTo>
                      <a:pt x="13" y="65"/>
                    </a:lnTo>
                    <a:lnTo>
                      <a:pt x="13" y="65"/>
                    </a:lnTo>
                    <a:lnTo>
                      <a:pt x="19" y="71"/>
                    </a:lnTo>
                    <a:lnTo>
                      <a:pt x="25" y="76"/>
                    </a:lnTo>
                    <a:lnTo>
                      <a:pt x="41" y="85"/>
                    </a:lnTo>
                    <a:lnTo>
                      <a:pt x="41" y="85"/>
                    </a:lnTo>
                    <a:lnTo>
                      <a:pt x="56" y="94"/>
                    </a:lnTo>
                    <a:lnTo>
                      <a:pt x="70" y="101"/>
                    </a:lnTo>
                    <a:lnTo>
                      <a:pt x="77" y="104"/>
                    </a:lnTo>
                    <a:lnTo>
                      <a:pt x="85" y="105"/>
                    </a:lnTo>
                    <a:lnTo>
                      <a:pt x="91" y="106"/>
                    </a:lnTo>
                    <a:lnTo>
                      <a:pt x="98" y="107"/>
                    </a:lnTo>
                    <a:lnTo>
                      <a:pt x="98" y="107"/>
                    </a:lnTo>
                    <a:lnTo>
                      <a:pt x="111" y="106"/>
                    </a:lnTo>
                    <a:lnTo>
                      <a:pt x="123" y="103"/>
                    </a:lnTo>
                    <a:lnTo>
                      <a:pt x="149" y="94"/>
                    </a:lnTo>
                    <a:lnTo>
                      <a:pt x="162" y="90"/>
                    </a:lnTo>
                    <a:lnTo>
                      <a:pt x="175" y="88"/>
                    </a:lnTo>
                    <a:lnTo>
                      <a:pt x="181" y="87"/>
                    </a:lnTo>
                    <a:lnTo>
                      <a:pt x="188" y="87"/>
                    </a:lnTo>
                    <a:lnTo>
                      <a:pt x="194" y="88"/>
                    </a:lnTo>
                    <a:lnTo>
                      <a:pt x="201" y="90"/>
                    </a:lnTo>
                    <a:lnTo>
                      <a:pt x="201" y="90"/>
                    </a:lnTo>
                    <a:lnTo>
                      <a:pt x="212" y="94"/>
                    </a:lnTo>
                    <a:lnTo>
                      <a:pt x="223" y="95"/>
                    </a:lnTo>
                    <a:lnTo>
                      <a:pt x="236" y="95"/>
                    </a:lnTo>
                    <a:lnTo>
                      <a:pt x="247" y="93"/>
                    </a:lnTo>
                    <a:lnTo>
                      <a:pt x="259" y="89"/>
                    </a:lnTo>
                    <a:lnTo>
                      <a:pt x="269" y="84"/>
                    </a:lnTo>
                    <a:lnTo>
                      <a:pt x="278" y="77"/>
                    </a:lnTo>
                    <a:lnTo>
                      <a:pt x="286" y="68"/>
                    </a:lnTo>
                    <a:lnTo>
                      <a:pt x="286" y="68"/>
                    </a:lnTo>
                    <a:lnTo>
                      <a:pt x="287" y="66"/>
                    </a:lnTo>
                    <a:lnTo>
                      <a:pt x="288" y="66"/>
                    </a:lnTo>
                    <a:lnTo>
                      <a:pt x="294" y="66"/>
                    </a:lnTo>
                    <a:lnTo>
                      <a:pt x="294" y="66"/>
                    </a:lnTo>
                    <a:lnTo>
                      <a:pt x="290" y="58"/>
                    </a:lnTo>
                    <a:lnTo>
                      <a:pt x="287" y="53"/>
                    </a:lnTo>
                    <a:lnTo>
                      <a:pt x="282" y="47"/>
                    </a:lnTo>
                    <a:lnTo>
                      <a:pt x="278" y="43"/>
                    </a:lnTo>
                    <a:lnTo>
                      <a:pt x="271" y="39"/>
                    </a:lnTo>
                    <a:lnTo>
                      <a:pt x="265" y="37"/>
                    </a:lnTo>
                    <a:lnTo>
                      <a:pt x="257" y="35"/>
                    </a:lnTo>
                    <a:lnTo>
                      <a:pt x="251" y="33"/>
                    </a:lnTo>
                    <a:lnTo>
                      <a:pt x="235" y="32"/>
                    </a:lnTo>
                    <a:lnTo>
                      <a:pt x="218" y="33"/>
                    </a:lnTo>
                    <a:lnTo>
                      <a:pt x="187" y="35"/>
                    </a:lnTo>
                    <a:lnTo>
                      <a:pt x="187" y="3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255">
                <a:extLst>
                  <a:ext uri="{FF2B5EF4-FFF2-40B4-BE49-F238E27FC236}">
                    <a16:creationId xmlns:a16="http://schemas.microsoft.com/office/drawing/2014/main" xmlns="" id="{AC91F8B0-A9EF-46A8-BBD6-B944C02E0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4025" y="1998663"/>
                <a:ext cx="85725" cy="49212"/>
              </a:xfrm>
              <a:custGeom>
                <a:avLst/>
                <a:gdLst>
                  <a:gd name="T0" fmla="*/ 50 w 108"/>
                  <a:gd name="T1" fmla="*/ 15 h 62"/>
                  <a:gd name="T2" fmla="*/ 39 w 108"/>
                  <a:gd name="T3" fmla="*/ 17 h 62"/>
                  <a:gd name="T4" fmla="*/ 17 w 108"/>
                  <a:gd name="T5" fmla="*/ 16 h 62"/>
                  <a:gd name="T6" fmla="*/ 6 w 108"/>
                  <a:gd name="T7" fmla="*/ 16 h 62"/>
                  <a:gd name="T8" fmla="*/ 1 w 108"/>
                  <a:gd name="T9" fmla="*/ 20 h 62"/>
                  <a:gd name="T10" fmla="*/ 1 w 108"/>
                  <a:gd name="T11" fmla="*/ 25 h 62"/>
                  <a:gd name="T12" fmla="*/ 8 w 108"/>
                  <a:gd name="T13" fmla="*/ 33 h 62"/>
                  <a:gd name="T14" fmla="*/ 15 w 108"/>
                  <a:gd name="T15" fmla="*/ 50 h 62"/>
                  <a:gd name="T16" fmla="*/ 19 w 108"/>
                  <a:gd name="T17" fmla="*/ 60 h 62"/>
                  <a:gd name="T18" fmla="*/ 25 w 108"/>
                  <a:gd name="T19" fmla="*/ 62 h 62"/>
                  <a:gd name="T20" fmla="*/ 34 w 108"/>
                  <a:gd name="T21" fmla="*/ 58 h 62"/>
                  <a:gd name="T22" fmla="*/ 49 w 108"/>
                  <a:gd name="T23" fmla="*/ 52 h 62"/>
                  <a:gd name="T24" fmla="*/ 55 w 108"/>
                  <a:gd name="T25" fmla="*/ 50 h 62"/>
                  <a:gd name="T26" fmla="*/ 55 w 108"/>
                  <a:gd name="T27" fmla="*/ 42 h 62"/>
                  <a:gd name="T28" fmla="*/ 56 w 108"/>
                  <a:gd name="T29" fmla="*/ 41 h 62"/>
                  <a:gd name="T30" fmla="*/ 62 w 108"/>
                  <a:gd name="T31" fmla="*/ 40 h 62"/>
                  <a:gd name="T32" fmla="*/ 74 w 108"/>
                  <a:gd name="T33" fmla="*/ 44 h 62"/>
                  <a:gd name="T34" fmla="*/ 86 w 108"/>
                  <a:gd name="T35" fmla="*/ 49 h 62"/>
                  <a:gd name="T36" fmla="*/ 97 w 108"/>
                  <a:gd name="T37" fmla="*/ 52 h 62"/>
                  <a:gd name="T38" fmla="*/ 103 w 108"/>
                  <a:gd name="T39" fmla="*/ 49 h 62"/>
                  <a:gd name="T40" fmla="*/ 105 w 108"/>
                  <a:gd name="T41" fmla="*/ 47 h 62"/>
                  <a:gd name="T42" fmla="*/ 107 w 108"/>
                  <a:gd name="T43" fmla="*/ 36 h 62"/>
                  <a:gd name="T44" fmla="*/ 108 w 108"/>
                  <a:gd name="T45" fmla="*/ 30 h 62"/>
                  <a:gd name="T46" fmla="*/ 107 w 108"/>
                  <a:gd name="T47" fmla="*/ 27 h 62"/>
                  <a:gd name="T48" fmla="*/ 99 w 108"/>
                  <a:gd name="T49" fmla="*/ 30 h 62"/>
                  <a:gd name="T50" fmla="*/ 95 w 108"/>
                  <a:gd name="T51" fmla="*/ 30 h 62"/>
                  <a:gd name="T52" fmla="*/ 90 w 108"/>
                  <a:gd name="T53" fmla="*/ 29 h 62"/>
                  <a:gd name="T54" fmla="*/ 88 w 108"/>
                  <a:gd name="T55" fmla="*/ 23 h 62"/>
                  <a:gd name="T56" fmla="*/ 90 w 108"/>
                  <a:gd name="T57" fmla="*/ 15 h 62"/>
                  <a:gd name="T58" fmla="*/ 89 w 108"/>
                  <a:gd name="T59" fmla="*/ 12 h 62"/>
                  <a:gd name="T60" fmla="*/ 81 w 108"/>
                  <a:gd name="T61" fmla="*/ 9 h 62"/>
                  <a:gd name="T62" fmla="*/ 63 w 108"/>
                  <a:gd name="T63" fmla="*/ 5 h 62"/>
                  <a:gd name="T64" fmla="*/ 55 w 108"/>
                  <a:gd name="T65" fmla="*/ 0 h 62"/>
                  <a:gd name="T66" fmla="*/ 55 w 108"/>
                  <a:gd name="T67" fmla="*/ 9 h 62"/>
                  <a:gd name="T68" fmla="*/ 50 w 108"/>
                  <a:gd name="T69" fmla="*/ 1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62">
                    <a:moveTo>
                      <a:pt x="50" y="15"/>
                    </a:moveTo>
                    <a:lnTo>
                      <a:pt x="50" y="15"/>
                    </a:lnTo>
                    <a:lnTo>
                      <a:pt x="45" y="16"/>
                    </a:lnTo>
                    <a:lnTo>
                      <a:pt x="39" y="17"/>
                    </a:lnTo>
                    <a:lnTo>
                      <a:pt x="29" y="16"/>
                    </a:lnTo>
                    <a:lnTo>
                      <a:pt x="17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4" y="17"/>
                    </a:lnTo>
                    <a:lnTo>
                      <a:pt x="1" y="20"/>
                    </a:lnTo>
                    <a:lnTo>
                      <a:pt x="0" y="22"/>
                    </a:lnTo>
                    <a:lnTo>
                      <a:pt x="1" y="25"/>
                    </a:lnTo>
                    <a:lnTo>
                      <a:pt x="1" y="25"/>
                    </a:lnTo>
                    <a:lnTo>
                      <a:pt x="8" y="33"/>
                    </a:lnTo>
                    <a:lnTo>
                      <a:pt x="12" y="42"/>
                    </a:lnTo>
                    <a:lnTo>
                      <a:pt x="15" y="50"/>
                    </a:lnTo>
                    <a:lnTo>
                      <a:pt x="19" y="60"/>
                    </a:lnTo>
                    <a:lnTo>
                      <a:pt x="19" y="60"/>
                    </a:lnTo>
                    <a:lnTo>
                      <a:pt x="22" y="62"/>
                    </a:lnTo>
                    <a:lnTo>
                      <a:pt x="25" y="62"/>
                    </a:lnTo>
                    <a:lnTo>
                      <a:pt x="30" y="61"/>
                    </a:lnTo>
                    <a:lnTo>
                      <a:pt x="34" y="58"/>
                    </a:lnTo>
                    <a:lnTo>
                      <a:pt x="45" y="53"/>
                    </a:lnTo>
                    <a:lnTo>
                      <a:pt x="49" y="52"/>
                    </a:lnTo>
                    <a:lnTo>
                      <a:pt x="55" y="50"/>
                    </a:lnTo>
                    <a:lnTo>
                      <a:pt x="55" y="50"/>
                    </a:lnTo>
                    <a:lnTo>
                      <a:pt x="55" y="45"/>
                    </a:lnTo>
                    <a:lnTo>
                      <a:pt x="55" y="42"/>
                    </a:lnTo>
                    <a:lnTo>
                      <a:pt x="56" y="41"/>
                    </a:lnTo>
                    <a:lnTo>
                      <a:pt x="56" y="41"/>
                    </a:lnTo>
                    <a:lnTo>
                      <a:pt x="58" y="40"/>
                    </a:lnTo>
                    <a:lnTo>
                      <a:pt x="62" y="40"/>
                    </a:lnTo>
                    <a:lnTo>
                      <a:pt x="67" y="41"/>
                    </a:lnTo>
                    <a:lnTo>
                      <a:pt x="74" y="44"/>
                    </a:lnTo>
                    <a:lnTo>
                      <a:pt x="80" y="47"/>
                    </a:lnTo>
                    <a:lnTo>
                      <a:pt x="86" y="49"/>
                    </a:lnTo>
                    <a:lnTo>
                      <a:pt x="91" y="52"/>
                    </a:lnTo>
                    <a:lnTo>
                      <a:pt x="97" y="52"/>
                    </a:lnTo>
                    <a:lnTo>
                      <a:pt x="100" y="50"/>
                    </a:lnTo>
                    <a:lnTo>
                      <a:pt x="103" y="49"/>
                    </a:lnTo>
                    <a:lnTo>
                      <a:pt x="103" y="49"/>
                    </a:lnTo>
                    <a:lnTo>
                      <a:pt x="105" y="47"/>
                    </a:lnTo>
                    <a:lnTo>
                      <a:pt x="105" y="44"/>
                    </a:lnTo>
                    <a:lnTo>
                      <a:pt x="107" y="36"/>
                    </a:lnTo>
                    <a:lnTo>
                      <a:pt x="107" y="36"/>
                    </a:lnTo>
                    <a:lnTo>
                      <a:pt x="108" y="30"/>
                    </a:lnTo>
                    <a:lnTo>
                      <a:pt x="108" y="28"/>
                    </a:lnTo>
                    <a:lnTo>
                      <a:pt x="107" y="27"/>
                    </a:lnTo>
                    <a:lnTo>
                      <a:pt x="105" y="28"/>
                    </a:lnTo>
                    <a:lnTo>
                      <a:pt x="99" y="30"/>
                    </a:lnTo>
                    <a:lnTo>
                      <a:pt x="97" y="30"/>
                    </a:lnTo>
                    <a:lnTo>
                      <a:pt x="95" y="30"/>
                    </a:lnTo>
                    <a:lnTo>
                      <a:pt x="95" y="30"/>
                    </a:lnTo>
                    <a:lnTo>
                      <a:pt x="90" y="29"/>
                    </a:lnTo>
                    <a:lnTo>
                      <a:pt x="88" y="27"/>
                    </a:lnTo>
                    <a:lnTo>
                      <a:pt x="88" y="23"/>
                    </a:lnTo>
                    <a:lnTo>
                      <a:pt x="89" y="21"/>
                    </a:lnTo>
                    <a:lnTo>
                      <a:pt x="90" y="15"/>
                    </a:lnTo>
                    <a:lnTo>
                      <a:pt x="90" y="13"/>
                    </a:lnTo>
                    <a:lnTo>
                      <a:pt x="89" y="12"/>
                    </a:lnTo>
                    <a:lnTo>
                      <a:pt x="89" y="12"/>
                    </a:lnTo>
                    <a:lnTo>
                      <a:pt x="81" y="9"/>
                    </a:lnTo>
                    <a:lnTo>
                      <a:pt x="72" y="7"/>
                    </a:lnTo>
                    <a:lnTo>
                      <a:pt x="63" y="5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6" y="5"/>
                    </a:lnTo>
                    <a:lnTo>
                      <a:pt x="55" y="9"/>
                    </a:lnTo>
                    <a:lnTo>
                      <a:pt x="54" y="13"/>
                    </a:lnTo>
                    <a:lnTo>
                      <a:pt x="50" y="15"/>
                    </a:lnTo>
                    <a:lnTo>
                      <a:pt x="50" y="1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256">
                <a:extLst>
                  <a:ext uri="{FF2B5EF4-FFF2-40B4-BE49-F238E27FC236}">
                    <a16:creationId xmlns:a16="http://schemas.microsoft.com/office/drawing/2014/main" xmlns="" id="{0B00CE12-4BF1-4452-AAAB-D5E92B8F74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8925" y="2006600"/>
                <a:ext cx="565150" cy="433387"/>
              </a:xfrm>
              <a:custGeom>
                <a:avLst/>
                <a:gdLst>
                  <a:gd name="T0" fmla="*/ 485 w 712"/>
                  <a:gd name="T1" fmla="*/ 137 h 546"/>
                  <a:gd name="T2" fmla="*/ 450 w 712"/>
                  <a:gd name="T3" fmla="*/ 126 h 546"/>
                  <a:gd name="T4" fmla="*/ 401 w 712"/>
                  <a:gd name="T5" fmla="*/ 134 h 546"/>
                  <a:gd name="T6" fmla="*/ 354 w 712"/>
                  <a:gd name="T7" fmla="*/ 103 h 546"/>
                  <a:gd name="T8" fmla="*/ 317 w 712"/>
                  <a:gd name="T9" fmla="*/ 77 h 546"/>
                  <a:gd name="T10" fmla="*/ 232 w 712"/>
                  <a:gd name="T11" fmla="*/ 105 h 546"/>
                  <a:gd name="T12" fmla="*/ 214 w 712"/>
                  <a:gd name="T13" fmla="*/ 79 h 546"/>
                  <a:gd name="T14" fmla="*/ 179 w 712"/>
                  <a:gd name="T15" fmla="*/ 85 h 546"/>
                  <a:gd name="T16" fmla="*/ 189 w 712"/>
                  <a:gd name="T17" fmla="*/ 31 h 546"/>
                  <a:gd name="T18" fmla="*/ 127 w 712"/>
                  <a:gd name="T19" fmla="*/ 30 h 546"/>
                  <a:gd name="T20" fmla="*/ 100 w 712"/>
                  <a:gd name="T21" fmla="*/ 53 h 546"/>
                  <a:gd name="T22" fmla="*/ 97 w 712"/>
                  <a:gd name="T23" fmla="*/ 82 h 546"/>
                  <a:gd name="T24" fmla="*/ 78 w 712"/>
                  <a:gd name="T25" fmla="*/ 119 h 546"/>
                  <a:gd name="T26" fmla="*/ 52 w 712"/>
                  <a:gd name="T27" fmla="*/ 85 h 546"/>
                  <a:gd name="T28" fmla="*/ 59 w 712"/>
                  <a:gd name="T29" fmla="*/ 57 h 546"/>
                  <a:gd name="T30" fmla="*/ 89 w 712"/>
                  <a:gd name="T31" fmla="*/ 15 h 546"/>
                  <a:gd name="T32" fmla="*/ 72 w 712"/>
                  <a:gd name="T33" fmla="*/ 3 h 546"/>
                  <a:gd name="T34" fmla="*/ 41 w 712"/>
                  <a:gd name="T35" fmla="*/ 31 h 546"/>
                  <a:gd name="T36" fmla="*/ 11 w 712"/>
                  <a:gd name="T37" fmla="*/ 47 h 546"/>
                  <a:gd name="T38" fmla="*/ 11 w 712"/>
                  <a:gd name="T39" fmla="*/ 123 h 546"/>
                  <a:gd name="T40" fmla="*/ 49 w 712"/>
                  <a:gd name="T41" fmla="*/ 194 h 546"/>
                  <a:gd name="T42" fmla="*/ 124 w 712"/>
                  <a:gd name="T43" fmla="*/ 185 h 546"/>
                  <a:gd name="T44" fmla="*/ 166 w 712"/>
                  <a:gd name="T45" fmla="*/ 176 h 546"/>
                  <a:gd name="T46" fmla="*/ 196 w 712"/>
                  <a:gd name="T47" fmla="*/ 172 h 546"/>
                  <a:gd name="T48" fmla="*/ 214 w 712"/>
                  <a:gd name="T49" fmla="*/ 201 h 546"/>
                  <a:gd name="T50" fmla="*/ 229 w 712"/>
                  <a:gd name="T51" fmla="*/ 194 h 546"/>
                  <a:gd name="T52" fmla="*/ 252 w 712"/>
                  <a:gd name="T53" fmla="*/ 209 h 546"/>
                  <a:gd name="T54" fmla="*/ 277 w 712"/>
                  <a:gd name="T55" fmla="*/ 202 h 546"/>
                  <a:gd name="T56" fmla="*/ 303 w 712"/>
                  <a:gd name="T57" fmla="*/ 220 h 546"/>
                  <a:gd name="T58" fmla="*/ 328 w 712"/>
                  <a:gd name="T59" fmla="*/ 235 h 546"/>
                  <a:gd name="T60" fmla="*/ 347 w 712"/>
                  <a:gd name="T61" fmla="*/ 260 h 546"/>
                  <a:gd name="T62" fmla="*/ 370 w 712"/>
                  <a:gd name="T63" fmla="*/ 279 h 546"/>
                  <a:gd name="T64" fmla="*/ 357 w 712"/>
                  <a:gd name="T65" fmla="*/ 341 h 546"/>
                  <a:gd name="T66" fmla="*/ 364 w 712"/>
                  <a:gd name="T67" fmla="*/ 374 h 546"/>
                  <a:gd name="T68" fmla="*/ 266 w 712"/>
                  <a:gd name="T69" fmla="*/ 385 h 546"/>
                  <a:gd name="T70" fmla="*/ 296 w 712"/>
                  <a:gd name="T71" fmla="*/ 419 h 546"/>
                  <a:gd name="T72" fmla="*/ 336 w 712"/>
                  <a:gd name="T73" fmla="*/ 437 h 546"/>
                  <a:gd name="T74" fmla="*/ 378 w 712"/>
                  <a:gd name="T75" fmla="*/ 446 h 546"/>
                  <a:gd name="T76" fmla="*/ 442 w 712"/>
                  <a:gd name="T77" fmla="*/ 469 h 546"/>
                  <a:gd name="T78" fmla="*/ 484 w 712"/>
                  <a:gd name="T79" fmla="*/ 500 h 546"/>
                  <a:gd name="T80" fmla="*/ 522 w 712"/>
                  <a:gd name="T81" fmla="*/ 512 h 546"/>
                  <a:gd name="T82" fmla="*/ 563 w 712"/>
                  <a:gd name="T83" fmla="*/ 533 h 546"/>
                  <a:gd name="T84" fmla="*/ 505 w 712"/>
                  <a:gd name="T85" fmla="*/ 450 h 546"/>
                  <a:gd name="T86" fmla="*/ 531 w 712"/>
                  <a:gd name="T87" fmla="*/ 442 h 546"/>
                  <a:gd name="T88" fmla="*/ 589 w 712"/>
                  <a:gd name="T89" fmla="*/ 504 h 546"/>
                  <a:gd name="T90" fmla="*/ 617 w 712"/>
                  <a:gd name="T91" fmla="*/ 477 h 546"/>
                  <a:gd name="T92" fmla="*/ 587 w 712"/>
                  <a:gd name="T93" fmla="*/ 421 h 546"/>
                  <a:gd name="T94" fmla="*/ 514 w 712"/>
                  <a:gd name="T95" fmla="*/ 338 h 546"/>
                  <a:gd name="T96" fmla="*/ 537 w 712"/>
                  <a:gd name="T97" fmla="*/ 319 h 546"/>
                  <a:gd name="T98" fmla="*/ 599 w 712"/>
                  <a:gd name="T99" fmla="*/ 371 h 546"/>
                  <a:gd name="T100" fmla="*/ 627 w 712"/>
                  <a:gd name="T101" fmla="*/ 393 h 546"/>
                  <a:gd name="T102" fmla="*/ 662 w 712"/>
                  <a:gd name="T103" fmla="*/ 393 h 546"/>
                  <a:gd name="T104" fmla="*/ 712 w 712"/>
                  <a:gd name="T105" fmla="*/ 353 h 546"/>
                  <a:gd name="T106" fmla="*/ 683 w 712"/>
                  <a:gd name="T107" fmla="*/ 320 h 546"/>
                  <a:gd name="T108" fmla="*/ 647 w 712"/>
                  <a:gd name="T109" fmla="*/ 297 h 546"/>
                  <a:gd name="T110" fmla="*/ 581 w 712"/>
                  <a:gd name="T111" fmla="*/ 264 h 546"/>
                  <a:gd name="T112" fmla="*/ 526 w 712"/>
                  <a:gd name="T113" fmla="*/ 221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12" h="546">
                    <a:moveTo>
                      <a:pt x="523" y="169"/>
                    </a:moveTo>
                    <a:lnTo>
                      <a:pt x="523" y="169"/>
                    </a:lnTo>
                    <a:lnTo>
                      <a:pt x="520" y="162"/>
                    </a:lnTo>
                    <a:lnTo>
                      <a:pt x="516" y="157"/>
                    </a:lnTo>
                    <a:lnTo>
                      <a:pt x="509" y="153"/>
                    </a:lnTo>
                    <a:lnTo>
                      <a:pt x="503" y="149"/>
                    </a:lnTo>
                    <a:lnTo>
                      <a:pt x="496" y="146"/>
                    </a:lnTo>
                    <a:lnTo>
                      <a:pt x="491" y="143"/>
                    </a:lnTo>
                    <a:lnTo>
                      <a:pt x="485" y="137"/>
                    </a:lnTo>
                    <a:lnTo>
                      <a:pt x="479" y="129"/>
                    </a:lnTo>
                    <a:lnTo>
                      <a:pt x="479" y="129"/>
                    </a:lnTo>
                    <a:lnTo>
                      <a:pt x="477" y="127"/>
                    </a:lnTo>
                    <a:lnTo>
                      <a:pt x="475" y="124"/>
                    </a:lnTo>
                    <a:lnTo>
                      <a:pt x="472" y="122"/>
                    </a:lnTo>
                    <a:lnTo>
                      <a:pt x="470" y="121"/>
                    </a:lnTo>
                    <a:lnTo>
                      <a:pt x="463" y="121"/>
                    </a:lnTo>
                    <a:lnTo>
                      <a:pt x="456" y="123"/>
                    </a:lnTo>
                    <a:lnTo>
                      <a:pt x="450" y="126"/>
                    </a:lnTo>
                    <a:lnTo>
                      <a:pt x="442" y="129"/>
                    </a:lnTo>
                    <a:lnTo>
                      <a:pt x="428" y="136"/>
                    </a:lnTo>
                    <a:lnTo>
                      <a:pt x="428" y="136"/>
                    </a:lnTo>
                    <a:lnTo>
                      <a:pt x="422" y="138"/>
                    </a:lnTo>
                    <a:lnTo>
                      <a:pt x="417" y="139"/>
                    </a:lnTo>
                    <a:lnTo>
                      <a:pt x="412" y="139"/>
                    </a:lnTo>
                    <a:lnTo>
                      <a:pt x="407" y="138"/>
                    </a:lnTo>
                    <a:lnTo>
                      <a:pt x="404" y="137"/>
                    </a:lnTo>
                    <a:lnTo>
                      <a:pt x="401" y="134"/>
                    </a:lnTo>
                    <a:lnTo>
                      <a:pt x="394" y="127"/>
                    </a:lnTo>
                    <a:lnTo>
                      <a:pt x="380" y="111"/>
                    </a:lnTo>
                    <a:lnTo>
                      <a:pt x="373" y="104"/>
                    </a:lnTo>
                    <a:lnTo>
                      <a:pt x="369" y="102"/>
                    </a:lnTo>
                    <a:lnTo>
                      <a:pt x="364" y="99"/>
                    </a:lnTo>
                    <a:lnTo>
                      <a:pt x="364" y="99"/>
                    </a:lnTo>
                    <a:lnTo>
                      <a:pt x="362" y="101"/>
                    </a:lnTo>
                    <a:lnTo>
                      <a:pt x="357" y="102"/>
                    </a:lnTo>
                    <a:lnTo>
                      <a:pt x="354" y="103"/>
                    </a:lnTo>
                    <a:lnTo>
                      <a:pt x="353" y="103"/>
                    </a:lnTo>
                    <a:lnTo>
                      <a:pt x="352" y="102"/>
                    </a:lnTo>
                    <a:lnTo>
                      <a:pt x="352" y="102"/>
                    </a:lnTo>
                    <a:lnTo>
                      <a:pt x="348" y="91"/>
                    </a:lnTo>
                    <a:lnTo>
                      <a:pt x="343" y="85"/>
                    </a:lnTo>
                    <a:lnTo>
                      <a:pt x="337" y="80"/>
                    </a:lnTo>
                    <a:lnTo>
                      <a:pt x="331" y="78"/>
                    </a:lnTo>
                    <a:lnTo>
                      <a:pt x="323" y="77"/>
                    </a:lnTo>
                    <a:lnTo>
                      <a:pt x="317" y="77"/>
                    </a:lnTo>
                    <a:lnTo>
                      <a:pt x="307" y="79"/>
                    </a:lnTo>
                    <a:lnTo>
                      <a:pt x="299" y="82"/>
                    </a:lnTo>
                    <a:lnTo>
                      <a:pt x="282" y="89"/>
                    </a:lnTo>
                    <a:lnTo>
                      <a:pt x="264" y="97"/>
                    </a:lnTo>
                    <a:lnTo>
                      <a:pt x="256" y="101"/>
                    </a:lnTo>
                    <a:lnTo>
                      <a:pt x="248" y="103"/>
                    </a:lnTo>
                    <a:lnTo>
                      <a:pt x="240" y="105"/>
                    </a:lnTo>
                    <a:lnTo>
                      <a:pt x="232" y="105"/>
                    </a:lnTo>
                    <a:lnTo>
                      <a:pt x="232" y="105"/>
                    </a:lnTo>
                    <a:lnTo>
                      <a:pt x="229" y="104"/>
                    </a:lnTo>
                    <a:lnTo>
                      <a:pt x="226" y="102"/>
                    </a:lnTo>
                    <a:lnTo>
                      <a:pt x="224" y="97"/>
                    </a:lnTo>
                    <a:lnTo>
                      <a:pt x="223" y="93"/>
                    </a:lnTo>
                    <a:lnTo>
                      <a:pt x="222" y="82"/>
                    </a:lnTo>
                    <a:lnTo>
                      <a:pt x="223" y="72"/>
                    </a:lnTo>
                    <a:lnTo>
                      <a:pt x="223" y="72"/>
                    </a:lnTo>
                    <a:lnTo>
                      <a:pt x="219" y="76"/>
                    </a:lnTo>
                    <a:lnTo>
                      <a:pt x="214" y="79"/>
                    </a:lnTo>
                    <a:lnTo>
                      <a:pt x="207" y="87"/>
                    </a:lnTo>
                    <a:lnTo>
                      <a:pt x="200" y="95"/>
                    </a:lnTo>
                    <a:lnTo>
                      <a:pt x="197" y="97"/>
                    </a:lnTo>
                    <a:lnTo>
                      <a:pt x="193" y="99"/>
                    </a:lnTo>
                    <a:lnTo>
                      <a:pt x="193" y="99"/>
                    </a:lnTo>
                    <a:lnTo>
                      <a:pt x="190" y="99"/>
                    </a:lnTo>
                    <a:lnTo>
                      <a:pt x="188" y="98"/>
                    </a:lnTo>
                    <a:lnTo>
                      <a:pt x="183" y="93"/>
                    </a:lnTo>
                    <a:lnTo>
                      <a:pt x="179" y="85"/>
                    </a:lnTo>
                    <a:lnTo>
                      <a:pt x="175" y="77"/>
                    </a:lnTo>
                    <a:lnTo>
                      <a:pt x="175" y="77"/>
                    </a:lnTo>
                    <a:lnTo>
                      <a:pt x="173" y="70"/>
                    </a:lnTo>
                    <a:lnTo>
                      <a:pt x="173" y="64"/>
                    </a:lnTo>
                    <a:lnTo>
                      <a:pt x="173" y="58"/>
                    </a:lnTo>
                    <a:lnTo>
                      <a:pt x="175" y="53"/>
                    </a:lnTo>
                    <a:lnTo>
                      <a:pt x="181" y="43"/>
                    </a:lnTo>
                    <a:lnTo>
                      <a:pt x="189" y="31"/>
                    </a:lnTo>
                    <a:lnTo>
                      <a:pt x="189" y="31"/>
                    </a:lnTo>
                    <a:lnTo>
                      <a:pt x="182" y="32"/>
                    </a:lnTo>
                    <a:lnTo>
                      <a:pt x="177" y="30"/>
                    </a:lnTo>
                    <a:lnTo>
                      <a:pt x="164" y="27"/>
                    </a:lnTo>
                    <a:lnTo>
                      <a:pt x="164" y="27"/>
                    </a:lnTo>
                    <a:lnTo>
                      <a:pt x="150" y="26"/>
                    </a:lnTo>
                    <a:lnTo>
                      <a:pt x="145" y="26"/>
                    </a:lnTo>
                    <a:lnTo>
                      <a:pt x="138" y="27"/>
                    </a:lnTo>
                    <a:lnTo>
                      <a:pt x="132" y="28"/>
                    </a:lnTo>
                    <a:lnTo>
                      <a:pt x="127" y="30"/>
                    </a:lnTo>
                    <a:lnTo>
                      <a:pt x="121" y="33"/>
                    </a:lnTo>
                    <a:lnTo>
                      <a:pt x="116" y="38"/>
                    </a:lnTo>
                    <a:lnTo>
                      <a:pt x="116" y="38"/>
                    </a:lnTo>
                    <a:lnTo>
                      <a:pt x="117" y="41"/>
                    </a:lnTo>
                    <a:lnTo>
                      <a:pt x="120" y="47"/>
                    </a:lnTo>
                    <a:lnTo>
                      <a:pt x="120" y="47"/>
                    </a:lnTo>
                    <a:lnTo>
                      <a:pt x="113" y="49"/>
                    </a:lnTo>
                    <a:lnTo>
                      <a:pt x="106" y="51"/>
                    </a:lnTo>
                    <a:lnTo>
                      <a:pt x="100" y="53"/>
                    </a:lnTo>
                    <a:lnTo>
                      <a:pt x="95" y="54"/>
                    </a:lnTo>
                    <a:lnTo>
                      <a:pt x="91" y="57"/>
                    </a:lnTo>
                    <a:lnTo>
                      <a:pt x="89" y="62"/>
                    </a:lnTo>
                    <a:lnTo>
                      <a:pt x="89" y="68"/>
                    </a:lnTo>
                    <a:lnTo>
                      <a:pt x="91" y="77"/>
                    </a:lnTo>
                    <a:lnTo>
                      <a:pt x="91" y="77"/>
                    </a:lnTo>
                    <a:lnTo>
                      <a:pt x="92" y="80"/>
                    </a:lnTo>
                    <a:lnTo>
                      <a:pt x="95" y="81"/>
                    </a:lnTo>
                    <a:lnTo>
                      <a:pt x="97" y="82"/>
                    </a:lnTo>
                    <a:lnTo>
                      <a:pt x="100" y="82"/>
                    </a:lnTo>
                    <a:lnTo>
                      <a:pt x="100" y="82"/>
                    </a:lnTo>
                    <a:lnTo>
                      <a:pt x="102" y="90"/>
                    </a:lnTo>
                    <a:lnTo>
                      <a:pt x="99" y="99"/>
                    </a:lnTo>
                    <a:lnTo>
                      <a:pt x="97" y="106"/>
                    </a:lnTo>
                    <a:lnTo>
                      <a:pt x="92" y="113"/>
                    </a:lnTo>
                    <a:lnTo>
                      <a:pt x="87" y="116"/>
                    </a:lnTo>
                    <a:lnTo>
                      <a:pt x="81" y="119"/>
                    </a:lnTo>
                    <a:lnTo>
                      <a:pt x="78" y="119"/>
                    </a:lnTo>
                    <a:lnTo>
                      <a:pt x="75" y="119"/>
                    </a:lnTo>
                    <a:lnTo>
                      <a:pt x="72" y="116"/>
                    </a:lnTo>
                    <a:lnTo>
                      <a:pt x="69" y="114"/>
                    </a:lnTo>
                    <a:lnTo>
                      <a:pt x="69" y="114"/>
                    </a:lnTo>
                    <a:lnTo>
                      <a:pt x="62" y="107"/>
                    </a:lnTo>
                    <a:lnTo>
                      <a:pt x="58" y="102"/>
                    </a:lnTo>
                    <a:lnTo>
                      <a:pt x="55" y="97"/>
                    </a:lnTo>
                    <a:lnTo>
                      <a:pt x="53" y="91"/>
                    </a:lnTo>
                    <a:lnTo>
                      <a:pt x="52" y="85"/>
                    </a:lnTo>
                    <a:lnTo>
                      <a:pt x="52" y="79"/>
                    </a:lnTo>
                    <a:lnTo>
                      <a:pt x="53" y="72"/>
                    </a:lnTo>
                    <a:lnTo>
                      <a:pt x="53" y="72"/>
                    </a:lnTo>
                    <a:lnTo>
                      <a:pt x="54" y="69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9" y="62"/>
                    </a:lnTo>
                    <a:lnTo>
                      <a:pt x="59" y="62"/>
                    </a:lnTo>
                    <a:lnTo>
                      <a:pt x="59" y="57"/>
                    </a:lnTo>
                    <a:lnTo>
                      <a:pt x="59" y="53"/>
                    </a:lnTo>
                    <a:lnTo>
                      <a:pt x="61" y="48"/>
                    </a:lnTo>
                    <a:lnTo>
                      <a:pt x="62" y="45"/>
                    </a:lnTo>
                    <a:lnTo>
                      <a:pt x="66" y="39"/>
                    </a:lnTo>
                    <a:lnTo>
                      <a:pt x="72" y="35"/>
                    </a:lnTo>
                    <a:lnTo>
                      <a:pt x="78" y="30"/>
                    </a:lnTo>
                    <a:lnTo>
                      <a:pt x="83" y="26"/>
                    </a:lnTo>
                    <a:lnTo>
                      <a:pt x="88" y="19"/>
                    </a:lnTo>
                    <a:lnTo>
                      <a:pt x="89" y="15"/>
                    </a:lnTo>
                    <a:lnTo>
                      <a:pt x="89" y="12"/>
                    </a:lnTo>
                    <a:lnTo>
                      <a:pt x="89" y="12"/>
                    </a:lnTo>
                    <a:lnTo>
                      <a:pt x="89" y="10"/>
                    </a:lnTo>
                    <a:lnTo>
                      <a:pt x="87" y="6"/>
                    </a:lnTo>
                    <a:lnTo>
                      <a:pt x="83" y="3"/>
                    </a:lnTo>
                    <a:lnTo>
                      <a:pt x="80" y="2"/>
                    </a:lnTo>
                    <a:lnTo>
                      <a:pt x="78" y="0"/>
                    </a:lnTo>
                    <a:lnTo>
                      <a:pt x="74" y="0"/>
                    </a:lnTo>
                    <a:lnTo>
                      <a:pt x="72" y="3"/>
                    </a:lnTo>
                    <a:lnTo>
                      <a:pt x="72" y="3"/>
                    </a:lnTo>
                    <a:lnTo>
                      <a:pt x="67" y="6"/>
                    </a:lnTo>
                    <a:lnTo>
                      <a:pt x="62" y="8"/>
                    </a:lnTo>
                    <a:lnTo>
                      <a:pt x="53" y="13"/>
                    </a:lnTo>
                    <a:lnTo>
                      <a:pt x="48" y="16"/>
                    </a:lnTo>
                    <a:lnTo>
                      <a:pt x="45" y="20"/>
                    </a:lnTo>
                    <a:lnTo>
                      <a:pt x="42" y="24"/>
                    </a:lnTo>
                    <a:lnTo>
                      <a:pt x="41" y="31"/>
                    </a:lnTo>
                    <a:lnTo>
                      <a:pt x="41" y="31"/>
                    </a:lnTo>
                    <a:lnTo>
                      <a:pt x="36" y="31"/>
                    </a:lnTo>
                    <a:lnTo>
                      <a:pt x="31" y="31"/>
                    </a:lnTo>
                    <a:lnTo>
                      <a:pt x="25" y="32"/>
                    </a:lnTo>
                    <a:lnTo>
                      <a:pt x="21" y="35"/>
                    </a:lnTo>
                    <a:lnTo>
                      <a:pt x="17" y="38"/>
                    </a:lnTo>
                    <a:lnTo>
                      <a:pt x="14" y="40"/>
                    </a:lnTo>
                    <a:lnTo>
                      <a:pt x="12" y="44"/>
                    </a:lnTo>
                    <a:lnTo>
                      <a:pt x="11" y="47"/>
                    </a:lnTo>
                    <a:lnTo>
                      <a:pt x="11" y="47"/>
                    </a:lnTo>
                    <a:lnTo>
                      <a:pt x="9" y="57"/>
                    </a:lnTo>
                    <a:lnTo>
                      <a:pt x="7" y="66"/>
                    </a:lnTo>
                    <a:lnTo>
                      <a:pt x="3" y="85"/>
                    </a:lnTo>
                    <a:lnTo>
                      <a:pt x="0" y="93"/>
                    </a:lnTo>
                    <a:lnTo>
                      <a:pt x="0" y="101"/>
                    </a:lnTo>
                    <a:lnTo>
                      <a:pt x="1" y="107"/>
                    </a:lnTo>
                    <a:lnTo>
                      <a:pt x="4" y="113"/>
                    </a:lnTo>
                    <a:lnTo>
                      <a:pt x="4" y="113"/>
                    </a:lnTo>
                    <a:lnTo>
                      <a:pt x="11" y="123"/>
                    </a:lnTo>
                    <a:lnTo>
                      <a:pt x="15" y="132"/>
                    </a:lnTo>
                    <a:lnTo>
                      <a:pt x="23" y="153"/>
                    </a:lnTo>
                    <a:lnTo>
                      <a:pt x="26" y="163"/>
                    </a:lnTo>
                    <a:lnTo>
                      <a:pt x="30" y="172"/>
                    </a:lnTo>
                    <a:lnTo>
                      <a:pt x="34" y="181"/>
                    </a:lnTo>
                    <a:lnTo>
                      <a:pt x="41" y="189"/>
                    </a:lnTo>
                    <a:lnTo>
                      <a:pt x="41" y="189"/>
                    </a:lnTo>
                    <a:lnTo>
                      <a:pt x="45" y="192"/>
                    </a:lnTo>
                    <a:lnTo>
                      <a:pt x="49" y="194"/>
                    </a:lnTo>
                    <a:lnTo>
                      <a:pt x="53" y="195"/>
                    </a:lnTo>
                    <a:lnTo>
                      <a:pt x="57" y="196"/>
                    </a:lnTo>
                    <a:lnTo>
                      <a:pt x="67" y="195"/>
                    </a:lnTo>
                    <a:lnTo>
                      <a:pt x="79" y="192"/>
                    </a:lnTo>
                    <a:lnTo>
                      <a:pt x="90" y="188"/>
                    </a:lnTo>
                    <a:lnTo>
                      <a:pt x="102" y="186"/>
                    </a:lnTo>
                    <a:lnTo>
                      <a:pt x="113" y="184"/>
                    </a:lnTo>
                    <a:lnTo>
                      <a:pt x="119" y="184"/>
                    </a:lnTo>
                    <a:lnTo>
                      <a:pt x="124" y="185"/>
                    </a:lnTo>
                    <a:lnTo>
                      <a:pt x="124" y="185"/>
                    </a:lnTo>
                    <a:lnTo>
                      <a:pt x="145" y="189"/>
                    </a:lnTo>
                    <a:lnTo>
                      <a:pt x="154" y="192"/>
                    </a:lnTo>
                    <a:lnTo>
                      <a:pt x="164" y="193"/>
                    </a:lnTo>
                    <a:lnTo>
                      <a:pt x="164" y="193"/>
                    </a:lnTo>
                    <a:lnTo>
                      <a:pt x="163" y="188"/>
                    </a:lnTo>
                    <a:lnTo>
                      <a:pt x="164" y="184"/>
                    </a:lnTo>
                    <a:lnTo>
                      <a:pt x="165" y="179"/>
                    </a:lnTo>
                    <a:lnTo>
                      <a:pt x="166" y="176"/>
                    </a:lnTo>
                    <a:lnTo>
                      <a:pt x="172" y="169"/>
                    </a:lnTo>
                    <a:lnTo>
                      <a:pt x="179" y="163"/>
                    </a:lnTo>
                    <a:lnTo>
                      <a:pt x="179" y="163"/>
                    </a:lnTo>
                    <a:lnTo>
                      <a:pt x="179" y="168"/>
                    </a:lnTo>
                    <a:lnTo>
                      <a:pt x="181" y="171"/>
                    </a:lnTo>
                    <a:lnTo>
                      <a:pt x="183" y="172"/>
                    </a:lnTo>
                    <a:lnTo>
                      <a:pt x="187" y="172"/>
                    </a:lnTo>
                    <a:lnTo>
                      <a:pt x="193" y="172"/>
                    </a:lnTo>
                    <a:lnTo>
                      <a:pt x="196" y="172"/>
                    </a:lnTo>
                    <a:lnTo>
                      <a:pt x="197" y="173"/>
                    </a:lnTo>
                    <a:lnTo>
                      <a:pt x="197" y="173"/>
                    </a:lnTo>
                    <a:lnTo>
                      <a:pt x="198" y="177"/>
                    </a:lnTo>
                    <a:lnTo>
                      <a:pt x="198" y="180"/>
                    </a:lnTo>
                    <a:lnTo>
                      <a:pt x="198" y="185"/>
                    </a:lnTo>
                    <a:lnTo>
                      <a:pt x="199" y="187"/>
                    </a:lnTo>
                    <a:lnTo>
                      <a:pt x="199" y="187"/>
                    </a:lnTo>
                    <a:lnTo>
                      <a:pt x="206" y="195"/>
                    </a:lnTo>
                    <a:lnTo>
                      <a:pt x="214" y="201"/>
                    </a:lnTo>
                    <a:lnTo>
                      <a:pt x="218" y="203"/>
                    </a:lnTo>
                    <a:lnTo>
                      <a:pt x="222" y="204"/>
                    </a:lnTo>
                    <a:lnTo>
                      <a:pt x="227" y="204"/>
                    </a:lnTo>
                    <a:lnTo>
                      <a:pt x="232" y="203"/>
                    </a:lnTo>
                    <a:lnTo>
                      <a:pt x="232" y="203"/>
                    </a:lnTo>
                    <a:lnTo>
                      <a:pt x="230" y="201"/>
                    </a:lnTo>
                    <a:lnTo>
                      <a:pt x="228" y="198"/>
                    </a:lnTo>
                    <a:lnTo>
                      <a:pt x="228" y="196"/>
                    </a:lnTo>
                    <a:lnTo>
                      <a:pt x="229" y="194"/>
                    </a:lnTo>
                    <a:lnTo>
                      <a:pt x="229" y="194"/>
                    </a:lnTo>
                    <a:lnTo>
                      <a:pt x="231" y="193"/>
                    </a:lnTo>
                    <a:lnTo>
                      <a:pt x="236" y="192"/>
                    </a:lnTo>
                    <a:lnTo>
                      <a:pt x="239" y="193"/>
                    </a:lnTo>
                    <a:lnTo>
                      <a:pt x="241" y="194"/>
                    </a:lnTo>
                    <a:lnTo>
                      <a:pt x="241" y="194"/>
                    </a:lnTo>
                    <a:lnTo>
                      <a:pt x="244" y="200"/>
                    </a:lnTo>
                    <a:lnTo>
                      <a:pt x="248" y="204"/>
                    </a:lnTo>
                    <a:lnTo>
                      <a:pt x="252" y="209"/>
                    </a:lnTo>
                    <a:lnTo>
                      <a:pt x="256" y="211"/>
                    </a:lnTo>
                    <a:lnTo>
                      <a:pt x="262" y="213"/>
                    </a:lnTo>
                    <a:lnTo>
                      <a:pt x="266" y="214"/>
                    </a:lnTo>
                    <a:lnTo>
                      <a:pt x="271" y="213"/>
                    </a:lnTo>
                    <a:lnTo>
                      <a:pt x="276" y="212"/>
                    </a:lnTo>
                    <a:lnTo>
                      <a:pt x="276" y="212"/>
                    </a:lnTo>
                    <a:lnTo>
                      <a:pt x="277" y="210"/>
                    </a:lnTo>
                    <a:lnTo>
                      <a:pt x="277" y="206"/>
                    </a:lnTo>
                    <a:lnTo>
                      <a:pt x="277" y="202"/>
                    </a:lnTo>
                    <a:lnTo>
                      <a:pt x="278" y="198"/>
                    </a:lnTo>
                    <a:lnTo>
                      <a:pt x="278" y="198"/>
                    </a:lnTo>
                    <a:lnTo>
                      <a:pt x="280" y="197"/>
                    </a:lnTo>
                    <a:lnTo>
                      <a:pt x="285" y="197"/>
                    </a:lnTo>
                    <a:lnTo>
                      <a:pt x="288" y="197"/>
                    </a:lnTo>
                    <a:lnTo>
                      <a:pt x="290" y="198"/>
                    </a:lnTo>
                    <a:lnTo>
                      <a:pt x="290" y="198"/>
                    </a:lnTo>
                    <a:lnTo>
                      <a:pt x="297" y="209"/>
                    </a:lnTo>
                    <a:lnTo>
                      <a:pt x="303" y="220"/>
                    </a:lnTo>
                    <a:lnTo>
                      <a:pt x="312" y="243"/>
                    </a:lnTo>
                    <a:lnTo>
                      <a:pt x="312" y="243"/>
                    </a:lnTo>
                    <a:lnTo>
                      <a:pt x="314" y="244"/>
                    </a:lnTo>
                    <a:lnTo>
                      <a:pt x="318" y="244"/>
                    </a:lnTo>
                    <a:lnTo>
                      <a:pt x="326" y="244"/>
                    </a:lnTo>
                    <a:lnTo>
                      <a:pt x="326" y="244"/>
                    </a:lnTo>
                    <a:lnTo>
                      <a:pt x="326" y="239"/>
                    </a:lnTo>
                    <a:lnTo>
                      <a:pt x="327" y="237"/>
                    </a:lnTo>
                    <a:lnTo>
                      <a:pt x="328" y="235"/>
                    </a:lnTo>
                    <a:lnTo>
                      <a:pt x="330" y="235"/>
                    </a:lnTo>
                    <a:lnTo>
                      <a:pt x="330" y="235"/>
                    </a:lnTo>
                    <a:lnTo>
                      <a:pt x="335" y="235"/>
                    </a:lnTo>
                    <a:lnTo>
                      <a:pt x="337" y="236"/>
                    </a:lnTo>
                    <a:lnTo>
                      <a:pt x="339" y="238"/>
                    </a:lnTo>
                    <a:lnTo>
                      <a:pt x="342" y="240"/>
                    </a:lnTo>
                    <a:lnTo>
                      <a:pt x="344" y="246"/>
                    </a:lnTo>
                    <a:lnTo>
                      <a:pt x="346" y="252"/>
                    </a:lnTo>
                    <a:lnTo>
                      <a:pt x="347" y="260"/>
                    </a:lnTo>
                    <a:lnTo>
                      <a:pt x="348" y="267"/>
                    </a:lnTo>
                    <a:lnTo>
                      <a:pt x="352" y="272"/>
                    </a:lnTo>
                    <a:lnTo>
                      <a:pt x="353" y="276"/>
                    </a:lnTo>
                    <a:lnTo>
                      <a:pt x="356" y="278"/>
                    </a:lnTo>
                    <a:lnTo>
                      <a:pt x="356" y="278"/>
                    </a:lnTo>
                    <a:lnTo>
                      <a:pt x="357" y="278"/>
                    </a:lnTo>
                    <a:lnTo>
                      <a:pt x="361" y="279"/>
                    </a:lnTo>
                    <a:lnTo>
                      <a:pt x="365" y="279"/>
                    </a:lnTo>
                    <a:lnTo>
                      <a:pt x="370" y="279"/>
                    </a:lnTo>
                    <a:lnTo>
                      <a:pt x="372" y="279"/>
                    </a:lnTo>
                    <a:lnTo>
                      <a:pt x="373" y="279"/>
                    </a:lnTo>
                    <a:lnTo>
                      <a:pt x="373" y="279"/>
                    </a:lnTo>
                    <a:lnTo>
                      <a:pt x="376" y="287"/>
                    </a:lnTo>
                    <a:lnTo>
                      <a:pt x="376" y="295"/>
                    </a:lnTo>
                    <a:lnTo>
                      <a:pt x="375" y="303"/>
                    </a:lnTo>
                    <a:lnTo>
                      <a:pt x="372" y="310"/>
                    </a:lnTo>
                    <a:lnTo>
                      <a:pt x="365" y="325"/>
                    </a:lnTo>
                    <a:lnTo>
                      <a:pt x="357" y="341"/>
                    </a:lnTo>
                    <a:lnTo>
                      <a:pt x="357" y="341"/>
                    </a:lnTo>
                    <a:lnTo>
                      <a:pt x="357" y="343"/>
                    </a:lnTo>
                    <a:lnTo>
                      <a:pt x="357" y="345"/>
                    </a:lnTo>
                    <a:lnTo>
                      <a:pt x="360" y="351"/>
                    </a:lnTo>
                    <a:lnTo>
                      <a:pt x="362" y="358"/>
                    </a:lnTo>
                    <a:lnTo>
                      <a:pt x="365" y="364"/>
                    </a:lnTo>
                    <a:lnTo>
                      <a:pt x="365" y="364"/>
                    </a:lnTo>
                    <a:lnTo>
                      <a:pt x="365" y="369"/>
                    </a:lnTo>
                    <a:lnTo>
                      <a:pt x="364" y="374"/>
                    </a:lnTo>
                    <a:lnTo>
                      <a:pt x="362" y="377"/>
                    </a:lnTo>
                    <a:lnTo>
                      <a:pt x="360" y="378"/>
                    </a:lnTo>
                    <a:lnTo>
                      <a:pt x="360" y="378"/>
                    </a:lnTo>
                    <a:lnTo>
                      <a:pt x="348" y="381"/>
                    </a:lnTo>
                    <a:lnTo>
                      <a:pt x="337" y="384"/>
                    </a:lnTo>
                    <a:lnTo>
                      <a:pt x="326" y="385"/>
                    </a:lnTo>
                    <a:lnTo>
                      <a:pt x="314" y="385"/>
                    </a:lnTo>
                    <a:lnTo>
                      <a:pt x="290" y="385"/>
                    </a:lnTo>
                    <a:lnTo>
                      <a:pt x="266" y="385"/>
                    </a:lnTo>
                    <a:lnTo>
                      <a:pt x="266" y="385"/>
                    </a:lnTo>
                    <a:lnTo>
                      <a:pt x="266" y="395"/>
                    </a:lnTo>
                    <a:lnTo>
                      <a:pt x="266" y="395"/>
                    </a:lnTo>
                    <a:lnTo>
                      <a:pt x="277" y="394"/>
                    </a:lnTo>
                    <a:lnTo>
                      <a:pt x="284" y="396"/>
                    </a:lnTo>
                    <a:lnTo>
                      <a:pt x="288" y="400"/>
                    </a:lnTo>
                    <a:lnTo>
                      <a:pt x="291" y="405"/>
                    </a:lnTo>
                    <a:lnTo>
                      <a:pt x="294" y="411"/>
                    </a:lnTo>
                    <a:lnTo>
                      <a:pt x="296" y="419"/>
                    </a:lnTo>
                    <a:lnTo>
                      <a:pt x="298" y="426"/>
                    </a:lnTo>
                    <a:lnTo>
                      <a:pt x="301" y="433"/>
                    </a:lnTo>
                    <a:lnTo>
                      <a:pt x="301" y="433"/>
                    </a:lnTo>
                    <a:lnTo>
                      <a:pt x="304" y="436"/>
                    </a:lnTo>
                    <a:lnTo>
                      <a:pt x="307" y="438"/>
                    </a:lnTo>
                    <a:lnTo>
                      <a:pt x="311" y="441"/>
                    </a:lnTo>
                    <a:lnTo>
                      <a:pt x="315" y="441"/>
                    </a:lnTo>
                    <a:lnTo>
                      <a:pt x="326" y="441"/>
                    </a:lnTo>
                    <a:lnTo>
                      <a:pt x="336" y="437"/>
                    </a:lnTo>
                    <a:lnTo>
                      <a:pt x="346" y="435"/>
                    </a:lnTo>
                    <a:lnTo>
                      <a:pt x="355" y="434"/>
                    </a:lnTo>
                    <a:lnTo>
                      <a:pt x="360" y="434"/>
                    </a:lnTo>
                    <a:lnTo>
                      <a:pt x="364" y="434"/>
                    </a:lnTo>
                    <a:lnTo>
                      <a:pt x="368" y="436"/>
                    </a:lnTo>
                    <a:lnTo>
                      <a:pt x="370" y="438"/>
                    </a:lnTo>
                    <a:lnTo>
                      <a:pt x="370" y="438"/>
                    </a:lnTo>
                    <a:lnTo>
                      <a:pt x="373" y="443"/>
                    </a:lnTo>
                    <a:lnTo>
                      <a:pt x="378" y="446"/>
                    </a:lnTo>
                    <a:lnTo>
                      <a:pt x="381" y="450"/>
                    </a:lnTo>
                    <a:lnTo>
                      <a:pt x="386" y="451"/>
                    </a:lnTo>
                    <a:lnTo>
                      <a:pt x="394" y="453"/>
                    </a:lnTo>
                    <a:lnTo>
                      <a:pt x="402" y="454"/>
                    </a:lnTo>
                    <a:lnTo>
                      <a:pt x="418" y="455"/>
                    </a:lnTo>
                    <a:lnTo>
                      <a:pt x="425" y="457"/>
                    </a:lnTo>
                    <a:lnTo>
                      <a:pt x="430" y="459"/>
                    </a:lnTo>
                    <a:lnTo>
                      <a:pt x="430" y="459"/>
                    </a:lnTo>
                    <a:lnTo>
                      <a:pt x="442" y="469"/>
                    </a:lnTo>
                    <a:lnTo>
                      <a:pt x="452" y="476"/>
                    </a:lnTo>
                    <a:lnTo>
                      <a:pt x="463" y="480"/>
                    </a:lnTo>
                    <a:lnTo>
                      <a:pt x="478" y="486"/>
                    </a:lnTo>
                    <a:lnTo>
                      <a:pt x="478" y="486"/>
                    </a:lnTo>
                    <a:lnTo>
                      <a:pt x="479" y="487"/>
                    </a:lnTo>
                    <a:lnTo>
                      <a:pt x="481" y="488"/>
                    </a:lnTo>
                    <a:lnTo>
                      <a:pt x="483" y="493"/>
                    </a:lnTo>
                    <a:lnTo>
                      <a:pt x="483" y="496"/>
                    </a:lnTo>
                    <a:lnTo>
                      <a:pt x="484" y="500"/>
                    </a:lnTo>
                    <a:lnTo>
                      <a:pt x="484" y="500"/>
                    </a:lnTo>
                    <a:lnTo>
                      <a:pt x="487" y="502"/>
                    </a:lnTo>
                    <a:lnTo>
                      <a:pt x="491" y="503"/>
                    </a:lnTo>
                    <a:lnTo>
                      <a:pt x="500" y="504"/>
                    </a:lnTo>
                    <a:lnTo>
                      <a:pt x="508" y="505"/>
                    </a:lnTo>
                    <a:lnTo>
                      <a:pt x="512" y="507"/>
                    </a:lnTo>
                    <a:lnTo>
                      <a:pt x="516" y="508"/>
                    </a:lnTo>
                    <a:lnTo>
                      <a:pt x="516" y="508"/>
                    </a:lnTo>
                    <a:lnTo>
                      <a:pt x="522" y="512"/>
                    </a:lnTo>
                    <a:lnTo>
                      <a:pt x="528" y="519"/>
                    </a:lnTo>
                    <a:lnTo>
                      <a:pt x="538" y="530"/>
                    </a:lnTo>
                    <a:lnTo>
                      <a:pt x="544" y="536"/>
                    </a:lnTo>
                    <a:lnTo>
                      <a:pt x="550" y="541"/>
                    </a:lnTo>
                    <a:lnTo>
                      <a:pt x="556" y="544"/>
                    </a:lnTo>
                    <a:lnTo>
                      <a:pt x="566" y="546"/>
                    </a:lnTo>
                    <a:lnTo>
                      <a:pt x="566" y="546"/>
                    </a:lnTo>
                    <a:lnTo>
                      <a:pt x="564" y="540"/>
                    </a:lnTo>
                    <a:lnTo>
                      <a:pt x="563" y="533"/>
                    </a:lnTo>
                    <a:lnTo>
                      <a:pt x="559" y="520"/>
                    </a:lnTo>
                    <a:lnTo>
                      <a:pt x="552" y="509"/>
                    </a:lnTo>
                    <a:lnTo>
                      <a:pt x="545" y="499"/>
                    </a:lnTo>
                    <a:lnTo>
                      <a:pt x="528" y="478"/>
                    </a:lnTo>
                    <a:lnTo>
                      <a:pt x="520" y="468"/>
                    </a:lnTo>
                    <a:lnTo>
                      <a:pt x="513" y="457"/>
                    </a:lnTo>
                    <a:lnTo>
                      <a:pt x="513" y="457"/>
                    </a:lnTo>
                    <a:lnTo>
                      <a:pt x="510" y="453"/>
                    </a:lnTo>
                    <a:lnTo>
                      <a:pt x="505" y="450"/>
                    </a:lnTo>
                    <a:lnTo>
                      <a:pt x="498" y="445"/>
                    </a:lnTo>
                    <a:lnTo>
                      <a:pt x="493" y="439"/>
                    </a:lnTo>
                    <a:lnTo>
                      <a:pt x="493" y="439"/>
                    </a:lnTo>
                    <a:lnTo>
                      <a:pt x="500" y="437"/>
                    </a:lnTo>
                    <a:lnTo>
                      <a:pt x="506" y="436"/>
                    </a:lnTo>
                    <a:lnTo>
                      <a:pt x="513" y="436"/>
                    </a:lnTo>
                    <a:lnTo>
                      <a:pt x="520" y="437"/>
                    </a:lnTo>
                    <a:lnTo>
                      <a:pt x="526" y="439"/>
                    </a:lnTo>
                    <a:lnTo>
                      <a:pt x="531" y="442"/>
                    </a:lnTo>
                    <a:lnTo>
                      <a:pt x="537" y="446"/>
                    </a:lnTo>
                    <a:lnTo>
                      <a:pt x="543" y="451"/>
                    </a:lnTo>
                    <a:lnTo>
                      <a:pt x="553" y="461"/>
                    </a:lnTo>
                    <a:lnTo>
                      <a:pt x="562" y="474"/>
                    </a:lnTo>
                    <a:lnTo>
                      <a:pt x="571" y="485"/>
                    </a:lnTo>
                    <a:lnTo>
                      <a:pt x="580" y="496"/>
                    </a:lnTo>
                    <a:lnTo>
                      <a:pt x="580" y="496"/>
                    </a:lnTo>
                    <a:lnTo>
                      <a:pt x="585" y="501"/>
                    </a:lnTo>
                    <a:lnTo>
                      <a:pt x="589" y="504"/>
                    </a:lnTo>
                    <a:lnTo>
                      <a:pt x="593" y="505"/>
                    </a:lnTo>
                    <a:lnTo>
                      <a:pt x="597" y="507"/>
                    </a:lnTo>
                    <a:lnTo>
                      <a:pt x="601" y="507"/>
                    </a:lnTo>
                    <a:lnTo>
                      <a:pt x="603" y="505"/>
                    </a:lnTo>
                    <a:lnTo>
                      <a:pt x="607" y="503"/>
                    </a:lnTo>
                    <a:lnTo>
                      <a:pt x="609" y="500"/>
                    </a:lnTo>
                    <a:lnTo>
                      <a:pt x="612" y="493"/>
                    </a:lnTo>
                    <a:lnTo>
                      <a:pt x="614" y="485"/>
                    </a:lnTo>
                    <a:lnTo>
                      <a:pt x="617" y="477"/>
                    </a:lnTo>
                    <a:lnTo>
                      <a:pt x="617" y="470"/>
                    </a:lnTo>
                    <a:lnTo>
                      <a:pt x="617" y="470"/>
                    </a:lnTo>
                    <a:lnTo>
                      <a:pt x="616" y="462"/>
                    </a:lnTo>
                    <a:lnTo>
                      <a:pt x="614" y="455"/>
                    </a:lnTo>
                    <a:lnTo>
                      <a:pt x="611" y="449"/>
                    </a:lnTo>
                    <a:lnTo>
                      <a:pt x="608" y="443"/>
                    </a:lnTo>
                    <a:lnTo>
                      <a:pt x="603" y="437"/>
                    </a:lnTo>
                    <a:lnTo>
                      <a:pt x="599" y="432"/>
                    </a:lnTo>
                    <a:lnTo>
                      <a:pt x="587" y="421"/>
                    </a:lnTo>
                    <a:lnTo>
                      <a:pt x="562" y="403"/>
                    </a:lnTo>
                    <a:lnTo>
                      <a:pt x="549" y="394"/>
                    </a:lnTo>
                    <a:lnTo>
                      <a:pt x="537" y="384"/>
                    </a:lnTo>
                    <a:lnTo>
                      <a:pt x="537" y="384"/>
                    </a:lnTo>
                    <a:lnTo>
                      <a:pt x="531" y="376"/>
                    </a:lnTo>
                    <a:lnTo>
                      <a:pt x="526" y="368"/>
                    </a:lnTo>
                    <a:lnTo>
                      <a:pt x="520" y="358"/>
                    </a:lnTo>
                    <a:lnTo>
                      <a:pt x="517" y="349"/>
                    </a:lnTo>
                    <a:lnTo>
                      <a:pt x="514" y="338"/>
                    </a:lnTo>
                    <a:lnTo>
                      <a:pt x="514" y="330"/>
                    </a:lnTo>
                    <a:lnTo>
                      <a:pt x="516" y="327"/>
                    </a:lnTo>
                    <a:lnTo>
                      <a:pt x="518" y="323"/>
                    </a:lnTo>
                    <a:lnTo>
                      <a:pt x="520" y="321"/>
                    </a:lnTo>
                    <a:lnTo>
                      <a:pt x="523" y="320"/>
                    </a:lnTo>
                    <a:lnTo>
                      <a:pt x="523" y="320"/>
                    </a:lnTo>
                    <a:lnTo>
                      <a:pt x="528" y="319"/>
                    </a:lnTo>
                    <a:lnTo>
                      <a:pt x="533" y="319"/>
                    </a:lnTo>
                    <a:lnTo>
                      <a:pt x="537" y="319"/>
                    </a:lnTo>
                    <a:lnTo>
                      <a:pt x="542" y="320"/>
                    </a:lnTo>
                    <a:lnTo>
                      <a:pt x="550" y="325"/>
                    </a:lnTo>
                    <a:lnTo>
                      <a:pt x="559" y="331"/>
                    </a:lnTo>
                    <a:lnTo>
                      <a:pt x="568" y="341"/>
                    </a:lnTo>
                    <a:lnTo>
                      <a:pt x="576" y="350"/>
                    </a:lnTo>
                    <a:lnTo>
                      <a:pt x="592" y="368"/>
                    </a:lnTo>
                    <a:lnTo>
                      <a:pt x="592" y="368"/>
                    </a:lnTo>
                    <a:lnTo>
                      <a:pt x="595" y="370"/>
                    </a:lnTo>
                    <a:lnTo>
                      <a:pt x="599" y="371"/>
                    </a:lnTo>
                    <a:lnTo>
                      <a:pt x="608" y="374"/>
                    </a:lnTo>
                    <a:lnTo>
                      <a:pt x="617" y="376"/>
                    </a:lnTo>
                    <a:lnTo>
                      <a:pt x="620" y="378"/>
                    </a:lnTo>
                    <a:lnTo>
                      <a:pt x="624" y="380"/>
                    </a:lnTo>
                    <a:lnTo>
                      <a:pt x="624" y="380"/>
                    </a:lnTo>
                    <a:lnTo>
                      <a:pt x="625" y="384"/>
                    </a:lnTo>
                    <a:lnTo>
                      <a:pt x="625" y="387"/>
                    </a:lnTo>
                    <a:lnTo>
                      <a:pt x="626" y="392"/>
                    </a:lnTo>
                    <a:lnTo>
                      <a:pt x="627" y="393"/>
                    </a:lnTo>
                    <a:lnTo>
                      <a:pt x="629" y="395"/>
                    </a:lnTo>
                    <a:lnTo>
                      <a:pt x="629" y="395"/>
                    </a:lnTo>
                    <a:lnTo>
                      <a:pt x="638" y="399"/>
                    </a:lnTo>
                    <a:lnTo>
                      <a:pt x="647" y="399"/>
                    </a:lnTo>
                    <a:lnTo>
                      <a:pt x="652" y="399"/>
                    </a:lnTo>
                    <a:lnTo>
                      <a:pt x="655" y="397"/>
                    </a:lnTo>
                    <a:lnTo>
                      <a:pt x="659" y="395"/>
                    </a:lnTo>
                    <a:lnTo>
                      <a:pt x="662" y="393"/>
                    </a:lnTo>
                    <a:lnTo>
                      <a:pt x="662" y="393"/>
                    </a:lnTo>
                    <a:lnTo>
                      <a:pt x="668" y="387"/>
                    </a:lnTo>
                    <a:lnTo>
                      <a:pt x="674" y="381"/>
                    </a:lnTo>
                    <a:lnTo>
                      <a:pt x="686" y="374"/>
                    </a:lnTo>
                    <a:lnTo>
                      <a:pt x="699" y="366"/>
                    </a:lnTo>
                    <a:lnTo>
                      <a:pt x="704" y="362"/>
                    </a:lnTo>
                    <a:lnTo>
                      <a:pt x="710" y="356"/>
                    </a:lnTo>
                    <a:lnTo>
                      <a:pt x="710" y="356"/>
                    </a:lnTo>
                    <a:lnTo>
                      <a:pt x="711" y="355"/>
                    </a:lnTo>
                    <a:lnTo>
                      <a:pt x="712" y="353"/>
                    </a:lnTo>
                    <a:lnTo>
                      <a:pt x="711" y="350"/>
                    </a:lnTo>
                    <a:lnTo>
                      <a:pt x="709" y="346"/>
                    </a:lnTo>
                    <a:lnTo>
                      <a:pt x="704" y="343"/>
                    </a:lnTo>
                    <a:lnTo>
                      <a:pt x="694" y="337"/>
                    </a:lnTo>
                    <a:lnTo>
                      <a:pt x="685" y="331"/>
                    </a:lnTo>
                    <a:lnTo>
                      <a:pt x="685" y="331"/>
                    </a:lnTo>
                    <a:lnTo>
                      <a:pt x="683" y="328"/>
                    </a:lnTo>
                    <a:lnTo>
                      <a:pt x="683" y="325"/>
                    </a:lnTo>
                    <a:lnTo>
                      <a:pt x="683" y="320"/>
                    </a:lnTo>
                    <a:lnTo>
                      <a:pt x="685" y="314"/>
                    </a:lnTo>
                    <a:lnTo>
                      <a:pt x="690" y="304"/>
                    </a:lnTo>
                    <a:lnTo>
                      <a:pt x="693" y="294"/>
                    </a:lnTo>
                    <a:lnTo>
                      <a:pt x="693" y="294"/>
                    </a:lnTo>
                    <a:lnTo>
                      <a:pt x="686" y="294"/>
                    </a:lnTo>
                    <a:lnTo>
                      <a:pt x="678" y="295"/>
                    </a:lnTo>
                    <a:lnTo>
                      <a:pt x="662" y="297"/>
                    </a:lnTo>
                    <a:lnTo>
                      <a:pt x="654" y="298"/>
                    </a:lnTo>
                    <a:lnTo>
                      <a:pt x="647" y="297"/>
                    </a:lnTo>
                    <a:lnTo>
                      <a:pt x="642" y="295"/>
                    </a:lnTo>
                    <a:lnTo>
                      <a:pt x="637" y="292"/>
                    </a:lnTo>
                    <a:lnTo>
                      <a:pt x="637" y="292"/>
                    </a:lnTo>
                    <a:lnTo>
                      <a:pt x="632" y="285"/>
                    </a:lnTo>
                    <a:lnTo>
                      <a:pt x="626" y="280"/>
                    </a:lnTo>
                    <a:lnTo>
                      <a:pt x="619" y="276"/>
                    </a:lnTo>
                    <a:lnTo>
                      <a:pt x="612" y="273"/>
                    </a:lnTo>
                    <a:lnTo>
                      <a:pt x="597" y="268"/>
                    </a:lnTo>
                    <a:lnTo>
                      <a:pt x="581" y="264"/>
                    </a:lnTo>
                    <a:lnTo>
                      <a:pt x="567" y="261"/>
                    </a:lnTo>
                    <a:lnTo>
                      <a:pt x="553" y="255"/>
                    </a:lnTo>
                    <a:lnTo>
                      <a:pt x="546" y="252"/>
                    </a:lnTo>
                    <a:lnTo>
                      <a:pt x="541" y="247"/>
                    </a:lnTo>
                    <a:lnTo>
                      <a:pt x="535" y="243"/>
                    </a:lnTo>
                    <a:lnTo>
                      <a:pt x="530" y="236"/>
                    </a:lnTo>
                    <a:lnTo>
                      <a:pt x="530" y="236"/>
                    </a:lnTo>
                    <a:lnTo>
                      <a:pt x="527" y="229"/>
                    </a:lnTo>
                    <a:lnTo>
                      <a:pt x="526" y="221"/>
                    </a:lnTo>
                    <a:lnTo>
                      <a:pt x="526" y="212"/>
                    </a:lnTo>
                    <a:lnTo>
                      <a:pt x="526" y="204"/>
                    </a:lnTo>
                    <a:lnTo>
                      <a:pt x="527" y="186"/>
                    </a:lnTo>
                    <a:lnTo>
                      <a:pt x="526" y="177"/>
                    </a:lnTo>
                    <a:lnTo>
                      <a:pt x="523" y="169"/>
                    </a:lnTo>
                    <a:lnTo>
                      <a:pt x="523" y="16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Freeform: Shape 257">
                <a:extLst>
                  <a:ext uri="{FF2B5EF4-FFF2-40B4-BE49-F238E27FC236}">
                    <a16:creationId xmlns:a16="http://schemas.microsoft.com/office/drawing/2014/main" xmlns="" id="{6B63785C-C166-42D7-B824-A43203F49B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0350" y="1595438"/>
                <a:ext cx="574675" cy="311150"/>
              </a:xfrm>
              <a:custGeom>
                <a:avLst/>
                <a:gdLst>
                  <a:gd name="T0" fmla="*/ 43 w 724"/>
                  <a:gd name="T1" fmla="*/ 132 h 392"/>
                  <a:gd name="T2" fmla="*/ 76 w 724"/>
                  <a:gd name="T3" fmla="*/ 143 h 392"/>
                  <a:gd name="T4" fmla="*/ 90 w 724"/>
                  <a:gd name="T5" fmla="*/ 152 h 392"/>
                  <a:gd name="T6" fmla="*/ 157 w 724"/>
                  <a:gd name="T7" fmla="*/ 134 h 392"/>
                  <a:gd name="T8" fmla="*/ 194 w 724"/>
                  <a:gd name="T9" fmla="*/ 142 h 392"/>
                  <a:gd name="T10" fmla="*/ 213 w 724"/>
                  <a:gd name="T11" fmla="*/ 151 h 392"/>
                  <a:gd name="T12" fmla="*/ 244 w 724"/>
                  <a:gd name="T13" fmla="*/ 136 h 392"/>
                  <a:gd name="T14" fmla="*/ 256 w 724"/>
                  <a:gd name="T15" fmla="*/ 139 h 392"/>
                  <a:gd name="T16" fmla="*/ 263 w 724"/>
                  <a:gd name="T17" fmla="*/ 165 h 392"/>
                  <a:gd name="T18" fmla="*/ 231 w 724"/>
                  <a:gd name="T19" fmla="*/ 198 h 392"/>
                  <a:gd name="T20" fmla="*/ 197 w 724"/>
                  <a:gd name="T21" fmla="*/ 214 h 392"/>
                  <a:gd name="T22" fmla="*/ 160 w 724"/>
                  <a:gd name="T23" fmla="*/ 188 h 392"/>
                  <a:gd name="T24" fmla="*/ 133 w 724"/>
                  <a:gd name="T25" fmla="*/ 185 h 392"/>
                  <a:gd name="T26" fmla="*/ 134 w 724"/>
                  <a:gd name="T27" fmla="*/ 201 h 392"/>
                  <a:gd name="T28" fmla="*/ 159 w 724"/>
                  <a:gd name="T29" fmla="*/ 255 h 392"/>
                  <a:gd name="T30" fmla="*/ 150 w 724"/>
                  <a:gd name="T31" fmla="*/ 274 h 392"/>
                  <a:gd name="T32" fmla="*/ 118 w 724"/>
                  <a:gd name="T33" fmla="*/ 275 h 392"/>
                  <a:gd name="T34" fmla="*/ 111 w 724"/>
                  <a:gd name="T35" fmla="*/ 285 h 392"/>
                  <a:gd name="T36" fmla="*/ 126 w 724"/>
                  <a:gd name="T37" fmla="*/ 313 h 392"/>
                  <a:gd name="T38" fmla="*/ 126 w 724"/>
                  <a:gd name="T39" fmla="*/ 330 h 392"/>
                  <a:gd name="T40" fmla="*/ 98 w 724"/>
                  <a:gd name="T41" fmla="*/ 337 h 392"/>
                  <a:gd name="T42" fmla="*/ 89 w 724"/>
                  <a:gd name="T43" fmla="*/ 349 h 392"/>
                  <a:gd name="T44" fmla="*/ 77 w 724"/>
                  <a:gd name="T45" fmla="*/ 362 h 392"/>
                  <a:gd name="T46" fmla="*/ 83 w 724"/>
                  <a:gd name="T47" fmla="*/ 381 h 392"/>
                  <a:gd name="T48" fmla="*/ 105 w 724"/>
                  <a:gd name="T49" fmla="*/ 387 h 392"/>
                  <a:gd name="T50" fmla="*/ 163 w 724"/>
                  <a:gd name="T51" fmla="*/ 372 h 392"/>
                  <a:gd name="T52" fmla="*/ 183 w 724"/>
                  <a:gd name="T53" fmla="*/ 376 h 392"/>
                  <a:gd name="T54" fmla="*/ 268 w 724"/>
                  <a:gd name="T55" fmla="*/ 391 h 392"/>
                  <a:gd name="T56" fmla="*/ 317 w 724"/>
                  <a:gd name="T57" fmla="*/ 376 h 392"/>
                  <a:gd name="T58" fmla="*/ 304 w 724"/>
                  <a:gd name="T59" fmla="*/ 349 h 392"/>
                  <a:gd name="T60" fmla="*/ 297 w 724"/>
                  <a:gd name="T61" fmla="*/ 328 h 392"/>
                  <a:gd name="T62" fmla="*/ 309 w 724"/>
                  <a:gd name="T63" fmla="*/ 309 h 392"/>
                  <a:gd name="T64" fmla="*/ 371 w 724"/>
                  <a:gd name="T65" fmla="*/ 293 h 392"/>
                  <a:gd name="T66" fmla="*/ 383 w 724"/>
                  <a:gd name="T67" fmla="*/ 280 h 392"/>
                  <a:gd name="T68" fmla="*/ 401 w 724"/>
                  <a:gd name="T69" fmla="*/ 229 h 392"/>
                  <a:gd name="T70" fmla="*/ 459 w 724"/>
                  <a:gd name="T71" fmla="*/ 205 h 392"/>
                  <a:gd name="T72" fmla="*/ 525 w 724"/>
                  <a:gd name="T73" fmla="*/ 142 h 392"/>
                  <a:gd name="T74" fmla="*/ 552 w 724"/>
                  <a:gd name="T75" fmla="*/ 123 h 392"/>
                  <a:gd name="T76" fmla="*/ 594 w 724"/>
                  <a:gd name="T77" fmla="*/ 116 h 392"/>
                  <a:gd name="T78" fmla="*/ 641 w 724"/>
                  <a:gd name="T79" fmla="*/ 92 h 392"/>
                  <a:gd name="T80" fmla="*/ 695 w 724"/>
                  <a:gd name="T81" fmla="*/ 84 h 392"/>
                  <a:gd name="T82" fmla="*/ 722 w 724"/>
                  <a:gd name="T83" fmla="*/ 63 h 392"/>
                  <a:gd name="T84" fmla="*/ 703 w 724"/>
                  <a:gd name="T85" fmla="*/ 59 h 392"/>
                  <a:gd name="T86" fmla="*/ 681 w 724"/>
                  <a:gd name="T87" fmla="*/ 58 h 392"/>
                  <a:gd name="T88" fmla="*/ 633 w 724"/>
                  <a:gd name="T89" fmla="*/ 17 h 392"/>
                  <a:gd name="T90" fmla="*/ 610 w 724"/>
                  <a:gd name="T91" fmla="*/ 14 h 392"/>
                  <a:gd name="T92" fmla="*/ 588 w 724"/>
                  <a:gd name="T93" fmla="*/ 18 h 392"/>
                  <a:gd name="T94" fmla="*/ 534 w 724"/>
                  <a:gd name="T95" fmla="*/ 5 h 392"/>
                  <a:gd name="T96" fmla="*/ 465 w 724"/>
                  <a:gd name="T97" fmla="*/ 1 h 392"/>
                  <a:gd name="T98" fmla="*/ 304 w 724"/>
                  <a:gd name="T99" fmla="*/ 27 h 392"/>
                  <a:gd name="T100" fmla="*/ 241 w 724"/>
                  <a:gd name="T101" fmla="*/ 53 h 392"/>
                  <a:gd name="T102" fmla="*/ 193 w 724"/>
                  <a:gd name="T103" fmla="*/ 50 h 392"/>
                  <a:gd name="T104" fmla="*/ 150 w 724"/>
                  <a:gd name="T105" fmla="*/ 40 h 392"/>
                  <a:gd name="T106" fmla="*/ 108 w 724"/>
                  <a:gd name="T107" fmla="*/ 67 h 392"/>
                  <a:gd name="T108" fmla="*/ 26 w 724"/>
                  <a:gd name="T109" fmla="*/ 96 h 392"/>
                  <a:gd name="T110" fmla="*/ 0 w 724"/>
                  <a:gd name="T111" fmla="*/ 105 h 392"/>
                  <a:gd name="T112" fmla="*/ 15 w 724"/>
                  <a:gd name="T113" fmla="*/ 124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24" h="392">
                    <a:moveTo>
                      <a:pt x="15" y="124"/>
                    </a:moveTo>
                    <a:lnTo>
                      <a:pt x="15" y="124"/>
                    </a:lnTo>
                    <a:lnTo>
                      <a:pt x="22" y="127"/>
                    </a:lnTo>
                    <a:lnTo>
                      <a:pt x="28" y="129"/>
                    </a:lnTo>
                    <a:lnTo>
                      <a:pt x="43" y="132"/>
                    </a:lnTo>
                    <a:lnTo>
                      <a:pt x="58" y="134"/>
                    </a:lnTo>
                    <a:lnTo>
                      <a:pt x="66" y="136"/>
                    </a:lnTo>
                    <a:lnTo>
                      <a:pt x="73" y="140"/>
                    </a:lnTo>
                    <a:lnTo>
                      <a:pt x="73" y="140"/>
                    </a:lnTo>
                    <a:lnTo>
                      <a:pt x="76" y="143"/>
                    </a:lnTo>
                    <a:lnTo>
                      <a:pt x="78" y="148"/>
                    </a:lnTo>
                    <a:lnTo>
                      <a:pt x="81" y="152"/>
                    </a:lnTo>
                    <a:lnTo>
                      <a:pt x="83" y="154"/>
                    </a:lnTo>
                    <a:lnTo>
                      <a:pt x="83" y="154"/>
                    </a:lnTo>
                    <a:lnTo>
                      <a:pt x="90" y="152"/>
                    </a:lnTo>
                    <a:lnTo>
                      <a:pt x="98" y="151"/>
                    </a:lnTo>
                    <a:lnTo>
                      <a:pt x="113" y="147"/>
                    </a:lnTo>
                    <a:lnTo>
                      <a:pt x="127" y="142"/>
                    </a:lnTo>
                    <a:lnTo>
                      <a:pt x="142" y="138"/>
                    </a:lnTo>
                    <a:lnTo>
                      <a:pt x="157" y="134"/>
                    </a:lnTo>
                    <a:lnTo>
                      <a:pt x="165" y="134"/>
                    </a:lnTo>
                    <a:lnTo>
                      <a:pt x="172" y="134"/>
                    </a:lnTo>
                    <a:lnTo>
                      <a:pt x="180" y="135"/>
                    </a:lnTo>
                    <a:lnTo>
                      <a:pt x="188" y="138"/>
                    </a:lnTo>
                    <a:lnTo>
                      <a:pt x="194" y="142"/>
                    </a:lnTo>
                    <a:lnTo>
                      <a:pt x="202" y="148"/>
                    </a:lnTo>
                    <a:lnTo>
                      <a:pt x="202" y="148"/>
                    </a:lnTo>
                    <a:lnTo>
                      <a:pt x="206" y="149"/>
                    </a:lnTo>
                    <a:lnTo>
                      <a:pt x="209" y="150"/>
                    </a:lnTo>
                    <a:lnTo>
                      <a:pt x="213" y="151"/>
                    </a:lnTo>
                    <a:lnTo>
                      <a:pt x="216" y="150"/>
                    </a:lnTo>
                    <a:lnTo>
                      <a:pt x="223" y="148"/>
                    </a:lnTo>
                    <a:lnTo>
                      <a:pt x="231" y="143"/>
                    </a:lnTo>
                    <a:lnTo>
                      <a:pt x="238" y="140"/>
                    </a:lnTo>
                    <a:lnTo>
                      <a:pt x="244" y="136"/>
                    </a:lnTo>
                    <a:lnTo>
                      <a:pt x="248" y="136"/>
                    </a:lnTo>
                    <a:lnTo>
                      <a:pt x="250" y="136"/>
                    </a:lnTo>
                    <a:lnTo>
                      <a:pt x="254" y="136"/>
                    </a:lnTo>
                    <a:lnTo>
                      <a:pt x="256" y="139"/>
                    </a:lnTo>
                    <a:lnTo>
                      <a:pt x="256" y="139"/>
                    </a:lnTo>
                    <a:lnTo>
                      <a:pt x="260" y="144"/>
                    </a:lnTo>
                    <a:lnTo>
                      <a:pt x="263" y="149"/>
                    </a:lnTo>
                    <a:lnTo>
                      <a:pt x="264" y="155"/>
                    </a:lnTo>
                    <a:lnTo>
                      <a:pt x="264" y="160"/>
                    </a:lnTo>
                    <a:lnTo>
                      <a:pt x="263" y="165"/>
                    </a:lnTo>
                    <a:lnTo>
                      <a:pt x="260" y="171"/>
                    </a:lnTo>
                    <a:lnTo>
                      <a:pt x="257" y="175"/>
                    </a:lnTo>
                    <a:lnTo>
                      <a:pt x="252" y="180"/>
                    </a:lnTo>
                    <a:lnTo>
                      <a:pt x="242" y="190"/>
                    </a:lnTo>
                    <a:lnTo>
                      <a:pt x="231" y="198"/>
                    </a:lnTo>
                    <a:lnTo>
                      <a:pt x="208" y="213"/>
                    </a:lnTo>
                    <a:lnTo>
                      <a:pt x="208" y="213"/>
                    </a:lnTo>
                    <a:lnTo>
                      <a:pt x="205" y="214"/>
                    </a:lnTo>
                    <a:lnTo>
                      <a:pt x="202" y="214"/>
                    </a:lnTo>
                    <a:lnTo>
                      <a:pt x="197" y="214"/>
                    </a:lnTo>
                    <a:lnTo>
                      <a:pt x="191" y="210"/>
                    </a:lnTo>
                    <a:lnTo>
                      <a:pt x="184" y="207"/>
                    </a:lnTo>
                    <a:lnTo>
                      <a:pt x="172" y="197"/>
                    </a:lnTo>
                    <a:lnTo>
                      <a:pt x="166" y="192"/>
                    </a:lnTo>
                    <a:lnTo>
                      <a:pt x="160" y="188"/>
                    </a:lnTo>
                    <a:lnTo>
                      <a:pt x="160" y="188"/>
                    </a:lnTo>
                    <a:lnTo>
                      <a:pt x="151" y="185"/>
                    </a:lnTo>
                    <a:lnTo>
                      <a:pt x="142" y="184"/>
                    </a:lnTo>
                    <a:lnTo>
                      <a:pt x="138" y="184"/>
                    </a:lnTo>
                    <a:lnTo>
                      <a:pt x="133" y="185"/>
                    </a:lnTo>
                    <a:lnTo>
                      <a:pt x="131" y="187"/>
                    </a:lnTo>
                    <a:lnTo>
                      <a:pt x="131" y="190"/>
                    </a:lnTo>
                    <a:lnTo>
                      <a:pt x="131" y="190"/>
                    </a:lnTo>
                    <a:lnTo>
                      <a:pt x="132" y="196"/>
                    </a:lnTo>
                    <a:lnTo>
                      <a:pt x="134" y="201"/>
                    </a:lnTo>
                    <a:lnTo>
                      <a:pt x="140" y="212"/>
                    </a:lnTo>
                    <a:lnTo>
                      <a:pt x="153" y="233"/>
                    </a:lnTo>
                    <a:lnTo>
                      <a:pt x="158" y="245"/>
                    </a:lnTo>
                    <a:lnTo>
                      <a:pt x="159" y="249"/>
                    </a:lnTo>
                    <a:lnTo>
                      <a:pt x="159" y="255"/>
                    </a:lnTo>
                    <a:lnTo>
                      <a:pt x="159" y="259"/>
                    </a:lnTo>
                    <a:lnTo>
                      <a:pt x="157" y="265"/>
                    </a:lnTo>
                    <a:lnTo>
                      <a:pt x="155" y="270"/>
                    </a:lnTo>
                    <a:lnTo>
                      <a:pt x="150" y="274"/>
                    </a:lnTo>
                    <a:lnTo>
                      <a:pt x="150" y="274"/>
                    </a:lnTo>
                    <a:lnTo>
                      <a:pt x="148" y="276"/>
                    </a:lnTo>
                    <a:lnTo>
                      <a:pt x="144" y="276"/>
                    </a:lnTo>
                    <a:lnTo>
                      <a:pt x="139" y="278"/>
                    </a:lnTo>
                    <a:lnTo>
                      <a:pt x="125" y="275"/>
                    </a:lnTo>
                    <a:lnTo>
                      <a:pt x="118" y="275"/>
                    </a:lnTo>
                    <a:lnTo>
                      <a:pt x="114" y="276"/>
                    </a:lnTo>
                    <a:lnTo>
                      <a:pt x="113" y="278"/>
                    </a:lnTo>
                    <a:lnTo>
                      <a:pt x="111" y="280"/>
                    </a:lnTo>
                    <a:lnTo>
                      <a:pt x="111" y="282"/>
                    </a:lnTo>
                    <a:lnTo>
                      <a:pt x="111" y="285"/>
                    </a:lnTo>
                    <a:lnTo>
                      <a:pt x="111" y="285"/>
                    </a:lnTo>
                    <a:lnTo>
                      <a:pt x="113" y="290"/>
                    </a:lnTo>
                    <a:lnTo>
                      <a:pt x="115" y="293"/>
                    </a:lnTo>
                    <a:lnTo>
                      <a:pt x="120" y="303"/>
                    </a:lnTo>
                    <a:lnTo>
                      <a:pt x="126" y="313"/>
                    </a:lnTo>
                    <a:lnTo>
                      <a:pt x="128" y="317"/>
                    </a:lnTo>
                    <a:lnTo>
                      <a:pt x="130" y="322"/>
                    </a:lnTo>
                    <a:lnTo>
                      <a:pt x="130" y="322"/>
                    </a:lnTo>
                    <a:lnTo>
                      <a:pt x="128" y="326"/>
                    </a:lnTo>
                    <a:lnTo>
                      <a:pt x="126" y="330"/>
                    </a:lnTo>
                    <a:lnTo>
                      <a:pt x="123" y="333"/>
                    </a:lnTo>
                    <a:lnTo>
                      <a:pt x="118" y="336"/>
                    </a:lnTo>
                    <a:lnTo>
                      <a:pt x="114" y="337"/>
                    </a:lnTo>
                    <a:lnTo>
                      <a:pt x="108" y="338"/>
                    </a:lnTo>
                    <a:lnTo>
                      <a:pt x="98" y="337"/>
                    </a:lnTo>
                    <a:lnTo>
                      <a:pt x="98" y="337"/>
                    </a:lnTo>
                    <a:lnTo>
                      <a:pt x="97" y="341"/>
                    </a:lnTo>
                    <a:lnTo>
                      <a:pt x="95" y="345"/>
                    </a:lnTo>
                    <a:lnTo>
                      <a:pt x="92" y="348"/>
                    </a:lnTo>
                    <a:lnTo>
                      <a:pt x="89" y="349"/>
                    </a:lnTo>
                    <a:lnTo>
                      <a:pt x="84" y="351"/>
                    </a:lnTo>
                    <a:lnTo>
                      <a:pt x="81" y="354"/>
                    </a:lnTo>
                    <a:lnTo>
                      <a:pt x="78" y="357"/>
                    </a:lnTo>
                    <a:lnTo>
                      <a:pt x="77" y="362"/>
                    </a:lnTo>
                    <a:lnTo>
                      <a:pt x="77" y="362"/>
                    </a:lnTo>
                    <a:lnTo>
                      <a:pt x="76" y="367"/>
                    </a:lnTo>
                    <a:lnTo>
                      <a:pt x="77" y="372"/>
                    </a:lnTo>
                    <a:lnTo>
                      <a:pt x="78" y="375"/>
                    </a:lnTo>
                    <a:lnTo>
                      <a:pt x="81" y="379"/>
                    </a:lnTo>
                    <a:lnTo>
                      <a:pt x="83" y="381"/>
                    </a:lnTo>
                    <a:lnTo>
                      <a:pt x="85" y="383"/>
                    </a:lnTo>
                    <a:lnTo>
                      <a:pt x="93" y="386"/>
                    </a:lnTo>
                    <a:lnTo>
                      <a:pt x="93" y="386"/>
                    </a:lnTo>
                    <a:lnTo>
                      <a:pt x="99" y="387"/>
                    </a:lnTo>
                    <a:lnTo>
                      <a:pt x="105" y="387"/>
                    </a:lnTo>
                    <a:lnTo>
                      <a:pt x="117" y="384"/>
                    </a:lnTo>
                    <a:lnTo>
                      <a:pt x="128" y="382"/>
                    </a:lnTo>
                    <a:lnTo>
                      <a:pt x="140" y="378"/>
                    </a:lnTo>
                    <a:lnTo>
                      <a:pt x="151" y="374"/>
                    </a:lnTo>
                    <a:lnTo>
                      <a:pt x="163" y="372"/>
                    </a:lnTo>
                    <a:lnTo>
                      <a:pt x="168" y="372"/>
                    </a:lnTo>
                    <a:lnTo>
                      <a:pt x="173" y="372"/>
                    </a:lnTo>
                    <a:lnTo>
                      <a:pt x="178" y="374"/>
                    </a:lnTo>
                    <a:lnTo>
                      <a:pt x="183" y="376"/>
                    </a:lnTo>
                    <a:lnTo>
                      <a:pt x="183" y="376"/>
                    </a:lnTo>
                    <a:lnTo>
                      <a:pt x="199" y="383"/>
                    </a:lnTo>
                    <a:lnTo>
                      <a:pt x="216" y="388"/>
                    </a:lnTo>
                    <a:lnTo>
                      <a:pt x="233" y="391"/>
                    </a:lnTo>
                    <a:lnTo>
                      <a:pt x="250" y="392"/>
                    </a:lnTo>
                    <a:lnTo>
                      <a:pt x="268" y="391"/>
                    </a:lnTo>
                    <a:lnTo>
                      <a:pt x="284" y="388"/>
                    </a:lnTo>
                    <a:lnTo>
                      <a:pt x="300" y="383"/>
                    </a:lnTo>
                    <a:lnTo>
                      <a:pt x="315" y="378"/>
                    </a:lnTo>
                    <a:lnTo>
                      <a:pt x="315" y="378"/>
                    </a:lnTo>
                    <a:lnTo>
                      <a:pt x="317" y="376"/>
                    </a:lnTo>
                    <a:lnTo>
                      <a:pt x="317" y="375"/>
                    </a:lnTo>
                    <a:lnTo>
                      <a:pt x="317" y="372"/>
                    </a:lnTo>
                    <a:lnTo>
                      <a:pt x="315" y="367"/>
                    </a:lnTo>
                    <a:lnTo>
                      <a:pt x="312" y="362"/>
                    </a:lnTo>
                    <a:lnTo>
                      <a:pt x="304" y="349"/>
                    </a:lnTo>
                    <a:lnTo>
                      <a:pt x="300" y="343"/>
                    </a:lnTo>
                    <a:lnTo>
                      <a:pt x="298" y="337"/>
                    </a:lnTo>
                    <a:lnTo>
                      <a:pt x="298" y="337"/>
                    </a:lnTo>
                    <a:lnTo>
                      <a:pt x="297" y="332"/>
                    </a:lnTo>
                    <a:lnTo>
                      <a:pt x="297" y="328"/>
                    </a:lnTo>
                    <a:lnTo>
                      <a:pt x="298" y="323"/>
                    </a:lnTo>
                    <a:lnTo>
                      <a:pt x="300" y="320"/>
                    </a:lnTo>
                    <a:lnTo>
                      <a:pt x="305" y="313"/>
                    </a:lnTo>
                    <a:lnTo>
                      <a:pt x="309" y="309"/>
                    </a:lnTo>
                    <a:lnTo>
                      <a:pt x="309" y="309"/>
                    </a:lnTo>
                    <a:lnTo>
                      <a:pt x="318" y="305"/>
                    </a:lnTo>
                    <a:lnTo>
                      <a:pt x="330" y="303"/>
                    </a:lnTo>
                    <a:lnTo>
                      <a:pt x="351" y="299"/>
                    </a:lnTo>
                    <a:lnTo>
                      <a:pt x="362" y="297"/>
                    </a:lnTo>
                    <a:lnTo>
                      <a:pt x="371" y="293"/>
                    </a:lnTo>
                    <a:lnTo>
                      <a:pt x="374" y="291"/>
                    </a:lnTo>
                    <a:lnTo>
                      <a:pt x="378" y="289"/>
                    </a:lnTo>
                    <a:lnTo>
                      <a:pt x="381" y="284"/>
                    </a:lnTo>
                    <a:lnTo>
                      <a:pt x="383" y="280"/>
                    </a:lnTo>
                    <a:lnTo>
                      <a:pt x="383" y="280"/>
                    </a:lnTo>
                    <a:lnTo>
                      <a:pt x="387" y="264"/>
                    </a:lnTo>
                    <a:lnTo>
                      <a:pt x="391" y="248"/>
                    </a:lnTo>
                    <a:lnTo>
                      <a:pt x="393" y="240"/>
                    </a:lnTo>
                    <a:lnTo>
                      <a:pt x="397" y="233"/>
                    </a:lnTo>
                    <a:lnTo>
                      <a:pt x="401" y="229"/>
                    </a:lnTo>
                    <a:lnTo>
                      <a:pt x="407" y="225"/>
                    </a:lnTo>
                    <a:lnTo>
                      <a:pt x="407" y="225"/>
                    </a:lnTo>
                    <a:lnTo>
                      <a:pt x="425" y="220"/>
                    </a:lnTo>
                    <a:lnTo>
                      <a:pt x="442" y="213"/>
                    </a:lnTo>
                    <a:lnTo>
                      <a:pt x="459" y="205"/>
                    </a:lnTo>
                    <a:lnTo>
                      <a:pt x="474" y="196"/>
                    </a:lnTo>
                    <a:lnTo>
                      <a:pt x="489" y="185"/>
                    </a:lnTo>
                    <a:lnTo>
                      <a:pt x="503" y="173"/>
                    </a:lnTo>
                    <a:lnTo>
                      <a:pt x="515" y="158"/>
                    </a:lnTo>
                    <a:lnTo>
                      <a:pt x="525" y="142"/>
                    </a:lnTo>
                    <a:lnTo>
                      <a:pt x="525" y="142"/>
                    </a:lnTo>
                    <a:lnTo>
                      <a:pt x="531" y="134"/>
                    </a:lnTo>
                    <a:lnTo>
                      <a:pt x="537" y="130"/>
                    </a:lnTo>
                    <a:lnTo>
                      <a:pt x="545" y="125"/>
                    </a:lnTo>
                    <a:lnTo>
                      <a:pt x="552" y="123"/>
                    </a:lnTo>
                    <a:lnTo>
                      <a:pt x="561" y="121"/>
                    </a:lnTo>
                    <a:lnTo>
                      <a:pt x="569" y="119"/>
                    </a:lnTo>
                    <a:lnTo>
                      <a:pt x="587" y="118"/>
                    </a:lnTo>
                    <a:lnTo>
                      <a:pt x="587" y="118"/>
                    </a:lnTo>
                    <a:lnTo>
                      <a:pt x="594" y="116"/>
                    </a:lnTo>
                    <a:lnTo>
                      <a:pt x="600" y="114"/>
                    </a:lnTo>
                    <a:lnTo>
                      <a:pt x="614" y="106"/>
                    </a:lnTo>
                    <a:lnTo>
                      <a:pt x="628" y="98"/>
                    </a:lnTo>
                    <a:lnTo>
                      <a:pt x="635" y="94"/>
                    </a:lnTo>
                    <a:lnTo>
                      <a:pt x="641" y="92"/>
                    </a:lnTo>
                    <a:lnTo>
                      <a:pt x="641" y="92"/>
                    </a:lnTo>
                    <a:lnTo>
                      <a:pt x="653" y="90"/>
                    </a:lnTo>
                    <a:lnTo>
                      <a:pt x="666" y="89"/>
                    </a:lnTo>
                    <a:lnTo>
                      <a:pt x="681" y="86"/>
                    </a:lnTo>
                    <a:lnTo>
                      <a:pt x="695" y="84"/>
                    </a:lnTo>
                    <a:lnTo>
                      <a:pt x="706" y="80"/>
                    </a:lnTo>
                    <a:lnTo>
                      <a:pt x="712" y="76"/>
                    </a:lnTo>
                    <a:lnTo>
                      <a:pt x="716" y="73"/>
                    </a:lnTo>
                    <a:lnTo>
                      <a:pt x="720" y="68"/>
                    </a:lnTo>
                    <a:lnTo>
                      <a:pt x="722" y="63"/>
                    </a:lnTo>
                    <a:lnTo>
                      <a:pt x="724" y="57"/>
                    </a:lnTo>
                    <a:lnTo>
                      <a:pt x="724" y="49"/>
                    </a:lnTo>
                    <a:lnTo>
                      <a:pt x="724" y="49"/>
                    </a:lnTo>
                    <a:lnTo>
                      <a:pt x="713" y="55"/>
                    </a:lnTo>
                    <a:lnTo>
                      <a:pt x="703" y="59"/>
                    </a:lnTo>
                    <a:lnTo>
                      <a:pt x="697" y="60"/>
                    </a:lnTo>
                    <a:lnTo>
                      <a:pt x="691" y="61"/>
                    </a:lnTo>
                    <a:lnTo>
                      <a:pt x="687" y="60"/>
                    </a:lnTo>
                    <a:lnTo>
                      <a:pt x="681" y="58"/>
                    </a:lnTo>
                    <a:lnTo>
                      <a:pt x="681" y="58"/>
                    </a:lnTo>
                    <a:lnTo>
                      <a:pt x="673" y="51"/>
                    </a:lnTo>
                    <a:lnTo>
                      <a:pt x="665" y="43"/>
                    </a:lnTo>
                    <a:lnTo>
                      <a:pt x="649" y="28"/>
                    </a:lnTo>
                    <a:lnTo>
                      <a:pt x="641" y="23"/>
                    </a:lnTo>
                    <a:lnTo>
                      <a:pt x="633" y="17"/>
                    </a:lnTo>
                    <a:lnTo>
                      <a:pt x="625" y="14"/>
                    </a:lnTo>
                    <a:lnTo>
                      <a:pt x="616" y="11"/>
                    </a:lnTo>
                    <a:lnTo>
                      <a:pt x="616" y="11"/>
                    </a:lnTo>
                    <a:lnTo>
                      <a:pt x="613" y="13"/>
                    </a:lnTo>
                    <a:lnTo>
                      <a:pt x="610" y="14"/>
                    </a:lnTo>
                    <a:lnTo>
                      <a:pt x="603" y="17"/>
                    </a:lnTo>
                    <a:lnTo>
                      <a:pt x="595" y="19"/>
                    </a:lnTo>
                    <a:lnTo>
                      <a:pt x="591" y="19"/>
                    </a:lnTo>
                    <a:lnTo>
                      <a:pt x="588" y="18"/>
                    </a:lnTo>
                    <a:lnTo>
                      <a:pt x="588" y="18"/>
                    </a:lnTo>
                    <a:lnTo>
                      <a:pt x="572" y="10"/>
                    </a:lnTo>
                    <a:lnTo>
                      <a:pt x="565" y="8"/>
                    </a:lnTo>
                    <a:lnTo>
                      <a:pt x="557" y="7"/>
                    </a:lnTo>
                    <a:lnTo>
                      <a:pt x="557" y="7"/>
                    </a:lnTo>
                    <a:lnTo>
                      <a:pt x="534" y="5"/>
                    </a:lnTo>
                    <a:lnTo>
                      <a:pt x="511" y="2"/>
                    </a:lnTo>
                    <a:lnTo>
                      <a:pt x="488" y="0"/>
                    </a:lnTo>
                    <a:lnTo>
                      <a:pt x="476" y="0"/>
                    </a:lnTo>
                    <a:lnTo>
                      <a:pt x="465" y="1"/>
                    </a:lnTo>
                    <a:lnTo>
                      <a:pt x="465" y="1"/>
                    </a:lnTo>
                    <a:lnTo>
                      <a:pt x="424" y="8"/>
                    </a:lnTo>
                    <a:lnTo>
                      <a:pt x="384" y="15"/>
                    </a:lnTo>
                    <a:lnTo>
                      <a:pt x="343" y="22"/>
                    </a:lnTo>
                    <a:lnTo>
                      <a:pt x="304" y="27"/>
                    </a:lnTo>
                    <a:lnTo>
                      <a:pt x="304" y="27"/>
                    </a:lnTo>
                    <a:lnTo>
                      <a:pt x="292" y="30"/>
                    </a:lnTo>
                    <a:lnTo>
                      <a:pt x="282" y="34"/>
                    </a:lnTo>
                    <a:lnTo>
                      <a:pt x="262" y="44"/>
                    </a:lnTo>
                    <a:lnTo>
                      <a:pt x="251" y="49"/>
                    </a:lnTo>
                    <a:lnTo>
                      <a:pt x="241" y="53"/>
                    </a:lnTo>
                    <a:lnTo>
                      <a:pt x="231" y="56"/>
                    </a:lnTo>
                    <a:lnTo>
                      <a:pt x="219" y="57"/>
                    </a:lnTo>
                    <a:lnTo>
                      <a:pt x="219" y="57"/>
                    </a:lnTo>
                    <a:lnTo>
                      <a:pt x="207" y="55"/>
                    </a:lnTo>
                    <a:lnTo>
                      <a:pt x="193" y="50"/>
                    </a:lnTo>
                    <a:lnTo>
                      <a:pt x="166" y="40"/>
                    </a:lnTo>
                    <a:lnTo>
                      <a:pt x="166" y="40"/>
                    </a:lnTo>
                    <a:lnTo>
                      <a:pt x="161" y="39"/>
                    </a:lnTo>
                    <a:lnTo>
                      <a:pt x="158" y="39"/>
                    </a:lnTo>
                    <a:lnTo>
                      <a:pt x="150" y="40"/>
                    </a:lnTo>
                    <a:lnTo>
                      <a:pt x="143" y="43"/>
                    </a:lnTo>
                    <a:lnTo>
                      <a:pt x="139" y="47"/>
                    </a:lnTo>
                    <a:lnTo>
                      <a:pt x="139" y="47"/>
                    </a:lnTo>
                    <a:lnTo>
                      <a:pt x="124" y="58"/>
                    </a:lnTo>
                    <a:lnTo>
                      <a:pt x="108" y="67"/>
                    </a:lnTo>
                    <a:lnTo>
                      <a:pt x="92" y="76"/>
                    </a:lnTo>
                    <a:lnTo>
                      <a:pt x="76" y="83"/>
                    </a:lnTo>
                    <a:lnTo>
                      <a:pt x="60" y="89"/>
                    </a:lnTo>
                    <a:lnTo>
                      <a:pt x="43" y="92"/>
                    </a:lnTo>
                    <a:lnTo>
                      <a:pt x="26" y="96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4" y="99"/>
                    </a:lnTo>
                    <a:lnTo>
                      <a:pt x="1" y="101"/>
                    </a:lnTo>
                    <a:lnTo>
                      <a:pt x="0" y="105"/>
                    </a:lnTo>
                    <a:lnTo>
                      <a:pt x="1" y="109"/>
                    </a:lnTo>
                    <a:lnTo>
                      <a:pt x="3" y="114"/>
                    </a:lnTo>
                    <a:lnTo>
                      <a:pt x="7" y="118"/>
                    </a:lnTo>
                    <a:lnTo>
                      <a:pt x="10" y="122"/>
                    </a:lnTo>
                    <a:lnTo>
                      <a:pt x="15" y="124"/>
                    </a:lnTo>
                    <a:lnTo>
                      <a:pt x="1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258">
                <a:extLst>
                  <a:ext uri="{FF2B5EF4-FFF2-40B4-BE49-F238E27FC236}">
                    <a16:creationId xmlns:a16="http://schemas.microsoft.com/office/drawing/2014/main" xmlns="" id="{03B5CFE5-8D17-4D08-A088-998CBACF45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3038" y="1704975"/>
                <a:ext cx="158750" cy="114300"/>
              </a:xfrm>
              <a:custGeom>
                <a:avLst/>
                <a:gdLst>
                  <a:gd name="T0" fmla="*/ 26 w 200"/>
                  <a:gd name="T1" fmla="*/ 76 h 143"/>
                  <a:gd name="T2" fmla="*/ 35 w 200"/>
                  <a:gd name="T3" fmla="*/ 86 h 143"/>
                  <a:gd name="T4" fmla="*/ 49 w 200"/>
                  <a:gd name="T5" fmla="*/ 111 h 143"/>
                  <a:gd name="T6" fmla="*/ 58 w 200"/>
                  <a:gd name="T7" fmla="*/ 129 h 143"/>
                  <a:gd name="T8" fmla="*/ 67 w 200"/>
                  <a:gd name="T9" fmla="*/ 139 h 143"/>
                  <a:gd name="T10" fmla="*/ 77 w 200"/>
                  <a:gd name="T11" fmla="*/ 143 h 143"/>
                  <a:gd name="T12" fmla="*/ 90 w 200"/>
                  <a:gd name="T13" fmla="*/ 142 h 143"/>
                  <a:gd name="T14" fmla="*/ 98 w 200"/>
                  <a:gd name="T15" fmla="*/ 140 h 143"/>
                  <a:gd name="T16" fmla="*/ 139 w 200"/>
                  <a:gd name="T17" fmla="*/ 124 h 143"/>
                  <a:gd name="T18" fmla="*/ 170 w 200"/>
                  <a:gd name="T19" fmla="*/ 116 h 143"/>
                  <a:gd name="T20" fmla="*/ 182 w 200"/>
                  <a:gd name="T21" fmla="*/ 113 h 143"/>
                  <a:gd name="T22" fmla="*/ 192 w 200"/>
                  <a:gd name="T23" fmla="*/ 109 h 143"/>
                  <a:gd name="T24" fmla="*/ 199 w 200"/>
                  <a:gd name="T25" fmla="*/ 101 h 143"/>
                  <a:gd name="T26" fmla="*/ 199 w 200"/>
                  <a:gd name="T27" fmla="*/ 90 h 143"/>
                  <a:gd name="T28" fmla="*/ 191 w 200"/>
                  <a:gd name="T29" fmla="*/ 78 h 143"/>
                  <a:gd name="T30" fmla="*/ 166 w 200"/>
                  <a:gd name="T31" fmla="*/ 57 h 143"/>
                  <a:gd name="T32" fmla="*/ 144 w 200"/>
                  <a:gd name="T33" fmla="*/ 35 h 143"/>
                  <a:gd name="T34" fmla="*/ 135 w 200"/>
                  <a:gd name="T35" fmla="*/ 30 h 143"/>
                  <a:gd name="T36" fmla="*/ 108 w 200"/>
                  <a:gd name="T37" fmla="*/ 26 h 143"/>
                  <a:gd name="T38" fmla="*/ 94 w 200"/>
                  <a:gd name="T39" fmla="*/ 20 h 143"/>
                  <a:gd name="T40" fmla="*/ 81 w 200"/>
                  <a:gd name="T41" fmla="*/ 11 h 143"/>
                  <a:gd name="T42" fmla="*/ 66 w 200"/>
                  <a:gd name="T43" fmla="*/ 2 h 143"/>
                  <a:gd name="T44" fmla="*/ 51 w 200"/>
                  <a:gd name="T45" fmla="*/ 0 h 143"/>
                  <a:gd name="T46" fmla="*/ 40 w 200"/>
                  <a:gd name="T47" fmla="*/ 4 h 143"/>
                  <a:gd name="T48" fmla="*/ 36 w 200"/>
                  <a:gd name="T49" fmla="*/ 8 h 143"/>
                  <a:gd name="T50" fmla="*/ 28 w 200"/>
                  <a:gd name="T51" fmla="*/ 17 h 143"/>
                  <a:gd name="T52" fmla="*/ 17 w 200"/>
                  <a:gd name="T53" fmla="*/ 32 h 143"/>
                  <a:gd name="T54" fmla="*/ 8 w 200"/>
                  <a:gd name="T55" fmla="*/ 40 h 143"/>
                  <a:gd name="T56" fmla="*/ 1 w 200"/>
                  <a:gd name="T57" fmla="*/ 43 h 143"/>
                  <a:gd name="T58" fmla="*/ 0 w 200"/>
                  <a:gd name="T59" fmla="*/ 49 h 143"/>
                  <a:gd name="T60" fmla="*/ 1 w 200"/>
                  <a:gd name="T61" fmla="*/ 55 h 143"/>
                  <a:gd name="T62" fmla="*/ 7 w 200"/>
                  <a:gd name="T63" fmla="*/ 61 h 143"/>
                  <a:gd name="T64" fmla="*/ 20 w 200"/>
                  <a:gd name="T65" fmla="*/ 70 h 143"/>
                  <a:gd name="T66" fmla="*/ 26 w 200"/>
                  <a:gd name="T67" fmla="*/ 7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143">
                    <a:moveTo>
                      <a:pt x="26" y="76"/>
                    </a:moveTo>
                    <a:lnTo>
                      <a:pt x="26" y="76"/>
                    </a:lnTo>
                    <a:lnTo>
                      <a:pt x="30" y="81"/>
                    </a:lnTo>
                    <a:lnTo>
                      <a:pt x="35" y="86"/>
                    </a:lnTo>
                    <a:lnTo>
                      <a:pt x="42" y="99"/>
                    </a:lnTo>
                    <a:lnTo>
                      <a:pt x="49" y="111"/>
                    </a:lnTo>
                    <a:lnTo>
                      <a:pt x="54" y="124"/>
                    </a:lnTo>
                    <a:lnTo>
                      <a:pt x="58" y="129"/>
                    </a:lnTo>
                    <a:lnTo>
                      <a:pt x="62" y="134"/>
                    </a:lnTo>
                    <a:lnTo>
                      <a:pt x="67" y="139"/>
                    </a:lnTo>
                    <a:lnTo>
                      <a:pt x="71" y="141"/>
                    </a:lnTo>
                    <a:lnTo>
                      <a:pt x="77" y="143"/>
                    </a:lnTo>
                    <a:lnTo>
                      <a:pt x="83" y="143"/>
                    </a:lnTo>
                    <a:lnTo>
                      <a:pt x="90" y="142"/>
                    </a:lnTo>
                    <a:lnTo>
                      <a:pt x="98" y="140"/>
                    </a:lnTo>
                    <a:lnTo>
                      <a:pt x="98" y="140"/>
                    </a:lnTo>
                    <a:lnTo>
                      <a:pt x="118" y="132"/>
                    </a:lnTo>
                    <a:lnTo>
                      <a:pt x="139" y="124"/>
                    </a:lnTo>
                    <a:lnTo>
                      <a:pt x="159" y="118"/>
                    </a:lnTo>
                    <a:lnTo>
                      <a:pt x="170" y="116"/>
                    </a:lnTo>
                    <a:lnTo>
                      <a:pt x="182" y="113"/>
                    </a:lnTo>
                    <a:lnTo>
                      <a:pt x="182" y="113"/>
                    </a:lnTo>
                    <a:lnTo>
                      <a:pt x="187" y="112"/>
                    </a:lnTo>
                    <a:lnTo>
                      <a:pt x="192" y="109"/>
                    </a:lnTo>
                    <a:lnTo>
                      <a:pt x="197" y="106"/>
                    </a:lnTo>
                    <a:lnTo>
                      <a:pt x="199" y="101"/>
                    </a:lnTo>
                    <a:lnTo>
                      <a:pt x="200" y="95"/>
                    </a:lnTo>
                    <a:lnTo>
                      <a:pt x="199" y="90"/>
                    </a:lnTo>
                    <a:lnTo>
                      <a:pt x="197" y="83"/>
                    </a:lnTo>
                    <a:lnTo>
                      <a:pt x="191" y="78"/>
                    </a:lnTo>
                    <a:lnTo>
                      <a:pt x="191" y="78"/>
                    </a:lnTo>
                    <a:lnTo>
                      <a:pt x="166" y="57"/>
                    </a:lnTo>
                    <a:lnTo>
                      <a:pt x="144" y="35"/>
                    </a:lnTo>
                    <a:lnTo>
                      <a:pt x="144" y="35"/>
                    </a:lnTo>
                    <a:lnTo>
                      <a:pt x="140" y="32"/>
                    </a:lnTo>
                    <a:lnTo>
                      <a:pt x="135" y="30"/>
                    </a:lnTo>
                    <a:lnTo>
                      <a:pt x="121" y="28"/>
                    </a:lnTo>
                    <a:lnTo>
                      <a:pt x="108" y="26"/>
                    </a:lnTo>
                    <a:lnTo>
                      <a:pt x="101" y="24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81" y="11"/>
                    </a:lnTo>
                    <a:lnTo>
                      <a:pt x="73" y="7"/>
                    </a:lnTo>
                    <a:lnTo>
                      <a:pt x="66" y="2"/>
                    </a:lnTo>
                    <a:lnTo>
                      <a:pt x="58" y="0"/>
                    </a:lnTo>
                    <a:lnTo>
                      <a:pt x="51" y="0"/>
                    </a:lnTo>
                    <a:lnTo>
                      <a:pt x="43" y="2"/>
                    </a:lnTo>
                    <a:lnTo>
                      <a:pt x="40" y="4"/>
                    </a:lnTo>
                    <a:lnTo>
                      <a:pt x="36" y="8"/>
                    </a:lnTo>
                    <a:lnTo>
                      <a:pt x="36" y="8"/>
                    </a:lnTo>
                    <a:lnTo>
                      <a:pt x="32" y="11"/>
                    </a:lnTo>
                    <a:lnTo>
                      <a:pt x="28" y="17"/>
                    </a:lnTo>
                    <a:lnTo>
                      <a:pt x="20" y="26"/>
                    </a:lnTo>
                    <a:lnTo>
                      <a:pt x="17" y="32"/>
                    </a:lnTo>
                    <a:lnTo>
                      <a:pt x="12" y="36"/>
                    </a:lnTo>
                    <a:lnTo>
                      <a:pt x="8" y="40"/>
                    </a:lnTo>
                    <a:lnTo>
                      <a:pt x="1" y="43"/>
                    </a:lnTo>
                    <a:lnTo>
                      <a:pt x="1" y="43"/>
                    </a:lnTo>
                    <a:lnTo>
                      <a:pt x="0" y="45"/>
                    </a:lnTo>
                    <a:lnTo>
                      <a:pt x="0" y="49"/>
                    </a:lnTo>
                    <a:lnTo>
                      <a:pt x="0" y="53"/>
                    </a:lnTo>
                    <a:lnTo>
                      <a:pt x="1" y="55"/>
                    </a:lnTo>
                    <a:lnTo>
                      <a:pt x="1" y="55"/>
                    </a:lnTo>
                    <a:lnTo>
                      <a:pt x="7" y="61"/>
                    </a:lnTo>
                    <a:lnTo>
                      <a:pt x="13" y="66"/>
                    </a:lnTo>
                    <a:lnTo>
                      <a:pt x="20" y="70"/>
                    </a:lnTo>
                    <a:lnTo>
                      <a:pt x="26" y="76"/>
                    </a:lnTo>
                    <a:lnTo>
                      <a:pt x="26" y="7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259">
                <a:extLst>
                  <a:ext uri="{FF2B5EF4-FFF2-40B4-BE49-F238E27FC236}">
                    <a16:creationId xmlns:a16="http://schemas.microsoft.com/office/drawing/2014/main" xmlns="" id="{FD7A388A-22F2-42AF-A060-B077EF86B4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08838" y="2722563"/>
                <a:ext cx="155575" cy="125412"/>
              </a:xfrm>
              <a:custGeom>
                <a:avLst/>
                <a:gdLst>
                  <a:gd name="T0" fmla="*/ 106 w 197"/>
                  <a:gd name="T1" fmla="*/ 19 h 156"/>
                  <a:gd name="T2" fmla="*/ 108 w 197"/>
                  <a:gd name="T3" fmla="*/ 10 h 156"/>
                  <a:gd name="T4" fmla="*/ 105 w 197"/>
                  <a:gd name="T5" fmla="*/ 2 h 156"/>
                  <a:gd name="T6" fmla="*/ 83 w 197"/>
                  <a:gd name="T7" fmla="*/ 10 h 156"/>
                  <a:gd name="T8" fmla="*/ 77 w 197"/>
                  <a:gd name="T9" fmla="*/ 13 h 156"/>
                  <a:gd name="T10" fmla="*/ 68 w 197"/>
                  <a:gd name="T11" fmla="*/ 21 h 156"/>
                  <a:gd name="T12" fmla="*/ 61 w 197"/>
                  <a:gd name="T13" fmla="*/ 38 h 156"/>
                  <a:gd name="T14" fmla="*/ 57 w 197"/>
                  <a:gd name="T15" fmla="*/ 50 h 156"/>
                  <a:gd name="T16" fmla="*/ 52 w 197"/>
                  <a:gd name="T17" fmla="*/ 58 h 156"/>
                  <a:gd name="T18" fmla="*/ 36 w 197"/>
                  <a:gd name="T19" fmla="*/ 67 h 156"/>
                  <a:gd name="T20" fmla="*/ 32 w 197"/>
                  <a:gd name="T21" fmla="*/ 71 h 156"/>
                  <a:gd name="T22" fmla="*/ 28 w 197"/>
                  <a:gd name="T23" fmla="*/ 81 h 156"/>
                  <a:gd name="T24" fmla="*/ 22 w 197"/>
                  <a:gd name="T25" fmla="*/ 110 h 156"/>
                  <a:gd name="T26" fmla="*/ 14 w 197"/>
                  <a:gd name="T27" fmla="*/ 127 h 156"/>
                  <a:gd name="T28" fmla="*/ 0 w 197"/>
                  <a:gd name="T29" fmla="*/ 141 h 156"/>
                  <a:gd name="T30" fmla="*/ 6 w 197"/>
                  <a:gd name="T31" fmla="*/ 144 h 156"/>
                  <a:gd name="T32" fmla="*/ 25 w 197"/>
                  <a:gd name="T33" fmla="*/ 146 h 156"/>
                  <a:gd name="T34" fmla="*/ 51 w 197"/>
                  <a:gd name="T35" fmla="*/ 142 h 156"/>
                  <a:gd name="T36" fmla="*/ 77 w 197"/>
                  <a:gd name="T37" fmla="*/ 137 h 156"/>
                  <a:gd name="T38" fmla="*/ 95 w 197"/>
                  <a:gd name="T39" fmla="*/ 138 h 156"/>
                  <a:gd name="T40" fmla="*/ 101 w 197"/>
                  <a:gd name="T41" fmla="*/ 139 h 156"/>
                  <a:gd name="T42" fmla="*/ 119 w 197"/>
                  <a:gd name="T43" fmla="*/ 143 h 156"/>
                  <a:gd name="T44" fmla="*/ 147 w 197"/>
                  <a:gd name="T45" fmla="*/ 144 h 156"/>
                  <a:gd name="T46" fmla="*/ 164 w 197"/>
                  <a:gd name="T47" fmla="*/ 150 h 156"/>
                  <a:gd name="T48" fmla="*/ 171 w 197"/>
                  <a:gd name="T49" fmla="*/ 156 h 156"/>
                  <a:gd name="T50" fmla="*/ 175 w 197"/>
                  <a:gd name="T51" fmla="*/ 153 h 156"/>
                  <a:gd name="T52" fmla="*/ 190 w 197"/>
                  <a:gd name="T53" fmla="*/ 145 h 156"/>
                  <a:gd name="T54" fmla="*/ 196 w 197"/>
                  <a:gd name="T55" fmla="*/ 138 h 156"/>
                  <a:gd name="T56" fmla="*/ 197 w 197"/>
                  <a:gd name="T57" fmla="*/ 134 h 156"/>
                  <a:gd name="T58" fmla="*/ 193 w 197"/>
                  <a:gd name="T59" fmla="*/ 128 h 156"/>
                  <a:gd name="T60" fmla="*/ 184 w 197"/>
                  <a:gd name="T61" fmla="*/ 119 h 156"/>
                  <a:gd name="T62" fmla="*/ 172 w 197"/>
                  <a:gd name="T63" fmla="*/ 113 h 156"/>
                  <a:gd name="T64" fmla="*/ 155 w 197"/>
                  <a:gd name="T65" fmla="*/ 105 h 156"/>
                  <a:gd name="T66" fmla="*/ 150 w 197"/>
                  <a:gd name="T67" fmla="*/ 102 h 156"/>
                  <a:gd name="T68" fmla="*/ 130 w 197"/>
                  <a:gd name="T69" fmla="*/ 89 h 156"/>
                  <a:gd name="T70" fmla="*/ 99 w 197"/>
                  <a:gd name="T71" fmla="*/ 72 h 156"/>
                  <a:gd name="T72" fmla="*/ 82 w 197"/>
                  <a:gd name="T73" fmla="*/ 59 h 156"/>
                  <a:gd name="T74" fmla="*/ 75 w 197"/>
                  <a:gd name="T75" fmla="*/ 50 h 156"/>
                  <a:gd name="T76" fmla="*/ 72 w 197"/>
                  <a:gd name="T77" fmla="*/ 38 h 156"/>
                  <a:gd name="T78" fmla="*/ 74 w 197"/>
                  <a:gd name="T79" fmla="*/ 34 h 156"/>
                  <a:gd name="T80" fmla="*/ 81 w 197"/>
                  <a:gd name="T81" fmla="*/ 29 h 156"/>
                  <a:gd name="T82" fmla="*/ 100 w 197"/>
                  <a:gd name="T83" fmla="*/ 22 h 156"/>
                  <a:gd name="T84" fmla="*/ 106 w 197"/>
                  <a:gd name="T85" fmla="*/ 1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7" h="156">
                    <a:moveTo>
                      <a:pt x="106" y="19"/>
                    </a:moveTo>
                    <a:lnTo>
                      <a:pt x="106" y="19"/>
                    </a:lnTo>
                    <a:lnTo>
                      <a:pt x="108" y="15"/>
                    </a:lnTo>
                    <a:lnTo>
                      <a:pt x="108" y="10"/>
                    </a:lnTo>
                    <a:lnTo>
                      <a:pt x="107" y="4"/>
                    </a:lnTo>
                    <a:lnTo>
                      <a:pt x="105" y="2"/>
                    </a:lnTo>
                    <a:lnTo>
                      <a:pt x="102" y="0"/>
                    </a:lnTo>
                    <a:lnTo>
                      <a:pt x="83" y="10"/>
                    </a:lnTo>
                    <a:lnTo>
                      <a:pt x="83" y="10"/>
                    </a:lnTo>
                    <a:lnTo>
                      <a:pt x="77" y="13"/>
                    </a:lnTo>
                    <a:lnTo>
                      <a:pt x="72" y="17"/>
                    </a:lnTo>
                    <a:lnTo>
                      <a:pt x="68" y="21"/>
                    </a:lnTo>
                    <a:lnTo>
                      <a:pt x="65" y="26"/>
                    </a:lnTo>
                    <a:lnTo>
                      <a:pt x="61" y="38"/>
                    </a:lnTo>
                    <a:lnTo>
                      <a:pt x="57" y="50"/>
                    </a:lnTo>
                    <a:lnTo>
                      <a:pt x="57" y="50"/>
                    </a:lnTo>
                    <a:lnTo>
                      <a:pt x="56" y="54"/>
                    </a:lnTo>
                    <a:lnTo>
                      <a:pt x="52" y="58"/>
                    </a:lnTo>
                    <a:lnTo>
                      <a:pt x="44" y="62"/>
                    </a:lnTo>
                    <a:lnTo>
                      <a:pt x="36" y="67"/>
                    </a:lnTo>
                    <a:lnTo>
                      <a:pt x="33" y="69"/>
                    </a:lnTo>
                    <a:lnTo>
                      <a:pt x="32" y="71"/>
                    </a:lnTo>
                    <a:lnTo>
                      <a:pt x="32" y="71"/>
                    </a:lnTo>
                    <a:lnTo>
                      <a:pt x="28" y="81"/>
                    </a:lnTo>
                    <a:lnTo>
                      <a:pt x="26" y="91"/>
                    </a:lnTo>
                    <a:lnTo>
                      <a:pt x="22" y="110"/>
                    </a:lnTo>
                    <a:lnTo>
                      <a:pt x="18" y="119"/>
                    </a:lnTo>
                    <a:lnTo>
                      <a:pt x="14" y="127"/>
                    </a:lnTo>
                    <a:lnTo>
                      <a:pt x="8" y="135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6" y="144"/>
                    </a:lnTo>
                    <a:lnTo>
                      <a:pt x="12" y="145"/>
                    </a:lnTo>
                    <a:lnTo>
                      <a:pt x="25" y="146"/>
                    </a:lnTo>
                    <a:lnTo>
                      <a:pt x="39" y="144"/>
                    </a:lnTo>
                    <a:lnTo>
                      <a:pt x="51" y="142"/>
                    </a:lnTo>
                    <a:lnTo>
                      <a:pt x="65" y="139"/>
                    </a:lnTo>
                    <a:lnTo>
                      <a:pt x="77" y="137"/>
                    </a:lnTo>
                    <a:lnTo>
                      <a:pt x="90" y="137"/>
                    </a:lnTo>
                    <a:lnTo>
                      <a:pt x="95" y="138"/>
                    </a:lnTo>
                    <a:lnTo>
                      <a:pt x="101" y="139"/>
                    </a:lnTo>
                    <a:lnTo>
                      <a:pt x="101" y="139"/>
                    </a:lnTo>
                    <a:lnTo>
                      <a:pt x="110" y="142"/>
                    </a:lnTo>
                    <a:lnTo>
                      <a:pt x="119" y="143"/>
                    </a:lnTo>
                    <a:lnTo>
                      <a:pt x="138" y="143"/>
                    </a:lnTo>
                    <a:lnTo>
                      <a:pt x="147" y="144"/>
                    </a:lnTo>
                    <a:lnTo>
                      <a:pt x="156" y="145"/>
                    </a:lnTo>
                    <a:lnTo>
                      <a:pt x="164" y="150"/>
                    </a:lnTo>
                    <a:lnTo>
                      <a:pt x="167" y="153"/>
                    </a:lnTo>
                    <a:lnTo>
                      <a:pt x="171" y="156"/>
                    </a:lnTo>
                    <a:lnTo>
                      <a:pt x="171" y="156"/>
                    </a:lnTo>
                    <a:lnTo>
                      <a:pt x="175" y="153"/>
                    </a:lnTo>
                    <a:lnTo>
                      <a:pt x="180" y="150"/>
                    </a:lnTo>
                    <a:lnTo>
                      <a:pt x="190" y="145"/>
                    </a:lnTo>
                    <a:lnTo>
                      <a:pt x="193" y="142"/>
                    </a:lnTo>
                    <a:lnTo>
                      <a:pt x="196" y="138"/>
                    </a:lnTo>
                    <a:lnTo>
                      <a:pt x="197" y="136"/>
                    </a:lnTo>
                    <a:lnTo>
                      <a:pt x="197" y="134"/>
                    </a:lnTo>
                    <a:lnTo>
                      <a:pt x="193" y="128"/>
                    </a:lnTo>
                    <a:lnTo>
                      <a:pt x="193" y="128"/>
                    </a:lnTo>
                    <a:lnTo>
                      <a:pt x="189" y="122"/>
                    </a:lnTo>
                    <a:lnTo>
                      <a:pt x="184" y="119"/>
                    </a:lnTo>
                    <a:lnTo>
                      <a:pt x="179" y="116"/>
                    </a:lnTo>
                    <a:lnTo>
                      <a:pt x="172" y="113"/>
                    </a:lnTo>
                    <a:lnTo>
                      <a:pt x="160" y="108"/>
                    </a:lnTo>
                    <a:lnTo>
                      <a:pt x="155" y="105"/>
                    </a:lnTo>
                    <a:lnTo>
                      <a:pt x="150" y="102"/>
                    </a:lnTo>
                    <a:lnTo>
                      <a:pt x="150" y="102"/>
                    </a:lnTo>
                    <a:lnTo>
                      <a:pt x="140" y="95"/>
                    </a:lnTo>
                    <a:lnTo>
                      <a:pt x="130" y="89"/>
                    </a:lnTo>
                    <a:lnTo>
                      <a:pt x="109" y="78"/>
                    </a:lnTo>
                    <a:lnTo>
                      <a:pt x="99" y="72"/>
                    </a:lnTo>
                    <a:lnTo>
                      <a:pt x="90" y="67"/>
                    </a:lnTo>
                    <a:lnTo>
                      <a:pt x="82" y="59"/>
                    </a:lnTo>
                    <a:lnTo>
                      <a:pt x="75" y="50"/>
                    </a:lnTo>
                    <a:lnTo>
                      <a:pt x="75" y="50"/>
                    </a:lnTo>
                    <a:lnTo>
                      <a:pt x="72" y="42"/>
                    </a:lnTo>
                    <a:lnTo>
                      <a:pt x="72" y="38"/>
                    </a:lnTo>
                    <a:lnTo>
                      <a:pt x="73" y="36"/>
                    </a:lnTo>
                    <a:lnTo>
                      <a:pt x="74" y="34"/>
                    </a:lnTo>
                    <a:lnTo>
                      <a:pt x="75" y="31"/>
                    </a:lnTo>
                    <a:lnTo>
                      <a:pt x="81" y="29"/>
                    </a:lnTo>
                    <a:lnTo>
                      <a:pt x="93" y="25"/>
                    </a:lnTo>
                    <a:lnTo>
                      <a:pt x="100" y="22"/>
                    </a:lnTo>
                    <a:lnTo>
                      <a:pt x="106" y="19"/>
                    </a:lnTo>
                    <a:lnTo>
                      <a:pt x="106" y="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Freeform: Shape 260">
                <a:extLst>
                  <a:ext uri="{FF2B5EF4-FFF2-40B4-BE49-F238E27FC236}">
                    <a16:creationId xmlns:a16="http://schemas.microsoft.com/office/drawing/2014/main" xmlns="" id="{3396B2FD-5CE7-4B0F-835C-06C0D06E2C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6238" y="3394075"/>
                <a:ext cx="311150" cy="111125"/>
              </a:xfrm>
              <a:custGeom>
                <a:avLst/>
                <a:gdLst>
                  <a:gd name="T0" fmla="*/ 249 w 391"/>
                  <a:gd name="T1" fmla="*/ 50 h 138"/>
                  <a:gd name="T2" fmla="*/ 238 w 391"/>
                  <a:gd name="T3" fmla="*/ 46 h 138"/>
                  <a:gd name="T4" fmla="*/ 208 w 391"/>
                  <a:gd name="T5" fmla="*/ 25 h 138"/>
                  <a:gd name="T6" fmla="*/ 193 w 391"/>
                  <a:gd name="T7" fmla="*/ 17 h 138"/>
                  <a:gd name="T8" fmla="*/ 161 w 391"/>
                  <a:gd name="T9" fmla="*/ 4 h 138"/>
                  <a:gd name="T10" fmla="*/ 128 w 391"/>
                  <a:gd name="T11" fmla="*/ 0 h 138"/>
                  <a:gd name="T12" fmla="*/ 95 w 391"/>
                  <a:gd name="T13" fmla="*/ 2 h 138"/>
                  <a:gd name="T14" fmla="*/ 79 w 391"/>
                  <a:gd name="T15" fmla="*/ 5 h 138"/>
                  <a:gd name="T16" fmla="*/ 19 w 391"/>
                  <a:gd name="T17" fmla="*/ 24 h 138"/>
                  <a:gd name="T18" fmla="*/ 0 w 391"/>
                  <a:gd name="T19" fmla="*/ 32 h 138"/>
                  <a:gd name="T20" fmla="*/ 17 w 391"/>
                  <a:gd name="T21" fmla="*/ 43 h 138"/>
                  <a:gd name="T22" fmla="*/ 29 w 391"/>
                  <a:gd name="T23" fmla="*/ 49 h 138"/>
                  <a:gd name="T24" fmla="*/ 42 w 391"/>
                  <a:gd name="T25" fmla="*/ 50 h 138"/>
                  <a:gd name="T26" fmla="*/ 47 w 391"/>
                  <a:gd name="T27" fmla="*/ 50 h 138"/>
                  <a:gd name="T28" fmla="*/ 80 w 391"/>
                  <a:gd name="T29" fmla="*/ 42 h 138"/>
                  <a:gd name="T30" fmla="*/ 96 w 391"/>
                  <a:gd name="T31" fmla="*/ 41 h 138"/>
                  <a:gd name="T32" fmla="*/ 111 w 391"/>
                  <a:gd name="T33" fmla="*/ 43 h 138"/>
                  <a:gd name="T34" fmla="*/ 124 w 391"/>
                  <a:gd name="T35" fmla="*/ 49 h 138"/>
                  <a:gd name="T36" fmla="*/ 145 w 391"/>
                  <a:gd name="T37" fmla="*/ 62 h 138"/>
                  <a:gd name="T38" fmla="*/ 176 w 391"/>
                  <a:gd name="T39" fmla="*/ 84 h 138"/>
                  <a:gd name="T40" fmla="*/ 198 w 391"/>
                  <a:gd name="T41" fmla="*/ 98 h 138"/>
                  <a:gd name="T42" fmla="*/ 209 w 391"/>
                  <a:gd name="T43" fmla="*/ 102 h 138"/>
                  <a:gd name="T44" fmla="*/ 250 w 391"/>
                  <a:gd name="T45" fmla="*/ 108 h 138"/>
                  <a:gd name="T46" fmla="*/ 277 w 391"/>
                  <a:gd name="T47" fmla="*/ 115 h 138"/>
                  <a:gd name="T48" fmla="*/ 290 w 391"/>
                  <a:gd name="T49" fmla="*/ 120 h 138"/>
                  <a:gd name="T50" fmla="*/ 300 w 391"/>
                  <a:gd name="T51" fmla="*/ 129 h 138"/>
                  <a:gd name="T52" fmla="*/ 304 w 391"/>
                  <a:gd name="T53" fmla="*/ 133 h 138"/>
                  <a:gd name="T54" fmla="*/ 314 w 391"/>
                  <a:gd name="T55" fmla="*/ 137 h 138"/>
                  <a:gd name="T56" fmla="*/ 325 w 391"/>
                  <a:gd name="T57" fmla="*/ 138 h 138"/>
                  <a:gd name="T58" fmla="*/ 336 w 391"/>
                  <a:gd name="T59" fmla="*/ 137 h 138"/>
                  <a:gd name="T60" fmla="*/ 342 w 391"/>
                  <a:gd name="T61" fmla="*/ 136 h 138"/>
                  <a:gd name="T62" fmla="*/ 369 w 391"/>
                  <a:gd name="T63" fmla="*/ 124 h 138"/>
                  <a:gd name="T64" fmla="*/ 385 w 391"/>
                  <a:gd name="T65" fmla="*/ 111 h 138"/>
                  <a:gd name="T66" fmla="*/ 390 w 391"/>
                  <a:gd name="T67" fmla="*/ 104 h 138"/>
                  <a:gd name="T68" fmla="*/ 391 w 391"/>
                  <a:gd name="T69" fmla="*/ 98 h 138"/>
                  <a:gd name="T70" fmla="*/ 387 w 391"/>
                  <a:gd name="T71" fmla="*/ 90 h 138"/>
                  <a:gd name="T72" fmla="*/ 381 w 391"/>
                  <a:gd name="T73" fmla="*/ 82 h 138"/>
                  <a:gd name="T74" fmla="*/ 367 w 391"/>
                  <a:gd name="T75" fmla="*/ 69 h 138"/>
                  <a:gd name="T76" fmla="*/ 351 w 391"/>
                  <a:gd name="T77" fmla="*/ 61 h 138"/>
                  <a:gd name="T78" fmla="*/ 325 w 391"/>
                  <a:gd name="T79" fmla="*/ 53 h 138"/>
                  <a:gd name="T80" fmla="*/ 287 w 391"/>
                  <a:gd name="T81" fmla="*/ 50 h 138"/>
                  <a:gd name="T82" fmla="*/ 249 w 391"/>
                  <a:gd name="T83" fmla="*/ 5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91" h="138">
                    <a:moveTo>
                      <a:pt x="249" y="50"/>
                    </a:moveTo>
                    <a:lnTo>
                      <a:pt x="249" y="50"/>
                    </a:lnTo>
                    <a:lnTo>
                      <a:pt x="243" y="49"/>
                    </a:lnTo>
                    <a:lnTo>
                      <a:pt x="238" y="46"/>
                    </a:lnTo>
                    <a:lnTo>
                      <a:pt x="227" y="41"/>
                    </a:lnTo>
                    <a:lnTo>
                      <a:pt x="208" y="25"/>
                    </a:lnTo>
                    <a:lnTo>
                      <a:pt x="208" y="25"/>
                    </a:lnTo>
                    <a:lnTo>
                      <a:pt x="193" y="17"/>
                    </a:lnTo>
                    <a:lnTo>
                      <a:pt x="177" y="10"/>
                    </a:lnTo>
                    <a:lnTo>
                      <a:pt x="161" y="4"/>
                    </a:lnTo>
                    <a:lnTo>
                      <a:pt x="144" y="1"/>
                    </a:lnTo>
                    <a:lnTo>
                      <a:pt x="128" y="0"/>
                    </a:lnTo>
                    <a:lnTo>
                      <a:pt x="111" y="0"/>
                    </a:lnTo>
                    <a:lnTo>
                      <a:pt x="95" y="2"/>
                    </a:lnTo>
                    <a:lnTo>
                      <a:pt x="79" y="5"/>
                    </a:lnTo>
                    <a:lnTo>
                      <a:pt x="79" y="5"/>
                    </a:lnTo>
                    <a:lnTo>
                      <a:pt x="39" y="18"/>
                    </a:lnTo>
                    <a:lnTo>
                      <a:pt x="19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0" y="40"/>
                    </a:lnTo>
                    <a:lnTo>
                      <a:pt x="17" y="43"/>
                    </a:lnTo>
                    <a:lnTo>
                      <a:pt x="22" y="46"/>
                    </a:lnTo>
                    <a:lnTo>
                      <a:pt x="29" y="49"/>
                    </a:lnTo>
                    <a:lnTo>
                      <a:pt x="35" y="50"/>
                    </a:lnTo>
                    <a:lnTo>
                      <a:pt x="42" y="50"/>
                    </a:lnTo>
                    <a:lnTo>
                      <a:pt x="47" y="50"/>
                    </a:lnTo>
                    <a:lnTo>
                      <a:pt x="47" y="50"/>
                    </a:lnTo>
                    <a:lnTo>
                      <a:pt x="64" y="46"/>
                    </a:lnTo>
                    <a:lnTo>
                      <a:pt x="80" y="42"/>
                    </a:lnTo>
                    <a:lnTo>
                      <a:pt x="88" y="41"/>
                    </a:lnTo>
                    <a:lnTo>
                      <a:pt x="96" y="41"/>
                    </a:lnTo>
                    <a:lnTo>
                      <a:pt x="103" y="42"/>
                    </a:lnTo>
                    <a:lnTo>
                      <a:pt x="111" y="43"/>
                    </a:lnTo>
                    <a:lnTo>
                      <a:pt x="111" y="43"/>
                    </a:lnTo>
                    <a:lnTo>
                      <a:pt x="124" y="49"/>
                    </a:lnTo>
                    <a:lnTo>
                      <a:pt x="134" y="54"/>
                    </a:lnTo>
                    <a:lnTo>
                      <a:pt x="145" y="62"/>
                    </a:lnTo>
                    <a:lnTo>
                      <a:pt x="155" y="69"/>
                    </a:lnTo>
                    <a:lnTo>
                      <a:pt x="176" y="84"/>
                    </a:lnTo>
                    <a:lnTo>
                      <a:pt x="186" y="92"/>
                    </a:lnTo>
                    <a:lnTo>
                      <a:pt x="198" y="98"/>
                    </a:lnTo>
                    <a:lnTo>
                      <a:pt x="198" y="98"/>
                    </a:lnTo>
                    <a:lnTo>
                      <a:pt x="209" y="102"/>
                    </a:lnTo>
                    <a:lnTo>
                      <a:pt x="221" y="104"/>
                    </a:lnTo>
                    <a:lnTo>
                      <a:pt x="250" y="108"/>
                    </a:lnTo>
                    <a:lnTo>
                      <a:pt x="264" y="110"/>
                    </a:lnTo>
                    <a:lnTo>
                      <a:pt x="277" y="115"/>
                    </a:lnTo>
                    <a:lnTo>
                      <a:pt x="283" y="117"/>
                    </a:lnTo>
                    <a:lnTo>
                      <a:pt x="290" y="120"/>
                    </a:lnTo>
                    <a:lnTo>
                      <a:pt x="295" y="125"/>
                    </a:lnTo>
                    <a:lnTo>
                      <a:pt x="300" y="129"/>
                    </a:lnTo>
                    <a:lnTo>
                      <a:pt x="300" y="129"/>
                    </a:lnTo>
                    <a:lnTo>
                      <a:pt x="304" y="133"/>
                    </a:lnTo>
                    <a:lnTo>
                      <a:pt x="308" y="135"/>
                    </a:lnTo>
                    <a:lnTo>
                      <a:pt x="314" y="137"/>
                    </a:lnTo>
                    <a:lnTo>
                      <a:pt x="319" y="138"/>
                    </a:lnTo>
                    <a:lnTo>
                      <a:pt x="325" y="138"/>
                    </a:lnTo>
                    <a:lnTo>
                      <a:pt x="331" y="138"/>
                    </a:lnTo>
                    <a:lnTo>
                      <a:pt x="336" y="137"/>
                    </a:lnTo>
                    <a:lnTo>
                      <a:pt x="342" y="136"/>
                    </a:lnTo>
                    <a:lnTo>
                      <a:pt x="342" y="136"/>
                    </a:lnTo>
                    <a:lnTo>
                      <a:pt x="360" y="128"/>
                    </a:lnTo>
                    <a:lnTo>
                      <a:pt x="369" y="124"/>
                    </a:lnTo>
                    <a:lnTo>
                      <a:pt x="378" y="118"/>
                    </a:lnTo>
                    <a:lnTo>
                      <a:pt x="385" y="111"/>
                    </a:lnTo>
                    <a:lnTo>
                      <a:pt x="387" y="108"/>
                    </a:lnTo>
                    <a:lnTo>
                      <a:pt x="390" y="104"/>
                    </a:lnTo>
                    <a:lnTo>
                      <a:pt x="390" y="101"/>
                    </a:lnTo>
                    <a:lnTo>
                      <a:pt x="391" y="98"/>
                    </a:lnTo>
                    <a:lnTo>
                      <a:pt x="390" y="93"/>
                    </a:lnTo>
                    <a:lnTo>
                      <a:pt x="387" y="90"/>
                    </a:lnTo>
                    <a:lnTo>
                      <a:pt x="387" y="90"/>
                    </a:lnTo>
                    <a:lnTo>
                      <a:pt x="381" y="82"/>
                    </a:lnTo>
                    <a:lnTo>
                      <a:pt x="375" y="75"/>
                    </a:lnTo>
                    <a:lnTo>
                      <a:pt x="367" y="69"/>
                    </a:lnTo>
                    <a:lnTo>
                      <a:pt x="360" y="65"/>
                    </a:lnTo>
                    <a:lnTo>
                      <a:pt x="351" y="61"/>
                    </a:lnTo>
                    <a:lnTo>
                      <a:pt x="343" y="58"/>
                    </a:lnTo>
                    <a:lnTo>
                      <a:pt x="325" y="53"/>
                    </a:lnTo>
                    <a:lnTo>
                      <a:pt x="307" y="51"/>
                    </a:lnTo>
                    <a:lnTo>
                      <a:pt x="287" y="50"/>
                    </a:lnTo>
                    <a:lnTo>
                      <a:pt x="249" y="50"/>
                    </a:lnTo>
                    <a:lnTo>
                      <a:pt x="249" y="5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: Shape 261">
                <a:extLst>
                  <a:ext uri="{FF2B5EF4-FFF2-40B4-BE49-F238E27FC236}">
                    <a16:creationId xmlns:a16="http://schemas.microsoft.com/office/drawing/2014/main" xmlns="" id="{327CC14A-2723-437A-A813-3B7BDE196F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3738" y="3478213"/>
                <a:ext cx="100013" cy="55562"/>
              </a:xfrm>
              <a:custGeom>
                <a:avLst/>
                <a:gdLst>
                  <a:gd name="T0" fmla="*/ 1 w 125"/>
                  <a:gd name="T1" fmla="*/ 37 h 71"/>
                  <a:gd name="T2" fmla="*/ 1 w 125"/>
                  <a:gd name="T3" fmla="*/ 37 h 71"/>
                  <a:gd name="T4" fmla="*/ 0 w 125"/>
                  <a:gd name="T5" fmla="*/ 39 h 71"/>
                  <a:gd name="T6" fmla="*/ 0 w 125"/>
                  <a:gd name="T7" fmla="*/ 41 h 71"/>
                  <a:gd name="T8" fmla="*/ 1 w 125"/>
                  <a:gd name="T9" fmla="*/ 47 h 71"/>
                  <a:gd name="T10" fmla="*/ 5 w 125"/>
                  <a:gd name="T11" fmla="*/ 52 h 71"/>
                  <a:gd name="T12" fmla="*/ 9 w 125"/>
                  <a:gd name="T13" fmla="*/ 56 h 71"/>
                  <a:gd name="T14" fmla="*/ 16 w 125"/>
                  <a:gd name="T15" fmla="*/ 59 h 71"/>
                  <a:gd name="T16" fmla="*/ 23 w 125"/>
                  <a:gd name="T17" fmla="*/ 64 h 71"/>
                  <a:gd name="T18" fmla="*/ 36 w 125"/>
                  <a:gd name="T19" fmla="*/ 69 h 71"/>
                  <a:gd name="T20" fmla="*/ 36 w 125"/>
                  <a:gd name="T21" fmla="*/ 69 h 71"/>
                  <a:gd name="T22" fmla="*/ 47 w 125"/>
                  <a:gd name="T23" fmla="*/ 71 h 71"/>
                  <a:gd name="T24" fmla="*/ 58 w 125"/>
                  <a:gd name="T25" fmla="*/ 71 h 71"/>
                  <a:gd name="T26" fmla="*/ 69 w 125"/>
                  <a:gd name="T27" fmla="*/ 69 h 71"/>
                  <a:gd name="T28" fmla="*/ 81 w 125"/>
                  <a:gd name="T29" fmla="*/ 65 h 71"/>
                  <a:gd name="T30" fmla="*/ 92 w 125"/>
                  <a:gd name="T31" fmla="*/ 61 h 71"/>
                  <a:gd name="T32" fmla="*/ 102 w 125"/>
                  <a:gd name="T33" fmla="*/ 55 h 71"/>
                  <a:gd name="T34" fmla="*/ 111 w 125"/>
                  <a:gd name="T35" fmla="*/ 48 h 71"/>
                  <a:gd name="T36" fmla="*/ 121 w 125"/>
                  <a:gd name="T37" fmla="*/ 40 h 71"/>
                  <a:gd name="T38" fmla="*/ 121 w 125"/>
                  <a:gd name="T39" fmla="*/ 40 h 71"/>
                  <a:gd name="T40" fmla="*/ 124 w 125"/>
                  <a:gd name="T41" fmla="*/ 36 h 71"/>
                  <a:gd name="T42" fmla="*/ 125 w 125"/>
                  <a:gd name="T43" fmla="*/ 30 h 71"/>
                  <a:gd name="T44" fmla="*/ 124 w 125"/>
                  <a:gd name="T45" fmla="*/ 24 h 71"/>
                  <a:gd name="T46" fmla="*/ 122 w 125"/>
                  <a:gd name="T47" fmla="*/ 19 h 71"/>
                  <a:gd name="T48" fmla="*/ 117 w 125"/>
                  <a:gd name="T49" fmla="*/ 14 h 71"/>
                  <a:gd name="T50" fmla="*/ 111 w 125"/>
                  <a:gd name="T51" fmla="*/ 9 h 71"/>
                  <a:gd name="T52" fmla="*/ 106 w 125"/>
                  <a:gd name="T53" fmla="*/ 6 h 71"/>
                  <a:gd name="T54" fmla="*/ 99 w 125"/>
                  <a:gd name="T55" fmla="*/ 4 h 71"/>
                  <a:gd name="T56" fmla="*/ 99 w 125"/>
                  <a:gd name="T57" fmla="*/ 4 h 71"/>
                  <a:gd name="T58" fmla="*/ 84 w 125"/>
                  <a:gd name="T59" fmla="*/ 1 h 71"/>
                  <a:gd name="T60" fmla="*/ 69 w 125"/>
                  <a:gd name="T61" fmla="*/ 0 h 71"/>
                  <a:gd name="T62" fmla="*/ 56 w 125"/>
                  <a:gd name="T63" fmla="*/ 3 h 71"/>
                  <a:gd name="T64" fmla="*/ 42 w 125"/>
                  <a:gd name="T65" fmla="*/ 6 h 71"/>
                  <a:gd name="T66" fmla="*/ 30 w 125"/>
                  <a:gd name="T67" fmla="*/ 11 h 71"/>
                  <a:gd name="T68" fmla="*/ 18 w 125"/>
                  <a:gd name="T69" fmla="*/ 17 h 71"/>
                  <a:gd name="T70" fmla="*/ 9 w 125"/>
                  <a:gd name="T71" fmla="*/ 26 h 71"/>
                  <a:gd name="T72" fmla="*/ 1 w 125"/>
                  <a:gd name="T73" fmla="*/ 37 h 71"/>
                  <a:gd name="T74" fmla="*/ 1 w 125"/>
                  <a:gd name="T75" fmla="*/ 37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5" h="71">
                    <a:moveTo>
                      <a:pt x="1" y="37"/>
                    </a:moveTo>
                    <a:lnTo>
                      <a:pt x="1" y="37"/>
                    </a:lnTo>
                    <a:lnTo>
                      <a:pt x="0" y="39"/>
                    </a:lnTo>
                    <a:lnTo>
                      <a:pt x="0" y="41"/>
                    </a:lnTo>
                    <a:lnTo>
                      <a:pt x="1" y="47"/>
                    </a:lnTo>
                    <a:lnTo>
                      <a:pt x="5" y="52"/>
                    </a:lnTo>
                    <a:lnTo>
                      <a:pt x="9" y="56"/>
                    </a:lnTo>
                    <a:lnTo>
                      <a:pt x="16" y="59"/>
                    </a:lnTo>
                    <a:lnTo>
                      <a:pt x="23" y="64"/>
                    </a:lnTo>
                    <a:lnTo>
                      <a:pt x="36" y="69"/>
                    </a:lnTo>
                    <a:lnTo>
                      <a:pt x="36" y="69"/>
                    </a:lnTo>
                    <a:lnTo>
                      <a:pt x="47" y="71"/>
                    </a:lnTo>
                    <a:lnTo>
                      <a:pt x="58" y="71"/>
                    </a:lnTo>
                    <a:lnTo>
                      <a:pt x="69" y="69"/>
                    </a:lnTo>
                    <a:lnTo>
                      <a:pt x="81" y="65"/>
                    </a:lnTo>
                    <a:lnTo>
                      <a:pt x="92" y="61"/>
                    </a:lnTo>
                    <a:lnTo>
                      <a:pt x="102" y="55"/>
                    </a:lnTo>
                    <a:lnTo>
                      <a:pt x="111" y="48"/>
                    </a:lnTo>
                    <a:lnTo>
                      <a:pt x="121" y="40"/>
                    </a:lnTo>
                    <a:lnTo>
                      <a:pt x="121" y="40"/>
                    </a:lnTo>
                    <a:lnTo>
                      <a:pt x="124" y="36"/>
                    </a:lnTo>
                    <a:lnTo>
                      <a:pt x="125" y="30"/>
                    </a:lnTo>
                    <a:lnTo>
                      <a:pt x="124" y="24"/>
                    </a:lnTo>
                    <a:lnTo>
                      <a:pt x="122" y="19"/>
                    </a:lnTo>
                    <a:lnTo>
                      <a:pt x="117" y="14"/>
                    </a:lnTo>
                    <a:lnTo>
                      <a:pt x="111" y="9"/>
                    </a:lnTo>
                    <a:lnTo>
                      <a:pt x="106" y="6"/>
                    </a:lnTo>
                    <a:lnTo>
                      <a:pt x="99" y="4"/>
                    </a:lnTo>
                    <a:lnTo>
                      <a:pt x="99" y="4"/>
                    </a:lnTo>
                    <a:lnTo>
                      <a:pt x="84" y="1"/>
                    </a:lnTo>
                    <a:lnTo>
                      <a:pt x="69" y="0"/>
                    </a:lnTo>
                    <a:lnTo>
                      <a:pt x="56" y="3"/>
                    </a:lnTo>
                    <a:lnTo>
                      <a:pt x="42" y="6"/>
                    </a:lnTo>
                    <a:lnTo>
                      <a:pt x="30" y="11"/>
                    </a:lnTo>
                    <a:lnTo>
                      <a:pt x="18" y="17"/>
                    </a:lnTo>
                    <a:lnTo>
                      <a:pt x="9" y="26"/>
                    </a:lnTo>
                    <a:lnTo>
                      <a:pt x="1" y="37"/>
                    </a:lnTo>
                    <a:lnTo>
                      <a:pt x="1" y="3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262">
                <a:extLst>
                  <a:ext uri="{FF2B5EF4-FFF2-40B4-BE49-F238E27FC236}">
                    <a16:creationId xmlns:a16="http://schemas.microsoft.com/office/drawing/2014/main" xmlns="" id="{49C5A391-CF00-488C-8900-0671AD77C6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1500" y="1608138"/>
                <a:ext cx="1162050" cy="946150"/>
              </a:xfrm>
              <a:custGeom>
                <a:avLst/>
                <a:gdLst>
                  <a:gd name="T0" fmla="*/ 1322 w 1464"/>
                  <a:gd name="T1" fmla="*/ 148 h 1193"/>
                  <a:gd name="T2" fmla="*/ 1171 w 1464"/>
                  <a:gd name="T3" fmla="*/ 185 h 1193"/>
                  <a:gd name="T4" fmla="*/ 1193 w 1464"/>
                  <a:gd name="T5" fmla="*/ 144 h 1193"/>
                  <a:gd name="T6" fmla="*/ 1107 w 1464"/>
                  <a:gd name="T7" fmla="*/ 161 h 1193"/>
                  <a:gd name="T8" fmla="*/ 1015 w 1464"/>
                  <a:gd name="T9" fmla="*/ 150 h 1193"/>
                  <a:gd name="T10" fmla="*/ 970 w 1464"/>
                  <a:gd name="T11" fmla="*/ 133 h 1193"/>
                  <a:gd name="T12" fmla="*/ 1143 w 1464"/>
                  <a:gd name="T13" fmla="*/ 117 h 1193"/>
                  <a:gd name="T14" fmla="*/ 1183 w 1464"/>
                  <a:gd name="T15" fmla="*/ 76 h 1193"/>
                  <a:gd name="T16" fmla="*/ 1047 w 1464"/>
                  <a:gd name="T17" fmla="*/ 48 h 1193"/>
                  <a:gd name="T18" fmla="*/ 945 w 1464"/>
                  <a:gd name="T19" fmla="*/ 27 h 1193"/>
                  <a:gd name="T20" fmla="*/ 842 w 1464"/>
                  <a:gd name="T21" fmla="*/ 14 h 1193"/>
                  <a:gd name="T22" fmla="*/ 792 w 1464"/>
                  <a:gd name="T23" fmla="*/ 99 h 1193"/>
                  <a:gd name="T24" fmla="*/ 733 w 1464"/>
                  <a:gd name="T25" fmla="*/ 57 h 1193"/>
                  <a:gd name="T26" fmla="*/ 643 w 1464"/>
                  <a:gd name="T27" fmla="*/ 83 h 1193"/>
                  <a:gd name="T28" fmla="*/ 664 w 1464"/>
                  <a:gd name="T29" fmla="*/ 166 h 1193"/>
                  <a:gd name="T30" fmla="*/ 600 w 1464"/>
                  <a:gd name="T31" fmla="*/ 140 h 1193"/>
                  <a:gd name="T32" fmla="*/ 559 w 1464"/>
                  <a:gd name="T33" fmla="*/ 101 h 1193"/>
                  <a:gd name="T34" fmla="*/ 465 w 1464"/>
                  <a:gd name="T35" fmla="*/ 182 h 1193"/>
                  <a:gd name="T36" fmla="*/ 429 w 1464"/>
                  <a:gd name="T37" fmla="*/ 107 h 1193"/>
                  <a:gd name="T38" fmla="*/ 373 w 1464"/>
                  <a:gd name="T39" fmla="*/ 132 h 1193"/>
                  <a:gd name="T40" fmla="*/ 311 w 1464"/>
                  <a:gd name="T41" fmla="*/ 144 h 1193"/>
                  <a:gd name="T42" fmla="*/ 271 w 1464"/>
                  <a:gd name="T43" fmla="*/ 139 h 1193"/>
                  <a:gd name="T44" fmla="*/ 233 w 1464"/>
                  <a:gd name="T45" fmla="*/ 216 h 1193"/>
                  <a:gd name="T46" fmla="*/ 195 w 1464"/>
                  <a:gd name="T47" fmla="*/ 176 h 1193"/>
                  <a:gd name="T48" fmla="*/ 153 w 1464"/>
                  <a:gd name="T49" fmla="*/ 236 h 1193"/>
                  <a:gd name="T50" fmla="*/ 187 w 1464"/>
                  <a:gd name="T51" fmla="*/ 282 h 1193"/>
                  <a:gd name="T52" fmla="*/ 141 w 1464"/>
                  <a:gd name="T53" fmla="*/ 322 h 1193"/>
                  <a:gd name="T54" fmla="*/ 0 w 1464"/>
                  <a:gd name="T55" fmla="*/ 347 h 1193"/>
                  <a:gd name="T56" fmla="*/ 73 w 1464"/>
                  <a:gd name="T57" fmla="*/ 375 h 1193"/>
                  <a:gd name="T58" fmla="*/ 88 w 1464"/>
                  <a:gd name="T59" fmla="*/ 453 h 1193"/>
                  <a:gd name="T60" fmla="*/ 187 w 1464"/>
                  <a:gd name="T61" fmla="*/ 467 h 1193"/>
                  <a:gd name="T62" fmla="*/ 279 w 1464"/>
                  <a:gd name="T63" fmla="*/ 476 h 1193"/>
                  <a:gd name="T64" fmla="*/ 361 w 1464"/>
                  <a:gd name="T65" fmla="*/ 519 h 1193"/>
                  <a:gd name="T66" fmla="*/ 370 w 1464"/>
                  <a:gd name="T67" fmla="*/ 579 h 1193"/>
                  <a:gd name="T68" fmla="*/ 401 w 1464"/>
                  <a:gd name="T69" fmla="*/ 629 h 1193"/>
                  <a:gd name="T70" fmla="*/ 413 w 1464"/>
                  <a:gd name="T71" fmla="*/ 664 h 1193"/>
                  <a:gd name="T72" fmla="*/ 510 w 1464"/>
                  <a:gd name="T73" fmla="*/ 691 h 1193"/>
                  <a:gd name="T74" fmla="*/ 475 w 1464"/>
                  <a:gd name="T75" fmla="*/ 744 h 1193"/>
                  <a:gd name="T76" fmla="*/ 497 w 1464"/>
                  <a:gd name="T77" fmla="*/ 776 h 1193"/>
                  <a:gd name="T78" fmla="*/ 492 w 1464"/>
                  <a:gd name="T79" fmla="*/ 840 h 1193"/>
                  <a:gd name="T80" fmla="*/ 459 w 1464"/>
                  <a:gd name="T81" fmla="*/ 914 h 1193"/>
                  <a:gd name="T82" fmla="*/ 512 w 1464"/>
                  <a:gd name="T83" fmla="*/ 1033 h 1193"/>
                  <a:gd name="T84" fmla="*/ 574 w 1464"/>
                  <a:gd name="T85" fmla="*/ 1104 h 1193"/>
                  <a:gd name="T86" fmla="*/ 638 w 1464"/>
                  <a:gd name="T87" fmla="*/ 1163 h 1193"/>
                  <a:gd name="T88" fmla="*/ 693 w 1464"/>
                  <a:gd name="T89" fmla="*/ 1191 h 1193"/>
                  <a:gd name="T90" fmla="*/ 760 w 1464"/>
                  <a:gd name="T91" fmla="*/ 1043 h 1193"/>
                  <a:gd name="T92" fmla="*/ 887 w 1464"/>
                  <a:gd name="T93" fmla="*/ 928 h 1193"/>
                  <a:gd name="T94" fmla="*/ 976 w 1464"/>
                  <a:gd name="T95" fmla="*/ 840 h 1193"/>
                  <a:gd name="T96" fmla="*/ 1086 w 1464"/>
                  <a:gd name="T97" fmla="*/ 813 h 1193"/>
                  <a:gd name="T98" fmla="*/ 1194 w 1464"/>
                  <a:gd name="T99" fmla="*/ 754 h 1193"/>
                  <a:gd name="T100" fmla="*/ 1169 w 1464"/>
                  <a:gd name="T101" fmla="*/ 679 h 1193"/>
                  <a:gd name="T102" fmla="*/ 1249 w 1464"/>
                  <a:gd name="T103" fmla="*/ 701 h 1193"/>
                  <a:gd name="T104" fmla="*/ 1210 w 1464"/>
                  <a:gd name="T105" fmla="*/ 597 h 1193"/>
                  <a:gd name="T106" fmla="*/ 1241 w 1464"/>
                  <a:gd name="T107" fmla="*/ 514 h 1193"/>
                  <a:gd name="T108" fmla="*/ 1266 w 1464"/>
                  <a:gd name="T109" fmla="*/ 474 h 1193"/>
                  <a:gd name="T110" fmla="*/ 1295 w 1464"/>
                  <a:gd name="T111" fmla="*/ 374 h 1193"/>
                  <a:gd name="T112" fmla="*/ 1314 w 1464"/>
                  <a:gd name="T113" fmla="*/ 296 h 1193"/>
                  <a:gd name="T114" fmla="*/ 1445 w 1464"/>
                  <a:gd name="T115" fmla="*/ 181 h 1193"/>
                  <a:gd name="T116" fmla="*/ 1444 w 1464"/>
                  <a:gd name="T117" fmla="*/ 150 h 1193"/>
                  <a:gd name="T118" fmla="*/ 1372 w 1464"/>
                  <a:gd name="T119" fmla="*/ 146 h 1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4" h="1193">
                    <a:moveTo>
                      <a:pt x="1454" y="180"/>
                    </a:moveTo>
                    <a:lnTo>
                      <a:pt x="1454" y="180"/>
                    </a:lnTo>
                    <a:lnTo>
                      <a:pt x="1429" y="172"/>
                    </a:lnTo>
                    <a:lnTo>
                      <a:pt x="1405" y="164"/>
                    </a:lnTo>
                    <a:lnTo>
                      <a:pt x="1380" y="155"/>
                    </a:lnTo>
                    <a:lnTo>
                      <a:pt x="1355" y="146"/>
                    </a:lnTo>
                    <a:lnTo>
                      <a:pt x="1355" y="146"/>
                    </a:lnTo>
                    <a:lnTo>
                      <a:pt x="1350" y="144"/>
                    </a:lnTo>
                    <a:lnTo>
                      <a:pt x="1345" y="143"/>
                    </a:lnTo>
                    <a:lnTo>
                      <a:pt x="1339" y="143"/>
                    </a:lnTo>
                    <a:lnTo>
                      <a:pt x="1333" y="144"/>
                    </a:lnTo>
                    <a:lnTo>
                      <a:pt x="1322" y="148"/>
                    </a:lnTo>
                    <a:lnTo>
                      <a:pt x="1312" y="151"/>
                    </a:lnTo>
                    <a:lnTo>
                      <a:pt x="1312" y="151"/>
                    </a:lnTo>
                    <a:lnTo>
                      <a:pt x="1277" y="165"/>
                    </a:lnTo>
                    <a:lnTo>
                      <a:pt x="1243" y="176"/>
                    </a:lnTo>
                    <a:lnTo>
                      <a:pt x="1174" y="199"/>
                    </a:lnTo>
                    <a:lnTo>
                      <a:pt x="1174" y="199"/>
                    </a:lnTo>
                    <a:lnTo>
                      <a:pt x="1173" y="198"/>
                    </a:lnTo>
                    <a:lnTo>
                      <a:pt x="1171" y="194"/>
                    </a:lnTo>
                    <a:lnTo>
                      <a:pt x="1169" y="190"/>
                    </a:lnTo>
                    <a:lnTo>
                      <a:pt x="1169" y="188"/>
                    </a:lnTo>
                    <a:lnTo>
                      <a:pt x="1171" y="185"/>
                    </a:lnTo>
                    <a:lnTo>
                      <a:pt x="1171" y="185"/>
                    </a:lnTo>
                    <a:lnTo>
                      <a:pt x="1174" y="182"/>
                    </a:lnTo>
                    <a:lnTo>
                      <a:pt x="1180" y="178"/>
                    </a:lnTo>
                    <a:lnTo>
                      <a:pt x="1192" y="172"/>
                    </a:lnTo>
                    <a:lnTo>
                      <a:pt x="1197" y="167"/>
                    </a:lnTo>
                    <a:lnTo>
                      <a:pt x="1201" y="163"/>
                    </a:lnTo>
                    <a:lnTo>
                      <a:pt x="1204" y="157"/>
                    </a:lnTo>
                    <a:lnTo>
                      <a:pt x="1204" y="153"/>
                    </a:lnTo>
                    <a:lnTo>
                      <a:pt x="1202" y="150"/>
                    </a:lnTo>
                    <a:lnTo>
                      <a:pt x="1202" y="150"/>
                    </a:lnTo>
                    <a:lnTo>
                      <a:pt x="1200" y="148"/>
                    </a:lnTo>
                    <a:lnTo>
                      <a:pt x="1198" y="146"/>
                    </a:lnTo>
                    <a:lnTo>
                      <a:pt x="1193" y="144"/>
                    </a:lnTo>
                    <a:lnTo>
                      <a:pt x="1189" y="146"/>
                    </a:lnTo>
                    <a:lnTo>
                      <a:pt x="1189" y="146"/>
                    </a:lnTo>
                    <a:lnTo>
                      <a:pt x="1171" y="156"/>
                    </a:lnTo>
                    <a:lnTo>
                      <a:pt x="1161" y="159"/>
                    </a:lnTo>
                    <a:lnTo>
                      <a:pt x="1151" y="163"/>
                    </a:lnTo>
                    <a:lnTo>
                      <a:pt x="1142" y="165"/>
                    </a:lnTo>
                    <a:lnTo>
                      <a:pt x="1132" y="166"/>
                    </a:lnTo>
                    <a:lnTo>
                      <a:pt x="1122" y="166"/>
                    </a:lnTo>
                    <a:lnTo>
                      <a:pt x="1110" y="164"/>
                    </a:lnTo>
                    <a:lnTo>
                      <a:pt x="1110" y="164"/>
                    </a:lnTo>
                    <a:lnTo>
                      <a:pt x="1108" y="163"/>
                    </a:lnTo>
                    <a:lnTo>
                      <a:pt x="1107" y="161"/>
                    </a:lnTo>
                    <a:lnTo>
                      <a:pt x="1106" y="156"/>
                    </a:lnTo>
                    <a:lnTo>
                      <a:pt x="1105" y="149"/>
                    </a:lnTo>
                    <a:lnTo>
                      <a:pt x="1102" y="147"/>
                    </a:lnTo>
                    <a:lnTo>
                      <a:pt x="1101" y="146"/>
                    </a:lnTo>
                    <a:lnTo>
                      <a:pt x="1101" y="146"/>
                    </a:lnTo>
                    <a:lnTo>
                      <a:pt x="1092" y="142"/>
                    </a:lnTo>
                    <a:lnTo>
                      <a:pt x="1083" y="140"/>
                    </a:lnTo>
                    <a:lnTo>
                      <a:pt x="1074" y="139"/>
                    </a:lnTo>
                    <a:lnTo>
                      <a:pt x="1066" y="139"/>
                    </a:lnTo>
                    <a:lnTo>
                      <a:pt x="1049" y="141"/>
                    </a:lnTo>
                    <a:lnTo>
                      <a:pt x="1032" y="146"/>
                    </a:lnTo>
                    <a:lnTo>
                      <a:pt x="1015" y="150"/>
                    </a:lnTo>
                    <a:lnTo>
                      <a:pt x="998" y="153"/>
                    </a:lnTo>
                    <a:lnTo>
                      <a:pt x="990" y="156"/>
                    </a:lnTo>
                    <a:lnTo>
                      <a:pt x="982" y="156"/>
                    </a:lnTo>
                    <a:lnTo>
                      <a:pt x="973" y="156"/>
                    </a:lnTo>
                    <a:lnTo>
                      <a:pt x="965" y="155"/>
                    </a:lnTo>
                    <a:lnTo>
                      <a:pt x="965" y="155"/>
                    </a:lnTo>
                    <a:lnTo>
                      <a:pt x="964" y="155"/>
                    </a:lnTo>
                    <a:lnTo>
                      <a:pt x="962" y="153"/>
                    </a:lnTo>
                    <a:lnTo>
                      <a:pt x="962" y="149"/>
                    </a:lnTo>
                    <a:lnTo>
                      <a:pt x="965" y="144"/>
                    </a:lnTo>
                    <a:lnTo>
                      <a:pt x="967" y="139"/>
                    </a:lnTo>
                    <a:lnTo>
                      <a:pt x="970" y="133"/>
                    </a:lnTo>
                    <a:lnTo>
                      <a:pt x="974" y="128"/>
                    </a:lnTo>
                    <a:lnTo>
                      <a:pt x="980" y="124"/>
                    </a:lnTo>
                    <a:lnTo>
                      <a:pt x="984" y="122"/>
                    </a:lnTo>
                    <a:lnTo>
                      <a:pt x="984" y="122"/>
                    </a:lnTo>
                    <a:lnTo>
                      <a:pt x="999" y="119"/>
                    </a:lnTo>
                    <a:lnTo>
                      <a:pt x="1012" y="117"/>
                    </a:lnTo>
                    <a:lnTo>
                      <a:pt x="1027" y="116"/>
                    </a:lnTo>
                    <a:lnTo>
                      <a:pt x="1042" y="115"/>
                    </a:lnTo>
                    <a:lnTo>
                      <a:pt x="1070" y="116"/>
                    </a:lnTo>
                    <a:lnTo>
                      <a:pt x="1100" y="117"/>
                    </a:lnTo>
                    <a:lnTo>
                      <a:pt x="1128" y="117"/>
                    </a:lnTo>
                    <a:lnTo>
                      <a:pt x="1143" y="117"/>
                    </a:lnTo>
                    <a:lnTo>
                      <a:pt x="1157" y="115"/>
                    </a:lnTo>
                    <a:lnTo>
                      <a:pt x="1171" y="114"/>
                    </a:lnTo>
                    <a:lnTo>
                      <a:pt x="1184" y="110"/>
                    </a:lnTo>
                    <a:lnTo>
                      <a:pt x="1198" y="106"/>
                    </a:lnTo>
                    <a:lnTo>
                      <a:pt x="1212" y="99"/>
                    </a:lnTo>
                    <a:lnTo>
                      <a:pt x="1212" y="99"/>
                    </a:lnTo>
                    <a:lnTo>
                      <a:pt x="1212" y="98"/>
                    </a:lnTo>
                    <a:lnTo>
                      <a:pt x="1210" y="95"/>
                    </a:lnTo>
                    <a:lnTo>
                      <a:pt x="1204" y="89"/>
                    </a:lnTo>
                    <a:lnTo>
                      <a:pt x="1193" y="82"/>
                    </a:lnTo>
                    <a:lnTo>
                      <a:pt x="1183" y="76"/>
                    </a:lnTo>
                    <a:lnTo>
                      <a:pt x="1183" y="76"/>
                    </a:lnTo>
                    <a:lnTo>
                      <a:pt x="1172" y="72"/>
                    </a:lnTo>
                    <a:lnTo>
                      <a:pt x="1160" y="69"/>
                    </a:lnTo>
                    <a:lnTo>
                      <a:pt x="1148" y="69"/>
                    </a:lnTo>
                    <a:lnTo>
                      <a:pt x="1136" y="69"/>
                    </a:lnTo>
                    <a:lnTo>
                      <a:pt x="1111" y="69"/>
                    </a:lnTo>
                    <a:lnTo>
                      <a:pt x="1099" y="69"/>
                    </a:lnTo>
                    <a:lnTo>
                      <a:pt x="1086" y="67"/>
                    </a:lnTo>
                    <a:lnTo>
                      <a:pt x="1086" y="67"/>
                    </a:lnTo>
                    <a:lnTo>
                      <a:pt x="1075" y="64"/>
                    </a:lnTo>
                    <a:lnTo>
                      <a:pt x="1065" y="59"/>
                    </a:lnTo>
                    <a:lnTo>
                      <a:pt x="1056" y="53"/>
                    </a:lnTo>
                    <a:lnTo>
                      <a:pt x="1047" y="48"/>
                    </a:lnTo>
                    <a:lnTo>
                      <a:pt x="1027" y="35"/>
                    </a:lnTo>
                    <a:lnTo>
                      <a:pt x="1017" y="29"/>
                    </a:lnTo>
                    <a:lnTo>
                      <a:pt x="1007" y="25"/>
                    </a:lnTo>
                    <a:lnTo>
                      <a:pt x="1007" y="25"/>
                    </a:lnTo>
                    <a:lnTo>
                      <a:pt x="999" y="24"/>
                    </a:lnTo>
                    <a:lnTo>
                      <a:pt x="990" y="24"/>
                    </a:lnTo>
                    <a:lnTo>
                      <a:pt x="981" y="25"/>
                    </a:lnTo>
                    <a:lnTo>
                      <a:pt x="973" y="27"/>
                    </a:lnTo>
                    <a:lnTo>
                      <a:pt x="964" y="28"/>
                    </a:lnTo>
                    <a:lnTo>
                      <a:pt x="956" y="29"/>
                    </a:lnTo>
                    <a:lnTo>
                      <a:pt x="949" y="28"/>
                    </a:lnTo>
                    <a:lnTo>
                      <a:pt x="945" y="27"/>
                    </a:lnTo>
                    <a:lnTo>
                      <a:pt x="942" y="25"/>
                    </a:lnTo>
                    <a:lnTo>
                      <a:pt x="942" y="25"/>
                    </a:lnTo>
                    <a:lnTo>
                      <a:pt x="931" y="17"/>
                    </a:lnTo>
                    <a:lnTo>
                      <a:pt x="919" y="10"/>
                    </a:lnTo>
                    <a:lnTo>
                      <a:pt x="907" y="4"/>
                    </a:lnTo>
                    <a:lnTo>
                      <a:pt x="894" y="1"/>
                    </a:lnTo>
                    <a:lnTo>
                      <a:pt x="883" y="0"/>
                    </a:lnTo>
                    <a:lnTo>
                      <a:pt x="870" y="1"/>
                    </a:lnTo>
                    <a:lnTo>
                      <a:pt x="859" y="3"/>
                    </a:lnTo>
                    <a:lnTo>
                      <a:pt x="849" y="8"/>
                    </a:lnTo>
                    <a:lnTo>
                      <a:pt x="849" y="8"/>
                    </a:lnTo>
                    <a:lnTo>
                      <a:pt x="842" y="14"/>
                    </a:lnTo>
                    <a:lnTo>
                      <a:pt x="835" y="19"/>
                    </a:lnTo>
                    <a:lnTo>
                      <a:pt x="829" y="26"/>
                    </a:lnTo>
                    <a:lnTo>
                      <a:pt x="825" y="35"/>
                    </a:lnTo>
                    <a:lnTo>
                      <a:pt x="820" y="44"/>
                    </a:lnTo>
                    <a:lnTo>
                      <a:pt x="817" y="53"/>
                    </a:lnTo>
                    <a:lnTo>
                      <a:pt x="811" y="74"/>
                    </a:lnTo>
                    <a:lnTo>
                      <a:pt x="811" y="74"/>
                    </a:lnTo>
                    <a:lnTo>
                      <a:pt x="809" y="81"/>
                    </a:lnTo>
                    <a:lnTo>
                      <a:pt x="806" y="86"/>
                    </a:lnTo>
                    <a:lnTo>
                      <a:pt x="802" y="92"/>
                    </a:lnTo>
                    <a:lnTo>
                      <a:pt x="796" y="95"/>
                    </a:lnTo>
                    <a:lnTo>
                      <a:pt x="792" y="99"/>
                    </a:lnTo>
                    <a:lnTo>
                      <a:pt x="786" y="100"/>
                    </a:lnTo>
                    <a:lnTo>
                      <a:pt x="779" y="100"/>
                    </a:lnTo>
                    <a:lnTo>
                      <a:pt x="773" y="99"/>
                    </a:lnTo>
                    <a:lnTo>
                      <a:pt x="773" y="99"/>
                    </a:lnTo>
                    <a:lnTo>
                      <a:pt x="767" y="94"/>
                    </a:lnTo>
                    <a:lnTo>
                      <a:pt x="761" y="90"/>
                    </a:lnTo>
                    <a:lnTo>
                      <a:pt x="757" y="84"/>
                    </a:lnTo>
                    <a:lnTo>
                      <a:pt x="752" y="77"/>
                    </a:lnTo>
                    <a:lnTo>
                      <a:pt x="743" y="65"/>
                    </a:lnTo>
                    <a:lnTo>
                      <a:pt x="738" y="60"/>
                    </a:lnTo>
                    <a:lnTo>
                      <a:pt x="733" y="57"/>
                    </a:lnTo>
                    <a:lnTo>
                      <a:pt x="733" y="57"/>
                    </a:lnTo>
                    <a:lnTo>
                      <a:pt x="727" y="55"/>
                    </a:lnTo>
                    <a:lnTo>
                      <a:pt x="720" y="53"/>
                    </a:lnTo>
                    <a:lnTo>
                      <a:pt x="708" y="52"/>
                    </a:lnTo>
                    <a:lnTo>
                      <a:pt x="693" y="53"/>
                    </a:lnTo>
                    <a:lnTo>
                      <a:pt x="679" y="55"/>
                    </a:lnTo>
                    <a:lnTo>
                      <a:pt x="679" y="55"/>
                    </a:lnTo>
                    <a:lnTo>
                      <a:pt x="671" y="57"/>
                    </a:lnTo>
                    <a:lnTo>
                      <a:pt x="663" y="60"/>
                    </a:lnTo>
                    <a:lnTo>
                      <a:pt x="657" y="64"/>
                    </a:lnTo>
                    <a:lnTo>
                      <a:pt x="651" y="69"/>
                    </a:lnTo>
                    <a:lnTo>
                      <a:pt x="645" y="75"/>
                    </a:lnTo>
                    <a:lnTo>
                      <a:pt x="643" y="83"/>
                    </a:lnTo>
                    <a:lnTo>
                      <a:pt x="642" y="90"/>
                    </a:lnTo>
                    <a:lnTo>
                      <a:pt x="643" y="99"/>
                    </a:lnTo>
                    <a:lnTo>
                      <a:pt x="643" y="99"/>
                    </a:lnTo>
                    <a:lnTo>
                      <a:pt x="647" y="108"/>
                    </a:lnTo>
                    <a:lnTo>
                      <a:pt x="653" y="118"/>
                    </a:lnTo>
                    <a:lnTo>
                      <a:pt x="659" y="128"/>
                    </a:lnTo>
                    <a:lnTo>
                      <a:pt x="664" y="139"/>
                    </a:lnTo>
                    <a:lnTo>
                      <a:pt x="668" y="149"/>
                    </a:lnTo>
                    <a:lnTo>
                      <a:pt x="669" y="153"/>
                    </a:lnTo>
                    <a:lnTo>
                      <a:pt x="669" y="158"/>
                    </a:lnTo>
                    <a:lnTo>
                      <a:pt x="667" y="163"/>
                    </a:lnTo>
                    <a:lnTo>
                      <a:pt x="664" y="166"/>
                    </a:lnTo>
                    <a:lnTo>
                      <a:pt x="660" y="169"/>
                    </a:lnTo>
                    <a:lnTo>
                      <a:pt x="654" y="173"/>
                    </a:lnTo>
                    <a:lnTo>
                      <a:pt x="654" y="173"/>
                    </a:lnTo>
                    <a:lnTo>
                      <a:pt x="650" y="174"/>
                    </a:lnTo>
                    <a:lnTo>
                      <a:pt x="645" y="175"/>
                    </a:lnTo>
                    <a:lnTo>
                      <a:pt x="635" y="175"/>
                    </a:lnTo>
                    <a:lnTo>
                      <a:pt x="626" y="172"/>
                    </a:lnTo>
                    <a:lnTo>
                      <a:pt x="618" y="167"/>
                    </a:lnTo>
                    <a:lnTo>
                      <a:pt x="610" y="160"/>
                    </a:lnTo>
                    <a:lnTo>
                      <a:pt x="604" y="153"/>
                    </a:lnTo>
                    <a:lnTo>
                      <a:pt x="601" y="144"/>
                    </a:lnTo>
                    <a:lnTo>
                      <a:pt x="600" y="140"/>
                    </a:lnTo>
                    <a:lnTo>
                      <a:pt x="600" y="135"/>
                    </a:lnTo>
                    <a:lnTo>
                      <a:pt x="600" y="135"/>
                    </a:lnTo>
                    <a:lnTo>
                      <a:pt x="600" y="126"/>
                    </a:lnTo>
                    <a:lnTo>
                      <a:pt x="599" y="116"/>
                    </a:lnTo>
                    <a:lnTo>
                      <a:pt x="595" y="107"/>
                    </a:lnTo>
                    <a:lnTo>
                      <a:pt x="593" y="103"/>
                    </a:lnTo>
                    <a:lnTo>
                      <a:pt x="591" y="101"/>
                    </a:lnTo>
                    <a:lnTo>
                      <a:pt x="591" y="101"/>
                    </a:lnTo>
                    <a:lnTo>
                      <a:pt x="583" y="98"/>
                    </a:lnTo>
                    <a:lnTo>
                      <a:pt x="575" y="98"/>
                    </a:lnTo>
                    <a:lnTo>
                      <a:pt x="566" y="98"/>
                    </a:lnTo>
                    <a:lnTo>
                      <a:pt x="559" y="101"/>
                    </a:lnTo>
                    <a:lnTo>
                      <a:pt x="559" y="101"/>
                    </a:lnTo>
                    <a:lnTo>
                      <a:pt x="547" y="109"/>
                    </a:lnTo>
                    <a:lnTo>
                      <a:pt x="537" y="119"/>
                    </a:lnTo>
                    <a:lnTo>
                      <a:pt x="527" y="130"/>
                    </a:lnTo>
                    <a:lnTo>
                      <a:pt x="518" y="140"/>
                    </a:lnTo>
                    <a:lnTo>
                      <a:pt x="510" y="151"/>
                    </a:lnTo>
                    <a:lnTo>
                      <a:pt x="500" y="161"/>
                    </a:lnTo>
                    <a:lnTo>
                      <a:pt x="489" y="171"/>
                    </a:lnTo>
                    <a:lnTo>
                      <a:pt x="478" y="178"/>
                    </a:lnTo>
                    <a:lnTo>
                      <a:pt x="478" y="178"/>
                    </a:lnTo>
                    <a:lnTo>
                      <a:pt x="471" y="182"/>
                    </a:lnTo>
                    <a:lnTo>
                      <a:pt x="465" y="182"/>
                    </a:lnTo>
                    <a:lnTo>
                      <a:pt x="461" y="181"/>
                    </a:lnTo>
                    <a:lnTo>
                      <a:pt x="456" y="177"/>
                    </a:lnTo>
                    <a:lnTo>
                      <a:pt x="452" y="174"/>
                    </a:lnTo>
                    <a:lnTo>
                      <a:pt x="448" y="168"/>
                    </a:lnTo>
                    <a:lnTo>
                      <a:pt x="443" y="158"/>
                    </a:lnTo>
                    <a:lnTo>
                      <a:pt x="443" y="158"/>
                    </a:lnTo>
                    <a:lnTo>
                      <a:pt x="439" y="151"/>
                    </a:lnTo>
                    <a:lnTo>
                      <a:pt x="438" y="144"/>
                    </a:lnTo>
                    <a:lnTo>
                      <a:pt x="436" y="130"/>
                    </a:lnTo>
                    <a:lnTo>
                      <a:pt x="435" y="122"/>
                    </a:lnTo>
                    <a:lnTo>
                      <a:pt x="432" y="114"/>
                    </a:lnTo>
                    <a:lnTo>
                      <a:pt x="429" y="107"/>
                    </a:lnTo>
                    <a:lnTo>
                      <a:pt x="425" y="100"/>
                    </a:lnTo>
                    <a:lnTo>
                      <a:pt x="425" y="100"/>
                    </a:lnTo>
                    <a:lnTo>
                      <a:pt x="420" y="105"/>
                    </a:lnTo>
                    <a:lnTo>
                      <a:pt x="415" y="108"/>
                    </a:lnTo>
                    <a:lnTo>
                      <a:pt x="409" y="110"/>
                    </a:lnTo>
                    <a:lnTo>
                      <a:pt x="403" y="111"/>
                    </a:lnTo>
                    <a:lnTo>
                      <a:pt x="396" y="114"/>
                    </a:lnTo>
                    <a:lnTo>
                      <a:pt x="389" y="117"/>
                    </a:lnTo>
                    <a:lnTo>
                      <a:pt x="384" y="120"/>
                    </a:lnTo>
                    <a:lnTo>
                      <a:pt x="378" y="127"/>
                    </a:lnTo>
                    <a:lnTo>
                      <a:pt x="378" y="127"/>
                    </a:lnTo>
                    <a:lnTo>
                      <a:pt x="373" y="132"/>
                    </a:lnTo>
                    <a:lnTo>
                      <a:pt x="369" y="134"/>
                    </a:lnTo>
                    <a:lnTo>
                      <a:pt x="362" y="134"/>
                    </a:lnTo>
                    <a:lnTo>
                      <a:pt x="355" y="134"/>
                    </a:lnTo>
                    <a:lnTo>
                      <a:pt x="341" y="131"/>
                    </a:lnTo>
                    <a:lnTo>
                      <a:pt x="334" y="130"/>
                    </a:lnTo>
                    <a:lnTo>
                      <a:pt x="327" y="130"/>
                    </a:lnTo>
                    <a:lnTo>
                      <a:pt x="327" y="130"/>
                    </a:lnTo>
                    <a:lnTo>
                      <a:pt x="324" y="131"/>
                    </a:lnTo>
                    <a:lnTo>
                      <a:pt x="321" y="133"/>
                    </a:lnTo>
                    <a:lnTo>
                      <a:pt x="318" y="139"/>
                    </a:lnTo>
                    <a:lnTo>
                      <a:pt x="313" y="143"/>
                    </a:lnTo>
                    <a:lnTo>
                      <a:pt x="311" y="144"/>
                    </a:lnTo>
                    <a:lnTo>
                      <a:pt x="307" y="143"/>
                    </a:lnTo>
                    <a:lnTo>
                      <a:pt x="307" y="143"/>
                    </a:lnTo>
                    <a:lnTo>
                      <a:pt x="304" y="141"/>
                    </a:lnTo>
                    <a:lnTo>
                      <a:pt x="301" y="138"/>
                    </a:lnTo>
                    <a:lnTo>
                      <a:pt x="296" y="133"/>
                    </a:lnTo>
                    <a:lnTo>
                      <a:pt x="293" y="131"/>
                    </a:lnTo>
                    <a:lnTo>
                      <a:pt x="293" y="131"/>
                    </a:lnTo>
                    <a:lnTo>
                      <a:pt x="287" y="131"/>
                    </a:lnTo>
                    <a:lnTo>
                      <a:pt x="282" y="131"/>
                    </a:lnTo>
                    <a:lnTo>
                      <a:pt x="278" y="133"/>
                    </a:lnTo>
                    <a:lnTo>
                      <a:pt x="274" y="135"/>
                    </a:lnTo>
                    <a:lnTo>
                      <a:pt x="271" y="139"/>
                    </a:lnTo>
                    <a:lnTo>
                      <a:pt x="269" y="143"/>
                    </a:lnTo>
                    <a:lnTo>
                      <a:pt x="266" y="147"/>
                    </a:lnTo>
                    <a:lnTo>
                      <a:pt x="266" y="150"/>
                    </a:lnTo>
                    <a:lnTo>
                      <a:pt x="266" y="150"/>
                    </a:lnTo>
                    <a:lnTo>
                      <a:pt x="262" y="171"/>
                    </a:lnTo>
                    <a:lnTo>
                      <a:pt x="260" y="181"/>
                    </a:lnTo>
                    <a:lnTo>
                      <a:pt x="256" y="191"/>
                    </a:lnTo>
                    <a:lnTo>
                      <a:pt x="253" y="200"/>
                    </a:lnTo>
                    <a:lnTo>
                      <a:pt x="247" y="207"/>
                    </a:lnTo>
                    <a:lnTo>
                      <a:pt x="240" y="213"/>
                    </a:lnTo>
                    <a:lnTo>
                      <a:pt x="237" y="215"/>
                    </a:lnTo>
                    <a:lnTo>
                      <a:pt x="233" y="216"/>
                    </a:lnTo>
                    <a:lnTo>
                      <a:pt x="233" y="216"/>
                    </a:lnTo>
                    <a:lnTo>
                      <a:pt x="229" y="216"/>
                    </a:lnTo>
                    <a:lnTo>
                      <a:pt x="225" y="215"/>
                    </a:lnTo>
                    <a:lnTo>
                      <a:pt x="223" y="213"/>
                    </a:lnTo>
                    <a:lnTo>
                      <a:pt x="221" y="210"/>
                    </a:lnTo>
                    <a:lnTo>
                      <a:pt x="216" y="202"/>
                    </a:lnTo>
                    <a:lnTo>
                      <a:pt x="212" y="194"/>
                    </a:lnTo>
                    <a:lnTo>
                      <a:pt x="208" y="186"/>
                    </a:lnTo>
                    <a:lnTo>
                      <a:pt x="204" y="180"/>
                    </a:lnTo>
                    <a:lnTo>
                      <a:pt x="200" y="177"/>
                    </a:lnTo>
                    <a:lnTo>
                      <a:pt x="198" y="176"/>
                    </a:lnTo>
                    <a:lnTo>
                      <a:pt x="195" y="176"/>
                    </a:lnTo>
                    <a:lnTo>
                      <a:pt x="190" y="177"/>
                    </a:lnTo>
                    <a:lnTo>
                      <a:pt x="190" y="177"/>
                    </a:lnTo>
                    <a:lnTo>
                      <a:pt x="183" y="182"/>
                    </a:lnTo>
                    <a:lnTo>
                      <a:pt x="177" y="188"/>
                    </a:lnTo>
                    <a:lnTo>
                      <a:pt x="171" y="194"/>
                    </a:lnTo>
                    <a:lnTo>
                      <a:pt x="165" y="202"/>
                    </a:lnTo>
                    <a:lnTo>
                      <a:pt x="154" y="217"/>
                    </a:lnTo>
                    <a:lnTo>
                      <a:pt x="148" y="224"/>
                    </a:lnTo>
                    <a:lnTo>
                      <a:pt x="141" y="231"/>
                    </a:lnTo>
                    <a:lnTo>
                      <a:pt x="141" y="231"/>
                    </a:lnTo>
                    <a:lnTo>
                      <a:pt x="147" y="234"/>
                    </a:lnTo>
                    <a:lnTo>
                      <a:pt x="153" y="236"/>
                    </a:lnTo>
                    <a:lnTo>
                      <a:pt x="165" y="240"/>
                    </a:lnTo>
                    <a:lnTo>
                      <a:pt x="178" y="243"/>
                    </a:lnTo>
                    <a:lnTo>
                      <a:pt x="183" y="246"/>
                    </a:lnTo>
                    <a:lnTo>
                      <a:pt x="188" y="248"/>
                    </a:lnTo>
                    <a:lnTo>
                      <a:pt x="188" y="248"/>
                    </a:lnTo>
                    <a:lnTo>
                      <a:pt x="191" y="252"/>
                    </a:lnTo>
                    <a:lnTo>
                      <a:pt x="194" y="257"/>
                    </a:lnTo>
                    <a:lnTo>
                      <a:pt x="195" y="262"/>
                    </a:lnTo>
                    <a:lnTo>
                      <a:pt x="195" y="265"/>
                    </a:lnTo>
                    <a:lnTo>
                      <a:pt x="195" y="269"/>
                    </a:lnTo>
                    <a:lnTo>
                      <a:pt x="193" y="274"/>
                    </a:lnTo>
                    <a:lnTo>
                      <a:pt x="187" y="282"/>
                    </a:lnTo>
                    <a:lnTo>
                      <a:pt x="179" y="290"/>
                    </a:lnTo>
                    <a:lnTo>
                      <a:pt x="170" y="297"/>
                    </a:lnTo>
                    <a:lnTo>
                      <a:pt x="161" y="302"/>
                    </a:lnTo>
                    <a:lnTo>
                      <a:pt x="150" y="306"/>
                    </a:lnTo>
                    <a:lnTo>
                      <a:pt x="150" y="306"/>
                    </a:lnTo>
                    <a:lnTo>
                      <a:pt x="152" y="309"/>
                    </a:lnTo>
                    <a:lnTo>
                      <a:pt x="152" y="312"/>
                    </a:lnTo>
                    <a:lnTo>
                      <a:pt x="149" y="314"/>
                    </a:lnTo>
                    <a:lnTo>
                      <a:pt x="147" y="315"/>
                    </a:lnTo>
                    <a:lnTo>
                      <a:pt x="142" y="317"/>
                    </a:lnTo>
                    <a:lnTo>
                      <a:pt x="141" y="318"/>
                    </a:lnTo>
                    <a:lnTo>
                      <a:pt x="141" y="322"/>
                    </a:lnTo>
                    <a:lnTo>
                      <a:pt x="141" y="322"/>
                    </a:lnTo>
                    <a:lnTo>
                      <a:pt x="99" y="314"/>
                    </a:lnTo>
                    <a:lnTo>
                      <a:pt x="77" y="310"/>
                    </a:lnTo>
                    <a:lnTo>
                      <a:pt x="54" y="309"/>
                    </a:lnTo>
                    <a:lnTo>
                      <a:pt x="44" y="309"/>
                    </a:lnTo>
                    <a:lnTo>
                      <a:pt x="33" y="310"/>
                    </a:lnTo>
                    <a:lnTo>
                      <a:pt x="24" y="313"/>
                    </a:lnTo>
                    <a:lnTo>
                      <a:pt x="16" y="316"/>
                    </a:lnTo>
                    <a:lnTo>
                      <a:pt x="11" y="322"/>
                    </a:lnTo>
                    <a:lnTo>
                      <a:pt x="5" y="327"/>
                    </a:lnTo>
                    <a:lnTo>
                      <a:pt x="1" y="337"/>
                    </a:lnTo>
                    <a:lnTo>
                      <a:pt x="0" y="347"/>
                    </a:lnTo>
                    <a:lnTo>
                      <a:pt x="0" y="347"/>
                    </a:lnTo>
                    <a:lnTo>
                      <a:pt x="0" y="350"/>
                    </a:lnTo>
                    <a:lnTo>
                      <a:pt x="1" y="354"/>
                    </a:lnTo>
                    <a:lnTo>
                      <a:pt x="4" y="356"/>
                    </a:lnTo>
                    <a:lnTo>
                      <a:pt x="7" y="358"/>
                    </a:lnTo>
                    <a:lnTo>
                      <a:pt x="15" y="362"/>
                    </a:lnTo>
                    <a:lnTo>
                      <a:pt x="24" y="364"/>
                    </a:lnTo>
                    <a:lnTo>
                      <a:pt x="47" y="367"/>
                    </a:lnTo>
                    <a:lnTo>
                      <a:pt x="57" y="368"/>
                    </a:lnTo>
                    <a:lnTo>
                      <a:pt x="67" y="372"/>
                    </a:lnTo>
                    <a:lnTo>
                      <a:pt x="67" y="372"/>
                    </a:lnTo>
                    <a:lnTo>
                      <a:pt x="73" y="375"/>
                    </a:lnTo>
                    <a:lnTo>
                      <a:pt x="78" y="379"/>
                    </a:lnTo>
                    <a:lnTo>
                      <a:pt x="81" y="382"/>
                    </a:lnTo>
                    <a:lnTo>
                      <a:pt x="83" y="385"/>
                    </a:lnTo>
                    <a:lnTo>
                      <a:pt x="86" y="390"/>
                    </a:lnTo>
                    <a:lnTo>
                      <a:pt x="87" y="395"/>
                    </a:lnTo>
                    <a:lnTo>
                      <a:pt x="88" y="405"/>
                    </a:lnTo>
                    <a:lnTo>
                      <a:pt x="87" y="415"/>
                    </a:lnTo>
                    <a:lnTo>
                      <a:pt x="86" y="425"/>
                    </a:lnTo>
                    <a:lnTo>
                      <a:pt x="86" y="437"/>
                    </a:lnTo>
                    <a:lnTo>
                      <a:pt x="87" y="447"/>
                    </a:lnTo>
                    <a:lnTo>
                      <a:pt x="87" y="447"/>
                    </a:lnTo>
                    <a:lnTo>
                      <a:pt x="88" y="453"/>
                    </a:lnTo>
                    <a:lnTo>
                      <a:pt x="90" y="457"/>
                    </a:lnTo>
                    <a:lnTo>
                      <a:pt x="94" y="461"/>
                    </a:lnTo>
                    <a:lnTo>
                      <a:pt x="97" y="464"/>
                    </a:lnTo>
                    <a:lnTo>
                      <a:pt x="102" y="466"/>
                    </a:lnTo>
                    <a:lnTo>
                      <a:pt x="107" y="469"/>
                    </a:lnTo>
                    <a:lnTo>
                      <a:pt x="117" y="471"/>
                    </a:lnTo>
                    <a:lnTo>
                      <a:pt x="130" y="471"/>
                    </a:lnTo>
                    <a:lnTo>
                      <a:pt x="142" y="471"/>
                    </a:lnTo>
                    <a:lnTo>
                      <a:pt x="165" y="470"/>
                    </a:lnTo>
                    <a:lnTo>
                      <a:pt x="165" y="470"/>
                    </a:lnTo>
                    <a:lnTo>
                      <a:pt x="177" y="470"/>
                    </a:lnTo>
                    <a:lnTo>
                      <a:pt x="187" y="467"/>
                    </a:lnTo>
                    <a:lnTo>
                      <a:pt x="208" y="462"/>
                    </a:lnTo>
                    <a:lnTo>
                      <a:pt x="220" y="459"/>
                    </a:lnTo>
                    <a:lnTo>
                      <a:pt x="230" y="457"/>
                    </a:lnTo>
                    <a:lnTo>
                      <a:pt x="241" y="457"/>
                    </a:lnTo>
                    <a:lnTo>
                      <a:pt x="254" y="458"/>
                    </a:lnTo>
                    <a:lnTo>
                      <a:pt x="254" y="458"/>
                    </a:lnTo>
                    <a:lnTo>
                      <a:pt x="257" y="459"/>
                    </a:lnTo>
                    <a:lnTo>
                      <a:pt x="261" y="462"/>
                    </a:lnTo>
                    <a:lnTo>
                      <a:pt x="266" y="466"/>
                    </a:lnTo>
                    <a:lnTo>
                      <a:pt x="272" y="472"/>
                    </a:lnTo>
                    <a:lnTo>
                      <a:pt x="276" y="474"/>
                    </a:lnTo>
                    <a:lnTo>
                      <a:pt x="279" y="476"/>
                    </a:lnTo>
                    <a:lnTo>
                      <a:pt x="279" y="476"/>
                    </a:lnTo>
                    <a:lnTo>
                      <a:pt x="295" y="482"/>
                    </a:lnTo>
                    <a:lnTo>
                      <a:pt x="312" y="489"/>
                    </a:lnTo>
                    <a:lnTo>
                      <a:pt x="320" y="494"/>
                    </a:lnTo>
                    <a:lnTo>
                      <a:pt x="327" y="499"/>
                    </a:lnTo>
                    <a:lnTo>
                      <a:pt x="335" y="505"/>
                    </a:lnTo>
                    <a:lnTo>
                      <a:pt x="343" y="512"/>
                    </a:lnTo>
                    <a:lnTo>
                      <a:pt x="343" y="512"/>
                    </a:lnTo>
                    <a:lnTo>
                      <a:pt x="346" y="514"/>
                    </a:lnTo>
                    <a:lnTo>
                      <a:pt x="351" y="515"/>
                    </a:lnTo>
                    <a:lnTo>
                      <a:pt x="356" y="516"/>
                    </a:lnTo>
                    <a:lnTo>
                      <a:pt x="361" y="519"/>
                    </a:lnTo>
                    <a:lnTo>
                      <a:pt x="361" y="519"/>
                    </a:lnTo>
                    <a:lnTo>
                      <a:pt x="371" y="527"/>
                    </a:lnTo>
                    <a:lnTo>
                      <a:pt x="376" y="531"/>
                    </a:lnTo>
                    <a:lnTo>
                      <a:pt x="379" y="537"/>
                    </a:lnTo>
                    <a:lnTo>
                      <a:pt x="382" y="541"/>
                    </a:lnTo>
                    <a:lnTo>
                      <a:pt x="384" y="547"/>
                    </a:lnTo>
                    <a:lnTo>
                      <a:pt x="385" y="552"/>
                    </a:lnTo>
                    <a:lnTo>
                      <a:pt x="382" y="557"/>
                    </a:lnTo>
                    <a:lnTo>
                      <a:pt x="382" y="557"/>
                    </a:lnTo>
                    <a:lnTo>
                      <a:pt x="380" y="563"/>
                    </a:lnTo>
                    <a:lnTo>
                      <a:pt x="377" y="569"/>
                    </a:lnTo>
                    <a:lnTo>
                      <a:pt x="370" y="579"/>
                    </a:lnTo>
                    <a:lnTo>
                      <a:pt x="368" y="585"/>
                    </a:lnTo>
                    <a:lnTo>
                      <a:pt x="365" y="590"/>
                    </a:lnTo>
                    <a:lnTo>
                      <a:pt x="365" y="597"/>
                    </a:lnTo>
                    <a:lnTo>
                      <a:pt x="368" y="603"/>
                    </a:lnTo>
                    <a:lnTo>
                      <a:pt x="368" y="603"/>
                    </a:lnTo>
                    <a:lnTo>
                      <a:pt x="370" y="607"/>
                    </a:lnTo>
                    <a:lnTo>
                      <a:pt x="373" y="611"/>
                    </a:lnTo>
                    <a:lnTo>
                      <a:pt x="384" y="615"/>
                    </a:lnTo>
                    <a:lnTo>
                      <a:pt x="393" y="621"/>
                    </a:lnTo>
                    <a:lnTo>
                      <a:pt x="397" y="624"/>
                    </a:lnTo>
                    <a:lnTo>
                      <a:pt x="401" y="629"/>
                    </a:lnTo>
                    <a:lnTo>
                      <a:pt x="401" y="629"/>
                    </a:lnTo>
                    <a:lnTo>
                      <a:pt x="396" y="632"/>
                    </a:lnTo>
                    <a:lnTo>
                      <a:pt x="393" y="637"/>
                    </a:lnTo>
                    <a:lnTo>
                      <a:pt x="389" y="641"/>
                    </a:lnTo>
                    <a:lnTo>
                      <a:pt x="387" y="647"/>
                    </a:lnTo>
                    <a:lnTo>
                      <a:pt x="386" y="653"/>
                    </a:lnTo>
                    <a:lnTo>
                      <a:pt x="387" y="657"/>
                    </a:lnTo>
                    <a:lnTo>
                      <a:pt x="388" y="660"/>
                    </a:lnTo>
                    <a:lnTo>
                      <a:pt x="390" y="661"/>
                    </a:lnTo>
                    <a:lnTo>
                      <a:pt x="393" y="662"/>
                    </a:lnTo>
                    <a:lnTo>
                      <a:pt x="396" y="663"/>
                    </a:lnTo>
                    <a:lnTo>
                      <a:pt x="396" y="663"/>
                    </a:lnTo>
                    <a:lnTo>
                      <a:pt x="413" y="664"/>
                    </a:lnTo>
                    <a:lnTo>
                      <a:pt x="430" y="664"/>
                    </a:lnTo>
                    <a:lnTo>
                      <a:pt x="464" y="663"/>
                    </a:lnTo>
                    <a:lnTo>
                      <a:pt x="464" y="663"/>
                    </a:lnTo>
                    <a:lnTo>
                      <a:pt x="470" y="663"/>
                    </a:lnTo>
                    <a:lnTo>
                      <a:pt x="477" y="664"/>
                    </a:lnTo>
                    <a:lnTo>
                      <a:pt x="483" y="666"/>
                    </a:lnTo>
                    <a:lnTo>
                      <a:pt x="488" y="669"/>
                    </a:lnTo>
                    <a:lnTo>
                      <a:pt x="493" y="672"/>
                    </a:lnTo>
                    <a:lnTo>
                      <a:pt x="498" y="677"/>
                    </a:lnTo>
                    <a:lnTo>
                      <a:pt x="503" y="681"/>
                    </a:lnTo>
                    <a:lnTo>
                      <a:pt x="506" y="686"/>
                    </a:lnTo>
                    <a:lnTo>
                      <a:pt x="510" y="691"/>
                    </a:lnTo>
                    <a:lnTo>
                      <a:pt x="512" y="697"/>
                    </a:lnTo>
                    <a:lnTo>
                      <a:pt x="513" y="703"/>
                    </a:lnTo>
                    <a:lnTo>
                      <a:pt x="514" y="708"/>
                    </a:lnTo>
                    <a:lnTo>
                      <a:pt x="513" y="715"/>
                    </a:lnTo>
                    <a:lnTo>
                      <a:pt x="512" y="721"/>
                    </a:lnTo>
                    <a:lnTo>
                      <a:pt x="509" y="726"/>
                    </a:lnTo>
                    <a:lnTo>
                      <a:pt x="505" y="731"/>
                    </a:lnTo>
                    <a:lnTo>
                      <a:pt x="505" y="731"/>
                    </a:lnTo>
                    <a:lnTo>
                      <a:pt x="498" y="736"/>
                    </a:lnTo>
                    <a:lnTo>
                      <a:pt x="492" y="739"/>
                    </a:lnTo>
                    <a:lnTo>
                      <a:pt x="484" y="741"/>
                    </a:lnTo>
                    <a:lnTo>
                      <a:pt x="475" y="744"/>
                    </a:lnTo>
                    <a:lnTo>
                      <a:pt x="456" y="748"/>
                    </a:lnTo>
                    <a:lnTo>
                      <a:pt x="448" y="752"/>
                    </a:lnTo>
                    <a:lnTo>
                      <a:pt x="439" y="755"/>
                    </a:lnTo>
                    <a:lnTo>
                      <a:pt x="439" y="755"/>
                    </a:lnTo>
                    <a:lnTo>
                      <a:pt x="445" y="761"/>
                    </a:lnTo>
                    <a:lnTo>
                      <a:pt x="447" y="763"/>
                    </a:lnTo>
                    <a:lnTo>
                      <a:pt x="450" y="764"/>
                    </a:lnTo>
                    <a:lnTo>
                      <a:pt x="450" y="764"/>
                    </a:lnTo>
                    <a:lnTo>
                      <a:pt x="462" y="764"/>
                    </a:lnTo>
                    <a:lnTo>
                      <a:pt x="475" y="766"/>
                    </a:lnTo>
                    <a:lnTo>
                      <a:pt x="487" y="770"/>
                    </a:lnTo>
                    <a:lnTo>
                      <a:pt x="497" y="776"/>
                    </a:lnTo>
                    <a:lnTo>
                      <a:pt x="502" y="779"/>
                    </a:lnTo>
                    <a:lnTo>
                      <a:pt x="506" y="782"/>
                    </a:lnTo>
                    <a:lnTo>
                      <a:pt x="510" y="786"/>
                    </a:lnTo>
                    <a:lnTo>
                      <a:pt x="512" y="792"/>
                    </a:lnTo>
                    <a:lnTo>
                      <a:pt x="513" y="796"/>
                    </a:lnTo>
                    <a:lnTo>
                      <a:pt x="513" y="802"/>
                    </a:lnTo>
                    <a:lnTo>
                      <a:pt x="512" y="807"/>
                    </a:lnTo>
                    <a:lnTo>
                      <a:pt x="510" y="814"/>
                    </a:lnTo>
                    <a:lnTo>
                      <a:pt x="510" y="814"/>
                    </a:lnTo>
                    <a:lnTo>
                      <a:pt x="505" y="823"/>
                    </a:lnTo>
                    <a:lnTo>
                      <a:pt x="498" y="832"/>
                    </a:lnTo>
                    <a:lnTo>
                      <a:pt x="492" y="840"/>
                    </a:lnTo>
                    <a:lnTo>
                      <a:pt x="484" y="848"/>
                    </a:lnTo>
                    <a:lnTo>
                      <a:pt x="475" y="855"/>
                    </a:lnTo>
                    <a:lnTo>
                      <a:pt x="465" y="862"/>
                    </a:lnTo>
                    <a:lnTo>
                      <a:pt x="445" y="872"/>
                    </a:lnTo>
                    <a:lnTo>
                      <a:pt x="445" y="872"/>
                    </a:lnTo>
                    <a:lnTo>
                      <a:pt x="444" y="876"/>
                    </a:lnTo>
                    <a:lnTo>
                      <a:pt x="444" y="880"/>
                    </a:lnTo>
                    <a:lnTo>
                      <a:pt x="444" y="886"/>
                    </a:lnTo>
                    <a:lnTo>
                      <a:pt x="445" y="890"/>
                    </a:lnTo>
                    <a:lnTo>
                      <a:pt x="445" y="890"/>
                    </a:lnTo>
                    <a:lnTo>
                      <a:pt x="455" y="906"/>
                    </a:lnTo>
                    <a:lnTo>
                      <a:pt x="459" y="914"/>
                    </a:lnTo>
                    <a:lnTo>
                      <a:pt x="462" y="922"/>
                    </a:lnTo>
                    <a:lnTo>
                      <a:pt x="462" y="922"/>
                    </a:lnTo>
                    <a:lnTo>
                      <a:pt x="465" y="934"/>
                    </a:lnTo>
                    <a:lnTo>
                      <a:pt x="468" y="946"/>
                    </a:lnTo>
                    <a:lnTo>
                      <a:pt x="469" y="959"/>
                    </a:lnTo>
                    <a:lnTo>
                      <a:pt x="472" y="971"/>
                    </a:lnTo>
                    <a:lnTo>
                      <a:pt x="472" y="971"/>
                    </a:lnTo>
                    <a:lnTo>
                      <a:pt x="478" y="985"/>
                    </a:lnTo>
                    <a:lnTo>
                      <a:pt x="485" y="997"/>
                    </a:lnTo>
                    <a:lnTo>
                      <a:pt x="494" y="1009"/>
                    </a:lnTo>
                    <a:lnTo>
                      <a:pt x="503" y="1020"/>
                    </a:lnTo>
                    <a:lnTo>
                      <a:pt x="512" y="1033"/>
                    </a:lnTo>
                    <a:lnTo>
                      <a:pt x="521" y="1044"/>
                    </a:lnTo>
                    <a:lnTo>
                      <a:pt x="529" y="1058"/>
                    </a:lnTo>
                    <a:lnTo>
                      <a:pt x="535" y="1071"/>
                    </a:lnTo>
                    <a:lnTo>
                      <a:pt x="535" y="1071"/>
                    </a:lnTo>
                    <a:lnTo>
                      <a:pt x="538" y="1077"/>
                    </a:lnTo>
                    <a:lnTo>
                      <a:pt x="543" y="1082"/>
                    </a:lnTo>
                    <a:lnTo>
                      <a:pt x="548" y="1085"/>
                    </a:lnTo>
                    <a:lnTo>
                      <a:pt x="554" y="1088"/>
                    </a:lnTo>
                    <a:lnTo>
                      <a:pt x="566" y="1095"/>
                    </a:lnTo>
                    <a:lnTo>
                      <a:pt x="570" y="1100"/>
                    </a:lnTo>
                    <a:lnTo>
                      <a:pt x="574" y="1104"/>
                    </a:lnTo>
                    <a:lnTo>
                      <a:pt x="574" y="1104"/>
                    </a:lnTo>
                    <a:lnTo>
                      <a:pt x="584" y="1126"/>
                    </a:lnTo>
                    <a:lnTo>
                      <a:pt x="593" y="1147"/>
                    </a:lnTo>
                    <a:lnTo>
                      <a:pt x="593" y="1147"/>
                    </a:lnTo>
                    <a:lnTo>
                      <a:pt x="596" y="1154"/>
                    </a:lnTo>
                    <a:lnTo>
                      <a:pt x="602" y="1161"/>
                    </a:lnTo>
                    <a:lnTo>
                      <a:pt x="605" y="1163"/>
                    </a:lnTo>
                    <a:lnTo>
                      <a:pt x="609" y="1166"/>
                    </a:lnTo>
                    <a:lnTo>
                      <a:pt x="612" y="1167"/>
                    </a:lnTo>
                    <a:lnTo>
                      <a:pt x="616" y="1167"/>
                    </a:lnTo>
                    <a:lnTo>
                      <a:pt x="616" y="1167"/>
                    </a:lnTo>
                    <a:lnTo>
                      <a:pt x="627" y="1165"/>
                    </a:lnTo>
                    <a:lnTo>
                      <a:pt x="638" y="1163"/>
                    </a:lnTo>
                    <a:lnTo>
                      <a:pt x="649" y="1163"/>
                    </a:lnTo>
                    <a:lnTo>
                      <a:pt x="660" y="1165"/>
                    </a:lnTo>
                    <a:lnTo>
                      <a:pt x="660" y="1165"/>
                    </a:lnTo>
                    <a:lnTo>
                      <a:pt x="664" y="1168"/>
                    </a:lnTo>
                    <a:lnTo>
                      <a:pt x="668" y="1173"/>
                    </a:lnTo>
                    <a:lnTo>
                      <a:pt x="675" y="1183"/>
                    </a:lnTo>
                    <a:lnTo>
                      <a:pt x="678" y="1188"/>
                    </a:lnTo>
                    <a:lnTo>
                      <a:pt x="682" y="1192"/>
                    </a:lnTo>
                    <a:lnTo>
                      <a:pt x="684" y="1193"/>
                    </a:lnTo>
                    <a:lnTo>
                      <a:pt x="687" y="1193"/>
                    </a:lnTo>
                    <a:lnTo>
                      <a:pt x="690" y="1193"/>
                    </a:lnTo>
                    <a:lnTo>
                      <a:pt x="693" y="1191"/>
                    </a:lnTo>
                    <a:lnTo>
                      <a:pt x="693" y="1191"/>
                    </a:lnTo>
                    <a:lnTo>
                      <a:pt x="699" y="1187"/>
                    </a:lnTo>
                    <a:lnTo>
                      <a:pt x="704" y="1183"/>
                    </a:lnTo>
                    <a:lnTo>
                      <a:pt x="708" y="1176"/>
                    </a:lnTo>
                    <a:lnTo>
                      <a:pt x="712" y="1170"/>
                    </a:lnTo>
                    <a:lnTo>
                      <a:pt x="719" y="1155"/>
                    </a:lnTo>
                    <a:lnTo>
                      <a:pt x="726" y="1142"/>
                    </a:lnTo>
                    <a:lnTo>
                      <a:pt x="726" y="1142"/>
                    </a:lnTo>
                    <a:lnTo>
                      <a:pt x="733" y="1130"/>
                    </a:lnTo>
                    <a:lnTo>
                      <a:pt x="737" y="1118"/>
                    </a:lnTo>
                    <a:lnTo>
                      <a:pt x="746" y="1094"/>
                    </a:lnTo>
                    <a:lnTo>
                      <a:pt x="760" y="1043"/>
                    </a:lnTo>
                    <a:lnTo>
                      <a:pt x="768" y="1020"/>
                    </a:lnTo>
                    <a:lnTo>
                      <a:pt x="773" y="1009"/>
                    </a:lnTo>
                    <a:lnTo>
                      <a:pt x="779" y="998"/>
                    </a:lnTo>
                    <a:lnTo>
                      <a:pt x="786" y="989"/>
                    </a:lnTo>
                    <a:lnTo>
                      <a:pt x="794" y="980"/>
                    </a:lnTo>
                    <a:lnTo>
                      <a:pt x="803" y="972"/>
                    </a:lnTo>
                    <a:lnTo>
                      <a:pt x="813" y="967"/>
                    </a:lnTo>
                    <a:lnTo>
                      <a:pt x="813" y="967"/>
                    </a:lnTo>
                    <a:lnTo>
                      <a:pt x="852" y="948"/>
                    </a:lnTo>
                    <a:lnTo>
                      <a:pt x="870" y="939"/>
                    </a:lnTo>
                    <a:lnTo>
                      <a:pt x="879" y="934"/>
                    </a:lnTo>
                    <a:lnTo>
                      <a:pt x="887" y="928"/>
                    </a:lnTo>
                    <a:lnTo>
                      <a:pt x="887" y="928"/>
                    </a:lnTo>
                    <a:lnTo>
                      <a:pt x="896" y="920"/>
                    </a:lnTo>
                    <a:lnTo>
                      <a:pt x="903" y="911"/>
                    </a:lnTo>
                    <a:lnTo>
                      <a:pt x="917" y="890"/>
                    </a:lnTo>
                    <a:lnTo>
                      <a:pt x="924" y="879"/>
                    </a:lnTo>
                    <a:lnTo>
                      <a:pt x="932" y="870"/>
                    </a:lnTo>
                    <a:lnTo>
                      <a:pt x="940" y="860"/>
                    </a:lnTo>
                    <a:lnTo>
                      <a:pt x="950" y="852"/>
                    </a:lnTo>
                    <a:lnTo>
                      <a:pt x="950" y="852"/>
                    </a:lnTo>
                    <a:lnTo>
                      <a:pt x="956" y="847"/>
                    </a:lnTo>
                    <a:lnTo>
                      <a:pt x="962" y="845"/>
                    </a:lnTo>
                    <a:lnTo>
                      <a:pt x="976" y="840"/>
                    </a:lnTo>
                    <a:lnTo>
                      <a:pt x="990" y="836"/>
                    </a:lnTo>
                    <a:lnTo>
                      <a:pt x="1003" y="831"/>
                    </a:lnTo>
                    <a:lnTo>
                      <a:pt x="1003" y="831"/>
                    </a:lnTo>
                    <a:lnTo>
                      <a:pt x="1010" y="830"/>
                    </a:lnTo>
                    <a:lnTo>
                      <a:pt x="1017" y="830"/>
                    </a:lnTo>
                    <a:lnTo>
                      <a:pt x="1025" y="830"/>
                    </a:lnTo>
                    <a:lnTo>
                      <a:pt x="1032" y="830"/>
                    </a:lnTo>
                    <a:lnTo>
                      <a:pt x="1032" y="830"/>
                    </a:lnTo>
                    <a:lnTo>
                      <a:pt x="1048" y="826"/>
                    </a:lnTo>
                    <a:lnTo>
                      <a:pt x="1063" y="821"/>
                    </a:lnTo>
                    <a:lnTo>
                      <a:pt x="1077" y="815"/>
                    </a:lnTo>
                    <a:lnTo>
                      <a:pt x="1086" y="813"/>
                    </a:lnTo>
                    <a:lnTo>
                      <a:pt x="1096" y="812"/>
                    </a:lnTo>
                    <a:lnTo>
                      <a:pt x="1096" y="812"/>
                    </a:lnTo>
                    <a:lnTo>
                      <a:pt x="1109" y="809"/>
                    </a:lnTo>
                    <a:lnTo>
                      <a:pt x="1122" y="805"/>
                    </a:lnTo>
                    <a:lnTo>
                      <a:pt x="1135" y="799"/>
                    </a:lnTo>
                    <a:lnTo>
                      <a:pt x="1148" y="794"/>
                    </a:lnTo>
                    <a:lnTo>
                      <a:pt x="1159" y="786"/>
                    </a:lnTo>
                    <a:lnTo>
                      <a:pt x="1171" y="778"/>
                    </a:lnTo>
                    <a:lnTo>
                      <a:pt x="1182" y="769"/>
                    </a:lnTo>
                    <a:lnTo>
                      <a:pt x="1192" y="759"/>
                    </a:lnTo>
                    <a:lnTo>
                      <a:pt x="1192" y="759"/>
                    </a:lnTo>
                    <a:lnTo>
                      <a:pt x="1194" y="754"/>
                    </a:lnTo>
                    <a:lnTo>
                      <a:pt x="1196" y="747"/>
                    </a:lnTo>
                    <a:lnTo>
                      <a:pt x="1194" y="741"/>
                    </a:lnTo>
                    <a:lnTo>
                      <a:pt x="1192" y="736"/>
                    </a:lnTo>
                    <a:lnTo>
                      <a:pt x="1192" y="736"/>
                    </a:lnTo>
                    <a:lnTo>
                      <a:pt x="1188" y="729"/>
                    </a:lnTo>
                    <a:lnTo>
                      <a:pt x="1184" y="722"/>
                    </a:lnTo>
                    <a:lnTo>
                      <a:pt x="1181" y="715"/>
                    </a:lnTo>
                    <a:lnTo>
                      <a:pt x="1179" y="707"/>
                    </a:lnTo>
                    <a:lnTo>
                      <a:pt x="1175" y="693"/>
                    </a:lnTo>
                    <a:lnTo>
                      <a:pt x="1173" y="686"/>
                    </a:lnTo>
                    <a:lnTo>
                      <a:pt x="1169" y="679"/>
                    </a:lnTo>
                    <a:lnTo>
                      <a:pt x="1169" y="679"/>
                    </a:lnTo>
                    <a:lnTo>
                      <a:pt x="1173" y="685"/>
                    </a:lnTo>
                    <a:lnTo>
                      <a:pt x="1176" y="688"/>
                    </a:lnTo>
                    <a:lnTo>
                      <a:pt x="1184" y="696"/>
                    </a:lnTo>
                    <a:lnTo>
                      <a:pt x="1193" y="702"/>
                    </a:lnTo>
                    <a:lnTo>
                      <a:pt x="1205" y="706"/>
                    </a:lnTo>
                    <a:lnTo>
                      <a:pt x="1216" y="708"/>
                    </a:lnTo>
                    <a:lnTo>
                      <a:pt x="1226" y="710"/>
                    </a:lnTo>
                    <a:lnTo>
                      <a:pt x="1237" y="708"/>
                    </a:lnTo>
                    <a:lnTo>
                      <a:pt x="1246" y="706"/>
                    </a:lnTo>
                    <a:lnTo>
                      <a:pt x="1246" y="706"/>
                    </a:lnTo>
                    <a:lnTo>
                      <a:pt x="1248" y="704"/>
                    </a:lnTo>
                    <a:lnTo>
                      <a:pt x="1249" y="701"/>
                    </a:lnTo>
                    <a:lnTo>
                      <a:pt x="1249" y="696"/>
                    </a:lnTo>
                    <a:lnTo>
                      <a:pt x="1249" y="691"/>
                    </a:lnTo>
                    <a:lnTo>
                      <a:pt x="1247" y="680"/>
                    </a:lnTo>
                    <a:lnTo>
                      <a:pt x="1245" y="674"/>
                    </a:lnTo>
                    <a:lnTo>
                      <a:pt x="1242" y="670"/>
                    </a:lnTo>
                    <a:lnTo>
                      <a:pt x="1242" y="670"/>
                    </a:lnTo>
                    <a:lnTo>
                      <a:pt x="1234" y="658"/>
                    </a:lnTo>
                    <a:lnTo>
                      <a:pt x="1227" y="646"/>
                    </a:lnTo>
                    <a:lnTo>
                      <a:pt x="1222" y="633"/>
                    </a:lnTo>
                    <a:lnTo>
                      <a:pt x="1216" y="621"/>
                    </a:lnTo>
                    <a:lnTo>
                      <a:pt x="1213" y="610"/>
                    </a:lnTo>
                    <a:lnTo>
                      <a:pt x="1210" y="597"/>
                    </a:lnTo>
                    <a:lnTo>
                      <a:pt x="1209" y="586"/>
                    </a:lnTo>
                    <a:lnTo>
                      <a:pt x="1209" y="574"/>
                    </a:lnTo>
                    <a:lnTo>
                      <a:pt x="1209" y="574"/>
                    </a:lnTo>
                    <a:lnTo>
                      <a:pt x="1212" y="569"/>
                    </a:lnTo>
                    <a:lnTo>
                      <a:pt x="1215" y="562"/>
                    </a:lnTo>
                    <a:lnTo>
                      <a:pt x="1224" y="550"/>
                    </a:lnTo>
                    <a:lnTo>
                      <a:pt x="1229" y="544"/>
                    </a:lnTo>
                    <a:lnTo>
                      <a:pt x="1233" y="536"/>
                    </a:lnTo>
                    <a:lnTo>
                      <a:pt x="1238" y="528"/>
                    </a:lnTo>
                    <a:lnTo>
                      <a:pt x="1240" y="519"/>
                    </a:lnTo>
                    <a:lnTo>
                      <a:pt x="1240" y="519"/>
                    </a:lnTo>
                    <a:lnTo>
                      <a:pt x="1241" y="514"/>
                    </a:lnTo>
                    <a:lnTo>
                      <a:pt x="1243" y="512"/>
                    </a:lnTo>
                    <a:lnTo>
                      <a:pt x="1248" y="509"/>
                    </a:lnTo>
                    <a:lnTo>
                      <a:pt x="1251" y="508"/>
                    </a:lnTo>
                    <a:lnTo>
                      <a:pt x="1259" y="506"/>
                    </a:lnTo>
                    <a:lnTo>
                      <a:pt x="1263" y="504"/>
                    </a:lnTo>
                    <a:lnTo>
                      <a:pt x="1266" y="501"/>
                    </a:lnTo>
                    <a:lnTo>
                      <a:pt x="1266" y="501"/>
                    </a:lnTo>
                    <a:lnTo>
                      <a:pt x="1268" y="495"/>
                    </a:lnTo>
                    <a:lnTo>
                      <a:pt x="1270" y="488"/>
                    </a:lnTo>
                    <a:lnTo>
                      <a:pt x="1268" y="480"/>
                    </a:lnTo>
                    <a:lnTo>
                      <a:pt x="1267" y="476"/>
                    </a:lnTo>
                    <a:lnTo>
                      <a:pt x="1266" y="474"/>
                    </a:lnTo>
                    <a:lnTo>
                      <a:pt x="1266" y="474"/>
                    </a:lnTo>
                    <a:lnTo>
                      <a:pt x="1258" y="467"/>
                    </a:lnTo>
                    <a:lnTo>
                      <a:pt x="1249" y="461"/>
                    </a:lnTo>
                    <a:lnTo>
                      <a:pt x="1246" y="457"/>
                    </a:lnTo>
                    <a:lnTo>
                      <a:pt x="1243" y="453"/>
                    </a:lnTo>
                    <a:lnTo>
                      <a:pt x="1243" y="449"/>
                    </a:lnTo>
                    <a:lnTo>
                      <a:pt x="1245" y="443"/>
                    </a:lnTo>
                    <a:lnTo>
                      <a:pt x="1245" y="443"/>
                    </a:lnTo>
                    <a:lnTo>
                      <a:pt x="1267" y="408"/>
                    </a:lnTo>
                    <a:lnTo>
                      <a:pt x="1280" y="391"/>
                    </a:lnTo>
                    <a:lnTo>
                      <a:pt x="1295" y="374"/>
                    </a:lnTo>
                    <a:lnTo>
                      <a:pt x="1295" y="374"/>
                    </a:lnTo>
                    <a:lnTo>
                      <a:pt x="1297" y="371"/>
                    </a:lnTo>
                    <a:lnTo>
                      <a:pt x="1298" y="368"/>
                    </a:lnTo>
                    <a:lnTo>
                      <a:pt x="1299" y="360"/>
                    </a:lnTo>
                    <a:lnTo>
                      <a:pt x="1299" y="352"/>
                    </a:lnTo>
                    <a:lnTo>
                      <a:pt x="1298" y="345"/>
                    </a:lnTo>
                    <a:lnTo>
                      <a:pt x="1297" y="335"/>
                    </a:lnTo>
                    <a:lnTo>
                      <a:pt x="1297" y="327"/>
                    </a:lnTo>
                    <a:lnTo>
                      <a:pt x="1297" y="321"/>
                    </a:lnTo>
                    <a:lnTo>
                      <a:pt x="1298" y="317"/>
                    </a:lnTo>
                    <a:lnTo>
                      <a:pt x="1300" y="314"/>
                    </a:lnTo>
                    <a:lnTo>
                      <a:pt x="1300" y="314"/>
                    </a:lnTo>
                    <a:lnTo>
                      <a:pt x="1314" y="296"/>
                    </a:lnTo>
                    <a:lnTo>
                      <a:pt x="1330" y="279"/>
                    </a:lnTo>
                    <a:lnTo>
                      <a:pt x="1345" y="262"/>
                    </a:lnTo>
                    <a:lnTo>
                      <a:pt x="1362" y="247"/>
                    </a:lnTo>
                    <a:lnTo>
                      <a:pt x="1396" y="216"/>
                    </a:lnTo>
                    <a:lnTo>
                      <a:pt x="1430" y="186"/>
                    </a:lnTo>
                    <a:lnTo>
                      <a:pt x="1430" y="186"/>
                    </a:lnTo>
                    <a:lnTo>
                      <a:pt x="1433" y="185"/>
                    </a:lnTo>
                    <a:lnTo>
                      <a:pt x="1437" y="185"/>
                    </a:lnTo>
                    <a:lnTo>
                      <a:pt x="1440" y="185"/>
                    </a:lnTo>
                    <a:lnTo>
                      <a:pt x="1442" y="184"/>
                    </a:lnTo>
                    <a:lnTo>
                      <a:pt x="1442" y="184"/>
                    </a:lnTo>
                    <a:lnTo>
                      <a:pt x="1445" y="181"/>
                    </a:lnTo>
                    <a:lnTo>
                      <a:pt x="1449" y="177"/>
                    </a:lnTo>
                    <a:lnTo>
                      <a:pt x="1457" y="171"/>
                    </a:lnTo>
                    <a:lnTo>
                      <a:pt x="1461" y="168"/>
                    </a:lnTo>
                    <a:lnTo>
                      <a:pt x="1463" y="165"/>
                    </a:lnTo>
                    <a:lnTo>
                      <a:pt x="1464" y="161"/>
                    </a:lnTo>
                    <a:lnTo>
                      <a:pt x="1462" y="157"/>
                    </a:lnTo>
                    <a:lnTo>
                      <a:pt x="1462" y="157"/>
                    </a:lnTo>
                    <a:lnTo>
                      <a:pt x="1458" y="153"/>
                    </a:lnTo>
                    <a:lnTo>
                      <a:pt x="1456" y="151"/>
                    </a:lnTo>
                    <a:lnTo>
                      <a:pt x="1453" y="150"/>
                    </a:lnTo>
                    <a:lnTo>
                      <a:pt x="1450" y="149"/>
                    </a:lnTo>
                    <a:lnTo>
                      <a:pt x="1444" y="150"/>
                    </a:lnTo>
                    <a:lnTo>
                      <a:pt x="1437" y="151"/>
                    </a:lnTo>
                    <a:lnTo>
                      <a:pt x="1423" y="158"/>
                    </a:lnTo>
                    <a:lnTo>
                      <a:pt x="1416" y="161"/>
                    </a:lnTo>
                    <a:lnTo>
                      <a:pt x="1409" y="164"/>
                    </a:lnTo>
                    <a:lnTo>
                      <a:pt x="1409" y="164"/>
                    </a:lnTo>
                    <a:lnTo>
                      <a:pt x="1403" y="165"/>
                    </a:lnTo>
                    <a:lnTo>
                      <a:pt x="1397" y="163"/>
                    </a:lnTo>
                    <a:lnTo>
                      <a:pt x="1392" y="159"/>
                    </a:lnTo>
                    <a:lnTo>
                      <a:pt x="1388" y="156"/>
                    </a:lnTo>
                    <a:lnTo>
                      <a:pt x="1382" y="151"/>
                    </a:lnTo>
                    <a:lnTo>
                      <a:pt x="1378" y="148"/>
                    </a:lnTo>
                    <a:lnTo>
                      <a:pt x="1372" y="146"/>
                    </a:lnTo>
                    <a:lnTo>
                      <a:pt x="1365" y="144"/>
                    </a:lnTo>
                    <a:lnTo>
                      <a:pt x="1454" y="18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Freeform: Shape 263">
                <a:extLst>
                  <a:ext uri="{FF2B5EF4-FFF2-40B4-BE49-F238E27FC236}">
                    <a16:creationId xmlns:a16="http://schemas.microsoft.com/office/drawing/2014/main" xmlns="" id="{48AD153B-FBC4-421E-BB76-96AD98C65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1500" y="1608138"/>
                <a:ext cx="1162050" cy="946150"/>
              </a:xfrm>
              <a:custGeom>
                <a:avLst/>
                <a:gdLst>
                  <a:gd name="T0" fmla="*/ 1322 w 1464"/>
                  <a:gd name="T1" fmla="*/ 148 h 1193"/>
                  <a:gd name="T2" fmla="*/ 1171 w 1464"/>
                  <a:gd name="T3" fmla="*/ 185 h 1193"/>
                  <a:gd name="T4" fmla="*/ 1193 w 1464"/>
                  <a:gd name="T5" fmla="*/ 144 h 1193"/>
                  <a:gd name="T6" fmla="*/ 1107 w 1464"/>
                  <a:gd name="T7" fmla="*/ 161 h 1193"/>
                  <a:gd name="T8" fmla="*/ 1015 w 1464"/>
                  <a:gd name="T9" fmla="*/ 150 h 1193"/>
                  <a:gd name="T10" fmla="*/ 970 w 1464"/>
                  <a:gd name="T11" fmla="*/ 133 h 1193"/>
                  <a:gd name="T12" fmla="*/ 1143 w 1464"/>
                  <a:gd name="T13" fmla="*/ 117 h 1193"/>
                  <a:gd name="T14" fmla="*/ 1183 w 1464"/>
                  <a:gd name="T15" fmla="*/ 76 h 1193"/>
                  <a:gd name="T16" fmla="*/ 1047 w 1464"/>
                  <a:gd name="T17" fmla="*/ 48 h 1193"/>
                  <a:gd name="T18" fmla="*/ 945 w 1464"/>
                  <a:gd name="T19" fmla="*/ 27 h 1193"/>
                  <a:gd name="T20" fmla="*/ 842 w 1464"/>
                  <a:gd name="T21" fmla="*/ 14 h 1193"/>
                  <a:gd name="T22" fmla="*/ 792 w 1464"/>
                  <a:gd name="T23" fmla="*/ 99 h 1193"/>
                  <a:gd name="T24" fmla="*/ 733 w 1464"/>
                  <a:gd name="T25" fmla="*/ 57 h 1193"/>
                  <a:gd name="T26" fmla="*/ 643 w 1464"/>
                  <a:gd name="T27" fmla="*/ 83 h 1193"/>
                  <a:gd name="T28" fmla="*/ 664 w 1464"/>
                  <a:gd name="T29" fmla="*/ 166 h 1193"/>
                  <a:gd name="T30" fmla="*/ 600 w 1464"/>
                  <a:gd name="T31" fmla="*/ 140 h 1193"/>
                  <a:gd name="T32" fmla="*/ 559 w 1464"/>
                  <a:gd name="T33" fmla="*/ 101 h 1193"/>
                  <a:gd name="T34" fmla="*/ 465 w 1464"/>
                  <a:gd name="T35" fmla="*/ 182 h 1193"/>
                  <a:gd name="T36" fmla="*/ 429 w 1464"/>
                  <a:gd name="T37" fmla="*/ 107 h 1193"/>
                  <a:gd name="T38" fmla="*/ 373 w 1464"/>
                  <a:gd name="T39" fmla="*/ 132 h 1193"/>
                  <a:gd name="T40" fmla="*/ 311 w 1464"/>
                  <a:gd name="T41" fmla="*/ 144 h 1193"/>
                  <a:gd name="T42" fmla="*/ 271 w 1464"/>
                  <a:gd name="T43" fmla="*/ 139 h 1193"/>
                  <a:gd name="T44" fmla="*/ 233 w 1464"/>
                  <a:gd name="T45" fmla="*/ 216 h 1193"/>
                  <a:gd name="T46" fmla="*/ 195 w 1464"/>
                  <a:gd name="T47" fmla="*/ 176 h 1193"/>
                  <a:gd name="T48" fmla="*/ 153 w 1464"/>
                  <a:gd name="T49" fmla="*/ 236 h 1193"/>
                  <a:gd name="T50" fmla="*/ 187 w 1464"/>
                  <a:gd name="T51" fmla="*/ 282 h 1193"/>
                  <a:gd name="T52" fmla="*/ 141 w 1464"/>
                  <a:gd name="T53" fmla="*/ 322 h 1193"/>
                  <a:gd name="T54" fmla="*/ 0 w 1464"/>
                  <a:gd name="T55" fmla="*/ 347 h 1193"/>
                  <a:gd name="T56" fmla="*/ 73 w 1464"/>
                  <a:gd name="T57" fmla="*/ 375 h 1193"/>
                  <a:gd name="T58" fmla="*/ 88 w 1464"/>
                  <a:gd name="T59" fmla="*/ 453 h 1193"/>
                  <a:gd name="T60" fmla="*/ 187 w 1464"/>
                  <a:gd name="T61" fmla="*/ 467 h 1193"/>
                  <a:gd name="T62" fmla="*/ 279 w 1464"/>
                  <a:gd name="T63" fmla="*/ 476 h 1193"/>
                  <a:gd name="T64" fmla="*/ 361 w 1464"/>
                  <a:gd name="T65" fmla="*/ 519 h 1193"/>
                  <a:gd name="T66" fmla="*/ 370 w 1464"/>
                  <a:gd name="T67" fmla="*/ 579 h 1193"/>
                  <a:gd name="T68" fmla="*/ 401 w 1464"/>
                  <a:gd name="T69" fmla="*/ 629 h 1193"/>
                  <a:gd name="T70" fmla="*/ 413 w 1464"/>
                  <a:gd name="T71" fmla="*/ 664 h 1193"/>
                  <a:gd name="T72" fmla="*/ 510 w 1464"/>
                  <a:gd name="T73" fmla="*/ 691 h 1193"/>
                  <a:gd name="T74" fmla="*/ 475 w 1464"/>
                  <a:gd name="T75" fmla="*/ 744 h 1193"/>
                  <a:gd name="T76" fmla="*/ 497 w 1464"/>
                  <a:gd name="T77" fmla="*/ 776 h 1193"/>
                  <a:gd name="T78" fmla="*/ 492 w 1464"/>
                  <a:gd name="T79" fmla="*/ 840 h 1193"/>
                  <a:gd name="T80" fmla="*/ 459 w 1464"/>
                  <a:gd name="T81" fmla="*/ 914 h 1193"/>
                  <a:gd name="T82" fmla="*/ 512 w 1464"/>
                  <a:gd name="T83" fmla="*/ 1033 h 1193"/>
                  <a:gd name="T84" fmla="*/ 574 w 1464"/>
                  <a:gd name="T85" fmla="*/ 1104 h 1193"/>
                  <a:gd name="T86" fmla="*/ 638 w 1464"/>
                  <a:gd name="T87" fmla="*/ 1163 h 1193"/>
                  <a:gd name="T88" fmla="*/ 693 w 1464"/>
                  <a:gd name="T89" fmla="*/ 1191 h 1193"/>
                  <a:gd name="T90" fmla="*/ 760 w 1464"/>
                  <a:gd name="T91" fmla="*/ 1043 h 1193"/>
                  <a:gd name="T92" fmla="*/ 887 w 1464"/>
                  <a:gd name="T93" fmla="*/ 928 h 1193"/>
                  <a:gd name="T94" fmla="*/ 976 w 1464"/>
                  <a:gd name="T95" fmla="*/ 840 h 1193"/>
                  <a:gd name="T96" fmla="*/ 1086 w 1464"/>
                  <a:gd name="T97" fmla="*/ 813 h 1193"/>
                  <a:gd name="T98" fmla="*/ 1194 w 1464"/>
                  <a:gd name="T99" fmla="*/ 754 h 1193"/>
                  <a:gd name="T100" fmla="*/ 1169 w 1464"/>
                  <a:gd name="T101" fmla="*/ 679 h 1193"/>
                  <a:gd name="T102" fmla="*/ 1249 w 1464"/>
                  <a:gd name="T103" fmla="*/ 701 h 1193"/>
                  <a:gd name="T104" fmla="*/ 1210 w 1464"/>
                  <a:gd name="T105" fmla="*/ 597 h 1193"/>
                  <a:gd name="T106" fmla="*/ 1241 w 1464"/>
                  <a:gd name="T107" fmla="*/ 514 h 1193"/>
                  <a:gd name="T108" fmla="*/ 1266 w 1464"/>
                  <a:gd name="T109" fmla="*/ 474 h 1193"/>
                  <a:gd name="T110" fmla="*/ 1295 w 1464"/>
                  <a:gd name="T111" fmla="*/ 374 h 1193"/>
                  <a:gd name="T112" fmla="*/ 1314 w 1464"/>
                  <a:gd name="T113" fmla="*/ 296 h 1193"/>
                  <a:gd name="T114" fmla="*/ 1445 w 1464"/>
                  <a:gd name="T115" fmla="*/ 181 h 1193"/>
                  <a:gd name="T116" fmla="*/ 1444 w 1464"/>
                  <a:gd name="T117" fmla="*/ 150 h 1193"/>
                  <a:gd name="T118" fmla="*/ 1372 w 1464"/>
                  <a:gd name="T119" fmla="*/ 146 h 1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4" h="1193">
                    <a:moveTo>
                      <a:pt x="1454" y="180"/>
                    </a:moveTo>
                    <a:lnTo>
                      <a:pt x="1454" y="180"/>
                    </a:lnTo>
                    <a:lnTo>
                      <a:pt x="1429" y="172"/>
                    </a:lnTo>
                    <a:lnTo>
                      <a:pt x="1405" y="164"/>
                    </a:lnTo>
                    <a:lnTo>
                      <a:pt x="1380" y="155"/>
                    </a:lnTo>
                    <a:lnTo>
                      <a:pt x="1355" y="146"/>
                    </a:lnTo>
                    <a:lnTo>
                      <a:pt x="1355" y="146"/>
                    </a:lnTo>
                    <a:lnTo>
                      <a:pt x="1350" y="144"/>
                    </a:lnTo>
                    <a:lnTo>
                      <a:pt x="1345" y="143"/>
                    </a:lnTo>
                    <a:lnTo>
                      <a:pt x="1339" y="143"/>
                    </a:lnTo>
                    <a:lnTo>
                      <a:pt x="1333" y="144"/>
                    </a:lnTo>
                    <a:lnTo>
                      <a:pt x="1322" y="148"/>
                    </a:lnTo>
                    <a:lnTo>
                      <a:pt x="1312" y="151"/>
                    </a:lnTo>
                    <a:lnTo>
                      <a:pt x="1312" y="151"/>
                    </a:lnTo>
                    <a:lnTo>
                      <a:pt x="1277" y="165"/>
                    </a:lnTo>
                    <a:lnTo>
                      <a:pt x="1243" y="176"/>
                    </a:lnTo>
                    <a:lnTo>
                      <a:pt x="1174" y="199"/>
                    </a:lnTo>
                    <a:lnTo>
                      <a:pt x="1174" y="199"/>
                    </a:lnTo>
                    <a:lnTo>
                      <a:pt x="1173" y="198"/>
                    </a:lnTo>
                    <a:lnTo>
                      <a:pt x="1171" y="194"/>
                    </a:lnTo>
                    <a:lnTo>
                      <a:pt x="1169" y="190"/>
                    </a:lnTo>
                    <a:lnTo>
                      <a:pt x="1169" y="188"/>
                    </a:lnTo>
                    <a:lnTo>
                      <a:pt x="1171" y="185"/>
                    </a:lnTo>
                    <a:lnTo>
                      <a:pt x="1171" y="185"/>
                    </a:lnTo>
                    <a:lnTo>
                      <a:pt x="1174" y="182"/>
                    </a:lnTo>
                    <a:lnTo>
                      <a:pt x="1180" y="178"/>
                    </a:lnTo>
                    <a:lnTo>
                      <a:pt x="1192" y="172"/>
                    </a:lnTo>
                    <a:lnTo>
                      <a:pt x="1197" y="167"/>
                    </a:lnTo>
                    <a:lnTo>
                      <a:pt x="1201" y="163"/>
                    </a:lnTo>
                    <a:lnTo>
                      <a:pt x="1204" y="157"/>
                    </a:lnTo>
                    <a:lnTo>
                      <a:pt x="1204" y="153"/>
                    </a:lnTo>
                    <a:lnTo>
                      <a:pt x="1202" y="150"/>
                    </a:lnTo>
                    <a:lnTo>
                      <a:pt x="1202" y="150"/>
                    </a:lnTo>
                    <a:lnTo>
                      <a:pt x="1200" y="148"/>
                    </a:lnTo>
                    <a:lnTo>
                      <a:pt x="1198" y="146"/>
                    </a:lnTo>
                    <a:lnTo>
                      <a:pt x="1193" y="144"/>
                    </a:lnTo>
                    <a:lnTo>
                      <a:pt x="1189" y="146"/>
                    </a:lnTo>
                    <a:lnTo>
                      <a:pt x="1189" y="146"/>
                    </a:lnTo>
                    <a:lnTo>
                      <a:pt x="1171" y="156"/>
                    </a:lnTo>
                    <a:lnTo>
                      <a:pt x="1161" y="159"/>
                    </a:lnTo>
                    <a:lnTo>
                      <a:pt x="1151" y="163"/>
                    </a:lnTo>
                    <a:lnTo>
                      <a:pt x="1142" y="165"/>
                    </a:lnTo>
                    <a:lnTo>
                      <a:pt x="1132" y="166"/>
                    </a:lnTo>
                    <a:lnTo>
                      <a:pt x="1122" y="166"/>
                    </a:lnTo>
                    <a:lnTo>
                      <a:pt x="1110" y="164"/>
                    </a:lnTo>
                    <a:lnTo>
                      <a:pt x="1110" y="164"/>
                    </a:lnTo>
                    <a:lnTo>
                      <a:pt x="1108" y="163"/>
                    </a:lnTo>
                    <a:lnTo>
                      <a:pt x="1107" y="161"/>
                    </a:lnTo>
                    <a:lnTo>
                      <a:pt x="1106" y="156"/>
                    </a:lnTo>
                    <a:lnTo>
                      <a:pt x="1105" y="149"/>
                    </a:lnTo>
                    <a:lnTo>
                      <a:pt x="1102" y="147"/>
                    </a:lnTo>
                    <a:lnTo>
                      <a:pt x="1101" y="146"/>
                    </a:lnTo>
                    <a:lnTo>
                      <a:pt x="1101" y="146"/>
                    </a:lnTo>
                    <a:lnTo>
                      <a:pt x="1092" y="142"/>
                    </a:lnTo>
                    <a:lnTo>
                      <a:pt x="1083" y="140"/>
                    </a:lnTo>
                    <a:lnTo>
                      <a:pt x="1074" y="139"/>
                    </a:lnTo>
                    <a:lnTo>
                      <a:pt x="1066" y="139"/>
                    </a:lnTo>
                    <a:lnTo>
                      <a:pt x="1049" y="141"/>
                    </a:lnTo>
                    <a:lnTo>
                      <a:pt x="1032" y="146"/>
                    </a:lnTo>
                    <a:lnTo>
                      <a:pt x="1015" y="150"/>
                    </a:lnTo>
                    <a:lnTo>
                      <a:pt x="998" y="153"/>
                    </a:lnTo>
                    <a:lnTo>
                      <a:pt x="990" y="156"/>
                    </a:lnTo>
                    <a:lnTo>
                      <a:pt x="982" y="156"/>
                    </a:lnTo>
                    <a:lnTo>
                      <a:pt x="973" y="156"/>
                    </a:lnTo>
                    <a:lnTo>
                      <a:pt x="965" y="155"/>
                    </a:lnTo>
                    <a:lnTo>
                      <a:pt x="965" y="155"/>
                    </a:lnTo>
                    <a:lnTo>
                      <a:pt x="964" y="155"/>
                    </a:lnTo>
                    <a:lnTo>
                      <a:pt x="962" y="153"/>
                    </a:lnTo>
                    <a:lnTo>
                      <a:pt x="962" y="149"/>
                    </a:lnTo>
                    <a:lnTo>
                      <a:pt x="965" y="144"/>
                    </a:lnTo>
                    <a:lnTo>
                      <a:pt x="967" y="139"/>
                    </a:lnTo>
                    <a:lnTo>
                      <a:pt x="970" y="133"/>
                    </a:lnTo>
                    <a:lnTo>
                      <a:pt x="974" y="128"/>
                    </a:lnTo>
                    <a:lnTo>
                      <a:pt x="980" y="124"/>
                    </a:lnTo>
                    <a:lnTo>
                      <a:pt x="984" y="122"/>
                    </a:lnTo>
                    <a:lnTo>
                      <a:pt x="984" y="122"/>
                    </a:lnTo>
                    <a:lnTo>
                      <a:pt x="999" y="119"/>
                    </a:lnTo>
                    <a:lnTo>
                      <a:pt x="1012" y="117"/>
                    </a:lnTo>
                    <a:lnTo>
                      <a:pt x="1027" y="116"/>
                    </a:lnTo>
                    <a:lnTo>
                      <a:pt x="1042" y="115"/>
                    </a:lnTo>
                    <a:lnTo>
                      <a:pt x="1070" y="116"/>
                    </a:lnTo>
                    <a:lnTo>
                      <a:pt x="1100" y="117"/>
                    </a:lnTo>
                    <a:lnTo>
                      <a:pt x="1128" y="117"/>
                    </a:lnTo>
                    <a:lnTo>
                      <a:pt x="1143" y="117"/>
                    </a:lnTo>
                    <a:lnTo>
                      <a:pt x="1157" y="115"/>
                    </a:lnTo>
                    <a:lnTo>
                      <a:pt x="1171" y="114"/>
                    </a:lnTo>
                    <a:lnTo>
                      <a:pt x="1184" y="110"/>
                    </a:lnTo>
                    <a:lnTo>
                      <a:pt x="1198" y="106"/>
                    </a:lnTo>
                    <a:lnTo>
                      <a:pt x="1212" y="99"/>
                    </a:lnTo>
                    <a:lnTo>
                      <a:pt x="1212" y="99"/>
                    </a:lnTo>
                    <a:lnTo>
                      <a:pt x="1212" y="98"/>
                    </a:lnTo>
                    <a:lnTo>
                      <a:pt x="1210" y="95"/>
                    </a:lnTo>
                    <a:lnTo>
                      <a:pt x="1204" y="89"/>
                    </a:lnTo>
                    <a:lnTo>
                      <a:pt x="1193" y="82"/>
                    </a:lnTo>
                    <a:lnTo>
                      <a:pt x="1183" y="76"/>
                    </a:lnTo>
                    <a:lnTo>
                      <a:pt x="1183" y="76"/>
                    </a:lnTo>
                    <a:lnTo>
                      <a:pt x="1172" y="72"/>
                    </a:lnTo>
                    <a:lnTo>
                      <a:pt x="1160" y="69"/>
                    </a:lnTo>
                    <a:lnTo>
                      <a:pt x="1148" y="69"/>
                    </a:lnTo>
                    <a:lnTo>
                      <a:pt x="1136" y="69"/>
                    </a:lnTo>
                    <a:lnTo>
                      <a:pt x="1111" y="69"/>
                    </a:lnTo>
                    <a:lnTo>
                      <a:pt x="1099" y="69"/>
                    </a:lnTo>
                    <a:lnTo>
                      <a:pt x="1086" y="67"/>
                    </a:lnTo>
                    <a:lnTo>
                      <a:pt x="1086" y="67"/>
                    </a:lnTo>
                    <a:lnTo>
                      <a:pt x="1075" y="64"/>
                    </a:lnTo>
                    <a:lnTo>
                      <a:pt x="1065" y="59"/>
                    </a:lnTo>
                    <a:lnTo>
                      <a:pt x="1056" y="53"/>
                    </a:lnTo>
                    <a:lnTo>
                      <a:pt x="1047" y="48"/>
                    </a:lnTo>
                    <a:lnTo>
                      <a:pt x="1027" y="35"/>
                    </a:lnTo>
                    <a:lnTo>
                      <a:pt x="1017" y="29"/>
                    </a:lnTo>
                    <a:lnTo>
                      <a:pt x="1007" y="25"/>
                    </a:lnTo>
                    <a:lnTo>
                      <a:pt x="1007" y="25"/>
                    </a:lnTo>
                    <a:lnTo>
                      <a:pt x="999" y="24"/>
                    </a:lnTo>
                    <a:lnTo>
                      <a:pt x="990" y="24"/>
                    </a:lnTo>
                    <a:lnTo>
                      <a:pt x="981" y="25"/>
                    </a:lnTo>
                    <a:lnTo>
                      <a:pt x="973" y="27"/>
                    </a:lnTo>
                    <a:lnTo>
                      <a:pt x="964" y="28"/>
                    </a:lnTo>
                    <a:lnTo>
                      <a:pt x="956" y="29"/>
                    </a:lnTo>
                    <a:lnTo>
                      <a:pt x="949" y="28"/>
                    </a:lnTo>
                    <a:lnTo>
                      <a:pt x="945" y="27"/>
                    </a:lnTo>
                    <a:lnTo>
                      <a:pt x="942" y="25"/>
                    </a:lnTo>
                    <a:lnTo>
                      <a:pt x="942" y="25"/>
                    </a:lnTo>
                    <a:lnTo>
                      <a:pt x="931" y="17"/>
                    </a:lnTo>
                    <a:lnTo>
                      <a:pt x="919" y="10"/>
                    </a:lnTo>
                    <a:lnTo>
                      <a:pt x="907" y="4"/>
                    </a:lnTo>
                    <a:lnTo>
                      <a:pt x="894" y="1"/>
                    </a:lnTo>
                    <a:lnTo>
                      <a:pt x="883" y="0"/>
                    </a:lnTo>
                    <a:lnTo>
                      <a:pt x="870" y="1"/>
                    </a:lnTo>
                    <a:lnTo>
                      <a:pt x="859" y="3"/>
                    </a:lnTo>
                    <a:lnTo>
                      <a:pt x="849" y="8"/>
                    </a:lnTo>
                    <a:lnTo>
                      <a:pt x="849" y="8"/>
                    </a:lnTo>
                    <a:lnTo>
                      <a:pt x="842" y="14"/>
                    </a:lnTo>
                    <a:lnTo>
                      <a:pt x="835" y="19"/>
                    </a:lnTo>
                    <a:lnTo>
                      <a:pt x="829" y="26"/>
                    </a:lnTo>
                    <a:lnTo>
                      <a:pt x="825" y="35"/>
                    </a:lnTo>
                    <a:lnTo>
                      <a:pt x="820" y="44"/>
                    </a:lnTo>
                    <a:lnTo>
                      <a:pt x="817" y="53"/>
                    </a:lnTo>
                    <a:lnTo>
                      <a:pt x="811" y="74"/>
                    </a:lnTo>
                    <a:lnTo>
                      <a:pt x="811" y="74"/>
                    </a:lnTo>
                    <a:lnTo>
                      <a:pt x="809" y="81"/>
                    </a:lnTo>
                    <a:lnTo>
                      <a:pt x="806" y="86"/>
                    </a:lnTo>
                    <a:lnTo>
                      <a:pt x="802" y="92"/>
                    </a:lnTo>
                    <a:lnTo>
                      <a:pt x="796" y="95"/>
                    </a:lnTo>
                    <a:lnTo>
                      <a:pt x="792" y="99"/>
                    </a:lnTo>
                    <a:lnTo>
                      <a:pt x="786" y="100"/>
                    </a:lnTo>
                    <a:lnTo>
                      <a:pt x="779" y="100"/>
                    </a:lnTo>
                    <a:lnTo>
                      <a:pt x="773" y="99"/>
                    </a:lnTo>
                    <a:lnTo>
                      <a:pt x="773" y="99"/>
                    </a:lnTo>
                    <a:lnTo>
                      <a:pt x="767" y="94"/>
                    </a:lnTo>
                    <a:lnTo>
                      <a:pt x="761" y="90"/>
                    </a:lnTo>
                    <a:lnTo>
                      <a:pt x="757" y="84"/>
                    </a:lnTo>
                    <a:lnTo>
                      <a:pt x="752" y="77"/>
                    </a:lnTo>
                    <a:lnTo>
                      <a:pt x="743" y="65"/>
                    </a:lnTo>
                    <a:lnTo>
                      <a:pt x="738" y="60"/>
                    </a:lnTo>
                    <a:lnTo>
                      <a:pt x="733" y="57"/>
                    </a:lnTo>
                    <a:lnTo>
                      <a:pt x="733" y="57"/>
                    </a:lnTo>
                    <a:lnTo>
                      <a:pt x="727" y="55"/>
                    </a:lnTo>
                    <a:lnTo>
                      <a:pt x="720" y="53"/>
                    </a:lnTo>
                    <a:lnTo>
                      <a:pt x="708" y="52"/>
                    </a:lnTo>
                    <a:lnTo>
                      <a:pt x="693" y="53"/>
                    </a:lnTo>
                    <a:lnTo>
                      <a:pt x="679" y="55"/>
                    </a:lnTo>
                    <a:lnTo>
                      <a:pt x="679" y="55"/>
                    </a:lnTo>
                    <a:lnTo>
                      <a:pt x="671" y="57"/>
                    </a:lnTo>
                    <a:lnTo>
                      <a:pt x="663" y="60"/>
                    </a:lnTo>
                    <a:lnTo>
                      <a:pt x="657" y="64"/>
                    </a:lnTo>
                    <a:lnTo>
                      <a:pt x="651" y="69"/>
                    </a:lnTo>
                    <a:lnTo>
                      <a:pt x="645" y="75"/>
                    </a:lnTo>
                    <a:lnTo>
                      <a:pt x="643" y="83"/>
                    </a:lnTo>
                    <a:lnTo>
                      <a:pt x="642" y="90"/>
                    </a:lnTo>
                    <a:lnTo>
                      <a:pt x="643" y="99"/>
                    </a:lnTo>
                    <a:lnTo>
                      <a:pt x="643" y="99"/>
                    </a:lnTo>
                    <a:lnTo>
                      <a:pt x="647" y="108"/>
                    </a:lnTo>
                    <a:lnTo>
                      <a:pt x="653" y="118"/>
                    </a:lnTo>
                    <a:lnTo>
                      <a:pt x="659" y="128"/>
                    </a:lnTo>
                    <a:lnTo>
                      <a:pt x="664" y="139"/>
                    </a:lnTo>
                    <a:lnTo>
                      <a:pt x="668" y="149"/>
                    </a:lnTo>
                    <a:lnTo>
                      <a:pt x="669" y="153"/>
                    </a:lnTo>
                    <a:lnTo>
                      <a:pt x="669" y="158"/>
                    </a:lnTo>
                    <a:lnTo>
                      <a:pt x="667" y="163"/>
                    </a:lnTo>
                    <a:lnTo>
                      <a:pt x="664" y="166"/>
                    </a:lnTo>
                    <a:lnTo>
                      <a:pt x="660" y="169"/>
                    </a:lnTo>
                    <a:lnTo>
                      <a:pt x="654" y="173"/>
                    </a:lnTo>
                    <a:lnTo>
                      <a:pt x="654" y="173"/>
                    </a:lnTo>
                    <a:lnTo>
                      <a:pt x="650" y="174"/>
                    </a:lnTo>
                    <a:lnTo>
                      <a:pt x="645" y="175"/>
                    </a:lnTo>
                    <a:lnTo>
                      <a:pt x="635" y="175"/>
                    </a:lnTo>
                    <a:lnTo>
                      <a:pt x="626" y="172"/>
                    </a:lnTo>
                    <a:lnTo>
                      <a:pt x="618" y="167"/>
                    </a:lnTo>
                    <a:lnTo>
                      <a:pt x="610" y="160"/>
                    </a:lnTo>
                    <a:lnTo>
                      <a:pt x="604" y="153"/>
                    </a:lnTo>
                    <a:lnTo>
                      <a:pt x="601" y="144"/>
                    </a:lnTo>
                    <a:lnTo>
                      <a:pt x="600" y="140"/>
                    </a:lnTo>
                    <a:lnTo>
                      <a:pt x="600" y="135"/>
                    </a:lnTo>
                    <a:lnTo>
                      <a:pt x="600" y="135"/>
                    </a:lnTo>
                    <a:lnTo>
                      <a:pt x="600" y="126"/>
                    </a:lnTo>
                    <a:lnTo>
                      <a:pt x="599" y="116"/>
                    </a:lnTo>
                    <a:lnTo>
                      <a:pt x="595" y="107"/>
                    </a:lnTo>
                    <a:lnTo>
                      <a:pt x="593" y="103"/>
                    </a:lnTo>
                    <a:lnTo>
                      <a:pt x="591" y="101"/>
                    </a:lnTo>
                    <a:lnTo>
                      <a:pt x="591" y="101"/>
                    </a:lnTo>
                    <a:lnTo>
                      <a:pt x="583" y="98"/>
                    </a:lnTo>
                    <a:lnTo>
                      <a:pt x="575" y="98"/>
                    </a:lnTo>
                    <a:lnTo>
                      <a:pt x="566" y="98"/>
                    </a:lnTo>
                    <a:lnTo>
                      <a:pt x="559" y="101"/>
                    </a:lnTo>
                    <a:lnTo>
                      <a:pt x="559" y="101"/>
                    </a:lnTo>
                    <a:lnTo>
                      <a:pt x="547" y="109"/>
                    </a:lnTo>
                    <a:lnTo>
                      <a:pt x="537" y="119"/>
                    </a:lnTo>
                    <a:lnTo>
                      <a:pt x="527" y="130"/>
                    </a:lnTo>
                    <a:lnTo>
                      <a:pt x="518" y="140"/>
                    </a:lnTo>
                    <a:lnTo>
                      <a:pt x="510" y="151"/>
                    </a:lnTo>
                    <a:lnTo>
                      <a:pt x="500" y="161"/>
                    </a:lnTo>
                    <a:lnTo>
                      <a:pt x="489" y="171"/>
                    </a:lnTo>
                    <a:lnTo>
                      <a:pt x="478" y="178"/>
                    </a:lnTo>
                    <a:lnTo>
                      <a:pt x="478" y="178"/>
                    </a:lnTo>
                    <a:lnTo>
                      <a:pt x="471" y="182"/>
                    </a:lnTo>
                    <a:lnTo>
                      <a:pt x="465" y="182"/>
                    </a:lnTo>
                    <a:lnTo>
                      <a:pt x="461" y="181"/>
                    </a:lnTo>
                    <a:lnTo>
                      <a:pt x="456" y="177"/>
                    </a:lnTo>
                    <a:lnTo>
                      <a:pt x="452" y="174"/>
                    </a:lnTo>
                    <a:lnTo>
                      <a:pt x="448" y="168"/>
                    </a:lnTo>
                    <a:lnTo>
                      <a:pt x="443" y="158"/>
                    </a:lnTo>
                    <a:lnTo>
                      <a:pt x="443" y="158"/>
                    </a:lnTo>
                    <a:lnTo>
                      <a:pt x="439" y="151"/>
                    </a:lnTo>
                    <a:lnTo>
                      <a:pt x="438" y="144"/>
                    </a:lnTo>
                    <a:lnTo>
                      <a:pt x="436" y="130"/>
                    </a:lnTo>
                    <a:lnTo>
                      <a:pt x="435" y="122"/>
                    </a:lnTo>
                    <a:lnTo>
                      <a:pt x="432" y="114"/>
                    </a:lnTo>
                    <a:lnTo>
                      <a:pt x="429" y="107"/>
                    </a:lnTo>
                    <a:lnTo>
                      <a:pt x="425" y="100"/>
                    </a:lnTo>
                    <a:lnTo>
                      <a:pt x="425" y="100"/>
                    </a:lnTo>
                    <a:lnTo>
                      <a:pt x="420" y="105"/>
                    </a:lnTo>
                    <a:lnTo>
                      <a:pt x="415" y="108"/>
                    </a:lnTo>
                    <a:lnTo>
                      <a:pt x="409" y="110"/>
                    </a:lnTo>
                    <a:lnTo>
                      <a:pt x="403" y="111"/>
                    </a:lnTo>
                    <a:lnTo>
                      <a:pt x="396" y="114"/>
                    </a:lnTo>
                    <a:lnTo>
                      <a:pt x="389" y="117"/>
                    </a:lnTo>
                    <a:lnTo>
                      <a:pt x="384" y="120"/>
                    </a:lnTo>
                    <a:lnTo>
                      <a:pt x="378" y="127"/>
                    </a:lnTo>
                    <a:lnTo>
                      <a:pt x="378" y="127"/>
                    </a:lnTo>
                    <a:lnTo>
                      <a:pt x="373" y="132"/>
                    </a:lnTo>
                    <a:lnTo>
                      <a:pt x="369" y="134"/>
                    </a:lnTo>
                    <a:lnTo>
                      <a:pt x="362" y="134"/>
                    </a:lnTo>
                    <a:lnTo>
                      <a:pt x="355" y="134"/>
                    </a:lnTo>
                    <a:lnTo>
                      <a:pt x="341" y="131"/>
                    </a:lnTo>
                    <a:lnTo>
                      <a:pt x="334" y="130"/>
                    </a:lnTo>
                    <a:lnTo>
                      <a:pt x="327" y="130"/>
                    </a:lnTo>
                    <a:lnTo>
                      <a:pt x="327" y="130"/>
                    </a:lnTo>
                    <a:lnTo>
                      <a:pt x="324" y="131"/>
                    </a:lnTo>
                    <a:lnTo>
                      <a:pt x="321" y="133"/>
                    </a:lnTo>
                    <a:lnTo>
                      <a:pt x="318" y="139"/>
                    </a:lnTo>
                    <a:lnTo>
                      <a:pt x="313" y="143"/>
                    </a:lnTo>
                    <a:lnTo>
                      <a:pt x="311" y="144"/>
                    </a:lnTo>
                    <a:lnTo>
                      <a:pt x="307" y="143"/>
                    </a:lnTo>
                    <a:lnTo>
                      <a:pt x="307" y="143"/>
                    </a:lnTo>
                    <a:lnTo>
                      <a:pt x="304" y="141"/>
                    </a:lnTo>
                    <a:lnTo>
                      <a:pt x="301" y="138"/>
                    </a:lnTo>
                    <a:lnTo>
                      <a:pt x="296" y="133"/>
                    </a:lnTo>
                    <a:lnTo>
                      <a:pt x="293" y="131"/>
                    </a:lnTo>
                    <a:lnTo>
                      <a:pt x="293" y="131"/>
                    </a:lnTo>
                    <a:lnTo>
                      <a:pt x="287" y="131"/>
                    </a:lnTo>
                    <a:lnTo>
                      <a:pt x="282" y="131"/>
                    </a:lnTo>
                    <a:lnTo>
                      <a:pt x="278" y="133"/>
                    </a:lnTo>
                    <a:lnTo>
                      <a:pt x="274" y="135"/>
                    </a:lnTo>
                    <a:lnTo>
                      <a:pt x="271" y="139"/>
                    </a:lnTo>
                    <a:lnTo>
                      <a:pt x="269" y="143"/>
                    </a:lnTo>
                    <a:lnTo>
                      <a:pt x="266" y="147"/>
                    </a:lnTo>
                    <a:lnTo>
                      <a:pt x="266" y="150"/>
                    </a:lnTo>
                    <a:lnTo>
                      <a:pt x="266" y="150"/>
                    </a:lnTo>
                    <a:lnTo>
                      <a:pt x="262" y="171"/>
                    </a:lnTo>
                    <a:lnTo>
                      <a:pt x="260" y="181"/>
                    </a:lnTo>
                    <a:lnTo>
                      <a:pt x="256" y="191"/>
                    </a:lnTo>
                    <a:lnTo>
                      <a:pt x="253" y="200"/>
                    </a:lnTo>
                    <a:lnTo>
                      <a:pt x="247" y="207"/>
                    </a:lnTo>
                    <a:lnTo>
                      <a:pt x="240" y="213"/>
                    </a:lnTo>
                    <a:lnTo>
                      <a:pt x="237" y="215"/>
                    </a:lnTo>
                    <a:lnTo>
                      <a:pt x="233" y="216"/>
                    </a:lnTo>
                    <a:lnTo>
                      <a:pt x="233" y="216"/>
                    </a:lnTo>
                    <a:lnTo>
                      <a:pt x="229" y="216"/>
                    </a:lnTo>
                    <a:lnTo>
                      <a:pt x="225" y="215"/>
                    </a:lnTo>
                    <a:lnTo>
                      <a:pt x="223" y="213"/>
                    </a:lnTo>
                    <a:lnTo>
                      <a:pt x="221" y="210"/>
                    </a:lnTo>
                    <a:lnTo>
                      <a:pt x="216" y="202"/>
                    </a:lnTo>
                    <a:lnTo>
                      <a:pt x="212" y="194"/>
                    </a:lnTo>
                    <a:lnTo>
                      <a:pt x="208" y="186"/>
                    </a:lnTo>
                    <a:lnTo>
                      <a:pt x="204" y="180"/>
                    </a:lnTo>
                    <a:lnTo>
                      <a:pt x="200" y="177"/>
                    </a:lnTo>
                    <a:lnTo>
                      <a:pt x="198" y="176"/>
                    </a:lnTo>
                    <a:lnTo>
                      <a:pt x="195" y="176"/>
                    </a:lnTo>
                    <a:lnTo>
                      <a:pt x="190" y="177"/>
                    </a:lnTo>
                    <a:lnTo>
                      <a:pt x="190" y="177"/>
                    </a:lnTo>
                    <a:lnTo>
                      <a:pt x="183" y="182"/>
                    </a:lnTo>
                    <a:lnTo>
                      <a:pt x="177" y="188"/>
                    </a:lnTo>
                    <a:lnTo>
                      <a:pt x="171" y="194"/>
                    </a:lnTo>
                    <a:lnTo>
                      <a:pt x="165" y="202"/>
                    </a:lnTo>
                    <a:lnTo>
                      <a:pt x="154" y="217"/>
                    </a:lnTo>
                    <a:lnTo>
                      <a:pt x="148" y="224"/>
                    </a:lnTo>
                    <a:lnTo>
                      <a:pt x="141" y="231"/>
                    </a:lnTo>
                    <a:lnTo>
                      <a:pt x="141" y="231"/>
                    </a:lnTo>
                    <a:lnTo>
                      <a:pt x="147" y="234"/>
                    </a:lnTo>
                    <a:lnTo>
                      <a:pt x="153" y="236"/>
                    </a:lnTo>
                    <a:lnTo>
                      <a:pt x="165" y="240"/>
                    </a:lnTo>
                    <a:lnTo>
                      <a:pt x="178" y="243"/>
                    </a:lnTo>
                    <a:lnTo>
                      <a:pt x="183" y="246"/>
                    </a:lnTo>
                    <a:lnTo>
                      <a:pt x="188" y="248"/>
                    </a:lnTo>
                    <a:lnTo>
                      <a:pt x="188" y="248"/>
                    </a:lnTo>
                    <a:lnTo>
                      <a:pt x="191" y="252"/>
                    </a:lnTo>
                    <a:lnTo>
                      <a:pt x="194" y="257"/>
                    </a:lnTo>
                    <a:lnTo>
                      <a:pt x="195" y="262"/>
                    </a:lnTo>
                    <a:lnTo>
                      <a:pt x="195" y="265"/>
                    </a:lnTo>
                    <a:lnTo>
                      <a:pt x="195" y="269"/>
                    </a:lnTo>
                    <a:lnTo>
                      <a:pt x="193" y="274"/>
                    </a:lnTo>
                    <a:lnTo>
                      <a:pt x="187" y="282"/>
                    </a:lnTo>
                    <a:lnTo>
                      <a:pt x="179" y="290"/>
                    </a:lnTo>
                    <a:lnTo>
                      <a:pt x="170" y="297"/>
                    </a:lnTo>
                    <a:lnTo>
                      <a:pt x="161" y="302"/>
                    </a:lnTo>
                    <a:lnTo>
                      <a:pt x="150" y="306"/>
                    </a:lnTo>
                    <a:lnTo>
                      <a:pt x="150" y="306"/>
                    </a:lnTo>
                    <a:lnTo>
                      <a:pt x="152" y="309"/>
                    </a:lnTo>
                    <a:lnTo>
                      <a:pt x="152" y="312"/>
                    </a:lnTo>
                    <a:lnTo>
                      <a:pt x="149" y="314"/>
                    </a:lnTo>
                    <a:lnTo>
                      <a:pt x="147" y="315"/>
                    </a:lnTo>
                    <a:lnTo>
                      <a:pt x="142" y="317"/>
                    </a:lnTo>
                    <a:lnTo>
                      <a:pt x="141" y="318"/>
                    </a:lnTo>
                    <a:lnTo>
                      <a:pt x="141" y="322"/>
                    </a:lnTo>
                    <a:lnTo>
                      <a:pt x="141" y="322"/>
                    </a:lnTo>
                    <a:lnTo>
                      <a:pt x="99" y="314"/>
                    </a:lnTo>
                    <a:lnTo>
                      <a:pt x="77" y="310"/>
                    </a:lnTo>
                    <a:lnTo>
                      <a:pt x="54" y="309"/>
                    </a:lnTo>
                    <a:lnTo>
                      <a:pt x="44" y="309"/>
                    </a:lnTo>
                    <a:lnTo>
                      <a:pt x="33" y="310"/>
                    </a:lnTo>
                    <a:lnTo>
                      <a:pt x="24" y="313"/>
                    </a:lnTo>
                    <a:lnTo>
                      <a:pt x="16" y="316"/>
                    </a:lnTo>
                    <a:lnTo>
                      <a:pt x="11" y="322"/>
                    </a:lnTo>
                    <a:lnTo>
                      <a:pt x="5" y="327"/>
                    </a:lnTo>
                    <a:lnTo>
                      <a:pt x="1" y="337"/>
                    </a:lnTo>
                    <a:lnTo>
                      <a:pt x="0" y="347"/>
                    </a:lnTo>
                    <a:lnTo>
                      <a:pt x="0" y="347"/>
                    </a:lnTo>
                    <a:lnTo>
                      <a:pt x="0" y="350"/>
                    </a:lnTo>
                    <a:lnTo>
                      <a:pt x="1" y="354"/>
                    </a:lnTo>
                    <a:lnTo>
                      <a:pt x="4" y="356"/>
                    </a:lnTo>
                    <a:lnTo>
                      <a:pt x="7" y="358"/>
                    </a:lnTo>
                    <a:lnTo>
                      <a:pt x="15" y="362"/>
                    </a:lnTo>
                    <a:lnTo>
                      <a:pt x="24" y="364"/>
                    </a:lnTo>
                    <a:lnTo>
                      <a:pt x="47" y="367"/>
                    </a:lnTo>
                    <a:lnTo>
                      <a:pt x="57" y="368"/>
                    </a:lnTo>
                    <a:lnTo>
                      <a:pt x="67" y="372"/>
                    </a:lnTo>
                    <a:lnTo>
                      <a:pt x="67" y="372"/>
                    </a:lnTo>
                    <a:lnTo>
                      <a:pt x="73" y="375"/>
                    </a:lnTo>
                    <a:lnTo>
                      <a:pt x="78" y="379"/>
                    </a:lnTo>
                    <a:lnTo>
                      <a:pt x="81" y="382"/>
                    </a:lnTo>
                    <a:lnTo>
                      <a:pt x="83" y="385"/>
                    </a:lnTo>
                    <a:lnTo>
                      <a:pt x="86" y="390"/>
                    </a:lnTo>
                    <a:lnTo>
                      <a:pt x="87" y="395"/>
                    </a:lnTo>
                    <a:lnTo>
                      <a:pt x="88" y="405"/>
                    </a:lnTo>
                    <a:lnTo>
                      <a:pt x="87" y="415"/>
                    </a:lnTo>
                    <a:lnTo>
                      <a:pt x="86" y="425"/>
                    </a:lnTo>
                    <a:lnTo>
                      <a:pt x="86" y="437"/>
                    </a:lnTo>
                    <a:lnTo>
                      <a:pt x="87" y="447"/>
                    </a:lnTo>
                    <a:lnTo>
                      <a:pt x="87" y="447"/>
                    </a:lnTo>
                    <a:lnTo>
                      <a:pt x="88" y="453"/>
                    </a:lnTo>
                    <a:lnTo>
                      <a:pt x="90" y="457"/>
                    </a:lnTo>
                    <a:lnTo>
                      <a:pt x="94" y="461"/>
                    </a:lnTo>
                    <a:lnTo>
                      <a:pt x="97" y="464"/>
                    </a:lnTo>
                    <a:lnTo>
                      <a:pt x="102" y="466"/>
                    </a:lnTo>
                    <a:lnTo>
                      <a:pt x="107" y="469"/>
                    </a:lnTo>
                    <a:lnTo>
                      <a:pt x="117" y="471"/>
                    </a:lnTo>
                    <a:lnTo>
                      <a:pt x="130" y="471"/>
                    </a:lnTo>
                    <a:lnTo>
                      <a:pt x="142" y="471"/>
                    </a:lnTo>
                    <a:lnTo>
                      <a:pt x="165" y="470"/>
                    </a:lnTo>
                    <a:lnTo>
                      <a:pt x="165" y="470"/>
                    </a:lnTo>
                    <a:lnTo>
                      <a:pt x="177" y="470"/>
                    </a:lnTo>
                    <a:lnTo>
                      <a:pt x="187" y="467"/>
                    </a:lnTo>
                    <a:lnTo>
                      <a:pt x="208" y="462"/>
                    </a:lnTo>
                    <a:lnTo>
                      <a:pt x="220" y="459"/>
                    </a:lnTo>
                    <a:lnTo>
                      <a:pt x="230" y="457"/>
                    </a:lnTo>
                    <a:lnTo>
                      <a:pt x="241" y="457"/>
                    </a:lnTo>
                    <a:lnTo>
                      <a:pt x="254" y="458"/>
                    </a:lnTo>
                    <a:lnTo>
                      <a:pt x="254" y="458"/>
                    </a:lnTo>
                    <a:lnTo>
                      <a:pt x="257" y="459"/>
                    </a:lnTo>
                    <a:lnTo>
                      <a:pt x="261" y="462"/>
                    </a:lnTo>
                    <a:lnTo>
                      <a:pt x="266" y="466"/>
                    </a:lnTo>
                    <a:lnTo>
                      <a:pt x="272" y="472"/>
                    </a:lnTo>
                    <a:lnTo>
                      <a:pt x="276" y="474"/>
                    </a:lnTo>
                    <a:lnTo>
                      <a:pt x="279" y="476"/>
                    </a:lnTo>
                    <a:lnTo>
                      <a:pt x="279" y="476"/>
                    </a:lnTo>
                    <a:lnTo>
                      <a:pt x="295" y="482"/>
                    </a:lnTo>
                    <a:lnTo>
                      <a:pt x="312" y="489"/>
                    </a:lnTo>
                    <a:lnTo>
                      <a:pt x="320" y="494"/>
                    </a:lnTo>
                    <a:lnTo>
                      <a:pt x="327" y="499"/>
                    </a:lnTo>
                    <a:lnTo>
                      <a:pt x="335" y="505"/>
                    </a:lnTo>
                    <a:lnTo>
                      <a:pt x="343" y="512"/>
                    </a:lnTo>
                    <a:lnTo>
                      <a:pt x="343" y="512"/>
                    </a:lnTo>
                    <a:lnTo>
                      <a:pt x="346" y="514"/>
                    </a:lnTo>
                    <a:lnTo>
                      <a:pt x="351" y="515"/>
                    </a:lnTo>
                    <a:lnTo>
                      <a:pt x="356" y="516"/>
                    </a:lnTo>
                    <a:lnTo>
                      <a:pt x="361" y="519"/>
                    </a:lnTo>
                    <a:lnTo>
                      <a:pt x="361" y="519"/>
                    </a:lnTo>
                    <a:lnTo>
                      <a:pt x="371" y="527"/>
                    </a:lnTo>
                    <a:lnTo>
                      <a:pt x="376" y="531"/>
                    </a:lnTo>
                    <a:lnTo>
                      <a:pt x="379" y="537"/>
                    </a:lnTo>
                    <a:lnTo>
                      <a:pt x="382" y="541"/>
                    </a:lnTo>
                    <a:lnTo>
                      <a:pt x="384" y="547"/>
                    </a:lnTo>
                    <a:lnTo>
                      <a:pt x="385" y="552"/>
                    </a:lnTo>
                    <a:lnTo>
                      <a:pt x="382" y="557"/>
                    </a:lnTo>
                    <a:lnTo>
                      <a:pt x="382" y="557"/>
                    </a:lnTo>
                    <a:lnTo>
                      <a:pt x="380" y="563"/>
                    </a:lnTo>
                    <a:lnTo>
                      <a:pt x="377" y="569"/>
                    </a:lnTo>
                    <a:lnTo>
                      <a:pt x="370" y="579"/>
                    </a:lnTo>
                    <a:lnTo>
                      <a:pt x="368" y="585"/>
                    </a:lnTo>
                    <a:lnTo>
                      <a:pt x="365" y="590"/>
                    </a:lnTo>
                    <a:lnTo>
                      <a:pt x="365" y="597"/>
                    </a:lnTo>
                    <a:lnTo>
                      <a:pt x="368" y="603"/>
                    </a:lnTo>
                    <a:lnTo>
                      <a:pt x="368" y="603"/>
                    </a:lnTo>
                    <a:lnTo>
                      <a:pt x="370" y="607"/>
                    </a:lnTo>
                    <a:lnTo>
                      <a:pt x="373" y="611"/>
                    </a:lnTo>
                    <a:lnTo>
                      <a:pt x="384" y="615"/>
                    </a:lnTo>
                    <a:lnTo>
                      <a:pt x="393" y="621"/>
                    </a:lnTo>
                    <a:lnTo>
                      <a:pt x="397" y="624"/>
                    </a:lnTo>
                    <a:lnTo>
                      <a:pt x="401" y="629"/>
                    </a:lnTo>
                    <a:lnTo>
                      <a:pt x="401" y="629"/>
                    </a:lnTo>
                    <a:lnTo>
                      <a:pt x="396" y="632"/>
                    </a:lnTo>
                    <a:lnTo>
                      <a:pt x="393" y="637"/>
                    </a:lnTo>
                    <a:lnTo>
                      <a:pt x="389" y="641"/>
                    </a:lnTo>
                    <a:lnTo>
                      <a:pt x="387" y="647"/>
                    </a:lnTo>
                    <a:lnTo>
                      <a:pt x="386" y="653"/>
                    </a:lnTo>
                    <a:lnTo>
                      <a:pt x="387" y="657"/>
                    </a:lnTo>
                    <a:lnTo>
                      <a:pt x="388" y="660"/>
                    </a:lnTo>
                    <a:lnTo>
                      <a:pt x="390" y="661"/>
                    </a:lnTo>
                    <a:lnTo>
                      <a:pt x="393" y="662"/>
                    </a:lnTo>
                    <a:lnTo>
                      <a:pt x="396" y="663"/>
                    </a:lnTo>
                    <a:lnTo>
                      <a:pt x="396" y="663"/>
                    </a:lnTo>
                    <a:lnTo>
                      <a:pt x="413" y="664"/>
                    </a:lnTo>
                    <a:lnTo>
                      <a:pt x="430" y="664"/>
                    </a:lnTo>
                    <a:lnTo>
                      <a:pt x="464" y="663"/>
                    </a:lnTo>
                    <a:lnTo>
                      <a:pt x="464" y="663"/>
                    </a:lnTo>
                    <a:lnTo>
                      <a:pt x="470" y="663"/>
                    </a:lnTo>
                    <a:lnTo>
                      <a:pt x="477" y="664"/>
                    </a:lnTo>
                    <a:lnTo>
                      <a:pt x="483" y="666"/>
                    </a:lnTo>
                    <a:lnTo>
                      <a:pt x="488" y="669"/>
                    </a:lnTo>
                    <a:lnTo>
                      <a:pt x="493" y="672"/>
                    </a:lnTo>
                    <a:lnTo>
                      <a:pt x="498" y="677"/>
                    </a:lnTo>
                    <a:lnTo>
                      <a:pt x="503" y="681"/>
                    </a:lnTo>
                    <a:lnTo>
                      <a:pt x="506" y="686"/>
                    </a:lnTo>
                    <a:lnTo>
                      <a:pt x="510" y="691"/>
                    </a:lnTo>
                    <a:lnTo>
                      <a:pt x="512" y="697"/>
                    </a:lnTo>
                    <a:lnTo>
                      <a:pt x="513" y="703"/>
                    </a:lnTo>
                    <a:lnTo>
                      <a:pt x="514" y="708"/>
                    </a:lnTo>
                    <a:lnTo>
                      <a:pt x="513" y="715"/>
                    </a:lnTo>
                    <a:lnTo>
                      <a:pt x="512" y="721"/>
                    </a:lnTo>
                    <a:lnTo>
                      <a:pt x="509" y="726"/>
                    </a:lnTo>
                    <a:lnTo>
                      <a:pt x="505" y="731"/>
                    </a:lnTo>
                    <a:lnTo>
                      <a:pt x="505" y="731"/>
                    </a:lnTo>
                    <a:lnTo>
                      <a:pt x="498" y="736"/>
                    </a:lnTo>
                    <a:lnTo>
                      <a:pt x="492" y="739"/>
                    </a:lnTo>
                    <a:lnTo>
                      <a:pt x="484" y="741"/>
                    </a:lnTo>
                    <a:lnTo>
                      <a:pt x="475" y="744"/>
                    </a:lnTo>
                    <a:lnTo>
                      <a:pt x="456" y="748"/>
                    </a:lnTo>
                    <a:lnTo>
                      <a:pt x="448" y="752"/>
                    </a:lnTo>
                    <a:lnTo>
                      <a:pt x="439" y="755"/>
                    </a:lnTo>
                    <a:lnTo>
                      <a:pt x="439" y="755"/>
                    </a:lnTo>
                    <a:lnTo>
                      <a:pt x="445" y="761"/>
                    </a:lnTo>
                    <a:lnTo>
                      <a:pt x="447" y="763"/>
                    </a:lnTo>
                    <a:lnTo>
                      <a:pt x="450" y="764"/>
                    </a:lnTo>
                    <a:lnTo>
                      <a:pt x="450" y="764"/>
                    </a:lnTo>
                    <a:lnTo>
                      <a:pt x="462" y="764"/>
                    </a:lnTo>
                    <a:lnTo>
                      <a:pt x="475" y="766"/>
                    </a:lnTo>
                    <a:lnTo>
                      <a:pt x="487" y="770"/>
                    </a:lnTo>
                    <a:lnTo>
                      <a:pt x="497" y="776"/>
                    </a:lnTo>
                    <a:lnTo>
                      <a:pt x="502" y="779"/>
                    </a:lnTo>
                    <a:lnTo>
                      <a:pt x="506" y="782"/>
                    </a:lnTo>
                    <a:lnTo>
                      <a:pt x="510" y="786"/>
                    </a:lnTo>
                    <a:lnTo>
                      <a:pt x="512" y="792"/>
                    </a:lnTo>
                    <a:lnTo>
                      <a:pt x="513" y="796"/>
                    </a:lnTo>
                    <a:lnTo>
                      <a:pt x="513" y="802"/>
                    </a:lnTo>
                    <a:lnTo>
                      <a:pt x="512" y="807"/>
                    </a:lnTo>
                    <a:lnTo>
                      <a:pt x="510" y="814"/>
                    </a:lnTo>
                    <a:lnTo>
                      <a:pt x="510" y="814"/>
                    </a:lnTo>
                    <a:lnTo>
                      <a:pt x="505" y="823"/>
                    </a:lnTo>
                    <a:lnTo>
                      <a:pt x="498" y="832"/>
                    </a:lnTo>
                    <a:lnTo>
                      <a:pt x="492" y="840"/>
                    </a:lnTo>
                    <a:lnTo>
                      <a:pt x="484" y="848"/>
                    </a:lnTo>
                    <a:lnTo>
                      <a:pt x="475" y="855"/>
                    </a:lnTo>
                    <a:lnTo>
                      <a:pt x="465" y="862"/>
                    </a:lnTo>
                    <a:lnTo>
                      <a:pt x="445" y="872"/>
                    </a:lnTo>
                    <a:lnTo>
                      <a:pt x="445" y="872"/>
                    </a:lnTo>
                    <a:lnTo>
                      <a:pt x="444" y="876"/>
                    </a:lnTo>
                    <a:lnTo>
                      <a:pt x="444" y="880"/>
                    </a:lnTo>
                    <a:lnTo>
                      <a:pt x="444" y="886"/>
                    </a:lnTo>
                    <a:lnTo>
                      <a:pt x="445" y="890"/>
                    </a:lnTo>
                    <a:lnTo>
                      <a:pt x="445" y="890"/>
                    </a:lnTo>
                    <a:lnTo>
                      <a:pt x="455" y="906"/>
                    </a:lnTo>
                    <a:lnTo>
                      <a:pt x="459" y="914"/>
                    </a:lnTo>
                    <a:lnTo>
                      <a:pt x="462" y="922"/>
                    </a:lnTo>
                    <a:lnTo>
                      <a:pt x="462" y="922"/>
                    </a:lnTo>
                    <a:lnTo>
                      <a:pt x="465" y="934"/>
                    </a:lnTo>
                    <a:lnTo>
                      <a:pt x="468" y="946"/>
                    </a:lnTo>
                    <a:lnTo>
                      <a:pt x="469" y="959"/>
                    </a:lnTo>
                    <a:lnTo>
                      <a:pt x="472" y="971"/>
                    </a:lnTo>
                    <a:lnTo>
                      <a:pt x="472" y="971"/>
                    </a:lnTo>
                    <a:lnTo>
                      <a:pt x="478" y="985"/>
                    </a:lnTo>
                    <a:lnTo>
                      <a:pt x="485" y="997"/>
                    </a:lnTo>
                    <a:lnTo>
                      <a:pt x="494" y="1009"/>
                    </a:lnTo>
                    <a:lnTo>
                      <a:pt x="503" y="1020"/>
                    </a:lnTo>
                    <a:lnTo>
                      <a:pt x="512" y="1033"/>
                    </a:lnTo>
                    <a:lnTo>
                      <a:pt x="521" y="1044"/>
                    </a:lnTo>
                    <a:lnTo>
                      <a:pt x="529" y="1058"/>
                    </a:lnTo>
                    <a:lnTo>
                      <a:pt x="535" y="1071"/>
                    </a:lnTo>
                    <a:lnTo>
                      <a:pt x="535" y="1071"/>
                    </a:lnTo>
                    <a:lnTo>
                      <a:pt x="538" y="1077"/>
                    </a:lnTo>
                    <a:lnTo>
                      <a:pt x="543" y="1082"/>
                    </a:lnTo>
                    <a:lnTo>
                      <a:pt x="548" y="1085"/>
                    </a:lnTo>
                    <a:lnTo>
                      <a:pt x="554" y="1088"/>
                    </a:lnTo>
                    <a:lnTo>
                      <a:pt x="566" y="1095"/>
                    </a:lnTo>
                    <a:lnTo>
                      <a:pt x="570" y="1100"/>
                    </a:lnTo>
                    <a:lnTo>
                      <a:pt x="574" y="1104"/>
                    </a:lnTo>
                    <a:lnTo>
                      <a:pt x="574" y="1104"/>
                    </a:lnTo>
                    <a:lnTo>
                      <a:pt x="584" y="1126"/>
                    </a:lnTo>
                    <a:lnTo>
                      <a:pt x="593" y="1147"/>
                    </a:lnTo>
                    <a:lnTo>
                      <a:pt x="593" y="1147"/>
                    </a:lnTo>
                    <a:lnTo>
                      <a:pt x="596" y="1154"/>
                    </a:lnTo>
                    <a:lnTo>
                      <a:pt x="602" y="1161"/>
                    </a:lnTo>
                    <a:lnTo>
                      <a:pt x="605" y="1163"/>
                    </a:lnTo>
                    <a:lnTo>
                      <a:pt x="609" y="1166"/>
                    </a:lnTo>
                    <a:lnTo>
                      <a:pt x="612" y="1167"/>
                    </a:lnTo>
                    <a:lnTo>
                      <a:pt x="616" y="1167"/>
                    </a:lnTo>
                    <a:lnTo>
                      <a:pt x="616" y="1167"/>
                    </a:lnTo>
                    <a:lnTo>
                      <a:pt x="627" y="1165"/>
                    </a:lnTo>
                    <a:lnTo>
                      <a:pt x="638" y="1163"/>
                    </a:lnTo>
                    <a:lnTo>
                      <a:pt x="649" y="1163"/>
                    </a:lnTo>
                    <a:lnTo>
                      <a:pt x="660" y="1165"/>
                    </a:lnTo>
                    <a:lnTo>
                      <a:pt x="660" y="1165"/>
                    </a:lnTo>
                    <a:lnTo>
                      <a:pt x="664" y="1168"/>
                    </a:lnTo>
                    <a:lnTo>
                      <a:pt x="668" y="1173"/>
                    </a:lnTo>
                    <a:lnTo>
                      <a:pt x="675" y="1183"/>
                    </a:lnTo>
                    <a:lnTo>
                      <a:pt x="678" y="1188"/>
                    </a:lnTo>
                    <a:lnTo>
                      <a:pt x="682" y="1192"/>
                    </a:lnTo>
                    <a:lnTo>
                      <a:pt x="684" y="1193"/>
                    </a:lnTo>
                    <a:lnTo>
                      <a:pt x="687" y="1193"/>
                    </a:lnTo>
                    <a:lnTo>
                      <a:pt x="690" y="1193"/>
                    </a:lnTo>
                    <a:lnTo>
                      <a:pt x="693" y="1191"/>
                    </a:lnTo>
                    <a:lnTo>
                      <a:pt x="693" y="1191"/>
                    </a:lnTo>
                    <a:lnTo>
                      <a:pt x="699" y="1187"/>
                    </a:lnTo>
                    <a:lnTo>
                      <a:pt x="704" y="1183"/>
                    </a:lnTo>
                    <a:lnTo>
                      <a:pt x="708" y="1176"/>
                    </a:lnTo>
                    <a:lnTo>
                      <a:pt x="712" y="1170"/>
                    </a:lnTo>
                    <a:lnTo>
                      <a:pt x="719" y="1155"/>
                    </a:lnTo>
                    <a:lnTo>
                      <a:pt x="726" y="1142"/>
                    </a:lnTo>
                    <a:lnTo>
                      <a:pt x="726" y="1142"/>
                    </a:lnTo>
                    <a:lnTo>
                      <a:pt x="733" y="1130"/>
                    </a:lnTo>
                    <a:lnTo>
                      <a:pt x="737" y="1118"/>
                    </a:lnTo>
                    <a:lnTo>
                      <a:pt x="746" y="1094"/>
                    </a:lnTo>
                    <a:lnTo>
                      <a:pt x="760" y="1043"/>
                    </a:lnTo>
                    <a:lnTo>
                      <a:pt x="768" y="1020"/>
                    </a:lnTo>
                    <a:lnTo>
                      <a:pt x="773" y="1009"/>
                    </a:lnTo>
                    <a:lnTo>
                      <a:pt x="779" y="998"/>
                    </a:lnTo>
                    <a:lnTo>
                      <a:pt x="786" y="989"/>
                    </a:lnTo>
                    <a:lnTo>
                      <a:pt x="794" y="980"/>
                    </a:lnTo>
                    <a:lnTo>
                      <a:pt x="803" y="972"/>
                    </a:lnTo>
                    <a:lnTo>
                      <a:pt x="813" y="967"/>
                    </a:lnTo>
                    <a:lnTo>
                      <a:pt x="813" y="967"/>
                    </a:lnTo>
                    <a:lnTo>
                      <a:pt x="852" y="948"/>
                    </a:lnTo>
                    <a:lnTo>
                      <a:pt x="870" y="939"/>
                    </a:lnTo>
                    <a:lnTo>
                      <a:pt x="879" y="934"/>
                    </a:lnTo>
                    <a:lnTo>
                      <a:pt x="887" y="928"/>
                    </a:lnTo>
                    <a:lnTo>
                      <a:pt x="887" y="928"/>
                    </a:lnTo>
                    <a:lnTo>
                      <a:pt x="896" y="920"/>
                    </a:lnTo>
                    <a:lnTo>
                      <a:pt x="903" y="911"/>
                    </a:lnTo>
                    <a:lnTo>
                      <a:pt x="917" y="890"/>
                    </a:lnTo>
                    <a:lnTo>
                      <a:pt x="924" y="879"/>
                    </a:lnTo>
                    <a:lnTo>
                      <a:pt x="932" y="870"/>
                    </a:lnTo>
                    <a:lnTo>
                      <a:pt x="940" y="860"/>
                    </a:lnTo>
                    <a:lnTo>
                      <a:pt x="950" y="852"/>
                    </a:lnTo>
                    <a:lnTo>
                      <a:pt x="950" y="852"/>
                    </a:lnTo>
                    <a:lnTo>
                      <a:pt x="956" y="847"/>
                    </a:lnTo>
                    <a:lnTo>
                      <a:pt x="962" y="845"/>
                    </a:lnTo>
                    <a:lnTo>
                      <a:pt x="976" y="840"/>
                    </a:lnTo>
                    <a:lnTo>
                      <a:pt x="990" y="836"/>
                    </a:lnTo>
                    <a:lnTo>
                      <a:pt x="1003" y="831"/>
                    </a:lnTo>
                    <a:lnTo>
                      <a:pt x="1003" y="831"/>
                    </a:lnTo>
                    <a:lnTo>
                      <a:pt x="1010" y="830"/>
                    </a:lnTo>
                    <a:lnTo>
                      <a:pt x="1017" y="830"/>
                    </a:lnTo>
                    <a:lnTo>
                      <a:pt x="1025" y="830"/>
                    </a:lnTo>
                    <a:lnTo>
                      <a:pt x="1032" y="830"/>
                    </a:lnTo>
                    <a:lnTo>
                      <a:pt x="1032" y="830"/>
                    </a:lnTo>
                    <a:lnTo>
                      <a:pt x="1048" y="826"/>
                    </a:lnTo>
                    <a:lnTo>
                      <a:pt x="1063" y="821"/>
                    </a:lnTo>
                    <a:lnTo>
                      <a:pt x="1077" y="815"/>
                    </a:lnTo>
                    <a:lnTo>
                      <a:pt x="1086" y="813"/>
                    </a:lnTo>
                    <a:lnTo>
                      <a:pt x="1096" y="812"/>
                    </a:lnTo>
                    <a:lnTo>
                      <a:pt x="1096" y="812"/>
                    </a:lnTo>
                    <a:lnTo>
                      <a:pt x="1109" y="809"/>
                    </a:lnTo>
                    <a:lnTo>
                      <a:pt x="1122" y="805"/>
                    </a:lnTo>
                    <a:lnTo>
                      <a:pt x="1135" y="799"/>
                    </a:lnTo>
                    <a:lnTo>
                      <a:pt x="1148" y="794"/>
                    </a:lnTo>
                    <a:lnTo>
                      <a:pt x="1159" y="786"/>
                    </a:lnTo>
                    <a:lnTo>
                      <a:pt x="1171" y="778"/>
                    </a:lnTo>
                    <a:lnTo>
                      <a:pt x="1182" y="769"/>
                    </a:lnTo>
                    <a:lnTo>
                      <a:pt x="1192" y="759"/>
                    </a:lnTo>
                    <a:lnTo>
                      <a:pt x="1192" y="759"/>
                    </a:lnTo>
                    <a:lnTo>
                      <a:pt x="1194" y="754"/>
                    </a:lnTo>
                    <a:lnTo>
                      <a:pt x="1196" y="747"/>
                    </a:lnTo>
                    <a:lnTo>
                      <a:pt x="1194" y="741"/>
                    </a:lnTo>
                    <a:lnTo>
                      <a:pt x="1192" y="736"/>
                    </a:lnTo>
                    <a:lnTo>
                      <a:pt x="1192" y="736"/>
                    </a:lnTo>
                    <a:lnTo>
                      <a:pt x="1188" y="729"/>
                    </a:lnTo>
                    <a:lnTo>
                      <a:pt x="1184" y="722"/>
                    </a:lnTo>
                    <a:lnTo>
                      <a:pt x="1181" y="715"/>
                    </a:lnTo>
                    <a:lnTo>
                      <a:pt x="1179" y="707"/>
                    </a:lnTo>
                    <a:lnTo>
                      <a:pt x="1175" y="693"/>
                    </a:lnTo>
                    <a:lnTo>
                      <a:pt x="1173" y="686"/>
                    </a:lnTo>
                    <a:lnTo>
                      <a:pt x="1169" y="679"/>
                    </a:lnTo>
                    <a:lnTo>
                      <a:pt x="1169" y="679"/>
                    </a:lnTo>
                    <a:lnTo>
                      <a:pt x="1173" y="685"/>
                    </a:lnTo>
                    <a:lnTo>
                      <a:pt x="1176" y="688"/>
                    </a:lnTo>
                    <a:lnTo>
                      <a:pt x="1184" y="696"/>
                    </a:lnTo>
                    <a:lnTo>
                      <a:pt x="1193" y="702"/>
                    </a:lnTo>
                    <a:lnTo>
                      <a:pt x="1205" y="706"/>
                    </a:lnTo>
                    <a:lnTo>
                      <a:pt x="1216" y="708"/>
                    </a:lnTo>
                    <a:lnTo>
                      <a:pt x="1226" y="710"/>
                    </a:lnTo>
                    <a:lnTo>
                      <a:pt x="1237" y="708"/>
                    </a:lnTo>
                    <a:lnTo>
                      <a:pt x="1246" y="706"/>
                    </a:lnTo>
                    <a:lnTo>
                      <a:pt x="1246" y="706"/>
                    </a:lnTo>
                    <a:lnTo>
                      <a:pt x="1248" y="704"/>
                    </a:lnTo>
                    <a:lnTo>
                      <a:pt x="1249" y="701"/>
                    </a:lnTo>
                    <a:lnTo>
                      <a:pt x="1249" y="696"/>
                    </a:lnTo>
                    <a:lnTo>
                      <a:pt x="1249" y="691"/>
                    </a:lnTo>
                    <a:lnTo>
                      <a:pt x="1247" y="680"/>
                    </a:lnTo>
                    <a:lnTo>
                      <a:pt x="1245" y="674"/>
                    </a:lnTo>
                    <a:lnTo>
                      <a:pt x="1242" y="670"/>
                    </a:lnTo>
                    <a:lnTo>
                      <a:pt x="1242" y="670"/>
                    </a:lnTo>
                    <a:lnTo>
                      <a:pt x="1234" y="658"/>
                    </a:lnTo>
                    <a:lnTo>
                      <a:pt x="1227" y="646"/>
                    </a:lnTo>
                    <a:lnTo>
                      <a:pt x="1222" y="633"/>
                    </a:lnTo>
                    <a:lnTo>
                      <a:pt x="1216" y="621"/>
                    </a:lnTo>
                    <a:lnTo>
                      <a:pt x="1213" y="610"/>
                    </a:lnTo>
                    <a:lnTo>
                      <a:pt x="1210" y="597"/>
                    </a:lnTo>
                    <a:lnTo>
                      <a:pt x="1209" y="586"/>
                    </a:lnTo>
                    <a:lnTo>
                      <a:pt x="1209" y="574"/>
                    </a:lnTo>
                    <a:lnTo>
                      <a:pt x="1209" y="574"/>
                    </a:lnTo>
                    <a:lnTo>
                      <a:pt x="1212" y="569"/>
                    </a:lnTo>
                    <a:lnTo>
                      <a:pt x="1215" y="562"/>
                    </a:lnTo>
                    <a:lnTo>
                      <a:pt x="1224" y="550"/>
                    </a:lnTo>
                    <a:lnTo>
                      <a:pt x="1229" y="544"/>
                    </a:lnTo>
                    <a:lnTo>
                      <a:pt x="1233" y="536"/>
                    </a:lnTo>
                    <a:lnTo>
                      <a:pt x="1238" y="528"/>
                    </a:lnTo>
                    <a:lnTo>
                      <a:pt x="1240" y="519"/>
                    </a:lnTo>
                    <a:lnTo>
                      <a:pt x="1240" y="519"/>
                    </a:lnTo>
                    <a:lnTo>
                      <a:pt x="1241" y="514"/>
                    </a:lnTo>
                    <a:lnTo>
                      <a:pt x="1243" y="512"/>
                    </a:lnTo>
                    <a:lnTo>
                      <a:pt x="1248" y="509"/>
                    </a:lnTo>
                    <a:lnTo>
                      <a:pt x="1251" y="508"/>
                    </a:lnTo>
                    <a:lnTo>
                      <a:pt x="1259" y="506"/>
                    </a:lnTo>
                    <a:lnTo>
                      <a:pt x="1263" y="504"/>
                    </a:lnTo>
                    <a:lnTo>
                      <a:pt x="1266" y="501"/>
                    </a:lnTo>
                    <a:lnTo>
                      <a:pt x="1266" y="501"/>
                    </a:lnTo>
                    <a:lnTo>
                      <a:pt x="1268" y="495"/>
                    </a:lnTo>
                    <a:lnTo>
                      <a:pt x="1270" y="488"/>
                    </a:lnTo>
                    <a:lnTo>
                      <a:pt x="1268" y="480"/>
                    </a:lnTo>
                    <a:lnTo>
                      <a:pt x="1267" y="476"/>
                    </a:lnTo>
                    <a:lnTo>
                      <a:pt x="1266" y="474"/>
                    </a:lnTo>
                    <a:lnTo>
                      <a:pt x="1266" y="474"/>
                    </a:lnTo>
                    <a:lnTo>
                      <a:pt x="1258" y="467"/>
                    </a:lnTo>
                    <a:lnTo>
                      <a:pt x="1249" y="461"/>
                    </a:lnTo>
                    <a:lnTo>
                      <a:pt x="1246" y="457"/>
                    </a:lnTo>
                    <a:lnTo>
                      <a:pt x="1243" y="453"/>
                    </a:lnTo>
                    <a:lnTo>
                      <a:pt x="1243" y="449"/>
                    </a:lnTo>
                    <a:lnTo>
                      <a:pt x="1245" y="443"/>
                    </a:lnTo>
                    <a:lnTo>
                      <a:pt x="1245" y="443"/>
                    </a:lnTo>
                    <a:lnTo>
                      <a:pt x="1267" y="408"/>
                    </a:lnTo>
                    <a:lnTo>
                      <a:pt x="1280" y="391"/>
                    </a:lnTo>
                    <a:lnTo>
                      <a:pt x="1295" y="374"/>
                    </a:lnTo>
                    <a:lnTo>
                      <a:pt x="1295" y="374"/>
                    </a:lnTo>
                    <a:lnTo>
                      <a:pt x="1297" y="371"/>
                    </a:lnTo>
                    <a:lnTo>
                      <a:pt x="1298" y="368"/>
                    </a:lnTo>
                    <a:lnTo>
                      <a:pt x="1299" y="360"/>
                    </a:lnTo>
                    <a:lnTo>
                      <a:pt x="1299" y="352"/>
                    </a:lnTo>
                    <a:lnTo>
                      <a:pt x="1298" y="345"/>
                    </a:lnTo>
                    <a:lnTo>
                      <a:pt x="1297" y="335"/>
                    </a:lnTo>
                    <a:lnTo>
                      <a:pt x="1297" y="327"/>
                    </a:lnTo>
                    <a:lnTo>
                      <a:pt x="1297" y="321"/>
                    </a:lnTo>
                    <a:lnTo>
                      <a:pt x="1298" y="317"/>
                    </a:lnTo>
                    <a:lnTo>
                      <a:pt x="1300" y="314"/>
                    </a:lnTo>
                    <a:lnTo>
                      <a:pt x="1300" y="314"/>
                    </a:lnTo>
                    <a:lnTo>
                      <a:pt x="1314" y="296"/>
                    </a:lnTo>
                    <a:lnTo>
                      <a:pt x="1330" y="279"/>
                    </a:lnTo>
                    <a:lnTo>
                      <a:pt x="1345" y="262"/>
                    </a:lnTo>
                    <a:lnTo>
                      <a:pt x="1362" y="247"/>
                    </a:lnTo>
                    <a:lnTo>
                      <a:pt x="1396" y="216"/>
                    </a:lnTo>
                    <a:lnTo>
                      <a:pt x="1430" y="186"/>
                    </a:lnTo>
                    <a:lnTo>
                      <a:pt x="1430" y="186"/>
                    </a:lnTo>
                    <a:lnTo>
                      <a:pt x="1433" y="185"/>
                    </a:lnTo>
                    <a:lnTo>
                      <a:pt x="1437" y="185"/>
                    </a:lnTo>
                    <a:lnTo>
                      <a:pt x="1440" y="185"/>
                    </a:lnTo>
                    <a:lnTo>
                      <a:pt x="1442" y="184"/>
                    </a:lnTo>
                    <a:lnTo>
                      <a:pt x="1442" y="184"/>
                    </a:lnTo>
                    <a:lnTo>
                      <a:pt x="1445" y="181"/>
                    </a:lnTo>
                    <a:lnTo>
                      <a:pt x="1449" y="177"/>
                    </a:lnTo>
                    <a:lnTo>
                      <a:pt x="1457" y="171"/>
                    </a:lnTo>
                    <a:lnTo>
                      <a:pt x="1461" y="168"/>
                    </a:lnTo>
                    <a:lnTo>
                      <a:pt x="1463" y="165"/>
                    </a:lnTo>
                    <a:lnTo>
                      <a:pt x="1464" y="161"/>
                    </a:lnTo>
                    <a:lnTo>
                      <a:pt x="1462" y="157"/>
                    </a:lnTo>
                    <a:lnTo>
                      <a:pt x="1462" y="157"/>
                    </a:lnTo>
                    <a:lnTo>
                      <a:pt x="1458" y="153"/>
                    </a:lnTo>
                    <a:lnTo>
                      <a:pt x="1456" y="151"/>
                    </a:lnTo>
                    <a:lnTo>
                      <a:pt x="1453" y="150"/>
                    </a:lnTo>
                    <a:lnTo>
                      <a:pt x="1450" y="149"/>
                    </a:lnTo>
                    <a:lnTo>
                      <a:pt x="1444" y="150"/>
                    </a:lnTo>
                    <a:lnTo>
                      <a:pt x="1437" y="151"/>
                    </a:lnTo>
                    <a:lnTo>
                      <a:pt x="1423" y="158"/>
                    </a:lnTo>
                    <a:lnTo>
                      <a:pt x="1416" y="161"/>
                    </a:lnTo>
                    <a:lnTo>
                      <a:pt x="1409" y="164"/>
                    </a:lnTo>
                    <a:lnTo>
                      <a:pt x="1409" y="164"/>
                    </a:lnTo>
                    <a:lnTo>
                      <a:pt x="1403" y="165"/>
                    </a:lnTo>
                    <a:lnTo>
                      <a:pt x="1397" y="163"/>
                    </a:lnTo>
                    <a:lnTo>
                      <a:pt x="1392" y="159"/>
                    </a:lnTo>
                    <a:lnTo>
                      <a:pt x="1388" y="156"/>
                    </a:lnTo>
                    <a:lnTo>
                      <a:pt x="1382" y="151"/>
                    </a:lnTo>
                    <a:lnTo>
                      <a:pt x="1378" y="148"/>
                    </a:lnTo>
                    <a:lnTo>
                      <a:pt x="1372" y="146"/>
                    </a:lnTo>
                    <a:lnTo>
                      <a:pt x="1365" y="144"/>
                    </a:lnTo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2" name="Group 222">
              <a:extLst>
                <a:ext uri="{FF2B5EF4-FFF2-40B4-BE49-F238E27FC236}">
                  <a16:creationId xmlns:a16="http://schemas.microsoft.com/office/drawing/2014/main" xmlns="" id="{8FA01CEB-6AB9-4F30-912C-D18F1B8E1FAD}"/>
                </a:ext>
              </a:extLst>
            </p:cNvPr>
            <p:cNvGrpSpPr/>
            <p:nvPr/>
          </p:nvGrpSpPr>
          <p:grpSpPr>
            <a:xfrm>
              <a:off x="6489219" y="1602058"/>
              <a:ext cx="3554527" cy="1429374"/>
              <a:chOff x="1936749" y="1898650"/>
              <a:chExt cx="3130550" cy="1258885"/>
            </a:xfrm>
            <a:grpFill/>
          </p:grpSpPr>
          <p:sp>
            <p:nvSpPr>
              <p:cNvPr id="54" name="Freeform: Shape 234">
                <a:extLst>
                  <a:ext uri="{FF2B5EF4-FFF2-40B4-BE49-F238E27FC236}">
                    <a16:creationId xmlns:a16="http://schemas.microsoft.com/office/drawing/2014/main" xmlns="" id="{F70528D4-74D0-4CF8-88B3-2A65577AA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8613" y="2660650"/>
                <a:ext cx="61913" cy="219075"/>
              </a:xfrm>
              <a:custGeom>
                <a:avLst/>
                <a:gdLst>
                  <a:gd name="T0" fmla="*/ 0 w 79"/>
                  <a:gd name="T1" fmla="*/ 247 h 276"/>
                  <a:gd name="T2" fmla="*/ 3 w 79"/>
                  <a:gd name="T3" fmla="*/ 251 h 276"/>
                  <a:gd name="T4" fmla="*/ 9 w 79"/>
                  <a:gd name="T5" fmla="*/ 253 h 276"/>
                  <a:gd name="T6" fmla="*/ 9 w 79"/>
                  <a:gd name="T7" fmla="*/ 257 h 276"/>
                  <a:gd name="T8" fmla="*/ 10 w 79"/>
                  <a:gd name="T9" fmla="*/ 262 h 276"/>
                  <a:gd name="T10" fmla="*/ 11 w 79"/>
                  <a:gd name="T11" fmla="*/ 263 h 276"/>
                  <a:gd name="T12" fmla="*/ 17 w 79"/>
                  <a:gd name="T13" fmla="*/ 263 h 276"/>
                  <a:gd name="T14" fmla="*/ 18 w 79"/>
                  <a:gd name="T15" fmla="*/ 263 h 276"/>
                  <a:gd name="T16" fmla="*/ 19 w 79"/>
                  <a:gd name="T17" fmla="*/ 267 h 276"/>
                  <a:gd name="T18" fmla="*/ 19 w 79"/>
                  <a:gd name="T19" fmla="*/ 272 h 276"/>
                  <a:gd name="T20" fmla="*/ 26 w 79"/>
                  <a:gd name="T21" fmla="*/ 274 h 276"/>
                  <a:gd name="T22" fmla="*/ 36 w 79"/>
                  <a:gd name="T23" fmla="*/ 276 h 276"/>
                  <a:gd name="T24" fmla="*/ 41 w 79"/>
                  <a:gd name="T25" fmla="*/ 274 h 276"/>
                  <a:gd name="T26" fmla="*/ 41 w 79"/>
                  <a:gd name="T27" fmla="*/ 272 h 276"/>
                  <a:gd name="T28" fmla="*/ 47 w 79"/>
                  <a:gd name="T29" fmla="*/ 238 h 276"/>
                  <a:gd name="T30" fmla="*/ 53 w 79"/>
                  <a:gd name="T31" fmla="*/ 217 h 276"/>
                  <a:gd name="T32" fmla="*/ 63 w 79"/>
                  <a:gd name="T33" fmla="*/ 205 h 276"/>
                  <a:gd name="T34" fmla="*/ 73 w 79"/>
                  <a:gd name="T35" fmla="*/ 199 h 276"/>
                  <a:gd name="T36" fmla="*/ 79 w 79"/>
                  <a:gd name="T37" fmla="*/ 197 h 276"/>
                  <a:gd name="T38" fmla="*/ 64 w 79"/>
                  <a:gd name="T39" fmla="*/ 134 h 276"/>
                  <a:gd name="T40" fmla="*/ 56 w 79"/>
                  <a:gd name="T41" fmla="*/ 71 h 276"/>
                  <a:gd name="T42" fmla="*/ 55 w 79"/>
                  <a:gd name="T43" fmla="*/ 66 h 276"/>
                  <a:gd name="T44" fmla="*/ 48 w 79"/>
                  <a:gd name="T45" fmla="*/ 49 h 276"/>
                  <a:gd name="T46" fmla="*/ 44 w 79"/>
                  <a:gd name="T47" fmla="*/ 38 h 276"/>
                  <a:gd name="T48" fmla="*/ 46 w 79"/>
                  <a:gd name="T49" fmla="*/ 26 h 276"/>
                  <a:gd name="T50" fmla="*/ 48 w 79"/>
                  <a:gd name="T51" fmla="*/ 13 h 276"/>
                  <a:gd name="T52" fmla="*/ 49 w 79"/>
                  <a:gd name="T53" fmla="*/ 0 h 276"/>
                  <a:gd name="T54" fmla="*/ 30 w 79"/>
                  <a:gd name="T55" fmla="*/ 15 h 276"/>
                  <a:gd name="T56" fmla="*/ 28 w 79"/>
                  <a:gd name="T57" fmla="*/ 21 h 276"/>
                  <a:gd name="T58" fmla="*/ 22 w 79"/>
                  <a:gd name="T59" fmla="*/ 34 h 276"/>
                  <a:gd name="T60" fmla="*/ 13 w 79"/>
                  <a:gd name="T61" fmla="*/ 47 h 276"/>
                  <a:gd name="T62" fmla="*/ 11 w 79"/>
                  <a:gd name="T63" fmla="*/ 51 h 276"/>
                  <a:gd name="T64" fmla="*/ 9 w 79"/>
                  <a:gd name="T65" fmla="*/ 85 h 276"/>
                  <a:gd name="T66" fmla="*/ 10 w 79"/>
                  <a:gd name="T67" fmla="*/ 152 h 276"/>
                  <a:gd name="T68" fmla="*/ 8 w 79"/>
                  <a:gd name="T69" fmla="*/ 187 h 276"/>
                  <a:gd name="T70" fmla="*/ 5 w 79"/>
                  <a:gd name="T71" fmla="*/ 201 h 276"/>
                  <a:gd name="T72" fmla="*/ 0 w 79"/>
                  <a:gd name="T73" fmla="*/ 232 h 276"/>
                  <a:gd name="T74" fmla="*/ 0 w 79"/>
                  <a:gd name="T75" fmla="*/ 247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9" h="276">
                    <a:moveTo>
                      <a:pt x="0" y="247"/>
                    </a:moveTo>
                    <a:lnTo>
                      <a:pt x="0" y="247"/>
                    </a:lnTo>
                    <a:lnTo>
                      <a:pt x="1" y="250"/>
                    </a:lnTo>
                    <a:lnTo>
                      <a:pt x="3" y="251"/>
                    </a:lnTo>
                    <a:lnTo>
                      <a:pt x="6" y="253"/>
                    </a:lnTo>
                    <a:lnTo>
                      <a:pt x="9" y="253"/>
                    </a:lnTo>
                    <a:lnTo>
                      <a:pt x="9" y="253"/>
                    </a:lnTo>
                    <a:lnTo>
                      <a:pt x="9" y="257"/>
                    </a:lnTo>
                    <a:lnTo>
                      <a:pt x="9" y="260"/>
                    </a:lnTo>
                    <a:lnTo>
                      <a:pt x="10" y="262"/>
                    </a:lnTo>
                    <a:lnTo>
                      <a:pt x="10" y="262"/>
                    </a:lnTo>
                    <a:lnTo>
                      <a:pt x="11" y="263"/>
                    </a:lnTo>
                    <a:lnTo>
                      <a:pt x="15" y="263"/>
                    </a:lnTo>
                    <a:lnTo>
                      <a:pt x="17" y="263"/>
                    </a:lnTo>
                    <a:lnTo>
                      <a:pt x="18" y="263"/>
                    </a:lnTo>
                    <a:lnTo>
                      <a:pt x="18" y="263"/>
                    </a:lnTo>
                    <a:lnTo>
                      <a:pt x="19" y="265"/>
                    </a:lnTo>
                    <a:lnTo>
                      <a:pt x="19" y="267"/>
                    </a:lnTo>
                    <a:lnTo>
                      <a:pt x="19" y="270"/>
                    </a:lnTo>
                    <a:lnTo>
                      <a:pt x="19" y="272"/>
                    </a:lnTo>
                    <a:lnTo>
                      <a:pt x="19" y="272"/>
                    </a:lnTo>
                    <a:lnTo>
                      <a:pt x="26" y="274"/>
                    </a:lnTo>
                    <a:lnTo>
                      <a:pt x="33" y="276"/>
                    </a:lnTo>
                    <a:lnTo>
                      <a:pt x="36" y="276"/>
                    </a:lnTo>
                    <a:lnTo>
                      <a:pt x="39" y="275"/>
                    </a:lnTo>
                    <a:lnTo>
                      <a:pt x="41" y="274"/>
                    </a:lnTo>
                    <a:lnTo>
                      <a:pt x="41" y="272"/>
                    </a:lnTo>
                    <a:lnTo>
                      <a:pt x="41" y="272"/>
                    </a:lnTo>
                    <a:lnTo>
                      <a:pt x="44" y="249"/>
                    </a:lnTo>
                    <a:lnTo>
                      <a:pt x="47" y="238"/>
                    </a:lnTo>
                    <a:lnTo>
                      <a:pt x="49" y="226"/>
                    </a:lnTo>
                    <a:lnTo>
                      <a:pt x="53" y="217"/>
                    </a:lnTo>
                    <a:lnTo>
                      <a:pt x="59" y="208"/>
                    </a:lnTo>
                    <a:lnTo>
                      <a:pt x="63" y="205"/>
                    </a:lnTo>
                    <a:lnTo>
                      <a:pt x="67" y="201"/>
                    </a:lnTo>
                    <a:lnTo>
                      <a:pt x="73" y="199"/>
                    </a:lnTo>
                    <a:lnTo>
                      <a:pt x="79" y="197"/>
                    </a:lnTo>
                    <a:lnTo>
                      <a:pt x="79" y="197"/>
                    </a:lnTo>
                    <a:lnTo>
                      <a:pt x="69" y="166"/>
                    </a:lnTo>
                    <a:lnTo>
                      <a:pt x="64" y="134"/>
                    </a:lnTo>
                    <a:lnTo>
                      <a:pt x="59" y="104"/>
                    </a:lnTo>
                    <a:lnTo>
                      <a:pt x="56" y="71"/>
                    </a:lnTo>
                    <a:lnTo>
                      <a:pt x="56" y="71"/>
                    </a:lnTo>
                    <a:lnTo>
                      <a:pt x="55" y="66"/>
                    </a:lnTo>
                    <a:lnTo>
                      <a:pt x="52" y="60"/>
                    </a:lnTo>
                    <a:lnTo>
                      <a:pt x="48" y="49"/>
                    </a:lnTo>
                    <a:lnTo>
                      <a:pt x="47" y="43"/>
                    </a:lnTo>
                    <a:lnTo>
                      <a:pt x="44" y="38"/>
                    </a:lnTo>
                    <a:lnTo>
                      <a:pt x="44" y="32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8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19" y="0"/>
                    </a:lnTo>
                    <a:lnTo>
                      <a:pt x="30" y="15"/>
                    </a:lnTo>
                    <a:lnTo>
                      <a:pt x="30" y="15"/>
                    </a:lnTo>
                    <a:lnTo>
                      <a:pt x="28" y="21"/>
                    </a:lnTo>
                    <a:lnTo>
                      <a:pt x="26" y="26"/>
                    </a:lnTo>
                    <a:lnTo>
                      <a:pt x="22" y="34"/>
                    </a:lnTo>
                    <a:lnTo>
                      <a:pt x="15" y="42"/>
                    </a:lnTo>
                    <a:lnTo>
                      <a:pt x="13" y="47"/>
                    </a:lnTo>
                    <a:lnTo>
                      <a:pt x="11" y="51"/>
                    </a:lnTo>
                    <a:lnTo>
                      <a:pt x="11" y="51"/>
                    </a:lnTo>
                    <a:lnTo>
                      <a:pt x="10" y="68"/>
                    </a:lnTo>
                    <a:lnTo>
                      <a:pt x="9" y="85"/>
                    </a:lnTo>
                    <a:lnTo>
                      <a:pt x="9" y="118"/>
                    </a:lnTo>
                    <a:lnTo>
                      <a:pt x="10" y="152"/>
                    </a:lnTo>
                    <a:lnTo>
                      <a:pt x="9" y="170"/>
                    </a:lnTo>
                    <a:lnTo>
                      <a:pt x="8" y="187"/>
                    </a:lnTo>
                    <a:lnTo>
                      <a:pt x="8" y="187"/>
                    </a:lnTo>
                    <a:lnTo>
                      <a:pt x="5" y="201"/>
                    </a:lnTo>
                    <a:lnTo>
                      <a:pt x="2" y="216"/>
                    </a:lnTo>
                    <a:lnTo>
                      <a:pt x="0" y="232"/>
                    </a:lnTo>
                    <a:lnTo>
                      <a:pt x="0" y="239"/>
                    </a:lnTo>
                    <a:lnTo>
                      <a:pt x="0" y="247"/>
                    </a:lnTo>
                    <a:lnTo>
                      <a:pt x="0" y="24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235">
                <a:extLst>
                  <a:ext uri="{FF2B5EF4-FFF2-40B4-BE49-F238E27FC236}">
                    <a16:creationId xmlns:a16="http://schemas.microsoft.com/office/drawing/2014/main" xmlns="" id="{CAE0F04A-5B4B-483E-B76B-6305453536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6749" y="1898650"/>
                <a:ext cx="3130550" cy="1258885"/>
              </a:xfrm>
              <a:custGeom>
                <a:avLst/>
                <a:gdLst>
                  <a:gd name="T0" fmla="*/ 3551 w 3943"/>
                  <a:gd name="T1" fmla="*/ 358 h 1588"/>
                  <a:gd name="T2" fmla="*/ 3385 w 3943"/>
                  <a:gd name="T3" fmla="*/ 366 h 1588"/>
                  <a:gd name="T4" fmla="*/ 3131 w 3943"/>
                  <a:gd name="T5" fmla="*/ 331 h 1588"/>
                  <a:gd name="T6" fmla="*/ 2972 w 3943"/>
                  <a:gd name="T7" fmla="*/ 304 h 1588"/>
                  <a:gd name="T8" fmla="*/ 2893 w 3943"/>
                  <a:gd name="T9" fmla="*/ 290 h 1588"/>
                  <a:gd name="T10" fmla="*/ 2797 w 3943"/>
                  <a:gd name="T11" fmla="*/ 240 h 1588"/>
                  <a:gd name="T12" fmla="*/ 2716 w 3943"/>
                  <a:gd name="T13" fmla="*/ 307 h 1588"/>
                  <a:gd name="T14" fmla="*/ 2560 w 3943"/>
                  <a:gd name="T15" fmla="*/ 314 h 1588"/>
                  <a:gd name="T16" fmla="*/ 2467 w 3943"/>
                  <a:gd name="T17" fmla="*/ 245 h 1588"/>
                  <a:gd name="T18" fmla="*/ 2303 w 3943"/>
                  <a:gd name="T19" fmla="*/ 249 h 1588"/>
                  <a:gd name="T20" fmla="*/ 2054 w 3943"/>
                  <a:gd name="T21" fmla="*/ 197 h 1588"/>
                  <a:gd name="T22" fmla="*/ 2019 w 3943"/>
                  <a:gd name="T23" fmla="*/ 154 h 1588"/>
                  <a:gd name="T24" fmla="*/ 1915 w 3943"/>
                  <a:gd name="T25" fmla="*/ 6 h 1588"/>
                  <a:gd name="T26" fmla="*/ 1715 w 3943"/>
                  <a:gd name="T27" fmla="*/ 76 h 1588"/>
                  <a:gd name="T28" fmla="*/ 1506 w 3943"/>
                  <a:gd name="T29" fmla="*/ 119 h 1588"/>
                  <a:gd name="T30" fmla="*/ 1390 w 3943"/>
                  <a:gd name="T31" fmla="*/ 210 h 1588"/>
                  <a:gd name="T32" fmla="*/ 1326 w 3943"/>
                  <a:gd name="T33" fmla="*/ 325 h 1588"/>
                  <a:gd name="T34" fmla="*/ 1235 w 3943"/>
                  <a:gd name="T35" fmla="*/ 280 h 1588"/>
                  <a:gd name="T36" fmla="*/ 1137 w 3943"/>
                  <a:gd name="T37" fmla="*/ 250 h 1588"/>
                  <a:gd name="T38" fmla="*/ 1205 w 3943"/>
                  <a:gd name="T39" fmla="*/ 419 h 1588"/>
                  <a:gd name="T40" fmla="*/ 1249 w 3943"/>
                  <a:gd name="T41" fmla="*/ 575 h 1588"/>
                  <a:gd name="T42" fmla="*/ 1128 w 3943"/>
                  <a:gd name="T43" fmla="*/ 505 h 1588"/>
                  <a:gd name="T44" fmla="*/ 1075 w 3943"/>
                  <a:gd name="T45" fmla="*/ 347 h 1588"/>
                  <a:gd name="T46" fmla="*/ 983 w 3943"/>
                  <a:gd name="T47" fmla="*/ 298 h 1588"/>
                  <a:gd name="T48" fmla="*/ 971 w 3943"/>
                  <a:gd name="T49" fmla="*/ 422 h 1588"/>
                  <a:gd name="T50" fmla="*/ 770 w 3943"/>
                  <a:gd name="T51" fmla="*/ 422 h 1588"/>
                  <a:gd name="T52" fmla="*/ 671 w 3943"/>
                  <a:gd name="T53" fmla="*/ 432 h 1588"/>
                  <a:gd name="T54" fmla="*/ 563 w 3943"/>
                  <a:gd name="T55" fmla="*/ 434 h 1588"/>
                  <a:gd name="T56" fmla="*/ 414 w 3943"/>
                  <a:gd name="T57" fmla="*/ 512 h 1588"/>
                  <a:gd name="T58" fmla="*/ 348 w 3943"/>
                  <a:gd name="T59" fmla="*/ 423 h 1588"/>
                  <a:gd name="T60" fmla="*/ 377 w 3943"/>
                  <a:gd name="T61" fmla="*/ 543 h 1588"/>
                  <a:gd name="T62" fmla="*/ 355 w 3943"/>
                  <a:gd name="T63" fmla="*/ 578 h 1588"/>
                  <a:gd name="T64" fmla="*/ 291 w 3943"/>
                  <a:gd name="T65" fmla="*/ 575 h 1588"/>
                  <a:gd name="T66" fmla="*/ 161 w 3943"/>
                  <a:gd name="T67" fmla="*/ 590 h 1588"/>
                  <a:gd name="T68" fmla="*/ 290 w 3943"/>
                  <a:gd name="T69" fmla="*/ 511 h 1588"/>
                  <a:gd name="T70" fmla="*/ 151 w 3943"/>
                  <a:gd name="T71" fmla="*/ 405 h 1588"/>
                  <a:gd name="T72" fmla="*/ 57 w 3943"/>
                  <a:gd name="T73" fmla="*/ 450 h 1588"/>
                  <a:gd name="T74" fmla="*/ 91 w 3943"/>
                  <a:gd name="T75" fmla="*/ 660 h 1588"/>
                  <a:gd name="T76" fmla="*/ 1 w 3943"/>
                  <a:gd name="T77" fmla="*/ 931 h 1588"/>
                  <a:gd name="T78" fmla="*/ 154 w 3943"/>
                  <a:gd name="T79" fmla="*/ 1102 h 1588"/>
                  <a:gd name="T80" fmla="*/ 217 w 3943"/>
                  <a:gd name="T81" fmla="*/ 1277 h 1588"/>
                  <a:gd name="T82" fmla="*/ 330 w 3943"/>
                  <a:gd name="T83" fmla="*/ 1378 h 1588"/>
                  <a:gd name="T84" fmla="*/ 484 w 3943"/>
                  <a:gd name="T85" fmla="*/ 1489 h 1588"/>
                  <a:gd name="T86" fmla="*/ 749 w 3943"/>
                  <a:gd name="T87" fmla="*/ 1516 h 1588"/>
                  <a:gd name="T88" fmla="*/ 1010 w 3943"/>
                  <a:gd name="T89" fmla="*/ 1524 h 1588"/>
                  <a:gd name="T90" fmla="*/ 1175 w 3943"/>
                  <a:gd name="T91" fmla="*/ 1463 h 1588"/>
                  <a:gd name="T92" fmla="*/ 1364 w 3943"/>
                  <a:gd name="T93" fmla="*/ 1293 h 1588"/>
                  <a:gd name="T94" fmla="*/ 1509 w 3943"/>
                  <a:gd name="T95" fmla="*/ 1177 h 1588"/>
                  <a:gd name="T96" fmla="*/ 1801 w 3943"/>
                  <a:gd name="T97" fmla="*/ 1101 h 1588"/>
                  <a:gd name="T98" fmla="*/ 2037 w 3943"/>
                  <a:gd name="T99" fmla="*/ 1163 h 1588"/>
                  <a:gd name="T100" fmla="*/ 2341 w 3943"/>
                  <a:gd name="T101" fmla="*/ 1047 h 1588"/>
                  <a:gd name="T102" fmla="*/ 2578 w 3943"/>
                  <a:gd name="T103" fmla="*/ 1174 h 1588"/>
                  <a:gd name="T104" fmla="*/ 2751 w 3943"/>
                  <a:gd name="T105" fmla="*/ 1120 h 1588"/>
                  <a:gd name="T106" fmla="*/ 2664 w 3943"/>
                  <a:gd name="T107" fmla="*/ 935 h 1588"/>
                  <a:gd name="T108" fmla="*/ 2955 w 3943"/>
                  <a:gd name="T109" fmla="*/ 788 h 1588"/>
                  <a:gd name="T110" fmla="*/ 3183 w 3943"/>
                  <a:gd name="T111" fmla="*/ 707 h 1588"/>
                  <a:gd name="T112" fmla="*/ 3342 w 3943"/>
                  <a:gd name="T113" fmla="*/ 680 h 1588"/>
                  <a:gd name="T114" fmla="*/ 3183 w 3943"/>
                  <a:gd name="T115" fmla="*/ 894 h 1588"/>
                  <a:gd name="T116" fmla="*/ 3265 w 3943"/>
                  <a:gd name="T117" fmla="*/ 958 h 1588"/>
                  <a:gd name="T118" fmla="*/ 3400 w 3943"/>
                  <a:gd name="T119" fmla="*/ 751 h 1588"/>
                  <a:gd name="T120" fmla="*/ 3655 w 3943"/>
                  <a:gd name="T121" fmla="*/ 641 h 1588"/>
                  <a:gd name="T122" fmla="*/ 3736 w 3943"/>
                  <a:gd name="T123" fmla="*/ 531 h 1588"/>
                  <a:gd name="T124" fmla="*/ 3917 w 3943"/>
                  <a:gd name="T125" fmla="*/ 479 h 1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43" h="1588">
                    <a:moveTo>
                      <a:pt x="3917" y="479"/>
                    </a:moveTo>
                    <a:lnTo>
                      <a:pt x="3917" y="479"/>
                    </a:lnTo>
                    <a:lnTo>
                      <a:pt x="3910" y="477"/>
                    </a:lnTo>
                    <a:lnTo>
                      <a:pt x="3902" y="474"/>
                    </a:lnTo>
                    <a:lnTo>
                      <a:pt x="3887" y="472"/>
                    </a:lnTo>
                    <a:lnTo>
                      <a:pt x="3872" y="471"/>
                    </a:lnTo>
                    <a:lnTo>
                      <a:pt x="3856" y="470"/>
                    </a:lnTo>
                    <a:lnTo>
                      <a:pt x="3841" y="469"/>
                    </a:lnTo>
                    <a:lnTo>
                      <a:pt x="3826" y="467"/>
                    </a:lnTo>
                    <a:lnTo>
                      <a:pt x="3818" y="465"/>
                    </a:lnTo>
                    <a:lnTo>
                      <a:pt x="3812" y="463"/>
                    </a:lnTo>
                    <a:lnTo>
                      <a:pt x="3806" y="459"/>
                    </a:lnTo>
                    <a:lnTo>
                      <a:pt x="3800" y="455"/>
                    </a:lnTo>
                    <a:lnTo>
                      <a:pt x="3800" y="455"/>
                    </a:lnTo>
                    <a:lnTo>
                      <a:pt x="3791" y="449"/>
                    </a:lnTo>
                    <a:lnTo>
                      <a:pt x="3781" y="444"/>
                    </a:lnTo>
                    <a:lnTo>
                      <a:pt x="3770" y="439"/>
                    </a:lnTo>
                    <a:lnTo>
                      <a:pt x="3761" y="434"/>
                    </a:lnTo>
                    <a:lnTo>
                      <a:pt x="3753" y="429"/>
                    </a:lnTo>
                    <a:lnTo>
                      <a:pt x="3750" y="425"/>
                    </a:lnTo>
                    <a:lnTo>
                      <a:pt x="3748" y="422"/>
                    </a:lnTo>
                    <a:lnTo>
                      <a:pt x="3745" y="417"/>
                    </a:lnTo>
                    <a:lnTo>
                      <a:pt x="3745" y="412"/>
                    </a:lnTo>
                    <a:lnTo>
                      <a:pt x="3745" y="406"/>
                    </a:lnTo>
                    <a:lnTo>
                      <a:pt x="3746" y="399"/>
                    </a:lnTo>
                    <a:lnTo>
                      <a:pt x="3746" y="399"/>
                    </a:lnTo>
                    <a:lnTo>
                      <a:pt x="3723" y="391"/>
                    </a:lnTo>
                    <a:lnTo>
                      <a:pt x="3699" y="384"/>
                    </a:lnTo>
                    <a:lnTo>
                      <a:pt x="3675" y="380"/>
                    </a:lnTo>
                    <a:lnTo>
                      <a:pt x="3650" y="376"/>
                    </a:lnTo>
                    <a:lnTo>
                      <a:pt x="3601" y="368"/>
                    </a:lnTo>
                    <a:lnTo>
                      <a:pt x="3576" y="364"/>
                    </a:lnTo>
                    <a:lnTo>
                      <a:pt x="3551" y="358"/>
                    </a:lnTo>
                    <a:lnTo>
                      <a:pt x="3551" y="358"/>
                    </a:lnTo>
                    <a:lnTo>
                      <a:pt x="3545" y="356"/>
                    </a:lnTo>
                    <a:lnTo>
                      <a:pt x="3538" y="353"/>
                    </a:lnTo>
                    <a:lnTo>
                      <a:pt x="3526" y="346"/>
                    </a:lnTo>
                    <a:lnTo>
                      <a:pt x="3526" y="346"/>
                    </a:lnTo>
                    <a:lnTo>
                      <a:pt x="3521" y="345"/>
                    </a:lnTo>
                    <a:lnTo>
                      <a:pt x="3516" y="343"/>
                    </a:lnTo>
                    <a:lnTo>
                      <a:pt x="3511" y="343"/>
                    </a:lnTo>
                    <a:lnTo>
                      <a:pt x="3506" y="343"/>
                    </a:lnTo>
                    <a:lnTo>
                      <a:pt x="3502" y="345"/>
                    </a:lnTo>
                    <a:lnTo>
                      <a:pt x="3498" y="347"/>
                    </a:lnTo>
                    <a:lnTo>
                      <a:pt x="3492" y="353"/>
                    </a:lnTo>
                    <a:lnTo>
                      <a:pt x="3485" y="361"/>
                    </a:lnTo>
                    <a:lnTo>
                      <a:pt x="3481" y="368"/>
                    </a:lnTo>
                    <a:lnTo>
                      <a:pt x="3478" y="379"/>
                    </a:lnTo>
                    <a:lnTo>
                      <a:pt x="3478" y="389"/>
                    </a:lnTo>
                    <a:lnTo>
                      <a:pt x="3478" y="389"/>
                    </a:lnTo>
                    <a:lnTo>
                      <a:pt x="3473" y="390"/>
                    </a:lnTo>
                    <a:lnTo>
                      <a:pt x="3470" y="391"/>
                    </a:lnTo>
                    <a:lnTo>
                      <a:pt x="3462" y="395"/>
                    </a:lnTo>
                    <a:lnTo>
                      <a:pt x="3459" y="396"/>
                    </a:lnTo>
                    <a:lnTo>
                      <a:pt x="3455" y="397"/>
                    </a:lnTo>
                    <a:lnTo>
                      <a:pt x="3453" y="396"/>
                    </a:lnTo>
                    <a:lnTo>
                      <a:pt x="3450" y="394"/>
                    </a:lnTo>
                    <a:lnTo>
                      <a:pt x="3450" y="394"/>
                    </a:lnTo>
                    <a:lnTo>
                      <a:pt x="3444" y="384"/>
                    </a:lnTo>
                    <a:lnTo>
                      <a:pt x="3437" y="378"/>
                    </a:lnTo>
                    <a:lnTo>
                      <a:pt x="3429" y="372"/>
                    </a:lnTo>
                    <a:lnTo>
                      <a:pt x="3421" y="368"/>
                    </a:lnTo>
                    <a:lnTo>
                      <a:pt x="3412" y="366"/>
                    </a:lnTo>
                    <a:lnTo>
                      <a:pt x="3404" y="365"/>
                    </a:lnTo>
                    <a:lnTo>
                      <a:pt x="3395" y="365"/>
                    </a:lnTo>
                    <a:lnTo>
                      <a:pt x="3385" y="366"/>
                    </a:lnTo>
                    <a:lnTo>
                      <a:pt x="3367" y="368"/>
                    </a:lnTo>
                    <a:lnTo>
                      <a:pt x="3347" y="372"/>
                    </a:lnTo>
                    <a:lnTo>
                      <a:pt x="3329" y="375"/>
                    </a:lnTo>
                    <a:lnTo>
                      <a:pt x="3320" y="376"/>
                    </a:lnTo>
                    <a:lnTo>
                      <a:pt x="3311" y="376"/>
                    </a:lnTo>
                    <a:lnTo>
                      <a:pt x="3311" y="376"/>
                    </a:lnTo>
                    <a:lnTo>
                      <a:pt x="3303" y="375"/>
                    </a:lnTo>
                    <a:lnTo>
                      <a:pt x="3295" y="373"/>
                    </a:lnTo>
                    <a:lnTo>
                      <a:pt x="3277" y="370"/>
                    </a:lnTo>
                    <a:lnTo>
                      <a:pt x="3277" y="370"/>
                    </a:lnTo>
                    <a:lnTo>
                      <a:pt x="3274" y="368"/>
                    </a:lnTo>
                    <a:lnTo>
                      <a:pt x="3272" y="366"/>
                    </a:lnTo>
                    <a:lnTo>
                      <a:pt x="3271" y="361"/>
                    </a:lnTo>
                    <a:lnTo>
                      <a:pt x="3270" y="358"/>
                    </a:lnTo>
                    <a:lnTo>
                      <a:pt x="3268" y="356"/>
                    </a:lnTo>
                    <a:lnTo>
                      <a:pt x="3265" y="354"/>
                    </a:lnTo>
                    <a:lnTo>
                      <a:pt x="3262" y="354"/>
                    </a:lnTo>
                    <a:lnTo>
                      <a:pt x="3262" y="354"/>
                    </a:lnTo>
                    <a:lnTo>
                      <a:pt x="3263" y="339"/>
                    </a:lnTo>
                    <a:lnTo>
                      <a:pt x="3262" y="332"/>
                    </a:lnTo>
                    <a:lnTo>
                      <a:pt x="3261" y="325"/>
                    </a:lnTo>
                    <a:lnTo>
                      <a:pt x="3260" y="320"/>
                    </a:lnTo>
                    <a:lnTo>
                      <a:pt x="3256" y="314"/>
                    </a:lnTo>
                    <a:lnTo>
                      <a:pt x="3252" y="309"/>
                    </a:lnTo>
                    <a:lnTo>
                      <a:pt x="3246" y="306"/>
                    </a:lnTo>
                    <a:lnTo>
                      <a:pt x="3246" y="306"/>
                    </a:lnTo>
                    <a:lnTo>
                      <a:pt x="3241" y="305"/>
                    </a:lnTo>
                    <a:lnTo>
                      <a:pt x="3236" y="305"/>
                    </a:lnTo>
                    <a:lnTo>
                      <a:pt x="3229" y="305"/>
                    </a:lnTo>
                    <a:lnTo>
                      <a:pt x="3223" y="306"/>
                    </a:lnTo>
                    <a:lnTo>
                      <a:pt x="3211" y="309"/>
                    </a:lnTo>
                    <a:lnTo>
                      <a:pt x="3198" y="314"/>
                    </a:lnTo>
                    <a:lnTo>
                      <a:pt x="3131" y="331"/>
                    </a:lnTo>
                    <a:lnTo>
                      <a:pt x="3131" y="331"/>
                    </a:lnTo>
                    <a:lnTo>
                      <a:pt x="3129" y="329"/>
                    </a:lnTo>
                    <a:lnTo>
                      <a:pt x="3128" y="326"/>
                    </a:lnTo>
                    <a:lnTo>
                      <a:pt x="3124" y="325"/>
                    </a:lnTo>
                    <a:lnTo>
                      <a:pt x="3121" y="325"/>
                    </a:lnTo>
                    <a:lnTo>
                      <a:pt x="3121" y="325"/>
                    </a:lnTo>
                    <a:lnTo>
                      <a:pt x="3122" y="321"/>
                    </a:lnTo>
                    <a:lnTo>
                      <a:pt x="3122" y="317"/>
                    </a:lnTo>
                    <a:lnTo>
                      <a:pt x="3121" y="316"/>
                    </a:lnTo>
                    <a:lnTo>
                      <a:pt x="3121" y="316"/>
                    </a:lnTo>
                    <a:lnTo>
                      <a:pt x="3116" y="315"/>
                    </a:lnTo>
                    <a:lnTo>
                      <a:pt x="3112" y="314"/>
                    </a:lnTo>
                    <a:lnTo>
                      <a:pt x="3102" y="313"/>
                    </a:lnTo>
                    <a:lnTo>
                      <a:pt x="3091" y="314"/>
                    </a:lnTo>
                    <a:lnTo>
                      <a:pt x="3081" y="315"/>
                    </a:lnTo>
                    <a:lnTo>
                      <a:pt x="3072" y="316"/>
                    </a:lnTo>
                    <a:lnTo>
                      <a:pt x="3063" y="317"/>
                    </a:lnTo>
                    <a:lnTo>
                      <a:pt x="3054" y="316"/>
                    </a:lnTo>
                    <a:lnTo>
                      <a:pt x="3049" y="314"/>
                    </a:lnTo>
                    <a:lnTo>
                      <a:pt x="3046" y="313"/>
                    </a:lnTo>
                    <a:lnTo>
                      <a:pt x="3046" y="313"/>
                    </a:lnTo>
                    <a:lnTo>
                      <a:pt x="3040" y="309"/>
                    </a:lnTo>
                    <a:lnTo>
                      <a:pt x="3036" y="308"/>
                    </a:lnTo>
                    <a:lnTo>
                      <a:pt x="3027" y="307"/>
                    </a:lnTo>
                    <a:lnTo>
                      <a:pt x="3016" y="307"/>
                    </a:lnTo>
                    <a:lnTo>
                      <a:pt x="3006" y="309"/>
                    </a:lnTo>
                    <a:lnTo>
                      <a:pt x="2997" y="310"/>
                    </a:lnTo>
                    <a:lnTo>
                      <a:pt x="2988" y="310"/>
                    </a:lnTo>
                    <a:lnTo>
                      <a:pt x="2983" y="310"/>
                    </a:lnTo>
                    <a:lnTo>
                      <a:pt x="2979" y="309"/>
                    </a:lnTo>
                    <a:lnTo>
                      <a:pt x="2975" y="307"/>
                    </a:lnTo>
                    <a:lnTo>
                      <a:pt x="2972" y="304"/>
                    </a:lnTo>
                    <a:lnTo>
                      <a:pt x="2972" y="304"/>
                    </a:lnTo>
                    <a:lnTo>
                      <a:pt x="2970" y="300"/>
                    </a:lnTo>
                    <a:lnTo>
                      <a:pt x="2971" y="298"/>
                    </a:lnTo>
                    <a:lnTo>
                      <a:pt x="2972" y="295"/>
                    </a:lnTo>
                    <a:lnTo>
                      <a:pt x="2974" y="291"/>
                    </a:lnTo>
                    <a:lnTo>
                      <a:pt x="2980" y="283"/>
                    </a:lnTo>
                    <a:lnTo>
                      <a:pt x="2982" y="280"/>
                    </a:lnTo>
                    <a:lnTo>
                      <a:pt x="2983" y="275"/>
                    </a:lnTo>
                    <a:lnTo>
                      <a:pt x="2983" y="275"/>
                    </a:lnTo>
                    <a:lnTo>
                      <a:pt x="2982" y="273"/>
                    </a:lnTo>
                    <a:lnTo>
                      <a:pt x="2980" y="270"/>
                    </a:lnTo>
                    <a:lnTo>
                      <a:pt x="2978" y="267"/>
                    </a:lnTo>
                    <a:lnTo>
                      <a:pt x="2974" y="266"/>
                    </a:lnTo>
                    <a:lnTo>
                      <a:pt x="2974" y="266"/>
                    </a:lnTo>
                    <a:lnTo>
                      <a:pt x="2962" y="267"/>
                    </a:lnTo>
                    <a:lnTo>
                      <a:pt x="2956" y="267"/>
                    </a:lnTo>
                    <a:lnTo>
                      <a:pt x="2951" y="266"/>
                    </a:lnTo>
                    <a:lnTo>
                      <a:pt x="2947" y="265"/>
                    </a:lnTo>
                    <a:lnTo>
                      <a:pt x="2943" y="262"/>
                    </a:lnTo>
                    <a:lnTo>
                      <a:pt x="2938" y="258"/>
                    </a:lnTo>
                    <a:lnTo>
                      <a:pt x="2933" y="252"/>
                    </a:lnTo>
                    <a:lnTo>
                      <a:pt x="2933" y="252"/>
                    </a:lnTo>
                    <a:lnTo>
                      <a:pt x="2930" y="250"/>
                    </a:lnTo>
                    <a:lnTo>
                      <a:pt x="2926" y="249"/>
                    </a:lnTo>
                    <a:lnTo>
                      <a:pt x="2922" y="250"/>
                    </a:lnTo>
                    <a:lnTo>
                      <a:pt x="2917" y="251"/>
                    </a:lnTo>
                    <a:lnTo>
                      <a:pt x="2907" y="255"/>
                    </a:lnTo>
                    <a:lnTo>
                      <a:pt x="2901" y="256"/>
                    </a:lnTo>
                    <a:lnTo>
                      <a:pt x="2896" y="255"/>
                    </a:lnTo>
                    <a:lnTo>
                      <a:pt x="2896" y="255"/>
                    </a:lnTo>
                    <a:lnTo>
                      <a:pt x="2897" y="270"/>
                    </a:lnTo>
                    <a:lnTo>
                      <a:pt x="2897" y="276"/>
                    </a:lnTo>
                    <a:lnTo>
                      <a:pt x="2896" y="283"/>
                    </a:lnTo>
                    <a:lnTo>
                      <a:pt x="2893" y="290"/>
                    </a:lnTo>
                    <a:lnTo>
                      <a:pt x="2891" y="296"/>
                    </a:lnTo>
                    <a:lnTo>
                      <a:pt x="2887" y="300"/>
                    </a:lnTo>
                    <a:lnTo>
                      <a:pt x="2881" y="304"/>
                    </a:lnTo>
                    <a:lnTo>
                      <a:pt x="2881" y="304"/>
                    </a:lnTo>
                    <a:lnTo>
                      <a:pt x="2874" y="306"/>
                    </a:lnTo>
                    <a:lnTo>
                      <a:pt x="2867" y="307"/>
                    </a:lnTo>
                    <a:lnTo>
                      <a:pt x="2862" y="307"/>
                    </a:lnTo>
                    <a:lnTo>
                      <a:pt x="2856" y="305"/>
                    </a:lnTo>
                    <a:lnTo>
                      <a:pt x="2851" y="301"/>
                    </a:lnTo>
                    <a:lnTo>
                      <a:pt x="2848" y="296"/>
                    </a:lnTo>
                    <a:lnTo>
                      <a:pt x="2847" y="289"/>
                    </a:lnTo>
                    <a:lnTo>
                      <a:pt x="2848" y="281"/>
                    </a:lnTo>
                    <a:lnTo>
                      <a:pt x="2848" y="281"/>
                    </a:lnTo>
                    <a:lnTo>
                      <a:pt x="2849" y="278"/>
                    </a:lnTo>
                    <a:lnTo>
                      <a:pt x="2851" y="276"/>
                    </a:lnTo>
                    <a:lnTo>
                      <a:pt x="2854" y="275"/>
                    </a:lnTo>
                    <a:lnTo>
                      <a:pt x="2857" y="275"/>
                    </a:lnTo>
                    <a:lnTo>
                      <a:pt x="2857" y="275"/>
                    </a:lnTo>
                    <a:lnTo>
                      <a:pt x="2858" y="268"/>
                    </a:lnTo>
                    <a:lnTo>
                      <a:pt x="2857" y="260"/>
                    </a:lnTo>
                    <a:lnTo>
                      <a:pt x="2855" y="254"/>
                    </a:lnTo>
                    <a:lnTo>
                      <a:pt x="2851" y="248"/>
                    </a:lnTo>
                    <a:lnTo>
                      <a:pt x="2847" y="243"/>
                    </a:lnTo>
                    <a:lnTo>
                      <a:pt x="2843" y="240"/>
                    </a:lnTo>
                    <a:lnTo>
                      <a:pt x="2839" y="239"/>
                    </a:lnTo>
                    <a:lnTo>
                      <a:pt x="2835" y="240"/>
                    </a:lnTo>
                    <a:lnTo>
                      <a:pt x="2835" y="240"/>
                    </a:lnTo>
                    <a:lnTo>
                      <a:pt x="2830" y="242"/>
                    </a:lnTo>
                    <a:lnTo>
                      <a:pt x="2825" y="245"/>
                    </a:lnTo>
                    <a:lnTo>
                      <a:pt x="2821" y="246"/>
                    </a:lnTo>
                    <a:lnTo>
                      <a:pt x="2815" y="246"/>
                    </a:lnTo>
                    <a:lnTo>
                      <a:pt x="2806" y="243"/>
                    </a:lnTo>
                    <a:lnTo>
                      <a:pt x="2797" y="240"/>
                    </a:lnTo>
                    <a:lnTo>
                      <a:pt x="2788" y="235"/>
                    </a:lnTo>
                    <a:lnTo>
                      <a:pt x="2779" y="232"/>
                    </a:lnTo>
                    <a:lnTo>
                      <a:pt x="2769" y="230"/>
                    </a:lnTo>
                    <a:lnTo>
                      <a:pt x="2764" y="231"/>
                    </a:lnTo>
                    <a:lnTo>
                      <a:pt x="2759" y="231"/>
                    </a:lnTo>
                    <a:lnTo>
                      <a:pt x="2759" y="231"/>
                    </a:lnTo>
                    <a:lnTo>
                      <a:pt x="2758" y="232"/>
                    </a:lnTo>
                    <a:lnTo>
                      <a:pt x="2758" y="233"/>
                    </a:lnTo>
                    <a:lnTo>
                      <a:pt x="2759" y="234"/>
                    </a:lnTo>
                    <a:lnTo>
                      <a:pt x="2762" y="235"/>
                    </a:lnTo>
                    <a:lnTo>
                      <a:pt x="2762" y="235"/>
                    </a:lnTo>
                    <a:lnTo>
                      <a:pt x="2764" y="235"/>
                    </a:lnTo>
                    <a:lnTo>
                      <a:pt x="2764" y="235"/>
                    </a:lnTo>
                    <a:lnTo>
                      <a:pt x="2762" y="235"/>
                    </a:lnTo>
                    <a:lnTo>
                      <a:pt x="2762" y="235"/>
                    </a:lnTo>
                    <a:lnTo>
                      <a:pt x="2749" y="234"/>
                    </a:lnTo>
                    <a:lnTo>
                      <a:pt x="2747" y="234"/>
                    </a:lnTo>
                    <a:lnTo>
                      <a:pt x="2744" y="235"/>
                    </a:lnTo>
                    <a:lnTo>
                      <a:pt x="2742" y="238"/>
                    </a:lnTo>
                    <a:lnTo>
                      <a:pt x="2741" y="240"/>
                    </a:lnTo>
                    <a:lnTo>
                      <a:pt x="2741" y="240"/>
                    </a:lnTo>
                    <a:lnTo>
                      <a:pt x="2739" y="246"/>
                    </a:lnTo>
                    <a:lnTo>
                      <a:pt x="2739" y="251"/>
                    </a:lnTo>
                    <a:lnTo>
                      <a:pt x="2739" y="264"/>
                    </a:lnTo>
                    <a:lnTo>
                      <a:pt x="2740" y="289"/>
                    </a:lnTo>
                    <a:lnTo>
                      <a:pt x="2740" y="299"/>
                    </a:lnTo>
                    <a:lnTo>
                      <a:pt x="2738" y="304"/>
                    </a:lnTo>
                    <a:lnTo>
                      <a:pt x="2737" y="306"/>
                    </a:lnTo>
                    <a:lnTo>
                      <a:pt x="2733" y="308"/>
                    </a:lnTo>
                    <a:lnTo>
                      <a:pt x="2729" y="309"/>
                    </a:lnTo>
                    <a:lnTo>
                      <a:pt x="2723" y="309"/>
                    </a:lnTo>
                    <a:lnTo>
                      <a:pt x="2716" y="307"/>
                    </a:lnTo>
                    <a:lnTo>
                      <a:pt x="2716" y="307"/>
                    </a:lnTo>
                    <a:lnTo>
                      <a:pt x="2713" y="307"/>
                    </a:lnTo>
                    <a:lnTo>
                      <a:pt x="2709" y="307"/>
                    </a:lnTo>
                    <a:lnTo>
                      <a:pt x="2700" y="308"/>
                    </a:lnTo>
                    <a:lnTo>
                      <a:pt x="2697" y="307"/>
                    </a:lnTo>
                    <a:lnTo>
                      <a:pt x="2693" y="305"/>
                    </a:lnTo>
                    <a:lnTo>
                      <a:pt x="2691" y="301"/>
                    </a:lnTo>
                    <a:lnTo>
                      <a:pt x="2691" y="296"/>
                    </a:lnTo>
                    <a:lnTo>
                      <a:pt x="2691" y="296"/>
                    </a:lnTo>
                    <a:lnTo>
                      <a:pt x="2682" y="295"/>
                    </a:lnTo>
                    <a:lnTo>
                      <a:pt x="2673" y="292"/>
                    </a:lnTo>
                    <a:lnTo>
                      <a:pt x="2665" y="289"/>
                    </a:lnTo>
                    <a:lnTo>
                      <a:pt x="2657" y="285"/>
                    </a:lnTo>
                    <a:lnTo>
                      <a:pt x="2649" y="282"/>
                    </a:lnTo>
                    <a:lnTo>
                      <a:pt x="2642" y="280"/>
                    </a:lnTo>
                    <a:lnTo>
                      <a:pt x="2635" y="279"/>
                    </a:lnTo>
                    <a:lnTo>
                      <a:pt x="2632" y="279"/>
                    </a:lnTo>
                    <a:lnTo>
                      <a:pt x="2628" y="280"/>
                    </a:lnTo>
                    <a:lnTo>
                      <a:pt x="2628" y="280"/>
                    </a:lnTo>
                    <a:lnTo>
                      <a:pt x="2622" y="282"/>
                    </a:lnTo>
                    <a:lnTo>
                      <a:pt x="2615" y="283"/>
                    </a:lnTo>
                    <a:lnTo>
                      <a:pt x="2607" y="283"/>
                    </a:lnTo>
                    <a:lnTo>
                      <a:pt x="2601" y="282"/>
                    </a:lnTo>
                    <a:lnTo>
                      <a:pt x="2588" y="280"/>
                    </a:lnTo>
                    <a:lnTo>
                      <a:pt x="2581" y="281"/>
                    </a:lnTo>
                    <a:lnTo>
                      <a:pt x="2574" y="283"/>
                    </a:lnTo>
                    <a:lnTo>
                      <a:pt x="2574" y="283"/>
                    </a:lnTo>
                    <a:lnTo>
                      <a:pt x="2570" y="284"/>
                    </a:lnTo>
                    <a:lnTo>
                      <a:pt x="2568" y="288"/>
                    </a:lnTo>
                    <a:lnTo>
                      <a:pt x="2566" y="292"/>
                    </a:lnTo>
                    <a:lnTo>
                      <a:pt x="2565" y="297"/>
                    </a:lnTo>
                    <a:lnTo>
                      <a:pt x="2564" y="306"/>
                    </a:lnTo>
                    <a:lnTo>
                      <a:pt x="2563" y="310"/>
                    </a:lnTo>
                    <a:lnTo>
                      <a:pt x="2560" y="314"/>
                    </a:lnTo>
                    <a:lnTo>
                      <a:pt x="2560" y="314"/>
                    </a:lnTo>
                    <a:lnTo>
                      <a:pt x="2557" y="321"/>
                    </a:lnTo>
                    <a:lnTo>
                      <a:pt x="2551" y="326"/>
                    </a:lnTo>
                    <a:lnTo>
                      <a:pt x="2545" y="331"/>
                    </a:lnTo>
                    <a:lnTo>
                      <a:pt x="2539" y="334"/>
                    </a:lnTo>
                    <a:lnTo>
                      <a:pt x="2531" y="337"/>
                    </a:lnTo>
                    <a:lnTo>
                      <a:pt x="2524" y="338"/>
                    </a:lnTo>
                    <a:lnTo>
                      <a:pt x="2517" y="337"/>
                    </a:lnTo>
                    <a:lnTo>
                      <a:pt x="2511" y="333"/>
                    </a:lnTo>
                    <a:lnTo>
                      <a:pt x="2511" y="333"/>
                    </a:lnTo>
                    <a:lnTo>
                      <a:pt x="2502" y="324"/>
                    </a:lnTo>
                    <a:lnTo>
                      <a:pt x="2498" y="320"/>
                    </a:lnTo>
                    <a:lnTo>
                      <a:pt x="2493" y="314"/>
                    </a:lnTo>
                    <a:lnTo>
                      <a:pt x="2489" y="307"/>
                    </a:lnTo>
                    <a:lnTo>
                      <a:pt x="2486" y="300"/>
                    </a:lnTo>
                    <a:lnTo>
                      <a:pt x="2485" y="293"/>
                    </a:lnTo>
                    <a:lnTo>
                      <a:pt x="2485" y="285"/>
                    </a:lnTo>
                    <a:lnTo>
                      <a:pt x="2485" y="285"/>
                    </a:lnTo>
                    <a:lnTo>
                      <a:pt x="2486" y="283"/>
                    </a:lnTo>
                    <a:lnTo>
                      <a:pt x="2489" y="281"/>
                    </a:lnTo>
                    <a:lnTo>
                      <a:pt x="2491" y="280"/>
                    </a:lnTo>
                    <a:lnTo>
                      <a:pt x="2494" y="281"/>
                    </a:lnTo>
                    <a:lnTo>
                      <a:pt x="2494" y="281"/>
                    </a:lnTo>
                    <a:lnTo>
                      <a:pt x="2495" y="273"/>
                    </a:lnTo>
                    <a:lnTo>
                      <a:pt x="2494" y="270"/>
                    </a:lnTo>
                    <a:lnTo>
                      <a:pt x="2494" y="265"/>
                    </a:lnTo>
                    <a:lnTo>
                      <a:pt x="2494" y="265"/>
                    </a:lnTo>
                    <a:lnTo>
                      <a:pt x="2492" y="262"/>
                    </a:lnTo>
                    <a:lnTo>
                      <a:pt x="2487" y="258"/>
                    </a:lnTo>
                    <a:lnTo>
                      <a:pt x="2479" y="255"/>
                    </a:lnTo>
                    <a:lnTo>
                      <a:pt x="2472" y="251"/>
                    </a:lnTo>
                    <a:lnTo>
                      <a:pt x="2469" y="248"/>
                    </a:lnTo>
                    <a:lnTo>
                      <a:pt x="2467" y="245"/>
                    </a:lnTo>
                    <a:lnTo>
                      <a:pt x="2467" y="245"/>
                    </a:lnTo>
                    <a:lnTo>
                      <a:pt x="2464" y="233"/>
                    </a:lnTo>
                    <a:lnTo>
                      <a:pt x="2461" y="229"/>
                    </a:lnTo>
                    <a:lnTo>
                      <a:pt x="2460" y="227"/>
                    </a:lnTo>
                    <a:lnTo>
                      <a:pt x="2460" y="227"/>
                    </a:lnTo>
                    <a:lnTo>
                      <a:pt x="2450" y="226"/>
                    </a:lnTo>
                    <a:lnTo>
                      <a:pt x="2441" y="224"/>
                    </a:lnTo>
                    <a:lnTo>
                      <a:pt x="2423" y="220"/>
                    </a:lnTo>
                    <a:lnTo>
                      <a:pt x="2404" y="215"/>
                    </a:lnTo>
                    <a:lnTo>
                      <a:pt x="2396" y="214"/>
                    </a:lnTo>
                    <a:lnTo>
                      <a:pt x="2387" y="214"/>
                    </a:lnTo>
                    <a:lnTo>
                      <a:pt x="2387" y="214"/>
                    </a:lnTo>
                    <a:lnTo>
                      <a:pt x="2375" y="214"/>
                    </a:lnTo>
                    <a:lnTo>
                      <a:pt x="2368" y="214"/>
                    </a:lnTo>
                    <a:lnTo>
                      <a:pt x="2362" y="214"/>
                    </a:lnTo>
                    <a:lnTo>
                      <a:pt x="2362" y="214"/>
                    </a:lnTo>
                    <a:lnTo>
                      <a:pt x="2358" y="212"/>
                    </a:lnTo>
                    <a:lnTo>
                      <a:pt x="2353" y="208"/>
                    </a:lnTo>
                    <a:lnTo>
                      <a:pt x="2348" y="206"/>
                    </a:lnTo>
                    <a:lnTo>
                      <a:pt x="2345" y="206"/>
                    </a:lnTo>
                    <a:lnTo>
                      <a:pt x="2343" y="206"/>
                    </a:lnTo>
                    <a:lnTo>
                      <a:pt x="2343" y="206"/>
                    </a:lnTo>
                    <a:lnTo>
                      <a:pt x="2338" y="208"/>
                    </a:lnTo>
                    <a:lnTo>
                      <a:pt x="2333" y="212"/>
                    </a:lnTo>
                    <a:lnTo>
                      <a:pt x="2328" y="216"/>
                    </a:lnTo>
                    <a:lnTo>
                      <a:pt x="2325" y="222"/>
                    </a:lnTo>
                    <a:lnTo>
                      <a:pt x="2323" y="227"/>
                    </a:lnTo>
                    <a:lnTo>
                      <a:pt x="2323" y="233"/>
                    </a:lnTo>
                    <a:lnTo>
                      <a:pt x="2324" y="239"/>
                    </a:lnTo>
                    <a:lnTo>
                      <a:pt x="2328" y="246"/>
                    </a:lnTo>
                    <a:lnTo>
                      <a:pt x="2328" y="246"/>
                    </a:lnTo>
                    <a:lnTo>
                      <a:pt x="2316" y="247"/>
                    </a:lnTo>
                    <a:lnTo>
                      <a:pt x="2303" y="249"/>
                    </a:lnTo>
                    <a:lnTo>
                      <a:pt x="2292" y="251"/>
                    </a:lnTo>
                    <a:lnTo>
                      <a:pt x="2285" y="251"/>
                    </a:lnTo>
                    <a:lnTo>
                      <a:pt x="2279" y="249"/>
                    </a:lnTo>
                    <a:lnTo>
                      <a:pt x="2279" y="249"/>
                    </a:lnTo>
                    <a:lnTo>
                      <a:pt x="2270" y="246"/>
                    </a:lnTo>
                    <a:lnTo>
                      <a:pt x="2261" y="241"/>
                    </a:lnTo>
                    <a:lnTo>
                      <a:pt x="2254" y="237"/>
                    </a:lnTo>
                    <a:lnTo>
                      <a:pt x="2247" y="232"/>
                    </a:lnTo>
                    <a:lnTo>
                      <a:pt x="2247" y="232"/>
                    </a:lnTo>
                    <a:lnTo>
                      <a:pt x="2235" y="221"/>
                    </a:lnTo>
                    <a:lnTo>
                      <a:pt x="2221" y="209"/>
                    </a:lnTo>
                    <a:lnTo>
                      <a:pt x="2209" y="200"/>
                    </a:lnTo>
                    <a:lnTo>
                      <a:pt x="2202" y="196"/>
                    </a:lnTo>
                    <a:lnTo>
                      <a:pt x="2195" y="192"/>
                    </a:lnTo>
                    <a:lnTo>
                      <a:pt x="2195" y="192"/>
                    </a:lnTo>
                    <a:lnTo>
                      <a:pt x="2189" y="191"/>
                    </a:lnTo>
                    <a:lnTo>
                      <a:pt x="2184" y="190"/>
                    </a:lnTo>
                    <a:lnTo>
                      <a:pt x="2174" y="191"/>
                    </a:lnTo>
                    <a:lnTo>
                      <a:pt x="2163" y="192"/>
                    </a:lnTo>
                    <a:lnTo>
                      <a:pt x="2152" y="196"/>
                    </a:lnTo>
                    <a:lnTo>
                      <a:pt x="2141" y="199"/>
                    </a:lnTo>
                    <a:lnTo>
                      <a:pt x="2130" y="201"/>
                    </a:lnTo>
                    <a:lnTo>
                      <a:pt x="2119" y="202"/>
                    </a:lnTo>
                    <a:lnTo>
                      <a:pt x="2113" y="202"/>
                    </a:lnTo>
                    <a:lnTo>
                      <a:pt x="2109" y="201"/>
                    </a:lnTo>
                    <a:lnTo>
                      <a:pt x="2109" y="201"/>
                    </a:lnTo>
                    <a:lnTo>
                      <a:pt x="2095" y="198"/>
                    </a:lnTo>
                    <a:lnTo>
                      <a:pt x="2081" y="196"/>
                    </a:lnTo>
                    <a:lnTo>
                      <a:pt x="2075" y="194"/>
                    </a:lnTo>
                    <a:lnTo>
                      <a:pt x="2068" y="194"/>
                    </a:lnTo>
                    <a:lnTo>
                      <a:pt x="2061" y="196"/>
                    </a:lnTo>
                    <a:lnTo>
                      <a:pt x="2054" y="197"/>
                    </a:lnTo>
                    <a:lnTo>
                      <a:pt x="2054" y="197"/>
                    </a:lnTo>
                    <a:lnTo>
                      <a:pt x="2040" y="202"/>
                    </a:lnTo>
                    <a:lnTo>
                      <a:pt x="2027" y="209"/>
                    </a:lnTo>
                    <a:lnTo>
                      <a:pt x="2000" y="223"/>
                    </a:lnTo>
                    <a:lnTo>
                      <a:pt x="1986" y="229"/>
                    </a:lnTo>
                    <a:lnTo>
                      <a:pt x="1971" y="233"/>
                    </a:lnTo>
                    <a:lnTo>
                      <a:pt x="1964" y="233"/>
                    </a:lnTo>
                    <a:lnTo>
                      <a:pt x="1956" y="234"/>
                    </a:lnTo>
                    <a:lnTo>
                      <a:pt x="1950" y="233"/>
                    </a:lnTo>
                    <a:lnTo>
                      <a:pt x="1942" y="232"/>
                    </a:lnTo>
                    <a:lnTo>
                      <a:pt x="1942" y="232"/>
                    </a:lnTo>
                    <a:lnTo>
                      <a:pt x="1938" y="230"/>
                    </a:lnTo>
                    <a:lnTo>
                      <a:pt x="1935" y="226"/>
                    </a:lnTo>
                    <a:lnTo>
                      <a:pt x="1931" y="222"/>
                    </a:lnTo>
                    <a:lnTo>
                      <a:pt x="1928" y="216"/>
                    </a:lnTo>
                    <a:lnTo>
                      <a:pt x="1926" y="210"/>
                    </a:lnTo>
                    <a:lnTo>
                      <a:pt x="1926" y="206"/>
                    </a:lnTo>
                    <a:lnTo>
                      <a:pt x="1926" y="201"/>
                    </a:lnTo>
                    <a:lnTo>
                      <a:pt x="1929" y="198"/>
                    </a:lnTo>
                    <a:lnTo>
                      <a:pt x="1929" y="198"/>
                    </a:lnTo>
                    <a:lnTo>
                      <a:pt x="1943" y="191"/>
                    </a:lnTo>
                    <a:lnTo>
                      <a:pt x="1956" y="184"/>
                    </a:lnTo>
                    <a:lnTo>
                      <a:pt x="1963" y="181"/>
                    </a:lnTo>
                    <a:lnTo>
                      <a:pt x="1969" y="176"/>
                    </a:lnTo>
                    <a:lnTo>
                      <a:pt x="1976" y="172"/>
                    </a:lnTo>
                    <a:lnTo>
                      <a:pt x="1981" y="165"/>
                    </a:lnTo>
                    <a:lnTo>
                      <a:pt x="1981" y="165"/>
                    </a:lnTo>
                    <a:lnTo>
                      <a:pt x="1985" y="162"/>
                    </a:lnTo>
                    <a:lnTo>
                      <a:pt x="1989" y="159"/>
                    </a:lnTo>
                    <a:lnTo>
                      <a:pt x="1994" y="157"/>
                    </a:lnTo>
                    <a:lnTo>
                      <a:pt x="2000" y="157"/>
                    </a:lnTo>
                    <a:lnTo>
                      <a:pt x="2010" y="156"/>
                    </a:lnTo>
                    <a:lnTo>
                      <a:pt x="2014" y="155"/>
                    </a:lnTo>
                    <a:lnTo>
                      <a:pt x="2019" y="154"/>
                    </a:lnTo>
                    <a:lnTo>
                      <a:pt x="2019" y="154"/>
                    </a:lnTo>
                    <a:lnTo>
                      <a:pt x="2048" y="138"/>
                    </a:lnTo>
                    <a:lnTo>
                      <a:pt x="2076" y="121"/>
                    </a:lnTo>
                    <a:lnTo>
                      <a:pt x="2076" y="121"/>
                    </a:lnTo>
                    <a:lnTo>
                      <a:pt x="2080" y="116"/>
                    </a:lnTo>
                    <a:lnTo>
                      <a:pt x="2083" y="110"/>
                    </a:lnTo>
                    <a:lnTo>
                      <a:pt x="2085" y="105"/>
                    </a:lnTo>
                    <a:lnTo>
                      <a:pt x="2086" y="97"/>
                    </a:lnTo>
                    <a:lnTo>
                      <a:pt x="2086" y="90"/>
                    </a:lnTo>
                    <a:lnTo>
                      <a:pt x="2084" y="83"/>
                    </a:lnTo>
                    <a:lnTo>
                      <a:pt x="2081" y="76"/>
                    </a:lnTo>
                    <a:lnTo>
                      <a:pt x="2076" y="72"/>
                    </a:lnTo>
                    <a:lnTo>
                      <a:pt x="2076" y="72"/>
                    </a:lnTo>
                    <a:lnTo>
                      <a:pt x="2069" y="67"/>
                    </a:lnTo>
                    <a:lnTo>
                      <a:pt x="2061" y="63"/>
                    </a:lnTo>
                    <a:lnTo>
                      <a:pt x="2044" y="57"/>
                    </a:lnTo>
                    <a:lnTo>
                      <a:pt x="2027" y="52"/>
                    </a:lnTo>
                    <a:lnTo>
                      <a:pt x="2009" y="51"/>
                    </a:lnTo>
                    <a:lnTo>
                      <a:pt x="1990" y="50"/>
                    </a:lnTo>
                    <a:lnTo>
                      <a:pt x="1972" y="50"/>
                    </a:lnTo>
                    <a:lnTo>
                      <a:pt x="1936" y="49"/>
                    </a:lnTo>
                    <a:lnTo>
                      <a:pt x="1936" y="49"/>
                    </a:lnTo>
                    <a:lnTo>
                      <a:pt x="1934" y="49"/>
                    </a:lnTo>
                    <a:lnTo>
                      <a:pt x="1931" y="48"/>
                    </a:lnTo>
                    <a:lnTo>
                      <a:pt x="1929" y="43"/>
                    </a:lnTo>
                    <a:lnTo>
                      <a:pt x="1927" y="38"/>
                    </a:lnTo>
                    <a:lnTo>
                      <a:pt x="1926" y="30"/>
                    </a:lnTo>
                    <a:lnTo>
                      <a:pt x="1924" y="23"/>
                    </a:lnTo>
                    <a:lnTo>
                      <a:pt x="1923" y="15"/>
                    </a:lnTo>
                    <a:lnTo>
                      <a:pt x="1920" y="9"/>
                    </a:lnTo>
                    <a:lnTo>
                      <a:pt x="1918" y="8"/>
                    </a:lnTo>
                    <a:lnTo>
                      <a:pt x="1915" y="6"/>
                    </a:lnTo>
                    <a:lnTo>
                      <a:pt x="1915" y="6"/>
                    </a:lnTo>
                    <a:lnTo>
                      <a:pt x="1907" y="3"/>
                    </a:lnTo>
                    <a:lnTo>
                      <a:pt x="1899" y="1"/>
                    </a:lnTo>
                    <a:lnTo>
                      <a:pt x="1892" y="0"/>
                    </a:lnTo>
                    <a:lnTo>
                      <a:pt x="1884" y="0"/>
                    </a:lnTo>
                    <a:lnTo>
                      <a:pt x="1865" y="1"/>
                    </a:lnTo>
                    <a:lnTo>
                      <a:pt x="1848" y="5"/>
                    </a:lnTo>
                    <a:lnTo>
                      <a:pt x="1848" y="5"/>
                    </a:lnTo>
                    <a:lnTo>
                      <a:pt x="1848" y="7"/>
                    </a:lnTo>
                    <a:lnTo>
                      <a:pt x="1848" y="10"/>
                    </a:lnTo>
                    <a:lnTo>
                      <a:pt x="1848" y="15"/>
                    </a:lnTo>
                    <a:lnTo>
                      <a:pt x="1847" y="17"/>
                    </a:lnTo>
                    <a:lnTo>
                      <a:pt x="1847" y="17"/>
                    </a:lnTo>
                    <a:lnTo>
                      <a:pt x="1836" y="19"/>
                    </a:lnTo>
                    <a:lnTo>
                      <a:pt x="1826" y="24"/>
                    </a:lnTo>
                    <a:lnTo>
                      <a:pt x="1815" y="28"/>
                    </a:lnTo>
                    <a:lnTo>
                      <a:pt x="1805" y="34"/>
                    </a:lnTo>
                    <a:lnTo>
                      <a:pt x="1796" y="40"/>
                    </a:lnTo>
                    <a:lnTo>
                      <a:pt x="1789" y="48"/>
                    </a:lnTo>
                    <a:lnTo>
                      <a:pt x="1782" y="57"/>
                    </a:lnTo>
                    <a:lnTo>
                      <a:pt x="1777" y="68"/>
                    </a:lnTo>
                    <a:lnTo>
                      <a:pt x="1777" y="68"/>
                    </a:lnTo>
                    <a:lnTo>
                      <a:pt x="1776" y="72"/>
                    </a:lnTo>
                    <a:lnTo>
                      <a:pt x="1772" y="76"/>
                    </a:lnTo>
                    <a:lnTo>
                      <a:pt x="1770" y="78"/>
                    </a:lnTo>
                    <a:lnTo>
                      <a:pt x="1766" y="81"/>
                    </a:lnTo>
                    <a:lnTo>
                      <a:pt x="1758" y="83"/>
                    </a:lnTo>
                    <a:lnTo>
                      <a:pt x="1750" y="83"/>
                    </a:lnTo>
                    <a:lnTo>
                      <a:pt x="1741" y="82"/>
                    </a:lnTo>
                    <a:lnTo>
                      <a:pt x="1732" y="80"/>
                    </a:lnTo>
                    <a:lnTo>
                      <a:pt x="1715" y="74"/>
                    </a:lnTo>
                    <a:lnTo>
                      <a:pt x="1715" y="74"/>
                    </a:lnTo>
                    <a:lnTo>
                      <a:pt x="1717" y="75"/>
                    </a:lnTo>
                    <a:lnTo>
                      <a:pt x="1715" y="76"/>
                    </a:lnTo>
                    <a:lnTo>
                      <a:pt x="1705" y="77"/>
                    </a:lnTo>
                    <a:lnTo>
                      <a:pt x="1681" y="78"/>
                    </a:lnTo>
                    <a:lnTo>
                      <a:pt x="1681" y="78"/>
                    </a:lnTo>
                    <a:lnTo>
                      <a:pt x="1680" y="81"/>
                    </a:lnTo>
                    <a:lnTo>
                      <a:pt x="1679" y="81"/>
                    </a:lnTo>
                    <a:lnTo>
                      <a:pt x="1672" y="82"/>
                    </a:lnTo>
                    <a:lnTo>
                      <a:pt x="1653" y="80"/>
                    </a:lnTo>
                    <a:lnTo>
                      <a:pt x="1633" y="77"/>
                    </a:lnTo>
                    <a:lnTo>
                      <a:pt x="1627" y="77"/>
                    </a:lnTo>
                    <a:lnTo>
                      <a:pt x="1624" y="77"/>
                    </a:lnTo>
                    <a:lnTo>
                      <a:pt x="1623" y="78"/>
                    </a:lnTo>
                    <a:lnTo>
                      <a:pt x="1623" y="78"/>
                    </a:lnTo>
                    <a:lnTo>
                      <a:pt x="1613" y="90"/>
                    </a:lnTo>
                    <a:lnTo>
                      <a:pt x="1609" y="93"/>
                    </a:lnTo>
                    <a:lnTo>
                      <a:pt x="1606" y="96"/>
                    </a:lnTo>
                    <a:lnTo>
                      <a:pt x="1600" y="98"/>
                    </a:lnTo>
                    <a:lnTo>
                      <a:pt x="1595" y="98"/>
                    </a:lnTo>
                    <a:lnTo>
                      <a:pt x="1574" y="99"/>
                    </a:lnTo>
                    <a:lnTo>
                      <a:pt x="1574" y="99"/>
                    </a:lnTo>
                    <a:lnTo>
                      <a:pt x="1572" y="100"/>
                    </a:lnTo>
                    <a:lnTo>
                      <a:pt x="1565" y="101"/>
                    </a:lnTo>
                    <a:lnTo>
                      <a:pt x="1547" y="105"/>
                    </a:lnTo>
                    <a:lnTo>
                      <a:pt x="1529" y="107"/>
                    </a:lnTo>
                    <a:lnTo>
                      <a:pt x="1520" y="108"/>
                    </a:lnTo>
                    <a:lnTo>
                      <a:pt x="1520" y="108"/>
                    </a:lnTo>
                    <a:lnTo>
                      <a:pt x="1517" y="109"/>
                    </a:lnTo>
                    <a:lnTo>
                      <a:pt x="1515" y="109"/>
                    </a:lnTo>
                    <a:lnTo>
                      <a:pt x="1511" y="109"/>
                    </a:lnTo>
                    <a:lnTo>
                      <a:pt x="1511" y="109"/>
                    </a:lnTo>
                    <a:lnTo>
                      <a:pt x="1512" y="113"/>
                    </a:lnTo>
                    <a:lnTo>
                      <a:pt x="1511" y="116"/>
                    </a:lnTo>
                    <a:lnTo>
                      <a:pt x="1509" y="118"/>
                    </a:lnTo>
                    <a:lnTo>
                      <a:pt x="1506" y="119"/>
                    </a:lnTo>
                    <a:lnTo>
                      <a:pt x="1504" y="122"/>
                    </a:lnTo>
                    <a:lnTo>
                      <a:pt x="1501" y="123"/>
                    </a:lnTo>
                    <a:lnTo>
                      <a:pt x="1500" y="126"/>
                    </a:lnTo>
                    <a:lnTo>
                      <a:pt x="1500" y="130"/>
                    </a:lnTo>
                    <a:lnTo>
                      <a:pt x="1500" y="130"/>
                    </a:lnTo>
                    <a:lnTo>
                      <a:pt x="1483" y="131"/>
                    </a:lnTo>
                    <a:lnTo>
                      <a:pt x="1466" y="131"/>
                    </a:lnTo>
                    <a:lnTo>
                      <a:pt x="1448" y="131"/>
                    </a:lnTo>
                    <a:lnTo>
                      <a:pt x="1430" y="132"/>
                    </a:lnTo>
                    <a:lnTo>
                      <a:pt x="1422" y="133"/>
                    </a:lnTo>
                    <a:lnTo>
                      <a:pt x="1414" y="135"/>
                    </a:lnTo>
                    <a:lnTo>
                      <a:pt x="1407" y="139"/>
                    </a:lnTo>
                    <a:lnTo>
                      <a:pt x="1400" y="143"/>
                    </a:lnTo>
                    <a:lnTo>
                      <a:pt x="1395" y="149"/>
                    </a:lnTo>
                    <a:lnTo>
                      <a:pt x="1390" y="156"/>
                    </a:lnTo>
                    <a:lnTo>
                      <a:pt x="1385" y="165"/>
                    </a:lnTo>
                    <a:lnTo>
                      <a:pt x="1383" y="174"/>
                    </a:lnTo>
                    <a:lnTo>
                      <a:pt x="1383" y="174"/>
                    </a:lnTo>
                    <a:lnTo>
                      <a:pt x="1389" y="175"/>
                    </a:lnTo>
                    <a:lnTo>
                      <a:pt x="1395" y="177"/>
                    </a:lnTo>
                    <a:lnTo>
                      <a:pt x="1400" y="180"/>
                    </a:lnTo>
                    <a:lnTo>
                      <a:pt x="1407" y="182"/>
                    </a:lnTo>
                    <a:lnTo>
                      <a:pt x="1407" y="182"/>
                    </a:lnTo>
                    <a:lnTo>
                      <a:pt x="1412" y="184"/>
                    </a:lnTo>
                    <a:lnTo>
                      <a:pt x="1413" y="187"/>
                    </a:lnTo>
                    <a:lnTo>
                      <a:pt x="1413" y="191"/>
                    </a:lnTo>
                    <a:lnTo>
                      <a:pt x="1412" y="194"/>
                    </a:lnTo>
                    <a:lnTo>
                      <a:pt x="1409" y="199"/>
                    </a:lnTo>
                    <a:lnTo>
                      <a:pt x="1407" y="202"/>
                    </a:lnTo>
                    <a:lnTo>
                      <a:pt x="1401" y="208"/>
                    </a:lnTo>
                    <a:lnTo>
                      <a:pt x="1401" y="208"/>
                    </a:lnTo>
                    <a:lnTo>
                      <a:pt x="1396" y="209"/>
                    </a:lnTo>
                    <a:lnTo>
                      <a:pt x="1390" y="210"/>
                    </a:lnTo>
                    <a:lnTo>
                      <a:pt x="1384" y="212"/>
                    </a:lnTo>
                    <a:lnTo>
                      <a:pt x="1379" y="210"/>
                    </a:lnTo>
                    <a:lnTo>
                      <a:pt x="1367" y="208"/>
                    </a:lnTo>
                    <a:lnTo>
                      <a:pt x="1357" y="205"/>
                    </a:lnTo>
                    <a:lnTo>
                      <a:pt x="1346" y="200"/>
                    </a:lnTo>
                    <a:lnTo>
                      <a:pt x="1334" y="197"/>
                    </a:lnTo>
                    <a:lnTo>
                      <a:pt x="1322" y="196"/>
                    </a:lnTo>
                    <a:lnTo>
                      <a:pt x="1316" y="196"/>
                    </a:lnTo>
                    <a:lnTo>
                      <a:pt x="1309" y="197"/>
                    </a:lnTo>
                    <a:lnTo>
                      <a:pt x="1309" y="197"/>
                    </a:lnTo>
                    <a:lnTo>
                      <a:pt x="1299" y="199"/>
                    </a:lnTo>
                    <a:lnTo>
                      <a:pt x="1294" y="201"/>
                    </a:lnTo>
                    <a:lnTo>
                      <a:pt x="1290" y="205"/>
                    </a:lnTo>
                    <a:lnTo>
                      <a:pt x="1290" y="205"/>
                    </a:lnTo>
                    <a:lnTo>
                      <a:pt x="1289" y="208"/>
                    </a:lnTo>
                    <a:lnTo>
                      <a:pt x="1290" y="210"/>
                    </a:lnTo>
                    <a:lnTo>
                      <a:pt x="1294" y="214"/>
                    </a:lnTo>
                    <a:lnTo>
                      <a:pt x="1297" y="216"/>
                    </a:lnTo>
                    <a:lnTo>
                      <a:pt x="1298" y="218"/>
                    </a:lnTo>
                    <a:lnTo>
                      <a:pt x="1298" y="222"/>
                    </a:lnTo>
                    <a:lnTo>
                      <a:pt x="1294" y="225"/>
                    </a:lnTo>
                    <a:lnTo>
                      <a:pt x="1294" y="225"/>
                    </a:lnTo>
                    <a:lnTo>
                      <a:pt x="1304" y="233"/>
                    </a:lnTo>
                    <a:lnTo>
                      <a:pt x="1310" y="242"/>
                    </a:lnTo>
                    <a:lnTo>
                      <a:pt x="1317" y="252"/>
                    </a:lnTo>
                    <a:lnTo>
                      <a:pt x="1323" y="263"/>
                    </a:lnTo>
                    <a:lnTo>
                      <a:pt x="1327" y="274"/>
                    </a:lnTo>
                    <a:lnTo>
                      <a:pt x="1331" y="287"/>
                    </a:lnTo>
                    <a:lnTo>
                      <a:pt x="1332" y="298"/>
                    </a:lnTo>
                    <a:lnTo>
                      <a:pt x="1331" y="310"/>
                    </a:lnTo>
                    <a:lnTo>
                      <a:pt x="1331" y="310"/>
                    </a:lnTo>
                    <a:lnTo>
                      <a:pt x="1329" y="317"/>
                    </a:lnTo>
                    <a:lnTo>
                      <a:pt x="1326" y="325"/>
                    </a:lnTo>
                    <a:lnTo>
                      <a:pt x="1324" y="329"/>
                    </a:lnTo>
                    <a:lnTo>
                      <a:pt x="1321" y="332"/>
                    </a:lnTo>
                    <a:lnTo>
                      <a:pt x="1318" y="333"/>
                    </a:lnTo>
                    <a:lnTo>
                      <a:pt x="1315" y="333"/>
                    </a:lnTo>
                    <a:lnTo>
                      <a:pt x="1315" y="333"/>
                    </a:lnTo>
                    <a:lnTo>
                      <a:pt x="1309" y="331"/>
                    </a:lnTo>
                    <a:lnTo>
                      <a:pt x="1305" y="326"/>
                    </a:lnTo>
                    <a:lnTo>
                      <a:pt x="1300" y="322"/>
                    </a:lnTo>
                    <a:lnTo>
                      <a:pt x="1298" y="316"/>
                    </a:lnTo>
                    <a:lnTo>
                      <a:pt x="1292" y="303"/>
                    </a:lnTo>
                    <a:lnTo>
                      <a:pt x="1286" y="289"/>
                    </a:lnTo>
                    <a:lnTo>
                      <a:pt x="1286" y="289"/>
                    </a:lnTo>
                    <a:lnTo>
                      <a:pt x="1286" y="287"/>
                    </a:lnTo>
                    <a:lnTo>
                      <a:pt x="1286" y="284"/>
                    </a:lnTo>
                    <a:lnTo>
                      <a:pt x="1288" y="279"/>
                    </a:lnTo>
                    <a:lnTo>
                      <a:pt x="1288" y="275"/>
                    </a:lnTo>
                    <a:lnTo>
                      <a:pt x="1288" y="272"/>
                    </a:lnTo>
                    <a:lnTo>
                      <a:pt x="1286" y="268"/>
                    </a:lnTo>
                    <a:lnTo>
                      <a:pt x="1284" y="266"/>
                    </a:lnTo>
                    <a:lnTo>
                      <a:pt x="1284" y="266"/>
                    </a:lnTo>
                    <a:lnTo>
                      <a:pt x="1279" y="262"/>
                    </a:lnTo>
                    <a:lnTo>
                      <a:pt x="1273" y="259"/>
                    </a:lnTo>
                    <a:lnTo>
                      <a:pt x="1266" y="258"/>
                    </a:lnTo>
                    <a:lnTo>
                      <a:pt x="1260" y="258"/>
                    </a:lnTo>
                    <a:lnTo>
                      <a:pt x="1253" y="259"/>
                    </a:lnTo>
                    <a:lnTo>
                      <a:pt x="1248" y="262"/>
                    </a:lnTo>
                    <a:lnTo>
                      <a:pt x="1236" y="266"/>
                    </a:lnTo>
                    <a:lnTo>
                      <a:pt x="1236" y="266"/>
                    </a:lnTo>
                    <a:lnTo>
                      <a:pt x="1235" y="268"/>
                    </a:lnTo>
                    <a:lnTo>
                      <a:pt x="1236" y="273"/>
                    </a:lnTo>
                    <a:lnTo>
                      <a:pt x="1236" y="276"/>
                    </a:lnTo>
                    <a:lnTo>
                      <a:pt x="1235" y="280"/>
                    </a:lnTo>
                    <a:lnTo>
                      <a:pt x="1235" y="280"/>
                    </a:lnTo>
                    <a:lnTo>
                      <a:pt x="1222" y="292"/>
                    </a:lnTo>
                    <a:lnTo>
                      <a:pt x="1215" y="298"/>
                    </a:lnTo>
                    <a:lnTo>
                      <a:pt x="1207" y="304"/>
                    </a:lnTo>
                    <a:lnTo>
                      <a:pt x="1200" y="308"/>
                    </a:lnTo>
                    <a:lnTo>
                      <a:pt x="1191" y="312"/>
                    </a:lnTo>
                    <a:lnTo>
                      <a:pt x="1182" y="312"/>
                    </a:lnTo>
                    <a:lnTo>
                      <a:pt x="1172" y="312"/>
                    </a:lnTo>
                    <a:lnTo>
                      <a:pt x="1172" y="312"/>
                    </a:lnTo>
                    <a:lnTo>
                      <a:pt x="1169" y="309"/>
                    </a:lnTo>
                    <a:lnTo>
                      <a:pt x="1168" y="308"/>
                    </a:lnTo>
                    <a:lnTo>
                      <a:pt x="1168" y="304"/>
                    </a:lnTo>
                    <a:lnTo>
                      <a:pt x="1167" y="303"/>
                    </a:lnTo>
                    <a:lnTo>
                      <a:pt x="1166" y="300"/>
                    </a:lnTo>
                    <a:lnTo>
                      <a:pt x="1163" y="300"/>
                    </a:lnTo>
                    <a:lnTo>
                      <a:pt x="1158" y="300"/>
                    </a:lnTo>
                    <a:lnTo>
                      <a:pt x="1158" y="300"/>
                    </a:lnTo>
                    <a:lnTo>
                      <a:pt x="1158" y="290"/>
                    </a:lnTo>
                    <a:lnTo>
                      <a:pt x="1158" y="280"/>
                    </a:lnTo>
                    <a:lnTo>
                      <a:pt x="1161" y="260"/>
                    </a:lnTo>
                    <a:lnTo>
                      <a:pt x="1161" y="250"/>
                    </a:lnTo>
                    <a:lnTo>
                      <a:pt x="1159" y="242"/>
                    </a:lnTo>
                    <a:lnTo>
                      <a:pt x="1157" y="238"/>
                    </a:lnTo>
                    <a:lnTo>
                      <a:pt x="1155" y="233"/>
                    </a:lnTo>
                    <a:lnTo>
                      <a:pt x="1151" y="230"/>
                    </a:lnTo>
                    <a:lnTo>
                      <a:pt x="1147" y="226"/>
                    </a:lnTo>
                    <a:lnTo>
                      <a:pt x="1147" y="226"/>
                    </a:lnTo>
                    <a:lnTo>
                      <a:pt x="1145" y="226"/>
                    </a:lnTo>
                    <a:lnTo>
                      <a:pt x="1144" y="227"/>
                    </a:lnTo>
                    <a:lnTo>
                      <a:pt x="1142" y="231"/>
                    </a:lnTo>
                    <a:lnTo>
                      <a:pt x="1140" y="235"/>
                    </a:lnTo>
                    <a:lnTo>
                      <a:pt x="1139" y="240"/>
                    </a:lnTo>
                    <a:lnTo>
                      <a:pt x="1139" y="240"/>
                    </a:lnTo>
                    <a:lnTo>
                      <a:pt x="1137" y="250"/>
                    </a:lnTo>
                    <a:lnTo>
                      <a:pt x="1139" y="260"/>
                    </a:lnTo>
                    <a:lnTo>
                      <a:pt x="1139" y="271"/>
                    </a:lnTo>
                    <a:lnTo>
                      <a:pt x="1136" y="280"/>
                    </a:lnTo>
                    <a:lnTo>
                      <a:pt x="1136" y="280"/>
                    </a:lnTo>
                    <a:lnTo>
                      <a:pt x="1135" y="283"/>
                    </a:lnTo>
                    <a:lnTo>
                      <a:pt x="1133" y="285"/>
                    </a:lnTo>
                    <a:lnTo>
                      <a:pt x="1127" y="288"/>
                    </a:lnTo>
                    <a:lnTo>
                      <a:pt x="1120" y="292"/>
                    </a:lnTo>
                    <a:lnTo>
                      <a:pt x="1118" y="296"/>
                    </a:lnTo>
                    <a:lnTo>
                      <a:pt x="1116" y="299"/>
                    </a:lnTo>
                    <a:lnTo>
                      <a:pt x="1116" y="299"/>
                    </a:lnTo>
                    <a:lnTo>
                      <a:pt x="1114" y="306"/>
                    </a:lnTo>
                    <a:lnTo>
                      <a:pt x="1114" y="312"/>
                    </a:lnTo>
                    <a:lnTo>
                      <a:pt x="1114" y="316"/>
                    </a:lnTo>
                    <a:lnTo>
                      <a:pt x="1115" y="320"/>
                    </a:lnTo>
                    <a:lnTo>
                      <a:pt x="1115" y="320"/>
                    </a:lnTo>
                    <a:lnTo>
                      <a:pt x="1120" y="330"/>
                    </a:lnTo>
                    <a:lnTo>
                      <a:pt x="1125" y="340"/>
                    </a:lnTo>
                    <a:lnTo>
                      <a:pt x="1128" y="351"/>
                    </a:lnTo>
                    <a:lnTo>
                      <a:pt x="1131" y="362"/>
                    </a:lnTo>
                    <a:lnTo>
                      <a:pt x="1135" y="381"/>
                    </a:lnTo>
                    <a:lnTo>
                      <a:pt x="1137" y="390"/>
                    </a:lnTo>
                    <a:lnTo>
                      <a:pt x="1142" y="398"/>
                    </a:lnTo>
                    <a:lnTo>
                      <a:pt x="1142" y="398"/>
                    </a:lnTo>
                    <a:lnTo>
                      <a:pt x="1145" y="400"/>
                    </a:lnTo>
                    <a:lnTo>
                      <a:pt x="1149" y="403"/>
                    </a:lnTo>
                    <a:lnTo>
                      <a:pt x="1157" y="406"/>
                    </a:lnTo>
                    <a:lnTo>
                      <a:pt x="1167" y="407"/>
                    </a:lnTo>
                    <a:lnTo>
                      <a:pt x="1177" y="408"/>
                    </a:lnTo>
                    <a:lnTo>
                      <a:pt x="1188" y="409"/>
                    </a:lnTo>
                    <a:lnTo>
                      <a:pt x="1197" y="413"/>
                    </a:lnTo>
                    <a:lnTo>
                      <a:pt x="1201" y="415"/>
                    </a:lnTo>
                    <a:lnTo>
                      <a:pt x="1205" y="419"/>
                    </a:lnTo>
                    <a:lnTo>
                      <a:pt x="1208" y="422"/>
                    </a:lnTo>
                    <a:lnTo>
                      <a:pt x="1210" y="427"/>
                    </a:lnTo>
                    <a:lnTo>
                      <a:pt x="1210" y="427"/>
                    </a:lnTo>
                    <a:lnTo>
                      <a:pt x="1216" y="444"/>
                    </a:lnTo>
                    <a:lnTo>
                      <a:pt x="1222" y="462"/>
                    </a:lnTo>
                    <a:lnTo>
                      <a:pt x="1227" y="480"/>
                    </a:lnTo>
                    <a:lnTo>
                      <a:pt x="1234" y="497"/>
                    </a:lnTo>
                    <a:lnTo>
                      <a:pt x="1242" y="514"/>
                    </a:lnTo>
                    <a:lnTo>
                      <a:pt x="1248" y="522"/>
                    </a:lnTo>
                    <a:lnTo>
                      <a:pt x="1253" y="529"/>
                    </a:lnTo>
                    <a:lnTo>
                      <a:pt x="1259" y="535"/>
                    </a:lnTo>
                    <a:lnTo>
                      <a:pt x="1266" y="540"/>
                    </a:lnTo>
                    <a:lnTo>
                      <a:pt x="1274" y="545"/>
                    </a:lnTo>
                    <a:lnTo>
                      <a:pt x="1283" y="548"/>
                    </a:lnTo>
                    <a:lnTo>
                      <a:pt x="1283" y="548"/>
                    </a:lnTo>
                    <a:lnTo>
                      <a:pt x="1286" y="549"/>
                    </a:lnTo>
                    <a:lnTo>
                      <a:pt x="1290" y="554"/>
                    </a:lnTo>
                    <a:lnTo>
                      <a:pt x="1293" y="558"/>
                    </a:lnTo>
                    <a:lnTo>
                      <a:pt x="1297" y="564"/>
                    </a:lnTo>
                    <a:lnTo>
                      <a:pt x="1301" y="579"/>
                    </a:lnTo>
                    <a:lnTo>
                      <a:pt x="1305" y="593"/>
                    </a:lnTo>
                    <a:lnTo>
                      <a:pt x="1305" y="593"/>
                    </a:lnTo>
                    <a:lnTo>
                      <a:pt x="1289" y="594"/>
                    </a:lnTo>
                    <a:lnTo>
                      <a:pt x="1281" y="594"/>
                    </a:lnTo>
                    <a:lnTo>
                      <a:pt x="1279" y="593"/>
                    </a:lnTo>
                    <a:lnTo>
                      <a:pt x="1277" y="591"/>
                    </a:lnTo>
                    <a:lnTo>
                      <a:pt x="1277" y="591"/>
                    </a:lnTo>
                    <a:lnTo>
                      <a:pt x="1274" y="587"/>
                    </a:lnTo>
                    <a:lnTo>
                      <a:pt x="1271" y="582"/>
                    </a:lnTo>
                    <a:lnTo>
                      <a:pt x="1267" y="580"/>
                    </a:lnTo>
                    <a:lnTo>
                      <a:pt x="1264" y="578"/>
                    </a:lnTo>
                    <a:lnTo>
                      <a:pt x="1256" y="575"/>
                    </a:lnTo>
                    <a:lnTo>
                      <a:pt x="1249" y="575"/>
                    </a:lnTo>
                    <a:lnTo>
                      <a:pt x="1232" y="579"/>
                    </a:lnTo>
                    <a:lnTo>
                      <a:pt x="1224" y="580"/>
                    </a:lnTo>
                    <a:lnTo>
                      <a:pt x="1216" y="580"/>
                    </a:lnTo>
                    <a:lnTo>
                      <a:pt x="1216" y="580"/>
                    </a:lnTo>
                    <a:lnTo>
                      <a:pt x="1213" y="579"/>
                    </a:lnTo>
                    <a:lnTo>
                      <a:pt x="1209" y="577"/>
                    </a:lnTo>
                    <a:lnTo>
                      <a:pt x="1206" y="572"/>
                    </a:lnTo>
                    <a:lnTo>
                      <a:pt x="1203" y="568"/>
                    </a:lnTo>
                    <a:lnTo>
                      <a:pt x="1201" y="557"/>
                    </a:lnTo>
                    <a:lnTo>
                      <a:pt x="1199" y="547"/>
                    </a:lnTo>
                    <a:lnTo>
                      <a:pt x="1199" y="547"/>
                    </a:lnTo>
                    <a:lnTo>
                      <a:pt x="1195" y="516"/>
                    </a:lnTo>
                    <a:lnTo>
                      <a:pt x="1193" y="502"/>
                    </a:lnTo>
                    <a:lnTo>
                      <a:pt x="1190" y="486"/>
                    </a:lnTo>
                    <a:lnTo>
                      <a:pt x="1186" y="471"/>
                    </a:lnTo>
                    <a:lnTo>
                      <a:pt x="1180" y="457"/>
                    </a:lnTo>
                    <a:lnTo>
                      <a:pt x="1172" y="445"/>
                    </a:lnTo>
                    <a:lnTo>
                      <a:pt x="1167" y="439"/>
                    </a:lnTo>
                    <a:lnTo>
                      <a:pt x="1161" y="433"/>
                    </a:lnTo>
                    <a:lnTo>
                      <a:pt x="1161" y="433"/>
                    </a:lnTo>
                    <a:lnTo>
                      <a:pt x="1158" y="431"/>
                    </a:lnTo>
                    <a:lnTo>
                      <a:pt x="1152" y="430"/>
                    </a:lnTo>
                    <a:lnTo>
                      <a:pt x="1148" y="431"/>
                    </a:lnTo>
                    <a:lnTo>
                      <a:pt x="1144" y="433"/>
                    </a:lnTo>
                    <a:lnTo>
                      <a:pt x="1144" y="433"/>
                    </a:lnTo>
                    <a:lnTo>
                      <a:pt x="1140" y="438"/>
                    </a:lnTo>
                    <a:lnTo>
                      <a:pt x="1137" y="444"/>
                    </a:lnTo>
                    <a:lnTo>
                      <a:pt x="1135" y="449"/>
                    </a:lnTo>
                    <a:lnTo>
                      <a:pt x="1133" y="455"/>
                    </a:lnTo>
                    <a:lnTo>
                      <a:pt x="1132" y="467"/>
                    </a:lnTo>
                    <a:lnTo>
                      <a:pt x="1131" y="480"/>
                    </a:lnTo>
                    <a:lnTo>
                      <a:pt x="1130" y="492"/>
                    </a:lnTo>
                    <a:lnTo>
                      <a:pt x="1128" y="505"/>
                    </a:lnTo>
                    <a:lnTo>
                      <a:pt x="1126" y="511"/>
                    </a:lnTo>
                    <a:lnTo>
                      <a:pt x="1124" y="516"/>
                    </a:lnTo>
                    <a:lnTo>
                      <a:pt x="1120" y="521"/>
                    </a:lnTo>
                    <a:lnTo>
                      <a:pt x="1117" y="527"/>
                    </a:lnTo>
                    <a:lnTo>
                      <a:pt x="1117" y="527"/>
                    </a:lnTo>
                    <a:lnTo>
                      <a:pt x="1112" y="530"/>
                    </a:lnTo>
                    <a:lnTo>
                      <a:pt x="1107" y="533"/>
                    </a:lnTo>
                    <a:lnTo>
                      <a:pt x="1102" y="537"/>
                    </a:lnTo>
                    <a:lnTo>
                      <a:pt x="1098" y="539"/>
                    </a:lnTo>
                    <a:lnTo>
                      <a:pt x="1086" y="540"/>
                    </a:lnTo>
                    <a:lnTo>
                      <a:pt x="1076" y="541"/>
                    </a:lnTo>
                    <a:lnTo>
                      <a:pt x="1065" y="539"/>
                    </a:lnTo>
                    <a:lnTo>
                      <a:pt x="1053" y="537"/>
                    </a:lnTo>
                    <a:lnTo>
                      <a:pt x="1031" y="531"/>
                    </a:lnTo>
                    <a:lnTo>
                      <a:pt x="1031" y="531"/>
                    </a:lnTo>
                    <a:lnTo>
                      <a:pt x="1029" y="528"/>
                    </a:lnTo>
                    <a:lnTo>
                      <a:pt x="1031" y="523"/>
                    </a:lnTo>
                    <a:lnTo>
                      <a:pt x="1031" y="523"/>
                    </a:lnTo>
                    <a:lnTo>
                      <a:pt x="1037" y="522"/>
                    </a:lnTo>
                    <a:lnTo>
                      <a:pt x="1043" y="520"/>
                    </a:lnTo>
                    <a:lnTo>
                      <a:pt x="1049" y="516"/>
                    </a:lnTo>
                    <a:lnTo>
                      <a:pt x="1054" y="513"/>
                    </a:lnTo>
                    <a:lnTo>
                      <a:pt x="1062" y="504"/>
                    </a:lnTo>
                    <a:lnTo>
                      <a:pt x="1070" y="494"/>
                    </a:lnTo>
                    <a:lnTo>
                      <a:pt x="1075" y="483"/>
                    </a:lnTo>
                    <a:lnTo>
                      <a:pt x="1078" y="471"/>
                    </a:lnTo>
                    <a:lnTo>
                      <a:pt x="1081" y="458"/>
                    </a:lnTo>
                    <a:lnTo>
                      <a:pt x="1082" y="447"/>
                    </a:lnTo>
                    <a:lnTo>
                      <a:pt x="1082" y="447"/>
                    </a:lnTo>
                    <a:lnTo>
                      <a:pt x="1083" y="421"/>
                    </a:lnTo>
                    <a:lnTo>
                      <a:pt x="1082" y="396"/>
                    </a:lnTo>
                    <a:lnTo>
                      <a:pt x="1079" y="372"/>
                    </a:lnTo>
                    <a:lnTo>
                      <a:pt x="1075" y="347"/>
                    </a:lnTo>
                    <a:lnTo>
                      <a:pt x="1075" y="347"/>
                    </a:lnTo>
                    <a:lnTo>
                      <a:pt x="1072" y="337"/>
                    </a:lnTo>
                    <a:lnTo>
                      <a:pt x="1067" y="325"/>
                    </a:lnTo>
                    <a:lnTo>
                      <a:pt x="1064" y="315"/>
                    </a:lnTo>
                    <a:lnTo>
                      <a:pt x="1064" y="310"/>
                    </a:lnTo>
                    <a:lnTo>
                      <a:pt x="1064" y="306"/>
                    </a:lnTo>
                    <a:lnTo>
                      <a:pt x="1064" y="306"/>
                    </a:lnTo>
                    <a:lnTo>
                      <a:pt x="1065" y="297"/>
                    </a:lnTo>
                    <a:lnTo>
                      <a:pt x="1068" y="288"/>
                    </a:lnTo>
                    <a:lnTo>
                      <a:pt x="1074" y="268"/>
                    </a:lnTo>
                    <a:lnTo>
                      <a:pt x="1076" y="259"/>
                    </a:lnTo>
                    <a:lnTo>
                      <a:pt x="1078" y="250"/>
                    </a:lnTo>
                    <a:lnTo>
                      <a:pt x="1079" y="240"/>
                    </a:lnTo>
                    <a:lnTo>
                      <a:pt x="1079" y="230"/>
                    </a:lnTo>
                    <a:lnTo>
                      <a:pt x="1079" y="230"/>
                    </a:lnTo>
                    <a:lnTo>
                      <a:pt x="1069" y="231"/>
                    </a:lnTo>
                    <a:lnTo>
                      <a:pt x="1058" y="231"/>
                    </a:lnTo>
                    <a:lnTo>
                      <a:pt x="1037" y="232"/>
                    </a:lnTo>
                    <a:lnTo>
                      <a:pt x="1027" y="233"/>
                    </a:lnTo>
                    <a:lnTo>
                      <a:pt x="1018" y="235"/>
                    </a:lnTo>
                    <a:lnTo>
                      <a:pt x="1015" y="238"/>
                    </a:lnTo>
                    <a:lnTo>
                      <a:pt x="1010" y="240"/>
                    </a:lnTo>
                    <a:lnTo>
                      <a:pt x="1008" y="243"/>
                    </a:lnTo>
                    <a:lnTo>
                      <a:pt x="1004" y="248"/>
                    </a:lnTo>
                    <a:lnTo>
                      <a:pt x="1004" y="248"/>
                    </a:lnTo>
                    <a:lnTo>
                      <a:pt x="1002" y="254"/>
                    </a:lnTo>
                    <a:lnTo>
                      <a:pt x="1001" y="260"/>
                    </a:lnTo>
                    <a:lnTo>
                      <a:pt x="999" y="274"/>
                    </a:lnTo>
                    <a:lnTo>
                      <a:pt x="998" y="280"/>
                    </a:lnTo>
                    <a:lnTo>
                      <a:pt x="994" y="285"/>
                    </a:lnTo>
                    <a:lnTo>
                      <a:pt x="990" y="292"/>
                    </a:lnTo>
                    <a:lnTo>
                      <a:pt x="983" y="298"/>
                    </a:lnTo>
                    <a:lnTo>
                      <a:pt x="983" y="298"/>
                    </a:lnTo>
                    <a:lnTo>
                      <a:pt x="982" y="299"/>
                    </a:lnTo>
                    <a:lnTo>
                      <a:pt x="981" y="301"/>
                    </a:lnTo>
                    <a:lnTo>
                      <a:pt x="981" y="307"/>
                    </a:lnTo>
                    <a:lnTo>
                      <a:pt x="981" y="321"/>
                    </a:lnTo>
                    <a:lnTo>
                      <a:pt x="981" y="321"/>
                    </a:lnTo>
                    <a:lnTo>
                      <a:pt x="977" y="320"/>
                    </a:lnTo>
                    <a:lnTo>
                      <a:pt x="973" y="321"/>
                    </a:lnTo>
                    <a:lnTo>
                      <a:pt x="969" y="323"/>
                    </a:lnTo>
                    <a:lnTo>
                      <a:pt x="967" y="326"/>
                    </a:lnTo>
                    <a:lnTo>
                      <a:pt x="963" y="329"/>
                    </a:lnTo>
                    <a:lnTo>
                      <a:pt x="960" y="331"/>
                    </a:lnTo>
                    <a:lnTo>
                      <a:pt x="956" y="332"/>
                    </a:lnTo>
                    <a:lnTo>
                      <a:pt x="952" y="331"/>
                    </a:lnTo>
                    <a:lnTo>
                      <a:pt x="952" y="331"/>
                    </a:lnTo>
                    <a:lnTo>
                      <a:pt x="951" y="339"/>
                    </a:lnTo>
                    <a:lnTo>
                      <a:pt x="952" y="346"/>
                    </a:lnTo>
                    <a:lnTo>
                      <a:pt x="954" y="353"/>
                    </a:lnTo>
                    <a:lnTo>
                      <a:pt x="958" y="359"/>
                    </a:lnTo>
                    <a:lnTo>
                      <a:pt x="965" y="373"/>
                    </a:lnTo>
                    <a:lnTo>
                      <a:pt x="967" y="380"/>
                    </a:lnTo>
                    <a:lnTo>
                      <a:pt x="969" y="387"/>
                    </a:lnTo>
                    <a:lnTo>
                      <a:pt x="969" y="387"/>
                    </a:lnTo>
                    <a:lnTo>
                      <a:pt x="969" y="389"/>
                    </a:lnTo>
                    <a:lnTo>
                      <a:pt x="968" y="390"/>
                    </a:lnTo>
                    <a:lnTo>
                      <a:pt x="963" y="395"/>
                    </a:lnTo>
                    <a:lnTo>
                      <a:pt x="962" y="398"/>
                    </a:lnTo>
                    <a:lnTo>
                      <a:pt x="961" y="400"/>
                    </a:lnTo>
                    <a:lnTo>
                      <a:pt x="961" y="403"/>
                    </a:lnTo>
                    <a:lnTo>
                      <a:pt x="962" y="406"/>
                    </a:lnTo>
                    <a:lnTo>
                      <a:pt x="962" y="406"/>
                    </a:lnTo>
                    <a:lnTo>
                      <a:pt x="967" y="412"/>
                    </a:lnTo>
                    <a:lnTo>
                      <a:pt x="970" y="419"/>
                    </a:lnTo>
                    <a:lnTo>
                      <a:pt x="971" y="422"/>
                    </a:lnTo>
                    <a:lnTo>
                      <a:pt x="973" y="425"/>
                    </a:lnTo>
                    <a:lnTo>
                      <a:pt x="971" y="428"/>
                    </a:lnTo>
                    <a:lnTo>
                      <a:pt x="970" y="430"/>
                    </a:lnTo>
                    <a:lnTo>
                      <a:pt x="970" y="430"/>
                    </a:lnTo>
                    <a:lnTo>
                      <a:pt x="966" y="433"/>
                    </a:lnTo>
                    <a:lnTo>
                      <a:pt x="962" y="437"/>
                    </a:lnTo>
                    <a:lnTo>
                      <a:pt x="958" y="438"/>
                    </a:lnTo>
                    <a:lnTo>
                      <a:pt x="952" y="439"/>
                    </a:lnTo>
                    <a:lnTo>
                      <a:pt x="948" y="439"/>
                    </a:lnTo>
                    <a:lnTo>
                      <a:pt x="942" y="438"/>
                    </a:lnTo>
                    <a:lnTo>
                      <a:pt x="937" y="437"/>
                    </a:lnTo>
                    <a:lnTo>
                      <a:pt x="933" y="434"/>
                    </a:lnTo>
                    <a:lnTo>
                      <a:pt x="933" y="434"/>
                    </a:lnTo>
                    <a:lnTo>
                      <a:pt x="915" y="425"/>
                    </a:lnTo>
                    <a:lnTo>
                      <a:pt x="895" y="417"/>
                    </a:lnTo>
                    <a:lnTo>
                      <a:pt x="876" y="408"/>
                    </a:lnTo>
                    <a:lnTo>
                      <a:pt x="858" y="399"/>
                    </a:lnTo>
                    <a:lnTo>
                      <a:pt x="858" y="399"/>
                    </a:lnTo>
                    <a:lnTo>
                      <a:pt x="847" y="394"/>
                    </a:lnTo>
                    <a:lnTo>
                      <a:pt x="837" y="390"/>
                    </a:lnTo>
                    <a:lnTo>
                      <a:pt x="832" y="390"/>
                    </a:lnTo>
                    <a:lnTo>
                      <a:pt x="826" y="389"/>
                    </a:lnTo>
                    <a:lnTo>
                      <a:pt x="820" y="390"/>
                    </a:lnTo>
                    <a:lnTo>
                      <a:pt x="816" y="392"/>
                    </a:lnTo>
                    <a:lnTo>
                      <a:pt x="816" y="392"/>
                    </a:lnTo>
                    <a:lnTo>
                      <a:pt x="808" y="398"/>
                    </a:lnTo>
                    <a:lnTo>
                      <a:pt x="801" y="404"/>
                    </a:lnTo>
                    <a:lnTo>
                      <a:pt x="797" y="407"/>
                    </a:lnTo>
                    <a:lnTo>
                      <a:pt x="796" y="411"/>
                    </a:lnTo>
                    <a:lnTo>
                      <a:pt x="795" y="416"/>
                    </a:lnTo>
                    <a:lnTo>
                      <a:pt x="795" y="422"/>
                    </a:lnTo>
                    <a:lnTo>
                      <a:pt x="795" y="422"/>
                    </a:lnTo>
                    <a:lnTo>
                      <a:pt x="770" y="422"/>
                    </a:lnTo>
                    <a:lnTo>
                      <a:pt x="770" y="422"/>
                    </a:lnTo>
                    <a:lnTo>
                      <a:pt x="771" y="424"/>
                    </a:lnTo>
                    <a:lnTo>
                      <a:pt x="771" y="428"/>
                    </a:lnTo>
                    <a:lnTo>
                      <a:pt x="770" y="430"/>
                    </a:lnTo>
                    <a:lnTo>
                      <a:pt x="768" y="432"/>
                    </a:lnTo>
                    <a:lnTo>
                      <a:pt x="764" y="437"/>
                    </a:lnTo>
                    <a:lnTo>
                      <a:pt x="764" y="439"/>
                    </a:lnTo>
                    <a:lnTo>
                      <a:pt x="766" y="441"/>
                    </a:lnTo>
                    <a:lnTo>
                      <a:pt x="766" y="441"/>
                    </a:lnTo>
                    <a:lnTo>
                      <a:pt x="759" y="440"/>
                    </a:lnTo>
                    <a:lnTo>
                      <a:pt x="752" y="437"/>
                    </a:lnTo>
                    <a:lnTo>
                      <a:pt x="742" y="428"/>
                    </a:lnTo>
                    <a:lnTo>
                      <a:pt x="736" y="424"/>
                    </a:lnTo>
                    <a:lnTo>
                      <a:pt x="730" y="422"/>
                    </a:lnTo>
                    <a:lnTo>
                      <a:pt x="725" y="421"/>
                    </a:lnTo>
                    <a:lnTo>
                      <a:pt x="717" y="423"/>
                    </a:lnTo>
                    <a:lnTo>
                      <a:pt x="717" y="423"/>
                    </a:lnTo>
                    <a:lnTo>
                      <a:pt x="717" y="424"/>
                    </a:lnTo>
                    <a:lnTo>
                      <a:pt x="717" y="427"/>
                    </a:lnTo>
                    <a:lnTo>
                      <a:pt x="717" y="432"/>
                    </a:lnTo>
                    <a:lnTo>
                      <a:pt x="717" y="432"/>
                    </a:lnTo>
                    <a:lnTo>
                      <a:pt x="713" y="431"/>
                    </a:lnTo>
                    <a:lnTo>
                      <a:pt x="710" y="432"/>
                    </a:lnTo>
                    <a:lnTo>
                      <a:pt x="706" y="434"/>
                    </a:lnTo>
                    <a:lnTo>
                      <a:pt x="700" y="440"/>
                    </a:lnTo>
                    <a:lnTo>
                      <a:pt x="700" y="440"/>
                    </a:lnTo>
                    <a:lnTo>
                      <a:pt x="697" y="441"/>
                    </a:lnTo>
                    <a:lnTo>
                      <a:pt x="693" y="440"/>
                    </a:lnTo>
                    <a:lnTo>
                      <a:pt x="685" y="434"/>
                    </a:lnTo>
                    <a:lnTo>
                      <a:pt x="680" y="432"/>
                    </a:lnTo>
                    <a:lnTo>
                      <a:pt x="677" y="431"/>
                    </a:lnTo>
                    <a:lnTo>
                      <a:pt x="673" y="431"/>
                    </a:lnTo>
                    <a:lnTo>
                      <a:pt x="671" y="432"/>
                    </a:lnTo>
                    <a:lnTo>
                      <a:pt x="670" y="433"/>
                    </a:lnTo>
                    <a:lnTo>
                      <a:pt x="670" y="433"/>
                    </a:lnTo>
                    <a:lnTo>
                      <a:pt x="664" y="442"/>
                    </a:lnTo>
                    <a:lnTo>
                      <a:pt x="658" y="449"/>
                    </a:lnTo>
                    <a:lnTo>
                      <a:pt x="650" y="457"/>
                    </a:lnTo>
                    <a:lnTo>
                      <a:pt x="642" y="463"/>
                    </a:lnTo>
                    <a:lnTo>
                      <a:pt x="633" y="467"/>
                    </a:lnTo>
                    <a:lnTo>
                      <a:pt x="623" y="471"/>
                    </a:lnTo>
                    <a:lnTo>
                      <a:pt x="614" y="472"/>
                    </a:lnTo>
                    <a:lnTo>
                      <a:pt x="604" y="472"/>
                    </a:lnTo>
                    <a:lnTo>
                      <a:pt x="604" y="472"/>
                    </a:lnTo>
                    <a:lnTo>
                      <a:pt x="605" y="466"/>
                    </a:lnTo>
                    <a:lnTo>
                      <a:pt x="608" y="462"/>
                    </a:lnTo>
                    <a:lnTo>
                      <a:pt x="610" y="457"/>
                    </a:lnTo>
                    <a:lnTo>
                      <a:pt x="612" y="454"/>
                    </a:lnTo>
                    <a:lnTo>
                      <a:pt x="619" y="447"/>
                    </a:lnTo>
                    <a:lnTo>
                      <a:pt x="627" y="440"/>
                    </a:lnTo>
                    <a:lnTo>
                      <a:pt x="627" y="440"/>
                    </a:lnTo>
                    <a:lnTo>
                      <a:pt x="629" y="438"/>
                    </a:lnTo>
                    <a:lnTo>
                      <a:pt x="630" y="434"/>
                    </a:lnTo>
                    <a:lnTo>
                      <a:pt x="634" y="427"/>
                    </a:lnTo>
                    <a:lnTo>
                      <a:pt x="634" y="427"/>
                    </a:lnTo>
                    <a:lnTo>
                      <a:pt x="622" y="421"/>
                    </a:lnTo>
                    <a:lnTo>
                      <a:pt x="612" y="414"/>
                    </a:lnTo>
                    <a:lnTo>
                      <a:pt x="608" y="412"/>
                    </a:lnTo>
                    <a:lnTo>
                      <a:pt x="602" y="411"/>
                    </a:lnTo>
                    <a:lnTo>
                      <a:pt x="596" y="411"/>
                    </a:lnTo>
                    <a:lnTo>
                      <a:pt x="589" y="412"/>
                    </a:lnTo>
                    <a:lnTo>
                      <a:pt x="589" y="412"/>
                    </a:lnTo>
                    <a:lnTo>
                      <a:pt x="584" y="414"/>
                    </a:lnTo>
                    <a:lnTo>
                      <a:pt x="579" y="417"/>
                    </a:lnTo>
                    <a:lnTo>
                      <a:pt x="571" y="427"/>
                    </a:lnTo>
                    <a:lnTo>
                      <a:pt x="563" y="434"/>
                    </a:lnTo>
                    <a:lnTo>
                      <a:pt x="559" y="438"/>
                    </a:lnTo>
                    <a:lnTo>
                      <a:pt x="554" y="440"/>
                    </a:lnTo>
                    <a:lnTo>
                      <a:pt x="554" y="440"/>
                    </a:lnTo>
                    <a:lnTo>
                      <a:pt x="544" y="444"/>
                    </a:lnTo>
                    <a:lnTo>
                      <a:pt x="532" y="446"/>
                    </a:lnTo>
                    <a:lnTo>
                      <a:pt x="511" y="449"/>
                    </a:lnTo>
                    <a:lnTo>
                      <a:pt x="511" y="449"/>
                    </a:lnTo>
                    <a:lnTo>
                      <a:pt x="506" y="450"/>
                    </a:lnTo>
                    <a:lnTo>
                      <a:pt x="504" y="454"/>
                    </a:lnTo>
                    <a:lnTo>
                      <a:pt x="502" y="456"/>
                    </a:lnTo>
                    <a:lnTo>
                      <a:pt x="501" y="459"/>
                    </a:lnTo>
                    <a:lnTo>
                      <a:pt x="499" y="463"/>
                    </a:lnTo>
                    <a:lnTo>
                      <a:pt x="497" y="465"/>
                    </a:lnTo>
                    <a:lnTo>
                      <a:pt x="495" y="467"/>
                    </a:lnTo>
                    <a:lnTo>
                      <a:pt x="492" y="467"/>
                    </a:lnTo>
                    <a:lnTo>
                      <a:pt x="492" y="467"/>
                    </a:lnTo>
                    <a:lnTo>
                      <a:pt x="492" y="477"/>
                    </a:lnTo>
                    <a:lnTo>
                      <a:pt x="489" y="486"/>
                    </a:lnTo>
                    <a:lnTo>
                      <a:pt x="486" y="494"/>
                    </a:lnTo>
                    <a:lnTo>
                      <a:pt x="481" y="502"/>
                    </a:lnTo>
                    <a:lnTo>
                      <a:pt x="474" y="508"/>
                    </a:lnTo>
                    <a:lnTo>
                      <a:pt x="468" y="514"/>
                    </a:lnTo>
                    <a:lnTo>
                      <a:pt x="460" y="519"/>
                    </a:lnTo>
                    <a:lnTo>
                      <a:pt x="452" y="521"/>
                    </a:lnTo>
                    <a:lnTo>
                      <a:pt x="452" y="521"/>
                    </a:lnTo>
                    <a:lnTo>
                      <a:pt x="440" y="523"/>
                    </a:lnTo>
                    <a:lnTo>
                      <a:pt x="436" y="524"/>
                    </a:lnTo>
                    <a:lnTo>
                      <a:pt x="430" y="524"/>
                    </a:lnTo>
                    <a:lnTo>
                      <a:pt x="424" y="523"/>
                    </a:lnTo>
                    <a:lnTo>
                      <a:pt x="420" y="521"/>
                    </a:lnTo>
                    <a:lnTo>
                      <a:pt x="416" y="517"/>
                    </a:lnTo>
                    <a:lnTo>
                      <a:pt x="414" y="512"/>
                    </a:lnTo>
                    <a:lnTo>
                      <a:pt x="414" y="512"/>
                    </a:lnTo>
                    <a:lnTo>
                      <a:pt x="413" y="505"/>
                    </a:lnTo>
                    <a:lnTo>
                      <a:pt x="414" y="499"/>
                    </a:lnTo>
                    <a:lnTo>
                      <a:pt x="416" y="494"/>
                    </a:lnTo>
                    <a:lnTo>
                      <a:pt x="420" y="489"/>
                    </a:lnTo>
                    <a:lnTo>
                      <a:pt x="427" y="479"/>
                    </a:lnTo>
                    <a:lnTo>
                      <a:pt x="430" y="473"/>
                    </a:lnTo>
                    <a:lnTo>
                      <a:pt x="432" y="467"/>
                    </a:lnTo>
                    <a:lnTo>
                      <a:pt x="432" y="467"/>
                    </a:lnTo>
                    <a:lnTo>
                      <a:pt x="433" y="464"/>
                    </a:lnTo>
                    <a:lnTo>
                      <a:pt x="431" y="461"/>
                    </a:lnTo>
                    <a:lnTo>
                      <a:pt x="427" y="457"/>
                    </a:lnTo>
                    <a:lnTo>
                      <a:pt x="423" y="456"/>
                    </a:lnTo>
                    <a:lnTo>
                      <a:pt x="422" y="454"/>
                    </a:lnTo>
                    <a:lnTo>
                      <a:pt x="421" y="450"/>
                    </a:lnTo>
                    <a:lnTo>
                      <a:pt x="423" y="447"/>
                    </a:lnTo>
                    <a:lnTo>
                      <a:pt x="423" y="447"/>
                    </a:lnTo>
                    <a:lnTo>
                      <a:pt x="406" y="445"/>
                    </a:lnTo>
                    <a:lnTo>
                      <a:pt x="398" y="442"/>
                    </a:lnTo>
                    <a:lnTo>
                      <a:pt x="390" y="439"/>
                    </a:lnTo>
                    <a:lnTo>
                      <a:pt x="383" y="436"/>
                    </a:lnTo>
                    <a:lnTo>
                      <a:pt x="378" y="429"/>
                    </a:lnTo>
                    <a:lnTo>
                      <a:pt x="377" y="425"/>
                    </a:lnTo>
                    <a:lnTo>
                      <a:pt x="375" y="422"/>
                    </a:lnTo>
                    <a:lnTo>
                      <a:pt x="373" y="412"/>
                    </a:lnTo>
                    <a:lnTo>
                      <a:pt x="373" y="412"/>
                    </a:lnTo>
                    <a:lnTo>
                      <a:pt x="361" y="411"/>
                    </a:lnTo>
                    <a:lnTo>
                      <a:pt x="355" y="411"/>
                    </a:lnTo>
                    <a:lnTo>
                      <a:pt x="353" y="412"/>
                    </a:lnTo>
                    <a:lnTo>
                      <a:pt x="350" y="413"/>
                    </a:lnTo>
                    <a:lnTo>
                      <a:pt x="350" y="413"/>
                    </a:lnTo>
                    <a:lnTo>
                      <a:pt x="348" y="416"/>
                    </a:lnTo>
                    <a:lnTo>
                      <a:pt x="348" y="420"/>
                    </a:lnTo>
                    <a:lnTo>
                      <a:pt x="348" y="423"/>
                    </a:lnTo>
                    <a:lnTo>
                      <a:pt x="349" y="427"/>
                    </a:lnTo>
                    <a:lnTo>
                      <a:pt x="353" y="434"/>
                    </a:lnTo>
                    <a:lnTo>
                      <a:pt x="356" y="441"/>
                    </a:lnTo>
                    <a:lnTo>
                      <a:pt x="356" y="441"/>
                    </a:lnTo>
                    <a:lnTo>
                      <a:pt x="360" y="446"/>
                    </a:lnTo>
                    <a:lnTo>
                      <a:pt x="364" y="450"/>
                    </a:lnTo>
                    <a:lnTo>
                      <a:pt x="373" y="457"/>
                    </a:lnTo>
                    <a:lnTo>
                      <a:pt x="377" y="461"/>
                    </a:lnTo>
                    <a:lnTo>
                      <a:pt x="379" y="465"/>
                    </a:lnTo>
                    <a:lnTo>
                      <a:pt x="379" y="470"/>
                    </a:lnTo>
                    <a:lnTo>
                      <a:pt x="375" y="475"/>
                    </a:lnTo>
                    <a:lnTo>
                      <a:pt x="375" y="475"/>
                    </a:lnTo>
                    <a:lnTo>
                      <a:pt x="373" y="481"/>
                    </a:lnTo>
                    <a:lnTo>
                      <a:pt x="370" y="488"/>
                    </a:lnTo>
                    <a:lnTo>
                      <a:pt x="366" y="491"/>
                    </a:lnTo>
                    <a:lnTo>
                      <a:pt x="363" y="494"/>
                    </a:lnTo>
                    <a:lnTo>
                      <a:pt x="360" y="494"/>
                    </a:lnTo>
                    <a:lnTo>
                      <a:pt x="354" y="492"/>
                    </a:lnTo>
                    <a:lnTo>
                      <a:pt x="354" y="492"/>
                    </a:lnTo>
                    <a:lnTo>
                      <a:pt x="353" y="499"/>
                    </a:lnTo>
                    <a:lnTo>
                      <a:pt x="354" y="504"/>
                    </a:lnTo>
                    <a:lnTo>
                      <a:pt x="356" y="508"/>
                    </a:lnTo>
                    <a:lnTo>
                      <a:pt x="361" y="513"/>
                    </a:lnTo>
                    <a:lnTo>
                      <a:pt x="365" y="516"/>
                    </a:lnTo>
                    <a:lnTo>
                      <a:pt x="371" y="519"/>
                    </a:lnTo>
                    <a:lnTo>
                      <a:pt x="383" y="524"/>
                    </a:lnTo>
                    <a:lnTo>
                      <a:pt x="383" y="524"/>
                    </a:lnTo>
                    <a:lnTo>
                      <a:pt x="383" y="525"/>
                    </a:lnTo>
                    <a:lnTo>
                      <a:pt x="385" y="530"/>
                    </a:lnTo>
                    <a:lnTo>
                      <a:pt x="383" y="533"/>
                    </a:lnTo>
                    <a:lnTo>
                      <a:pt x="382" y="537"/>
                    </a:lnTo>
                    <a:lnTo>
                      <a:pt x="382" y="537"/>
                    </a:lnTo>
                    <a:lnTo>
                      <a:pt x="377" y="543"/>
                    </a:lnTo>
                    <a:lnTo>
                      <a:pt x="373" y="547"/>
                    </a:lnTo>
                    <a:lnTo>
                      <a:pt x="372" y="553"/>
                    </a:lnTo>
                    <a:lnTo>
                      <a:pt x="371" y="558"/>
                    </a:lnTo>
                    <a:lnTo>
                      <a:pt x="372" y="570"/>
                    </a:lnTo>
                    <a:lnTo>
                      <a:pt x="373" y="583"/>
                    </a:lnTo>
                    <a:lnTo>
                      <a:pt x="373" y="583"/>
                    </a:lnTo>
                    <a:lnTo>
                      <a:pt x="370" y="582"/>
                    </a:lnTo>
                    <a:lnTo>
                      <a:pt x="368" y="583"/>
                    </a:lnTo>
                    <a:lnTo>
                      <a:pt x="365" y="586"/>
                    </a:lnTo>
                    <a:lnTo>
                      <a:pt x="364" y="588"/>
                    </a:lnTo>
                    <a:lnTo>
                      <a:pt x="364" y="588"/>
                    </a:lnTo>
                    <a:lnTo>
                      <a:pt x="365" y="591"/>
                    </a:lnTo>
                    <a:lnTo>
                      <a:pt x="366" y="594"/>
                    </a:lnTo>
                    <a:lnTo>
                      <a:pt x="371" y="598"/>
                    </a:lnTo>
                    <a:lnTo>
                      <a:pt x="375" y="603"/>
                    </a:lnTo>
                    <a:lnTo>
                      <a:pt x="378" y="605"/>
                    </a:lnTo>
                    <a:lnTo>
                      <a:pt x="379" y="608"/>
                    </a:lnTo>
                    <a:lnTo>
                      <a:pt x="379" y="608"/>
                    </a:lnTo>
                    <a:lnTo>
                      <a:pt x="379" y="612"/>
                    </a:lnTo>
                    <a:lnTo>
                      <a:pt x="378" y="614"/>
                    </a:lnTo>
                    <a:lnTo>
                      <a:pt x="377" y="616"/>
                    </a:lnTo>
                    <a:lnTo>
                      <a:pt x="373" y="618"/>
                    </a:lnTo>
                    <a:lnTo>
                      <a:pt x="373" y="618"/>
                    </a:lnTo>
                    <a:lnTo>
                      <a:pt x="371" y="619"/>
                    </a:lnTo>
                    <a:lnTo>
                      <a:pt x="369" y="619"/>
                    </a:lnTo>
                    <a:lnTo>
                      <a:pt x="364" y="615"/>
                    </a:lnTo>
                    <a:lnTo>
                      <a:pt x="360" y="613"/>
                    </a:lnTo>
                    <a:lnTo>
                      <a:pt x="357" y="613"/>
                    </a:lnTo>
                    <a:lnTo>
                      <a:pt x="354" y="613"/>
                    </a:lnTo>
                    <a:lnTo>
                      <a:pt x="354" y="613"/>
                    </a:lnTo>
                    <a:lnTo>
                      <a:pt x="355" y="602"/>
                    </a:lnTo>
                    <a:lnTo>
                      <a:pt x="356" y="589"/>
                    </a:lnTo>
                    <a:lnTo>
                      <a:pt x="355" y="578"/>
                    </a:lnTo>
                    <a:lnTo>
                      <a:pt x="354" y="574"/>
                    </a:lnTo>
                    <a:lnTo>
                      <a:pt x="352" y="571"/>
                    </a:lnTo>
                    <a:lnTo>
                      <a:pt x="352" y="571"/>
                    </a:lnTo>
                    <a:lnTo>
                      <a:pt x="346" y="566"/>
                    </a:lnTo>
                    <a:lnTo>
                      <a:pt x="340" y="564"/>
                    </a:lnTo>
                    <a:lnTo>
                      <a:pt x="325" y="560"/>
                    </a:lnTo>
                    <a:lnTo>
                      <a:pt x="296" y="553"/>
                    </a:lnTo>
                    <a:lnTo>
                      <a:pt x="296" y="553"/>
                    </a:lnTo>
                    <a:lnTo>
                      <a:pt x="295" y="561"/>
                    </a:lnTo>
                    <a:lnTo>
                      <a:pt x="295" y="564"/>
                    </a:lnTo>
                    <a:lnTo>
                      <a:pt x="296" y="566"/>
                    </a:lnTo>
                    <a:lnTo>
                      <a:pt x="296" y="566"/>
                    </a:lnTo>
                    <a:lnTo>
                      <a:pt x="311" y="579"/>
                    </a:lnTo>
                    <a:lnTo>
                      <a:pt x="317" y="585"/>
                    </a:lnTo>
                    <a:lnTo>
                      <a:pt x="322" y="591"/>
                    </a:lnTo>
                    <a:lnTo>
                      <a:pt x="325" y="597"/>
                    </a:lnTo>
                    <a:lnTo>
                      <a:pt x="328" y="603"/>
                    </a:lnTo>
                    <a:lnTo>
                      <a:pt x="327" y="606"/>
                    </a:lnTo>
                    <a:lnTo>
                      <a:pt x="325" y="608"/>
                    </a:lnTo>
                    <a:lnTo>
                      <a:pt x="324" y="611"/>
                    </a:lnTo>
                    <a:lnTo>
                      <a:pt x="321" y="613"/>
                    </a:lnTo>
                    <a:lnTo>
                      <a:pt x="321" y="613"/>
                    </a:lnTo>
                    <a:lnTo>
                      <a:pt x="319" y="614"/>
                    </a:lnTo>
                    <a:lnTo>
                      <a:pt x="316" y="614"/>
                    </a:lnTo>
                    <a:lnTo>
                      <a:pt x="314" y="613"/>
                    </a:lnTo>
                    <a:lnTo>
                      <a:pt x="312" y="610"/>
                    </a:lnTo>
                    <a:lnTo>
                      <a:pt x="308" y="603"/>
                    </a:lnTo>
                    <a:lnTo>
                      <a:pt x="305" y="594"/>
                    </a:lnTo>
                    <a:lnTo>
                      <a:pt x="302" y="586"/>
                    </a:lnTo>
                    <a:lnTo>
                      <a:pt x="299" y="581"/>
                    </a:lnTo>
                    <a:lnTo>
                      <a:pt x="297" y="579"/>
                    </a:lnTo>
                    <a:lnTo>
                      <a:pt x="295" y="577"/>
                    </a:lnTo>
                    <a:lnTo>
                      <a:pt x="291" y="575"/>
                    </a:lnTo>
                    <a:lnTo>
                      <a:pt x="287" y="575"/>
                    </a:lnTo>
                    <a:lnTo>
                      <a:pt x="283" y="577"/>
                    </a:lnTo>
                    <a:lnTo>
                      <a:pt x="283" y="577"/>
                    </a:lnTo>
                    <a:lnTo>
                      <a:pt x="280" y="580"/>
                    </a:lnTo>
                    <a:lnTo>
                      <a:pt x="278" y="583"/>
                    </a:lnTo>
                    <a:lnTo>
                      <a:pt x="274" y="593"/>
                    </a:lnTo>
                    <a:lnTo>
                      <a:pt x="273" y="596"/>
                    </a:lnTo>
                    <a:lnTo>
                      <a:pt x="271" y="601"/>
                    </a:lnTo>
                    <a:lnTo>
                      <a:pt x="266" y="604"/>
                    </a:lnTo>
                    <a:lnTo>
                      <a:pt x="261" y="607"/>
                    </a:lnTo>
                    <a:lnTo>
                      <a:pt x="261" y="607"/>
                    </a:lnTo>
                    <a:lnTo>
                      <a:pt x="255" y="607"/>
                    </a:lnTo>
                    <a:lnTo>
                      <a:pt x="249" y="607"/>
                    </a:lnTo>
                    <a:lnTo>
                      <a:pt x="244" y="606"/>
                    </a:lnTo>
                    <a:lnTo>
                      <a:pt x="239" y="603"/>
                    </a:lnTo>
                    <a:lnTo>
                      <a:pt x="228" y="597"/>
                    </a:lnTo>
                    <a:lnTo>
                      <a:pt x="223" y="595"/>
                    </a:lnTo>
                    <a:lnTo>
                      <a:pt x="217" y="593"/>
                    </a:lnTo>
                    <a:lnTo>
                      <a:pt x="217" y="593"/>
                    </a:lnTo>
                    <a:lnTo>
                      <a:pt x="215" y="602"/>
                    </a:lnTo>
                    <a:lnTo>
                      <a:pt x="213" y="610"/>
                    </a:lnTo>
                    <a:lnTo>
                      <a:pt x="208" y="616"/>
                    </a:lnTo>
                    <a:lnTo>
                      <a:pt x="204" y="622"/>
                    </a:lnTo>
                    <a:lnTo>
                      <a:pt x="198" y="626"/>
                    </a:lnTo>
                    <a:lnTo>
                      <a:pt x="192" y="627"/>
                    </a:lnTo>
                    <a:lnTo>
                      <a:pt x="189" y="627"/>
                    </a:lnTo>
                    <a:lnTo>
                      <a:pt x="187" y="626"/>
                    </a:lnTo>
                    <a:lnTo>
                      <a:pt x="183" y="623"/>
                    </a:lnTo>
                    <a:lnTo>
                      <a:pt x="181" y="621"/>
                    </a:lnTo>
                    <a:lnTo>
                      <a:pt x="181" y="621"/>
                    </a:lnTo>
                    <a:lnTo>
                      <a:pt x="174" y="612"/>
                    </a:lnTo>
                    <a:lnTo>
                      <a:pt x="167" y="602"/>
                    </a:lnTo>
                    <a:lnTo>
                      <a:pt x="161" y="590"/>
                    </a:lnTo>
                    <a:lnTo>
                      <a:pt x="156" y="579"/>
                    </a:lnTo>
                    <a:lnTo>
                      <a:pt x="154" y="566"/>
                    </a:lnTo>
                    <a:lnTo>
                      <a:pt x="154" y="561"/>
                    </a:lnTo>
                    <a:lnTo>
                      <a:pt x="154" y="556"/>
                    </a:lnTo>
                    <a:lnTo>
                      <a:pt x="156" y="550"/>
                    </a:lnTo>
                    <a:lnTo>
                      <a:pt x="158" y="546"/>
                    </a:lnTo>
                    <a:lnTo>
                      <a:pt x="162" y="540"/>
                    </a:lnTo>
                    <a:lnTo>
                      <a:pt x="166" y="537"/>
                    </a:lnTo>
                    <a:lnTo>
                      <a:pt x="166" y="537"/>
                    </a:lnTo>
                    <a:lnTo>
                      <a:pt x="170" y="535"/>
                    </a:lnTo>
                    <a:lnTo>
                      <a:pt x="173" y="533"/>
                    </a:lnTo>
                    <a:lnTo>
                      <a:pt x="180" y="533"/>
                    </a:lnTo>
                    <a:lnTo>
                      <a:pt x="188" y="536"/>
                    </a:lnTo>
                    <a:lnTo>
                      <a:pt x="196" y="539"/>
                    </a:lnTo>
                    <a:lnTo>
                      <a:pt x="205" y="543"/>
                    </a:lnTo>
                    <a:lnTo>
                      <a:pt x="213" y="545"/>
                    </a:lnTo>
                    <a:lnTo>
                      <a:pt x="222" y="547"/>
                    </a:lnTo>
                    <a:lnTo>
                      <a:pt x="227" y="547"/>
                    </a:lnTo>
                    <a:lnTo>
                      <a:pt x="231" y="546"/>
                    </a:lnTo>
                    <a:lnTo>
                      <a:pt x="231" y="546"/>
                    </a:lnTo>
                    <a:lnTo>
                      <a:pt x="252" y="544"/>
                    </a:lnTo>
                    <a:lnTo>
                      <a:pt x="263" y="541"/>
                    </a:lnTo>
                    <a:lnTo>
                      <a:pt x="273" y="539"/>
                    </a:lnTo>
                    <a:lnTo>
                      <a:pt x="282" y="536"/>
                    </a:lnTo>
                    <a:lnTo>
                      <a:pt x="286" y="533"/>
                    </a:lnTo>
                    <a:lnTo>
                      <a:pt x="289" y="530"/>
                    </a:lnTo>
                    <a:lnTo>
                      <a:pt x="291" y="527"/>
                    </a:lnTo>
                    <a:lnTo>
                      <a:pt x="294" y="523"/>
                    </a:lnTo>
                    <a:lnTo>
                      <a:pt x="295" y="517"/>
                    </a:lnTo>
                    <a:lnTo>
                      <a:pt x="296" y="513"/>
                    </a:lnTo>
                    <a:lnTo>
                      <a:pt x="296" y="513"/>
                    </a:lnTo>
                    <a:lnTo>
                      <a:pt x="292" y="513"/>
                    </a:lnTo>
                    <a:lnTo>
                      <a:pt x="290" y="511"/>
                    </a:lnTo>
                    <a:lnTo>
                      <a:pt x="287" y="505"/>
                    </a:lnTo>
                    <a:lnTo>
                      <a:pt x="285" y="503"/>
                    </a:lnTo>
                    <a:lnTo>
                      <a:pt x="282" y="500"/>
                    </a:lnTo>
                    <a:lnTo>
                      <a:pt x="280" y="500"/>
                    </a:lnTo>
                    <a:lnTo>
                      <a:pt x="275" y="503"/>
                    </a:lnTo>
                    <a:lnTo>
                      <a:pt x="275" y="503"/>
                    </a:lnTo>
                    <a:lnTo>
                      <a:pt x="275" y="496"/>
                    </a:lnTo>
                    <a:lnTo>
                      <a:pt x="275" y="489"/>
                    </a:lnTo>
                    <a:lnTo>
                      <a:pt x="275" y="486"/>
                    </a:lnTo>
                    <a:lnTo>
                      <a:pt x="277" y="482"/>
                    </a:lnTo>
                    <a:lnTo>
                      <a:pt x="278" y="480"/>
                    </a:lnTo>
                    <a:lnTo>
                      <a:pt x="281" y="477"/>
                    </a:lnTo>
                    <a:lnTo>
                      <a:pt x="281" y="477"/>
                    </a:lnTo>
                    <a:lnTo>
                      <a:pt x="271" y="470"/>
                    </a:lnTo>
                    <a:lnTo>
                      <a:pt x="262" y="461"/>
                    </a:lnTo>
                    <a:lnTo>
                      <a:pt x="254" y="452"/>
                    </a:lnTo>
                    <a:lnTo>
                      <a:pt x="245" y="445"/>
                    </a:lnTo>
                    <a:lnTo>
                      <a:pt x="245" y="445"/>
                    </a:lnTo>
                    <a:lnTo>
                      <a:pt x="239" y="442"/>
                    </a:lnTo>
                    <a:lnTo>
                      <a:pt x="232" y="441"/>
                    </a:lnTo>
                    <a:lnTo>
                      <a:pt x="225" y="440"/>
                    </a:lnTo>
                    <a:lnTo>
                      <a:pt x="217" y="441"/>
                    </a:lnTo>
                    <a:lnTo>
                      <a:pt x="203" y="441"/>
                    </a:lnTo>
                    <a:lnTo>
                      <a:pt x="195" y="441"/>
                    </a:lnTo>
                    <a:lnTo>
                      <a:pt x="188" y="440"/>
                    </a:lnTo>
                    <a:lnTo>
                      <a:pt x="188" y="440"/>
                    </a:lnTo>
                    <a:lnTo>
                      <a:pt x="181" y="437"/>
                    </a:lnTo>
                    <a:lnTo>
                      <a:pt x="175" y="432"/>
                    </a:lnTo>
                    <a:lnTo>
                      <a:pt x="171" y="427"/>
                    </a:lnTo>
                    <a:lnTo>
                      <a:pt x="166" y="421"/>
                    </a:lnTo>
                    <a:lnTo>
                      <a:pt x="162" y="415"/>
                    </a:lnTo>
                    <a:lnTo>
                      <a:pt x="157" y="409"/>
                    </a:lnTo>
                    <a:lnTo>
                      <a:pt x="151" y="405"/>
                    </a:lnTo>
                    <a:lnTo>
                      <a:pt x="143" y="401"/>
                    </a:lnTo>
                    <a:lnTo>
                      <a:pt x="143" y="401"/>
                    </a:lnTo>
                    <a:lnTo>
                      <a:pt x="138" y="401"/>
                    </a:lnTo>
                    <a:lnTo>
                      <a:pt x="132" y="403"/>
                    </a:lnTo>
                    <a:lnTo>
                      <a:pt x="126" y="405"/>
                    </a:lnTo>
                    <a:lnTo>
                      <a:pt x="122" y="407"/>
                    </a:lnTo>
                    <a:lnTo>
                      <a:pt x="116" y="411"/>
                    </a:lnTo>
                    <a:lnTo>
                      <a:pt x="111" y="412"/>
                    </a:lnTo>
                    <a:lnTo>
                      <a:pt x="106" y="413"/>
                    </a:lnTo>
                    <a:lnTo>
                      <a:pt x="99" y="412"/>
                    </a:lnTo>
                    <a:lnTo>
                      <a:pt x="99" y="412"/>
                    </a:lnTo>
                    <a:lnTo>
                      <a:pt x="95" y="407"/>
                    </a:lnTo>
                    <a:lnTo>
                      <a:pt x="87" y="400"/>
                    </a:lnTo>
                    <a:lnTo>
                      <a:pt x="82" y="397"/>
                    </a:lnTo>
                    <a:lnTo>
                      <a:pt x="76" y="395"/>
                    </a:lnTo>
                    <a:lnTo>
                      <a:pt x="71" y="392"/>
                    </a:lnTo>
                    <a:lnTo>
                      <a:pt x="65" y="391"/>
                    </a:lnTo>
                    <a:lnTo>
                      <a:pt x="65" y="391"/>
                    </a:lnTo>
                    <a:lnTo>
                      <a:pt x="66" y="396"/>
                    </a:lnTo>
                    <a:lnTo>
                      <a:pt x="65" y="400"/>
                    </a:lnTo>
                    <a:lnTo>
                      <a:pt x="64" y="404"/>
                    </a:lnTo>
                    <a:lnTo>
                      <a:pt x="63" y="405"/>
                    </a:lnTo>
                    <a:lnTo>
                      <a:pt x="60" y="406"/>
                    </a:lnTo>
                    <a:lnTo>
                      <a:pt x="60" y="406"/>
                    </a:lnTo>
                    <a:lnTo>
                      <a:pt x="54" y="406"/>
                    </a:lnTo>
                    <a:lnTo>
                      <a:pt x="48" y="408"/>
                    </a:lnTo>
                    <a:lnTo>
                      <a:pt x="48" y="408"/>
                    </a:lnTo>
                    <a:lnTo>
                      <a:pt x="58" y="429"/>
                    </a:lnTo>
                    <a:lnTo>
                      <a:pt x="62" y="437"/>
                    </a:lnTo>
                    <a:lnTo>
                      <a:pt x="62" y="440"/>
                    </a:lnTo>
                    <a:lnTo>
                      <a:pt x="60" y="444"/>
                    </a:lnTo>
                    <a:lnTo>
                      <a:pt x="60" y="444"/>
                    </a:lnTo>
                    <a:lnTo>
                      <a:pt x="57" y="450"/>
                    </a:lnTo>
                    <a:lnTo>
                      <a:pt x="55" y="458"/>
                    </a:lnTo>
                    <a:lnTo>
                      <a:pt x="55" y="469"/>
                    </a:lnTo>
                    <a:lnTo>
                      <a:pt x="56" y="474"/>
                    </a:lnTo>
                    <a:lnTo>
                      <a:pt x="57" y="481"/>
                    </a:lnTo>
                    <a:lnTo>
                      <a:pt x="57" y="481"/>
                    </a:lnTo>
                    <a:lnTo>
                      <a:pt x="60" y="492"/>
                    </a:lnTo>
                    <a:lnTo>
                      <a:pt x="60" y="497"/>
                    </a:lnTo>
                    <a:lnTo>
                      <a:pt x="59" y="502"/>
                    </a:lnTo>
                    <a:lnTo>
                      <a:pt x="57" y="510"/>
                    </a:lnTo>
                    <a:lnTo>
                      <a:pt x="53" y="519"/>
                    </a:lnTo>
                    <a:lnTo>
                      <a:pt x="53" y="519"/>
                    </a:lnTo>
                    <a:lnTo>
                      <a:pt x="49" y="529"/>
                    </a:lnTo>
                    <a:lnTo>
                      <a:pt x="47" y="535"/>
                    </a:lnTo>
                    <a:lnTo>
                      <a:pt x="47" y="537"/>
                    </a:lnTo>
                    <a:lnTo>
                      <a:pt x="48" y="540"/>
                    </a:lnTo>
                    <a:lnTo>
                      <a:pt x="51" y="545"/>
                    </a:lnTo>
                    <a:lnTo>
                      <a:pt x="51" y="545"/>
                    </a:lnTo>
                    <a:lnTo>
                      <a:pt x="54" y="548"/>
                    </a:lnTo>
                    <a:lnTo>
                      <a:pt x="56" y="552"/>
                    </a:lnTo>
                    <a:lnTo>
                      <a:pt x="58" y="563"/>
                    </a:lnTo>
                    <a:lnTo>
                      <a:pt x="62" y="591"/>
                    </a:lnTo>
                    <a:lnTo>
                      <a:pt x="62" y="591"/>
                    </a:lnTo>
                    <a:lnTo>
                      <a:pt x="64" y="599"/>
                    </a:lnTo>
                    <a:lnTo>
                      <a:pt x="66" y="605"/>
                    </a:lnTo>
                    <a:lnTo>
                      <a:pt x="68" y="610"/>
                    </a:lnTo>
                    <a:lnTo>
                      <a:pt x="71" y="613"/>
                    </a:lnTo>
                    <a:lnTo>
                      <a:pt x="74" y="619"/>
                    </a:lnTo>
                    <a:lnTo>
                      <a:pt x="75" y="622"/>
                    </a:lnTo>
                    <a:lnTo>
                      <a:pt x="75" y="626"/>
                    </a:lnTo>
                    <a:lnTo>
                      <a:pt x="75" y="626"/>
                    </a:lnTo>
                    <a:lnTo>
                      <a:pt x="76" y="631"/>
                    </a:lnTo>
                    <a:lnTo>
                      <a:pt x="80" y="639"/>
                    </a:lnTo>
                    <a:lnTo>
                      <a:pt x="91" y="660"/>
                    </a:lnTo>
                    <a:lnTo>
                      <a:pt x="96" y="671"/>
                    </a:lnTo>
                    <a:lnTo>
                      <a:pt x="100" y="682"/>
                    </a:lnTo>
                    <a:lnTo>
                      <a:pt x="100" y="688"/>
                    </a:lnTo>
                    <a:lnTo>
                      <a:pt x="100" y="694"/>
                    </a:lnTo>
                    <a:lnTo>
                      <a:pt x="100" y="698"/>
                    </a:lnTo>
                    <a:lnTo>
                      <a:pt x="98" y="703"/>
                    </a:lnTo>
                    <a:lnTo>
                      <a:pt x="98" y="703"/>
                    </a:lnTo>
                    <a:lnTo>
                      <a:pt x="92" y="711"/>
                    </a:lnTo>
                    <a:lnTo>
                      <a:pt x="85" y="719"/>
                    </a:lnTo>
                    <a:lnTo>
                      <a:pt x="70" y="734"/>
                    </a:lnTo>
                    <a:lnTo>
                      <a:pt x="54" y="746"/>
                    </a:lnTo>
                    <a:lnTo>
                      <a:pt x="43" y="755"/>
                    </a:lnTo>
                    <a:lnTo>
                      <a:pt x="43" y="755"/>
                    </a:lnTo>
                    <a:lnTo>
                      <a:pt x="25" y="776"/>
                    </a:lnTo>
                    <a:lnTo>
                      <a:pt x="21" y="781"/>
                    </a:lnTo>
                    <a:lnTo>
                      <a:pt x="16" y="787"/>
                    </a:lnTo>
                    <a:lnTo>
                      <a:pt x="14" y="794"/>
                    </a:lnTo>
                    <a:lnTo>
                      <a:pt x="12" y="800"/>
                    </a:lnTo>
                    <a:lnTo>
                      <a:pt x="12" y="800"/>
                    </a:lnTo>
                    <a:lnTo>
                      <a:pt x="9" y="822"/>
                    </a:lnTo>
                    <a:lnTo>
                      <a:pt x="7" y="855"/>
                    </a:lnTo>
                    <a:lnTo>
                      <a:pt x="7" y="855"/>
                    </a:lnTo>
                    <a:lnTo>
                      <a:pt x="7" y="863"/>
                    </a:lnTo>
                    <a:lnTo>
                      <a:pt x="6" y="868"/>
                    </a:lnTo>
                    <a:lnTo>
                      <a:pt x="6" y="868"/>
                    </a:lnTo>
                    <a:lnTo>
                      <a:pt x="6" y="873"/>
                    </a:lnTo>
                    <a:lnTo>
                      <a:pt x="6" y="873"/>
                    </a:lnTo>
                    <a:lnTo>
                      <a:pt x="4" y="895"/>
                    </a:lnTo>
                    <a:lnTo>
                      <a:pt x="1" y="909"/>
                    </a:lnTo>
                    <a:lnTo>
                      <a:pt x="0" y="919"/>
                    </a:lnTo>
                    <a:lnTo>
                      <a:pt x="0" y="925"/>
                    </a:lnTo>
                    <a:lnTo>
                      <a:pt x="1" y="931"/>
                    </a:lnTo>
                    <a:lnTo>
                      <a:pt x="1" y="931"/>
                    </a:lnTo>
                    <a:lnTo>
                      <a:pt x="2" y="938"/>
                    </a:lnTo>
                    <a:lnTo>
                      <a:pt x="4" y="945"/>
                    </a:lnTo>
                    <a:lnTo>
                      <a:pt x="4" y="956"/>
                    </a:lnTo>
                    <a:lnTo>
                      <a:pt x="5" y="961"/>
                    </a:lnTo>
                    <a:lnTo>
                      <a:pt x="7" y="964"/>
                    </a:lnTo>
                    <a:lnTo>
                      <a:pt x="9" y="967"/>
                    </a:lnTo>
                    <a:lnTo>
                      <a:pt x="15" y="968"/>
                    </a:lnTo>
                    <a:lnTo>
                      <a:pt x="15" y="968"/>
                    </a:lnTo>
                    <a:lnTo>
                      <a:pt x="30" y="969"/>
                    </a:lnTo>
                    <a:lnTo>
                      <a:pt x="39" y="971"/>
                    </a:lnTo>
                    <a:lnTo>
                      <a:pt x="48" y="974"/>
                    </a:lnTo>
                    <a:lnTo>
                      <a:pt x="56" y="978"/>
                    </a:lnTo>
                    <a:lnTo>
                      <a:pt x="64" y="984"/>
                    </a:lnTo>
                    <a:lnTo>
                      <a:pt x="67" y="988"/>
                    </a:lnTo>
                    <a:lnTo>
                      <a:pt x="70" y="993"/>
                    </a:lnTo>
                    <a:lnTo>
                      <a:pt x="72" y="999"/>
                    </a:lnTo>
                    <a:lnTo>
                      <a:pt x="74" y="1004"/>
                    </a:lnTo>
                    <a:lnTo>
                      <a:pt x="74" y="1004"/>
                    </a:lnTo>
                    <a:lnTo>
                      <a:pt x="80" y="1027"/>
                    </a:lnTo>
                    <a:lnTo>
                      <a:pt x="85" y="1043"/>
                    </a:lnTo>
                    <a:lnTo>
                      <a:pt x="90" y="1057"/>
                    </a:lnTo>
                    <a:lnTo>
                      <a:pt x="92" y="1068"/>
                    </a:lnTo>
                    <a:lnTo>
                      <a:pt x="92" y="1068"/>
                    </a:lnTo>
                    <a:lnTo>
                      <a:pt x="93" y="1074"/>
                    </a:lnTo>
                    <a:lnTo>
                      <a:pt x="97" y="1077"/>
                    </a:lnTo>
                    <a:lnTo>
                      <a:pt x="101" y="1080"/>
                    </a:lnTo>
                    <a:lnTo>
                      <a:pt x="107" y="1083"/>
                    </a:lnTo>
                    <a:lnTo>
                      <a:pt x="117" y="1086"/>
                    </a:lnTo>
                    <a:lnTo>
                      <a:pt x="124" y="1087"/>
                    </a:lnTo>
                    <a:lnTo>
                      <a:pt x="124" y="1087"/>
                    </a:lnTo>
                    <a:lnTo>
                      <a:pt x="132" y="1092"/>
                    </a:lnTo>
                    <a:lnTo>
                      <a:pt x="146" y="1099"/>
                    </a:lnTo>
                    <a:lnTo>
                      <a:pt x="154" y="1102"/>
                    </a:lnTo>
                    <a:lnTo>
                      <a:pt x="162" y="1105"/>
                    </a:lnTo>
                    <a:lnTo>
                      <a:pt x="171" y="1108"/>
                    </a:lnTo>
                    <a:lnTo>
                      <a:pt x="180" y="1109"/>
                    </a:lnTo>
                    <a:lnTo>
                      <a:pt x="180" y="1109"/>
                    </a:lnTo>
                    <a:lnTo>
                      <a:pt x="197" y="1110"/>
                    </a:lnTo>
                    <a:lnTo>
                      <a:pt x="209" y="1112"/>
                    </a:lnTo>
                    <a:lnTo>
                      <a:pt x="220" y="1116"/>
                    </a:lnTo>
                    <a:lnTo>
                      <a:pt x="228" y="1119"/>
                    </a:lnTo>
                    <a:lnTo>
                      <a:pt x="228" y="1119"/>
                    </a:lnTo>
                    <a:lnTo>
                      <a:pt x="245" y="1129"/>
                    </a:lnTo>
                    <a:lnTo>
                      <a:pt x="257" y="1137"/>
                    </a:lnTo>
                    <a:lnTo>
                      <a:pt x="272" y="1148"/>
                    </a:lnTo>
                    <a:lnTo>
                      <a:pt x="285" y="1159"/>
                    </a:lnTo>
                    <a:lnTo>
                      <a:pt x="290" y="1166"/>
                    </a:lnTo>
                    <a:lnTo>
                      <a:pt x="295" y="1171"/>
                    </a:lnTo>
                    <a:lnTo>
                      <a:pt x="298" y="1178"/>
                    </a:lnTo>
                    <a:lnTo>
                      <a:pt x="299" y="1184"/>
                    </a:lnTo>
                    <a:lnTo>
                      <a:pt x="300" y="1191"/>
                    </a:lnTo>
                    <a:lnTo>
                      <a:pt x="298" y="1196"/>
                    </a:lnTo>
                    <a:lnTo>
                      <a:pt x="298" y="1196"/>
                    </a:lnTo>
                    <a:lnTo>
                      <a:pt x="294" y="1208"/>
                    </a:lnTo>
                    <a:lnTo>
                      <a:pt x="287" y="1217"/>
                    </a:lnTo>
                    <a:lnTo>
                      <a:pt x="279" y="1225"/>
                    </a:lnTo>
                    <a:lnTo>
                      <a:pt x="270" y="1232"/>
                    </a:lnTo>
                    <a:lnTo>
                      <a:pt x="253" y="1243"/>
                    </a:lnTo>
                    <a:lnTo>
                      <a:pt x="238" y="1252"/>
                    </a:lnTo>
                    <a:lnTo>
                      <a:pt x="238" y="1252"/>
                    </a:lnTo>
                    <a:lnTo>
                      <a:pt x="238" y="1257"/>
                    </a:lnTo>
                    <a:lnTo>
                      <a:pt x="234" y="1261"/>
                    </a:lnTo>
                    <a:lnTo>
                      <a:pt x="234" y="1261"/>
                    </a:lnTo>
                    <a:lnTo>
                      <a:pt x="229" y="1267"/>
                    </a:lnTo>
                    <a:lnTo>
                      <a:pt x="223" y="1272"/>
                    </a:lnTo>
                    <a:lnTo>
                      <a:pt x="217" y="1277"/>
                    </a:lnTo>
                    <a:lnTo>
                      <a:pt x="212" y="1282"/>
                    </a:lnTo>
                    <a:lnTo>
                      <a:pt x="208" y="1287"/>
                    </a:lnTo>
                    <a:lnTo>
                      <a:pt x="207" y="1290"/>
                    </a:lnTo>
                    <a:lnTo>
                      <a:pt x="207" y="1293"/>
                    </a:lnTo>
                    <a:lnTo>
                      <a:pt x="207" y="1297"/>
                    </a:lnTo>
                    <a:lnTo>
                      <a:pt x="208" y="1300"/>
                    </a:lnTo>
                    <a:lnTo>
                      <a:pt x="211" y="1303"/>
                    </a:lnTo>
                    <a:lnTo>
                      <a:pt x="214" y="1308"/>
                    </a:lnTo>
                    <a:lnTo>
                      <a:pt x="214" y="1308"/>
                    </a:lnTo>
                    <a:lnTo>
                      <a:pt x="216" y="1310"/>
                    </a:lnTo>
                    <a:lnTo>
                      <a:pt x="220" y="1312"/>
                    </a:lnTo>
                    <a:lnTo>
                      <a:pt x="227" y="1314"/>
                    </a:lnTo>
                    <a:lnTo>
                      <a:pt x="233" y="1314"/>
                    </a:lnTo>
                    <a:lnTo>
                      <a:pt x="241" y="1311"/>
                    </a:lnTo>
                    <a:lnTo>
                      <a:pt x="248" y="1310"/>
                    </a:lnTo>
                    <a:lnTo>
                      <a:pt x="256" y="1308"/>
                    </a:lnTo>
                    <a:lnTo>
                      <a:pt x="263" y="1309"/>
                    </a:lnTo>
                    <a:lnTo>
                      <a:pt x="266" y="1309"/>
                    </a:lnTo>
                    <a:lnTo>
                      <a:pt x="270" y="1311"/>
                    </a:lnTo>
                    <a:lnTo>
                      <a:pt x="270" y="1311"/>
                    </a:lnTo>
                    <a:lnTo>
                      <a:pt x="282" y="1320"/>
                    </a:lnTo>
                    <a:lnTo>
                      <a:pt x="288" y="1326"/>
                    </a:lnTo>
                    <a:lnTo>
                      <a:pt x="294" y="1332"/>
                    </a:lnTo>
                    <a:lnTo>
                      <a:pt x="298" y="1339"/>
                    </a:lnTo>
                    <a:lnTo>
                      <a:pt x="303" y="1345"/>
                    </a:lnTo>
                    <a:lnTo>
                      <a:pt x="305" y="1352"/>
                    </a:lnTo>
                    <a:lnTo>
                      <a:pt x="307" y="1360"/>
                    </a:lnTo>
                    <a:lnTo>
                      <a:pt x="307" y="1360"/>
                    </a:lnTo>
                    <a:lnTo>
                      <a:pt x="314" y="1364"/>
                    </a:lnTo>
                    <a:lnTo>
                      <a:pt x="320" y="1369"/>
                    </a:lnTo>
                    <a:lnTo>
                      <a:pt x="320" y="1369"/>
                    </a:lnTo>
                    <a:lnTo>
                      <a:pt x="325" y="1375"/>
                    </a:lnTo>
                    <a:lnTo>
                      <a:pt x="330" y="1378"/>
                    </a:lnTo>
                    <a:lnTo>
                      <a:pt x="335" y="1381"/>
                    </a:lnTo>
                    <a:lnTo>
                      <a:pt x="340" y="1381"/>
                    </a:lnTo>
                    <a:lnTo>
                      <a:pt x="345" y="1382"/>
                    </a:lnTo>
                    <a:lnTo>
                      <a:pt x="349" y="1384"/>
                    </a:lnTo>
                    <a:lnTo>
                      <a:pt x="355" y="1390"/>
                    </a:lnTo>
                    <a:lnTo>
                      <a:pt x="361" y="1397"/>
                    </a:lnTo>
                    <a:lnTo>
                      <a:pt x="361" y="1397"/>
                    </a:lnTo>
                    <a:lnTo>
                      <a:pt x="368" y="1406"/>
                    </a:lnTo>
                    <a:lnTo>
                      <a:pt x="374" y="1411"/>
                    </a:lnTo>
                    <a:lnTo>
                      <a:pt x="381" y="1416"/>
                    </a:lnTo>
                    <a:lnTo>
                      <a:pt x="388" y="1421"/>
                    </a:lnTo>
                    <a:lnTo>
                      <a:pt x="394" y="1424"/>
                    </a:lnTo>
                    <a:lnTo>
                      <a:pt x="398" y="1427"/>
                    </a:lnTo>
                    <a:lnTo>
                      <a:pt x="401" y="1432"/>
                    </a:lnTo>
                    <a:lnTo>
                      <a:pt x="401" y="1438"/>
                    </a:lnTo>
                    <a:lnTo>
                      <a:pt x="401" y="1438"/>
                    </a:lnTo>
                    <a:lnTo>
                      <a:pt x="399" y="1442"/>
                    </a:lnTo>
                    <a:lnTo>
                      <a:pt x="399" y="1442"/>
                    </a:lnTo>
                    <a:lnTo>
                      <a:pt x="405" y="1442"/>
                    </a:lnTo>
                    <a:lnTo>
                      <a:pt x="413" y="1446"/>
                    </a:lnTo>
                    <a:lnTo>
                      <a:pt x="418" y="1448"/>
                    </a:lnTo>
                    <a:lnTo>
                      <a:pt x="421" y="1450"/>
                    </a:lnTo>
                    <a:lnTo>
                      <a:pt x="426" y="1455"/>
                    </a:lnTo>
                    <a:lnTo>
                      <a:pt x="429" y="1459"/>
                    </a:lnTo>
                    <a:lnTo>
                      <a:pt x="429" y="1459"/>
                    </a:lnTo>
                    <a:lnTo>
                      <a:pt x="433" y="1466"/>
                    </a:lnTo>
                    <a:lnTo>
                      <a:pt x="440" y="1472"/>
                    </a:lnTo>
                    <a:lnTo>
                      <a:pt x="448" y="1477"/>
                    </a:lnTo>
                    <a:lnTo>
                      <a:pt x="456" y="1482"/>
                    </a:lnTo>
                    <a:lnTo>
                      <a:pt x="464" y="1486"/>
                    </a:lnTo>
                    <a:lnTo>
                      <a:pt x="472" y="1489"/>
                    </a:lnTo>
                    <a:lnTo>
                      <a:pt x="478" y="1490"/>
                    </a:lnTo>
                    <a:lnTo>
                      <a:pt x="484" y="1489"/>
                    </a:lnTo>
                    <a:lnTo>
                      <a:pt x="484" y="1489"/>
                    </a:lnTo>
                    <a:lnTo>
                      <a:pt x="492" y="1484"/>
                    </a:lnTo>
                    <a:lnTo>
                      <a:pt x="499" y="1480"/>
                    </a:lnTo>
                    <a:lnTo>
                      <a:pt x="506" y="1475"/>
                    </a:lnTo>
                    <a:lnTo>
                      <a:pt x="509" y="1474"/>
                    </a:lnTo>
                    <a:lnTo>
                      <a:pt x="511" y="1475"/>
                    </a:lnTo>
                    <a:lnTo>
                      <a:pt x="511" y="1475"/>
                    </a:lnTo>
                    <a:lnTo>
                      <a:pt x="527" y="1485"/>
                    </a:lnTo>
                    <a:lnTo>
                      <a:pt x="536" y="1491"/>
                    </a:lnTo>
                    <a:lnTo>
                      <a:pt x="538" y="1493"/>
                    </a:lnTo>
                    <a:lnTo>
                      <a:pt x="540" y="1497"/>
                    </a:lnTo>
                    <a:lnTo>
                      <a:pt x="540" y="1497"/>
                    </a:lnTo>
                    <a:lnTo>
                      <a:pt x="545" y="1504"/>
                    </a:lnTo>
                    <a:lnTo>
                      <a:pt x="553" y="1516"/>
                    </a:lnTo>
                    <a:lnTo>
                      <a:pt x="559" y="1523"/>
                    </a:lnTo>
                    <a:lnTo>
                      <a:pt x="565" y="1530"/>
                    </a:lnTo>
                    <a:lnTo>
                      <a:pt x="573" y="1537"/>
                    </a:lnTo>
                    <a:lnTo>
                      <a:pt x="582" y="1542"/>
                    </a:lnTo>
                    <a:lnTo>
                      <a:pt x="582" y="1542"/>
                    </a:lnTo>
                    <a:lnTo>
                      <a:pt x="592" y="1547"/>
                    </a:lnTo>
                    <a:lnTo>
                      <a:pt x="602" y="1550"/>
                    </a:lnTo>
                    <a:lnTo>
                      <a:pt x="612" y="1552"/>
                    </a:lnTo>
                    <a:lnTo>
                      <a:pt x="621" y="1552"/>
                    </a:lnTo>
                    <a:lnTo>
                      <a:pt x="638" y="1552"/>
                    </a:lnTo>
                    <a:lnTo>
                      <a:pt x="648" y="1551"/>
                    </a:lnTo>
                    <a:lnTo>
                      <a:pt x="648" y="1551"/>
                    </a:lnTo>
                    <a:lnTo>
                      <a:pt x="661" y="1546"/>
                    </a:lnTo>
                    <a:lnTo>
                      <a:pt x="679" y="1537"/>
                    </a:lnTo>
                    <a:lnTo>
                      <a:pt x="709" y="1522"/>
                    </a:lnTo>
                    <a:lnTo>
                      <a:pt x="709" y="1522"/>
                    </a:lnTo>
                    <a:lnTo>
                      <a:pt x="722" y="1519"/>
                    </a:lnTo>
                    <a:lnTo>
                      <a:pt x="735" y="1517"/>
                    </a:lnTo>
                    <a:lnTo>
                      <a:pt x="749" y="1516"/>
                    </a:lnTo>
                    <a:lnTo>
                      <a:pt x="763" y="1516"/>
                    </a:lnTo>
                    <a:lnTo>
                      <a:pt x="777" y="1518"/>
                    </a:lnTo>
                    <a:lnTo>
                      <a:pt x="784" y="1519"/>
                    </a:lnTo>
                    <a:lnTo>
                      <a:pt x="791" y="1522"/>
                    </a:lnTo>
                    <a:lnTo>
                      <a:pt x="796" y="1525"/>
                    </a:lnTo>
                    <a:lnTo>
                      <a:pt x="801" y="1529"/>
                    </a:lnTo>
                    <a:lnTo>
                      <a:pt x="801" y="1529"/>
                    </a:lnTo>
                    <a:lnTo>
                      <a:pt x="810" y="1537"/>
                    </a:lnTo>
                    <a:lnTo>
                      <a:pt x="819" y="1542"/>
                    </a:lnTo>
                    <a:lnTo>
                      <a:pt x="835" y="1552"/>
                    </a:lnTo>
                    <a:lnTo>
                      <a:pt x="842" y="1557"/>
                    </a:lnTo>
                    <a:lnTo>
                      <a:pt x="847" y="1560"/>
                    </a:lnTo>
                    <a:lnTo>
                      <a:pt x="850" y="1565"/>
                    </a:lnTo>
                    <a:lnTo>
                      <a:pt x="851" y="1567"/>
                    </a:lnTo>
                    <a:lnTo>
                      <a:pt x="851" y="1570"/>
                    </a:lnTo>
                    <a:lnTo>
                      <a:pt x="851" y="1570"/>
                    </a:lnTo>
                    <a:lnTo>
                      <a:pt x="851" y="1574"/>
                    </a:lnTo>
                    <a:lnTo>
                      <a:pt x="853" y="1577"/>
                    </a:lnTo>
                    <a:lnTo>
                      <a:pt x="857" y="1581"/>
                    </a:lnTo>
                    <a:lnTo>
                      <a:pt x="862" y="1583"/>
                    </a:lnTo>
                    <a:lnTo>
                      <a:pt x="872" y="1587"/>
                    </a:lnTo>
                    <a:lnTo>
                      <a:pt x="879" y="1588"/>
                    </a:lnTo>
                    <a:lnTo>
                      <a:pt x="879" y="1588"/>
                    </a:lnTo>
                    <a:lnTo>
                      <a:pt x="883" y="1585"/>
                    </a:lnTo>
                    <a:lnTo>
                      <a:pt x="891" y="1580"/>
                    </a:lnTo>
                    <a:lnTo>
                      <a:pt x="915" y="1562"/>
                    </a:lnTo>
                    <a:lnTo>
                      <a:pt x="941" y="1541"/>
                    </a:lnTo>
                    <a:lnTo>
                      <a:pt x="952" y="1534"/>
                    </a:lnTo>
                    <a:lnTo>
                      <a:pt x="961" y="1530"/>
                    </a:lnTo>
                    <a:lnTo>
                      <a:pt x="961" y="1530"/>
                    </a:lnTo>
                    <a:lnTo>
                      <a:pt x="970" y="1527"/>
                    </a:lnTo>
                    <a:lnTo>
                      <a:pt x="982" y="1526"/>
                    </a:lnTo>
                    <a:lnTo>
                      <a:pt x="1010" y="1524"/>
                    </a:lnTo>
                    <a:lnTo>
                      <a:pt x="1035" y="1523"/>
                    </a:lnTo>
                    <a:lnTo>
                      <a:pt x="1049" y="1524"/>
                    </a:lnTo>
                    <a:lnTo>
                      <a:pt x="1049" y="1524"/>
                    </a:lnTo>
                    <a:lnTo>
                      <a:pt x="1057" y="1523"/>
                    </a:lnTo>
                    <a:lnTo>
                      <a:pt x="1070" y="1521"/>
                    </a:lnTo>
                    <a:lnTo>
                      <a:pt x="1094" y="1515"/>
                    </a:lnTo>
                    <a:lnTo>
                      <a:pt x="1094" y="1515"/>
                    </a:lnTo>
                    <a:lnTo>
                      <a:pt x="1099" y="1515"/>
                    </a:lnTo>
                    <a:lnTo>
                      <a:pt x="1102" y="1515"/>
                    </a:lnTo>
                    <a:lnTo>
                      <a:pt x="1107" y="1517"/>
                    </a:lnTo>
                    <a:lnTo>
                      <a:pt x="1110" y="1519"/>
                    </a:lnTo>
                    <a:lnTo>
                      <a:pt x="1114" y="1523"/>
                    </a:lnTo>
                    <a:lnTo>
                      <a:pt x="1116" y="1526"/>
                    </a:lnTo>
                    <a:lnTo>
                      <a:pt x="1117" y="1530"/>
                    </a:lnTo>
                    <a:lnTo>
                      <a:pt x="1117" y="1532"/>
                    </a:lnTo>
                    <a:lnTo>
                      <a:pt x="1117" y="1532"/>
                    </a:lnTo>
                    <a:lnTo>
                      <a:pt x="1117" y="1533"/>
                    </a:lnTo>
                    <a:lnTo>
                      <a:pt x="1118" y="1535"/>
                    </a:lnTo>
                    <a:lnTo>
                      <a:pt x="1123" y="1538"/>
                    </a:lnTo>
                    <a:lnTo>
                      <a:pt x="1128" y="1540"/>
                    </a:lnTo>
                    <a:lnTo>
                      <a:pt x="1136" y="1541"/>
                    </a:lnTo>
                    <a:lnTo>
                      <a:pt x="1145" y="1541"/>
                    </a:lnTo>
                    <a:lnTo>
                      <a:pt x="1153" y="1539"/>
                    </a:lnTo>
                    <a:lnTo>
                      <a:pt x="1158" y="1537"/>
                    </a:lnTo>
                    <a:lnTo>
                      <a:pt x="1161" y="1533"/>
                    </a:lnTo>
                    <a:lnTo>
                      <a:pt x="1165" y="1530"/>
                    </a:lnTo>
                    <a:lnTo>
                      <a:pt x="1167" y="1525"/>
                    </a:lnTo>
                    <a:lnTo>
                      <a:pt x="1167" y="1525"/>
                    </a:lnTo>
                    <a:lnTo>
                      <a:pt x="1170" y="1515"/>
                    </a:lnTo>
                    <a:lnTo>
                      <a:pt x="1173" y="1505"/>
                    </a:lnTo>
                    <a:lnTo>
                      <a:pt x="1176" y="1485"/>
                    </a:lnTo>
                    <a:lnTo>
                      <a:pt x="1176" y="1471"/>
                    </a:lnTo>
                    <a:lnTo>
                      <a:pt x="1175" y="1463"/>
                    </a:lnTo>
                    <a:lnTo>
                      <a:pt x="1175" y="1463"/>
                    </a:lnTo>
                    <a:lnTo>
                      <a:pt x="1175" y="1460"/>
                    </a:lnTo>
                    <a:lnTo>
                      <a:pt x="1177" y="1456"/>
                    </a:lnTo>
                    <a:lnTo>
                      <a:pt x="1185" y="1447"/>
                    </a:lnTo>
                    <a:lnTo>
                      <a:pt x="1191" y="1442"/>
                    </a:lnTo>
                    <a:lnTo>
                      <a:pt x="1195" y="1438"/>
                    </a:lnTo>
                    <a:lnTo>
                      <a:pt x="1200" y="1435"/>
                    </a:lnTo>
                    <a:lnTo>
                      <a:pt x="1203" y="1435"/>
                    </a:lnTo>
                    <a:lnTo>
                      <a:pt x="1203" y="1435"/>
                    </a:lnTo>
                    <a:lnTo>
                      <a:pt x="1208" y="1435"/>
                    </a:lnTo>
                    <a:lnTo>
                      <a:pt x="1215" y="1432"/>
                    </a:lnTo>
                    <a:lnTo>
                      <a:pt x="1232" y="1423"/>
                    </a:lnTo>
                    <a:lnTo>
                      <a:pt x="1253" y="1411"/>
                    </a:lnTo>
                    <a:lnTo>
                      <a:pt x="1265" y="1407"/>
                    </a:lnTo>
                    <a:lnTo>
                      <a:pt x="1276" y="1405"/>
                    </a:lnTo>
                    <a:lnTo>
                      <a:pt x="1276" y="1405"/>
                    </a:lnTo>
                    <a:lnTo>
                      <a:pt x="1286" y="1402"/>
                    </a:lnTo>
                    <a:lnTo>
                      <a:pt x="1297" y="1399"/>
                    </a:lnTo>
                    <a:lnTo>
                      <a:pt x="1306" y="1394"/>
                    </a:lnTo>
                    <a:lnTo>
                      <a:pt x="1314" y="1389"/>
                    </a:lnTo>
                    <a:lnTo>
                      <a:pt x="1321" y="1383"/>
                    </a:lnTo>
                    <a:lnTo>
                      <a:pt x="1326" y="1377"/>
                    </a:lnTo>
                    <a:lnTo>
                      <a:pt x="1331" y="1372"/>
                    </a:lnTo>
                    <a:lnTo>
                      <a:pt x="1333" y="1366"/>
                    </a:lnTo>
                    <a:lnTo>
                      <a:pt x="1333" y="1366"/>
                    </a:lnTo>
                    <a:lnTo>
                      <a:pt x="1338" y="1349"/>
                    </a:lnTo>
                    <a:lnTo>
                      <a:pt x="1340" y="1336"/>
                    </a:lnTo>
                    <a:lnTo>
                      <a:pt x="1344" y="1324"/>
                    </a:lnTo>
                    <a:lnTo>
                      <a:pt x="1349" y="1312"/>
                    </a:lnTo>
                    <a:lnTo>
                      <a:pt x="1355" y="1302"/>
                    </a:lnTo>
                    <a:lnTo>
                      <a:pt x="1357" y="1299"/>
                    </a:lnTo>
                    <a:lnTo>
                      <a:pt x="1360" y="1295"/>
                    </a:lnTo>
                    <a:lnTo>
                      <a:pt x="1364" y="1293"/>
                    </a:lnTo>
                    <a:lnTo>
                      <a:pt x="1367" y="1293"/>
                    </a:lnTo>
                    <a:lnTo>
                      <a:pt x="1367" y="1293"/>
                    </a:lnTo>
                    <a:lnTo>
                      <a:pt x="1374" y="1292"/>
                    </a:lnTo>
                    <a:lnTo>
                      <a:pt x="1381" y="1289"/>
                    </a:lnTo>
                    <a:lnTo>
                      <a:pt x="1385" y="1284"/>
                    </a:lnTo>
                    <a:lnTo>
                      <a:pt x="1389" y="1278"/>
                    </a:lnTo>
                    <a:lnTo>
                      <a:pt x="1392" y="1272"/>
                    </a:lnTo>
                    <a:lnTo>
                      <a:pt x="1393" y="1266"/>
                    </a:lnTo>
                    <a:lnTo>
                      <a:pt x="1395" y="1261"/>
                    </a:lnTo>
                    <a:lnTo>
                      <a:pt x="1395" y="1258"/>
                    </a:lnTo>
                    <a:lnTo>
                      <a:pt x="1395" y="1258"/>
                    </a:lnTo>
                    <a:lnTo>
                      <a:pt x="1395" y="1256"/>
                    </a:lnTo>
                    <a:lnTo>
                      <a:pt x="1396" y="1251"/>
                    </a:lnTo>
                    <a:lnTo>
                      <a:pt x="1400" y="1242"/>
                    </a:lnTo>
                    <a:lnTo>
                      <a:pt x="1404" y="1237"/>
                    </a:lnTo>
                    <a:lnTo>
                      <a:pt x="1406" y="1234"/>
                    </a:lnTo>
                    <a:lnTo>
                      <a:pt x="1409" y="1233"/>
                    </a:lnTo>
                    <a:lnTo>
                      <a:pt x="1412" y="1233"/>
                    </a:lnTo>
                    <a:lnTo>
                      <a:pt x="1412" y="1233"/>
                    </a:lnTo>
                    <a:lnTo>
                      <a:pt x="1415" y="1235"/>
                    </a:lnTo>
                    <a:lnTo>
                      <a:pt x="1423" y="1235"/>
                    </a:lnTo>
                    <a:lnTo>
                      <a:pt x="1433" y="1234"/>
                    </a:lnTo>
                    <a:lnTo>
                      <a:pt x="1445" y="1232"/>
                    </a:lnTo>
                    <a:lnTo>
                      <a:pt x="1457" y="1228"/>
                    </a:lnTo>
                    <a:lnTo>
                      <a:pt x="1467" y="1225"/>
                    </a:lnTo>
                    <a:lnTo>
                      <a:pt x="1475" y="1219"/>
                    </a:lnTo>
                    <a:lnTo>
                      <a:pt x="1479" y="1217"/>
                    </a:lnTo>
                    <a:lnTo>
                      <a:pt x="1481" y="1214"/>
                    </a:lnTo>
                    <a:lnTo>
                      <a:pt x="1481" y="1214"/>
                    </a:lnTo>
                    <a:lnTo>
                      <a:pt x="1484" y="1207"/>
                    </a:lnTo>
                    <a:lnTo>
                      <a:pt x="1489" y="1200"/>
                    </a:lnTo>
                    <a:lnTo>
                      <a:pt x="1499" y="1187"/>
                    </a:lnTo>
                    <a:lnTo>
                      <a:pt x="1509" y="1177"/>
                    </a:lnTo>
                    <a:lnTo>
                      <a:pt x="1514" y="1175"/>
                    </a:lnTo>
                    <a:lnTo>
                      <a:pt x="1517" y="1173"/>
                    </a:lnTo>
                    <a:lnTo>
                      <a:pt x="1517" y="1173"/>
                    </a:lnTo>
                    <a:lnTo>
                      <a:pt x="1538" y="1161"/>
                    </a:lnTo>
                    <a:lnTo>
                      <a:pt x="1576" y="1140"/>
                    </a:lnTo>
                    <a:lnTo>
                      <a:pt x="1599" y="1128"/>
                    </a:lnTo>
                    <a:lnTo>
                      <a:pt x="1620" y="1119"/>
                    </a:lnTo>
                    <a:lnTo>
                      <a:pt x="1629" y="1116"/>
                    </a:lnTo>
                    <a:lnTo>
                      <a:pt x="1638" y="1115"/>
                    </a:lnTo>
                    <a:lnTo>
                      <a:pt x="1645" y="1113"/>
                    </a:lnTo>
                    <a:lnTo>
                      <a:pt x="1650" y="1115"/>
                    </a:lnTo>
                    <a:lnTo>
                      <a:pt x="1650" y="1115"/>
                    </a:lnTo>
                    <a:lnTo>
                      <a:pt x="1698" y="1129"/>
                    </a:lnTo>
                    <a:lnTo>
                      <a:pt x="1719" y="1137"/>
                    </a:lnTo>
                    <a:lnTo>
                      <a:pt x="1727" y="1141"/>
                    </a:lnTo>
                    <a:lnTo>
                      <a:pt x="1731" y="1144"/>
                    </a:lnTo>
                    <a:lnTo>
                      <a:pt x="1731" y="1144"/>
                    </a:lnTo>
                    <a:lnTo>
                      <a:pt x="1735" y="1146"/>
                    </a:lnTo>
                    <a:lnTo>
                      <a:pt x="1740" y="1150"/>
                    </a:lnTo>
                    <a:lnTo>
                      <a:pt x="1755" y="1156"/>
                    </a:lnTo>
                    <a:lnTo>
                      <a:pt x="1773" y="1161"/>
                    </a:lnTo>
                    <a:lnTo>
                      <a:pt x="1773" y="1161"/>
                    </a:lnTo>
                    <a:lnTo>
                      <a:pt x="1771" y="1163"/>
                    </a:lnTo>
                    <a:lnTo>
                      <a:pt x="1778" y="1160"/>
                    </a:lnTo>
                    <a:lnTo>
                      <a:pt x="1778" y="1160"/>
                    </a:lnTo>
                    <a:lnTo>
                      <a:pt x="1783" y="1157"/>
                    </a:lnTo>
                    <a:lnTo>
                      <a:pt x="1787" y="1151"/>
                    </a:lnTo>
                    <a:lnTo>
                      <a:pt x="1791" y="1143"/>
                    </a:lnTo>
                    <a:lnTo>
                      <a:pt x="1795" y="1135"/>
                    </a:lnTo>
                    <a:lnTo>
                      <a:pt x="1797" y="1126"/>
                    </a:lnTo>
                    <a:lnTo>
                      <a:pt x="1799" y="1117"/>
                    </a:lnTo>
                    <a:lnTo>
                      <a:pt x="1801" y="1101"/>
                    </a:lnTo>
                    <a:lnTo>
                      <a:pt x="1801" y="1101"/>
                    </a:lnTo>
                    <a:lnTo>
                      <a:pt x="1802" y="1094"/>
                    </a:lnTo>
                    <a:lnTo>
                      <a:pt x="1805" y="1088"/>
                    </a:lnTo>
                    <a:lnTo>
                      <a:pt x="1810" y="1084"/>
                    </a:lnTo>
                    <a:lnTo>
                      <a:pt x="1815" y="1080"/>
                    </a:lnTo>
                    <a:lnTo>
                      <a:pt x="1821" y="1078"/>
                    </a:lnTo>
                    <a:lnTo>
                      <a:pt x="1827" y="1077"/>
                    </a:lnTo>
                    <a:lnTo>
                      <a:pt x="1832" y="1077"/>
                    </a:lnTo>
                    <a:lnTo>
                      <a:pt x="1837" y="1079"/>
                    </a:lnTo>
                    <a:lnTo>
                      <a:pt x="1837" y="1079"/>
                    </a:lnTo>
                    <a:lnTo>
                      <a:pt x="1841" y="1083"/>
                    </a:lnTo>
                    <a:lnTo>
                      <a:pt x="1849" y="1086"/>
                    </a:lnTo>
                    <a:lnTo>
                      <a:pt x="1870" y="1094"/>
                    </a:lnTo>
                    <a:lnTo>
                      <a:pt x="1889" y="1101"/>
                    </a:lnTo>
                    <a:lnTo>
                      <a:pt x="1895" y="1104"/>
                    </a:lnTo>
                    <a:lnTo>
                      <a:pt x="1898" y="1107"/>
                    </a:lnTo>
                    <a:lnTo>
                      <a:pt x="1898" y="1107"/>
                    </a:lnTo>
                    <a:lnTo>
                      <a:pt x="1899" y="1108"/>
                    </a:lnTo>
                    <a:lnTo>
                      <a:pt x="1902" y="1109"/>
                    </a:lnTo>
                    <a:lnTo>
                      <a:pt x="1909" y="1111"/>
                    </a:lnTo>
                    <a:lnTo>
                      <a:pt x="1929" y="1115"/>
                    </a:lnTo>
                    <a:lnTo>
                      <a:pt x="1942" y="1116"/>
                    </a:lnTo>
                    <a:lnTo>
                      <a:pt x="1953" y="1119"/>
                    </a:lnTo>
                    <a:lnTo>
                      <a:pt x="1964" y="1124"/>
                    </a:lnTo>
                    <a:lnTo>
                      <a:pt x="1969" y="1126"/>
                    </a:lnTo>
                    <a:lnTo>
                      <a:pt x="1973" y="1129"/>
                    </a:lnTo>
                    <a:lnTo>
                      <a:pt x="1973" y="1129"/>
                    </a:lnTo>
                    <a:lnTo>
                      <a:pt x="1981" y="1136"/>
                    </a:lnTo>
                    <a:lnTo>
                      <a:pt x="1990" y="1141"/>
                    </a:lnTo>
                    <a:lnTo>
                      <a:pt x="2010" y="1150"/>
                    </a:lnTo>
                    <a:lnTo>
                      <a:pt x="2026" y="1157"/>
                    </a:lnTo>
                    <a:lnTo>
                      <a:pt x="2033" y="1160"/>
                    </a:lnTo>
                    <a:lnTo>
                      <a:pt x="2037" y="1163"/>
                    </a:lnTo>
                    <a:lnTo>
                      <a:pt x="2037" y="1163"/>
                    </a:lnTo>
                    <a:lnTo>
                      <a:pt x="2040" y="1165"/>
                    </a:lnTo>
                    <a:lnTo>
                      <a:pt x="2045" y="1166"/>
                    </a:lnTo>
                    <a:lnTo>
                      <a:pt x="2060" y="1167"/>
                    </a:lnTo>
                    <a:lnTo>
                      <a:pt x="2080" y="1166"/>
                    </a:lnTo>
                    <a:lnTo>
                      <a:pt x="2104" y="1165"/>
                    </a:lnTo>
                    <a:lnTo>
                      <a:pt x="2149" y="1159"/>
                    </a:lnTo>
                    <a:lnTo>
                      <a:pt x="2176" y="1154"/>
                    </a:lnTo>
                    <a:lnTo>
                      <a:pt x="2176" y="1154"/>
                    </a:lnTo>
                    <a:lnTo>
                      <a:pt x="2183" y="1153"/>
                    </a:lnTo>
                    <a:lnTo>
                      <a:pt x="2192" y="1152"/>
                    </a:lnTo>
                    <a:lnTo>
                      <a:pt x="2212" y="1151"/>
                    </a:lnTo>
                    <a:lnTo>
                      <a:pt x="2237" y="1150"/>
                    </a:lnTo>
                    <a:lnTo>
                      <a:pt x="2237" y="1150"/>
                    </a:lnTo>
                    <a:lnTo>
                      <a:pt x="2245" y="1152"/>
                    </a:lnTo>
                    <a:lnTo>
                      <a:pt x="2262" y="1157"/>
                    </a:lnTo>
                    <a:lnTo>
                      <a:pt x="2272" y="1159"/>
                    </a:lnTo>
                    <a:lnTo>
                      <a:pt x="2283" y="1159"/>
                    </a:lnTo>
                    <a:lnTo>
                      <a:pt x="2291" y="1159"/>
                    </a:lnTo>
                    <a:lnTo>
                      <a:pt x="2294" y="1158"/>
                    </a:lnTo>
                    <a:lnTo>
                      <a:pt x="2296" y="1157"/>
                    </a:lnTo>
                    <a:lnTo>
                      <a:pt x="2296" y="1157"/>
                    </a:lnTo>
                    <a:lnTo>
                      <a:pt x="2301" y="1151"/>
                    </a:lnTo>
                    <a:lnTo>
                      <a:pt x="2305" y="1141"/>
                    </a:lnTo>
                    <a:lnTo>
                      <a:pt x="2316" y="1115"/>
                    </a:lnTo>
                    <a:lnTo>
                      <a:pt x="2327" y="1088"/>
                    </a:lnTo>
                    <a:lnTo>
                      <a:pt x="2332" y="1078"/>
                    </a:lnTo>
                    <a:lnTo>
                      <a:pt x="2335" y="1075"/>
                    </a:lnTo>
                    <a:lnTo>
                      <a:pt x="2337" y="1073"/>
                    </a:lnTo>
                    <a:lnTo>
                      <a:pt x="2337" y="1073"/>
                    </a:lnTo>
                    <a:lnTo>
                      <a:pt x="2340" y="1070"/>
                    </a:lnTo>
                    <a:lnTo>
                      <a:pt x="2341" y="1068"/>
                    </a:lnTo>
                    <a:lnTo>
                      <a:pt x="2342" y="1062"/>
                    </a:lnTo>
                    <a:lnTo>
                      <a:pt x="2341" y="1047"/>
                    </a:lnTo>
                    <a:lnTo>
                      <a:pt x="2342" y="1041"/>
                    </a:lnTo>
                    <a:lnTo>
                      <a:pt x="2342" y="1037"/>
                    </a:lnTo>
                    <a:lnTo>
                      <a:pt x="2344" y="1035"/>
                    </a:lnTo>
                    <a:lnTo>
                      <a:pt x="2346" y="1033"/>
                    </a:lnTo>
                    <a:lnTo>
                      <a:pt x="2350" y="1030"/>
                    </a:lnTo>
                    <a:lnTo>
                      <a:pt x="2354" y="1029"/>
                    </a:lnTo>
                    <a:lnTo>
                      <a:pt x="2360" y="1029"/>
                    </a:lnTo>
                    <a:lnTo>
                      <a:pt x="2360" y="1029"/>
                    </a:lnTo>
                    <a:lnTo>
                      <a:pt x="2374" y="1028"/>
                    </a:lnTo>
                    <a:lnTo>
                      <a:pt x="2390" y="1027"/>
                    </a:lnTo>
                    <a:lnTo>
                      <a:pt x="2406" y="1026"/>
                    </a:lnTo>
                    <a:lnTo>
                      <a:pt x="2423" y="1026"/>
                    </a:lnTo>
                    <a:lnTo>
                      <a:pt x="2431" y="1027"/>
                    </a:lnTo>
                    <a:lnTo>
                      <a:pt x="2437" y="1028"/>
                    </a:lnTo>
                    <a:lnTo>
                      <a:pt x="2445" y="1030"/>
                    </a:lnTo>
                    <a:lnTo>
                      <a:pt x="2452" y="1034"/>
                    </a:lnTo>
                    <a:lnTo>
                      <a:pt x="2459" y="1038"/>
                    </a:lnTo>
                    <a:lnTo>
                      <a:pt x="2465" y="1044"/>
                    </a:lnTo>
                    <a:lnTo>
                      <a:pt x="2469" y="1051"/>
                    </a:lnTo>
                    <a:lnTo>
                      <a:pt x="2474" y="1059"/>
                    </a:lnTo>
                    <a:lnTo>
                      <a:pt x="2474" y="1059"/>
                    </a:lnTo>
                    <a:lnTo>
                      <a:pt x="2487" y="1090"/>
                    </a:lnTo>
                    <a:lnTo>
                      <a:pt x="2498" y="1111"/>
                    </a:lnTo>
                    <a:lnTo>
                      <a:pt x="2508" y="1129"/>
                    </a:lnTo>
                    <a:lnTo>
                      <a:pt x="2519" y="1145"/>
                    </a:lnTo>
                    <a:lnTo>
                      <a:pt x="2519" y="1145"/>
                    </a:lnTo>
                    <a:lnTo>
                      <a:pt x="2523" y="1150"/>
                    </a:lnTo>
                    <a:lnTo>
                      <a:pt x="2527" y="1153"/>
                    </a:lnTo>
                    <a:lnTo>
                      <a:pt x="2537" y="1159"/>
                    </a:lnTo>
                    <a:lnTo>
                      <a:pt x="2548" y="1163"/>
                    </a:lnTo>
                    <a:lnTo>
                      <a:pt x="2559" y="1167"/>
                    </a:lnTo>
                    <a:lnTo>
                      <a:pt x="2569" y="1170"/>
                    </a:lnTo>
                    <a:lnTo>
                      <a:pt x="2578" y="1174"/>
                    </a:lnTo>
                    <a:lnTo>
                      <a:pt x="2585" y="1177"/>
                    </a:lnTo>
                    <a:lnTo>
                      <a:pt x="2586" y="1179"/>
                    </a:lnTo>
                    <a:lnTo>
                      <a:pt x="2588" y="1182"/>
                    </a:lnTo>
                    <a:lnTo>
                      <a:pt x="2588" y="1182"/>
                    </a:lnTo>
                    <a:lnTo>
                      <a:pt x="2589" y="1186"/>
                    </a:lnTo>
                    <a:lnTo>
                      <a:pt x="2590" y="1192"/>
                    </a:lnTo>
                    <a:lnTo>
                      <a:pt x="2593" y="1196"/>
                    </a:lnTo>
                    <a:lnTo>
                      <a:pt x="2597" y="1200"/>
                    </a:lnTo>
                    <a:lnTo>
                      <a:pt x="2600" y="1204"/>
                    </a:lnTo>
                    <a:lnTo>
                      <a:pt x="2606" y="1208"/>
                    </a:lnTo>
                    <a:lnTo>
                      <a:pt x="2613" y="1211"/>
                    </a:lnTo>
                    <a:lnTo>
                      <a:pt x="2622" y="1214"/>
                    </a:lnTo>
                    <a:lnTo>
                      <a:pt x="2622" y="1214"/>
                    </a:lnTo>
                    <a:lnTo>
                      <a:pt x="2631" y="1215"/>
                    </a:lnTo>
                    <a:lnTo>
                      <a:pt x="2638" y="1215"/>
                    </a:lnTo>
                    <a:lnTo>
                      <a:pt x="2644" y="1212"/>
                    </a:lnTo>
                    <a:lnTo>
                      <a:pt x="2651" y="1210"/>
                    </a:lnTo>
                    <a:lnTo>
                      <a:pt x="2657" y="1208"/>
                    </a:lnTo>
                    <a:lnTo>
                      <a:pt x="2665" y="1206"/>
                    </a:lnTo>
                    <a:lnTo>
                      <a:pt x="2673" y="1206"/>
                    </a:lnTo>
                    <a:lnTo>
                      <a:pt x="2683" y="1207"/>
                    </a:lnTo>
                    <a:lnTo>
                      <a:pt x="2683" y="1207"/>
                    </a:lnTo>
                    <a:lnTo>
                      <a:pt x="2706" y="1214"/>
                    </a:lnTo>
                    <a:lnTo>
                      <a:pt x="2706" y="1214"/>
                    </a:lnTo>
                    <a:lnTo>
                      <a:pt x="2718" y="1199"/>
                    </a:lnTo>
                    <a:lnTo>
                      <a:pt x="2732" y="1185"/>
                    </a:lnTo>
                    <a:lnTo>
                      <a:pt x="2732" y="1185"/>
                    </a:lnTo>
                    <a:lnTo>
                      <a:pt x="2738" y="1178"/>
                    </a:lnTo>
                    <a:lnTo>
                      <a:pt x="2741" y="1170"/>
                    </a:lnTo>
                    <a:lnTo>
                      <a:pt x="2744" y="1161"/>
                    </a:lnTo>
                    <a:lnTo>
                      <a:pt x="2747" y="1151"/>
                    </a:lnTo>
                    <a:lnTo>
                      <a:pt x="2750" y="1131"/>
                    </a:lnTo>
                    <a:lnTo>
                      <a:pt x="2751" y="1120"/>
                    </a:lnTo>
                    <a:lnTo>
                      <a:pt x="2755" y="1111"/>
                    </a:lnTo>
                    <a:lnTo>
                      <a:pt x="2755" y="1111"/>
                    </a:lnTo>
                    <a:lnTo>
                      <a:pt x="2759" y="1096"/>
                    </a:lnTo>
                    <a:lnTo>
                      <a:pt x="2762" y="1082"/>
                    </a:lnTo>
                    <a:lnTo>
                      <a:pt x="2763" y="1066"/>
                    </a:lnTo>
                    <a:lnTo>
                      <a:pt x="2763" y="1050"/>
                    </a:lnTo>
                    <a:lnTo>
                      <a:pt x="2760" y="1043"/>
                    </a:lnTo>
                    <a:lnTo>
                      <a:pt x="2758" y="1036"/>
                    </a:lnTo>
                    <a:lnTo>
                      <a:pt x="2756" y="1029"/>
                    </a:lnTo>
                    <a:lnTo>
                      <a:pt x="2752" y="1022"/>
                    </a:lnTo>
                    <a:lnTo>
                      <a:pt x="2748" y="1018"/>
                    </a:lnTo>
                    <a:lnTo>
                      <a:pt x="2742" y="1012"/>
                    </a:lnTo>
                    <a:lnTo>
                      <a:pt x="2735" y="1009"/>
                    </a:lnTo>
                    <a:lnTo>
                      <a:pt x="2729" y="1005"/>
                    </a:lnTo>
                    <a:lnTo>
                      <a:pt x="2729" y="1005"/>
                    </a:lnTo>
                    <a:lnTo>
                      <a:pt x="2718" y="1003"/>
                    </a:lnTo>
                    <a:lnTo>
                      <a:pt x="2708" y="1001"/>
                    </a:lnTo>
                    <a:lnTo>
                      <a:pt x="2688" y="999"/>
                    </a:lnTo>
                    <a:lnTo>
                      <a:pt x="2679" y="996"/>
                    </a:lnTo>
                    <a:lnTo>
                      <a:pt x="2669" y="993"/>
                    </a:lnTo>
                    <a:lnTo>
                      <a:pt x="2660" y="987"/>
                    </a:lnTo>
                    <a:lnTo>
                      <a:pt x="2657" y="984"/>
                    </a:lnTo>
                    <a:lnTo>
                      <a:pt x="2653" y="980"/>
                    </a:lnTo>
                    <a:lnTo>
                      <a:pt x="2653" y="980"/>
                    </a:lnTo>
                    <a:lnTo>
                      <a:pt x="2651" y="977"/>
                    </a:lnTo>
                    <a:lnTo>
                      <a:pt x="2650" y="972"/>
                    </a:lnTo>
                    <a:lnTo>
                      <a:pt x="2650" y="964"/>
                    </a:lnTo>
                    <a:lnTo>
                      <a:pt x="2650" y="955"/>
                    </a:lnTo>
                    <a:lnTo>
                      <a:pt x="2652" y="946"/>
                    </a:lnTo>
                    <a:lnTo>
                      <a:pt x="2652" y="946"/>
                    </a:lnTo>
                    <a:lnTo>
                      <a:pt x="2653" y="943"/>
                    </a:lnTo>
                    <a:lnTo>
                      <a:pt x="2656" y="939"/>
                    </a:lnTo>
                    <a:lnTo>
                      <a:pt x="2664" y="935"/>
                    </a:lnTo>
                    <a:lnTo>
                      <a:pt x="2667" y="933"/>
                    </a:lnTo>
                    <a:lnTo>
                      <a:pt x="2669" y="930"/>
                    </a:lnTo>
                    <a:lnTo>
                      <a:pt x="2671" y="926"/>
                    </a:lnTo>
                    <a:lnTo>
                      <a:pt x="2671" y="921"/>
                    </a:lnTo>
                    <a:lnTo>
                      <a:pt x="2671" y="921"/>
                    </a:lnTo>
                    <a:lnTo>
                      <a:pt x="2690" y="922"/>
                    </a:lnTo>
                    <a:lnTo>
                      <a:pt x="2699" y="922"/>
                    </a:lnTo>
                    <a:lnTo>
                      <a:pt x="2708" y="921"/>
                    </a:lnTo>
                    <a:lnTo>
                      <a:pt x="2716" y="920"/>
                    </a:lnTo>
                    <a:lnTo>
                      <a:pt x="2724" y="917"/>
                    </a:lnTo>
                    <a:lnTo>
                      <a:pt x="2730" y="913"/>
                    </a:lnTo>
                    <a:lnTo>
                      <a:pt x="2735" y="908"/>
                    </a:lnTo>
                    <a:lnTo>
                      <a:pt x="2735" y="908"/>
                    </a:lnTo>
                    <a:lnTo>
                      <a:pt x="2739" y="902"/>
                    </a:lnTo>
                    <a:lnTo>
                      <a:pt x="2742" y="895"/>
                    </a:lnTo>
                    <a:lnTo>
                      <a:pt x="2749" y="880"/>
                    </a:lnTo>
                    <a:lnTo>
                      <a:pt x="2755" y="866"/>
                    </a:lnTo>
                    <a:lnTo>
                      <a:pt x="2762" y="852"/>
                    </a:lnTo>
                    <a:lnTo>
                      <a:pt x="2762" y="852"/>
                    </a:lnTo>
                    <a:lnTo>
                      <a:pt x="2766" y="846"/>
                    </a:lnTo>
                    <a:lnTo>
                      <a:pt x="2772" y="842"/>
                    </a:lnTo>
                    <a:lnTo>
                      <a:pt x="2777" y="837"/>
                    </a:lnTo>
                    <a:lnTo>
                      <a:pt x="2783" y="833"/>
                    </a:lnTo>
                    <a:lnTo>
                      <a:pt x="2798" y="826"/>
                    </a:lnTo>
                    <a:lnTo>
                      <a:pt x="2813" y="820"/>
                    </a:lnTo>
                    <a:lnTo>
                      <a:pt x="2813" y="820"/>
                    </a:lnTo>
                    <a:lnTo>
                      <a:pt x="2865" y="805"/>
                    </a:lnTo>
                    <a:lnTo>
                      <a:pt x="2917" y="788"/>
                    </a:lnTo>
                    <a:lnTo>
                      <a:pt x="2917" y="788"/>
                    </a:lnTo>
                    <a:lnTo>
                      <a:pt x="2926" y="786"/>
                    </a:lnTo>
                    <a:lnTo>
                      <a:pt x="2936" y="786"/>
                    </a:lnTo>
                    <a:lnTo>
                      <a:pt x="2946" y="786"/>
                    </a:lnTo>
                    <a:lnTo>
                      <a:pt x="2955" y="788"/>
                    </a:lnTo>
                    <a:lnTo>
                      <a:pt x="2965" y="790"/>
                    </a:lnTo>
                    <a:lnTo>
                      <a:pt x="2975" y="795"/>
                    </a:lnTo>
                    <a:lnTo>
                      <a:pt x="2984" y="800"/>
                    </a:lnTo>
                    <a:lnTo>
                      <a:pt x="2994" y="805"/>
                    </a:lnTo>
                    <a:lnTo>
                      <a:pt x="2994" y="805"/>
                    </a:lnTo>
                    <a:lnTo>
                      <a:pt x="2995" y="808"/>
                    </a:lnTo>
                    <a:lnTo>
                      <a:pt x="2995" y="810"/>
                    </a:lnTo>
                    <a:lnTo>
                      <a:pt x="2995" y="815"/>
                    </a:lnTo>
                    <a:lnTo>
                      <a:pt x="2995" y="815"/>
                    </a:lnTo>
                    <a:lnTo>
                      <a:pt x="3005" y="813"/>
                    </a:lnTo>
                    <a:lnTo>
                      <a:pt x="3016" y="812"/>
                    </a:lnTo>
                    <a:lnTo>
                      <a:pt x="3027" y="809"/>
                    </a:lnTo>
                    <a:lnTo>
                      <a:pt x="3038" y="805"/>
                    </a:lnTo>
                    <a:lnTo>
                      <a:pt x="3048" y="801"/>
                    </a:lnTo>
                    <a:lnTo>
                      <a:pt x="3058" y="796"/>
                    </a:lnTo>
                    <a:lnTo>
                      <a:pt x="3067" y="790"/>
                    </a:lnTo>
                    <a:lnTo>
                      <a:pt x="3077" y="785"/>
                    </a:lnTo>
                    <a:lnTo>
                      <a:pt x="3095" y="771"/>
                    </a:lnTo>
                    <a:lnTo>
                      <a:pt x="3111" y="755"/>
                    </a:lnTo>
                    <a:lnTo>
                      <a:pt x="3124" y="738"/>
                    </a:lnTo>
                    <a:lnTo>
                      <a:pt x="3136" y="719"/>
                    </a:lnTo>
                    <a:lnTo>
                      <a:pt x="3145" y="718"/>
                    </a:lnTo>
                    <a:lnTo>
                      <a:pt x="3145" y="718"/>
                    </a:lnTo>
                    <a:lnTo>
                      <a:pt x="3146" y="714"/>
                    </a:lnTo>
                    <a:lnTo>
                      <a:pt x="3148" y="713"/>
                    </a:lnTo>
                    <a:lnTo>
                      <a:pt x="3154" y="712"/>
                    </a:lnTo>
                    <a:lnTo>
                      <a:pt x="3160" y="712"/>
                    </a:lnTo>
                    <a:lnTo>
                      <a:pt x="3162" y="710"/>
                    </a:lnTo>
                    <a:lnTo>
                      <a:pt x="3164" y="707"/>
                    </a:lnTo>
                    <a:lnTo>
                      <a:pt x="3164" y="707"/>
                    </a:lnTo>
                    <a:lnTo>
                      <a:pt x="3171" y="709"/>
                    </a:lnTo>
                    <a:lnTo>
                      <a:pt x="3178" y="709"/>
                    </a:lnTo>
                    <a:lnTo>
                      <a:pt x="3183" y="707"/>
                    </a:lnTo>
                    <a:lnTo>
                      <a:pt x="3189" y="705"/>
                    </a:lnTo>
                    <a:lnTo>
                      <a:pt x="3201" y="701"/>
                    </a:lnTo>
                    <a:lnTo>
                      <a:pt x="3206" y="698"/>
                    </a:lnTo>
                    <a:lnTo>
                      <a:pt x="3213" y="698"/>
                    </a:lnTo>
                    <a:lnTo>
                      <a:pt x="3213" y="698"/>
                    </a:lnTo>
                    <a:lnTo>
                      <a:pt x="3223" y="701"/>
                    </a:lnTo>
                    <a:lnTo>
                      <a:pt x="3232" y="704"/>
                    </a:lnTo>
                    <a:lnTo>
                      <a:pt x="3237" y="707"/>
                    </a:lnTo>
                    <a:lnTo>
                      <a:pt x="3241" y="711"/>
                    </a:lnTo>
                    <a:lnTo>
                      <a:pt x="3246" y="715"/>
                    </a:lnTo>
                    <a:lnTo>
                      <a:pt x="3249" y="721"/>
                    </a:lnTo>
                    <a:lnTo>
                      <a:pt x="3249" y="721"/>
                    </a:lnTo>
                    <a:lnTo>
                      <a:pt x="3251" y="722"/>
                    </a:lnTo>
                    <a:lnTo>
                      <a:pt x="3253" y="723"/>
                    </a:lnTo>
                    <a:lnTo>
                      <a:pt x="3259" y="723"/>
                    </a:lnTo>
                    <a:lnTo>
                      <a:pt x="3265" y="721"/>
                    </a:lnTo>
                    <a:lnTo>
                      <a:pt x="3272" y="718"/>
                    </a:lnTo>
                    <a:lnTo>
                      <a:pt x="3272" y="718"/>
                    </a:lnTo>
                    <a:lnTo>
                      <a:pt x="3280" y="709"/>
                    </a:lnTo>
                    <a:lnTo>
                      <a:pt x="3288" y="698"/>
                    </a:lnTo>
                    <a:lnTo>
                      <a:pt x="3296" y="687"/>
                    </a:lnTo>
                    <a:lnTo>
                      <a:pt x="3304" y="677"/>
                    </a:lnTo>
                    <a:lnTo>
                      <a:pt x="3312" y="669"/>
                    </a:lnTo>
                    <a:lnTo>
                      <a:pt x="3315" y="665"/>
                    </a:lnTo>
                    <a:lnTo>
                      <a:pt x="3320" y="664"/>
                    </a:lnTo>
                    <a:lnTo>
                      <a:pt x="3324" y="663"/>
                    </a:lnTo>
                    <a:lnTo>
                      <a:pt x="3328" y="664"/>
                    </a:lnTo>
                    <a:lnTo>
                      <a:pt x="3332" y="666"/>
                    </a:lnTo>
                    <a:lnTo>
                      <a:pt x="3337" y="670"/>
                    </a:lnTo>
                    <a:lnTo>
                      <a:pt x="3337" y="670"/>
                    </a:lnTo>
                    <a:lnTo>
                      <a:pt x="3339" y="673"/>
                    </a:lnTo>
                    <a:lnTo>
                      <a:pt x="3340" y="677"/>
                    </a:lnTo>
                    <a:lnTo>
                      <a:pt x="3342" y="680"/>
                    </a:lnTo>
                    <a:lnTo>
                      <a:pt x="3340" y="684"/>
                    </a:lnTo>
                    <a:lnTo>
                      <a:pt x="3337" y="692"/>
                    </a:lnTo>
                    <a:lnTo>
                      <a:pt x="3332" y="698"/>
                    </a:lnTo>
                    <a:lnTo>
                      <a:pt x="3318" y="712"/>
                    </a:lnTo>
                    <a:lnTo>
                      <a:pt x="3310" y="718"/>
                    </a:lnTo>
                    <a:lnTo>
                      <a:pt x="3304" y="724"/>
                    </a:lnTo>
                    <a:lnTo>
                      <a:pt x="3304" y="724"/>
                    </a:lnTo>
                    <a:lnTo>
                      <a:pt x="3296" y="737"/>
                    </a:lnTo>
                    <a:lnTo>
                      <a:pt x="3288" y="751"/>
                    </a:lnTo>
                    <a:lnTo>
                      <a:pt x="3288" y="751"/>
                    </a:lnTo>
                    <a:lnTo>
                      <a:pt x="3284" y="760"/>
                    </a:lnTo>
                    <a:lnTo>
                      <a:pt x="3277" y="767"/>
                    </a:lnTo>
                    <a:lnTo>
                      <a:pt x="3270" y="773"/>
                    </a:lnTo>
                    <a:lnTo>
                      <a:pt x="3262" y="780"/>
                    </a:lnTo>
                    <a:lnTo>
                      <a:pt x="3245" y="794"/>
                    </a:lnTo>
                    <a:lnTo>
                      <a:pt x="3238" y="802"/>
                    </a:lnTo>
                    <a:lnTo>
                      <a:pt x="3230" y="811"/>
                    </a:lnTo>
                    <a:lnTo>
                      <a:pt x="3230" y="811"/>
                    </a:lnTo>
                    <a:lnTo>
                      <a:pt x="3226" y="818"/>
                    </a:lnTo>
                    <a:lnTo>
                      <a:pt x="3219" y="822"/>
                    </a:lnTo>
                    <a:lnTo>
                      <a:pt x="3212" y="826"/>
                    </a:lnTo>
                    <a:lnTo>
                      <a:pt x="3204" y="829"/>
                    </a:lnTo>
                    <a:lnTo>
                      <a:pt x="3188" y="836"/>
                    </a:lnTo>
                    <a:lnTo>
                      <a:pt x="3181" y="839"/>
                    </a:lnTo>
                    <a:lnTo>
                      <a:pt x="3176" y="845"/>
                    </a:lnTo>
                    <a:lnTo>
                      <a:pt x="3176" y="845"/>
                    </a:lnTo>
                    <a:lnTo>
                      <a:pt x="3171" y="851"/>
                    </a:lnTo>
                    <a:lnTo>
                      <a:pt x="3169" y="858"/>
                    </a:lnTo>
                    <a:lnTo>
                      <a:pt x="3169" y="863"/>
                    </a:lnTo>
                    <a:lnTo>
                      <a:pt x="3171" y="869"/>
                    </a:lnTo>
                    <a:lnTo>
                      <a:pt x="3177" y="880"/>
                    </a:lnTo>
                    <a:lnTo>
                      <a:pt x="3181" y="887"/>
                    </a:lnTo>
                    <a:lnTo>
                      <a:pt x="3183" y="894"/>
                    </a:lnTo>
                    <a:lnTo>
                      <a:pt x="3183" y="894"/>
                    </a:lnTo>
                    <a:lnTo>
                      <a:pt x="3178" y="894"/>
                    </a:lnTo>
                    <a:lnTo>
                      <a:pt x="3176" y="894"/>
                    </a:lnTo>
                    <a:lnTo>
                      <a:pt x="3174" y="894"/>
                    </a:lnTo>
                    <a:lnTo>
                      <a:pt x="3174" y="894"/>
                    </a:lnTo>
                    <a:lnTo>
                      <a:pt x="3173" y="901"/>
                    </a:lnTo>
                    <a:lnTo>
                      <a:pt x="3172" y="909"/>
                    </a:lnTo>
                    <a:lnTo>
                      <a:pt x="3173" y="917"/>
                    </a:lnTo>
                    <a:lnTo>
                      <a:pt x="3176" y="924"/>
                    </a:lnTo>
                    <a:lnTo>
                      <a:pt x="3176" y="924"/>
                    </a:lnTo>
                    <a:lnTo>
                      <a:pt x="3179" y="931"/>
                    </a:lnTo>
                    <a:lnTo>
                      <a:pt x="3185" y="939"/>
                    </a:lnTo>
                    <a:lnTo>
                      <a:pt x="3198" y="953"/>
                    </a:lnTo>
                    <a:lnTo>
                      <a:pt x="3204" y="960"/>
                    </a:lnTo>
                    <a:lnTo>
                      <a:pt x="3210" y="967"/>
                    </a:lnTo>
                    <a:lnTo>
                      <a:pt x="3214" y="976"/>
                    </a:lnTo>
                    <a:lnTo>
                      <a:pt x="3216" y="985"/>
                    </a:lnTo>
                    <a:lnTo>
                      <a:pt x="3216" y="985"/>
                    </a:lnTo>
                    <a:lnTo>
                      <a:pt x="3219" y="992"/>
                    </a:lnTo>
                    <a:lnTo>
                      <a:pt x="3221" y="1000"/>
                    </a:lnTo>
                    <a:lnTo>
                      <a:pt x="3222" y="1007"/>
                    </a:lnTo>
                    <a:lnTo>
                      <a:pt x="3223" y="1015"/>
                    </a:lnTo>
                    <a:lnTo>
                      <a:pt x="3223" y="1015"/>
                    </a:lnTo>
                    <a:lnTo>
                      <a:pt x="3228" y="1013"/>
                    </a:lnTo>
                    <a:lnTo>
                      <a:pt x="3232" y="1011"/>
                    </a:lnTo>
                    <a:lnTo>
                      <a:pt x="3237" y="1008"/>
                    </a:lnTo>
                    <a:lnTo>
                      <a:pt x="3240" y="1004"/>
                    </a:lnTo>
                    <a:lnTo>
                      <a:pt x="3246" y="996"/>
                    </a:lnTo>
                    <a:lnTo>
                      <a:pt x="3249" y="988"/>
                    </a:lnTo>
                    <a:lnTo>
                      <a:pt x="3249" y="988"/>
                    </a:lnTo>
                    <a:lnTo>
                      <a:pt x="3257" y="970"/>
                    </a:lnTo>
                    <a:lnTo>
                      <a:pt x="3261" y="962"/>
                    </a:lnTo>
                    <a:lnTo>
                      <a:pt x="3265" y="958"/>
                    </a:lnTo>
                    <a:lnTo>
                      <a:pt x="3265" y="958"/>
                    </a:lnTo>
                    <a:lnTo>
                      <a:pt x="3276" y="947"/>
                    </a:lnTo>
                    <a:lnTo>
                      <a:pt x="3284" y="937"/>
                    </a:lnTo>
                    <a:lnTo>
                      <a:pt x="3292" y="926"/>
                    </a:lnTo>
                    <a:lnTo>
                      <a:pt x="3297" y="914"/>
                    </a:lnTo>
                    <a:lnTo>
                      <a:pt x="3302" y="903"/>
                    </a:lnTo>
                    <a:lnTo>
                      <a:pt x="3305" y="892"/>
                    </a:lnTo>
                    <a:lnTo>
                      <a:pt x="3311" y="867"/>
                    </a:lnTo>
                    <a:lnTo>
                      <a:pt x="3315" y="843"/>
                    </a:lnTo>
                    <a:lnTo>
                      <a:pt x="3319" y="818"/>
                    </a:lnTo>
                    <a:lnTo>
                      <a:pt x="3323" y="794"/>
                    </a:lnTo>
                    <a:lnTo>
                      <a:pt x="3327" y="781"/>
                    </a:lnTo>
                    <a:lnTo>
                      <a:pt x="3331" y="770"/>
                    </a:lnTo>
                    <a:lnTo>
                      <a:pt x="3331" y="770"/>
                    </a:lnTo>
                    <a:lnTo>
                      <a:pt x="3334" y="764"/>
                    </a:lnTo>
                    <a:lnTo>
                      <a:pt x="3336" y="760"/>
                    </a:lnTo>
                    <a:lnTo>
                      <a:pt x="3344" y="748"/>
                    </a:lnTo>
                    <a:lnTo>
                      <a:pt x="3347" y="743"/>
                    </a:lnTo>
                    <a:lnTo>
                      <a:pt x="3350" y="736"/>
                    </a:lnTo>
                    <a:lnTo>
                      <a:pt x="3351" y="729"/>
                    </a:lnTo>
                    <a:lnTo>
                      <a:pt x="3351" y="722"/>
                    </a:lnTo>
                    <a:lnTo>
                      <a:pt x="3351" y="722"/>
                    </a:lnTo>
                    <a:lnTo>
                      <a:pt x="3355" y="722"/>
                    </a:lnTo>
                    <a:lnTo>
                      <a:pt x="3360" y="722"/>
                    </a:lnTo>
                    <a:lnTo>
                      <a:pt x="3370" y="724"/>
                    </a:lnTo>
                    <a:lnTo>
                      <a:pt x="3379" y="727"/>
                    </a:lnTo>
                    <a:lnTo>
                      <a:pt x="3385" y="728"/>
                    </a:lnTo>
                    <a:lnTo>
                      <a:pt x="3389" y="728"/>
                    </a:lnTo>
                    <a:lnTo>
                      <a:pt x="3389" y="728"/>
                    </a:lnTo>
                    <a:lnTo>
                      <a:pt x="3389" y="735"/>
                    </a:lnTo>
                    <a:lnTo>
                      <a:pt x="3392" y="742"/>
                    </a:lnTo>
                    <a:lnTo>
                      <a:pt x="3396" y="747"/>
                    </a:lnTo>
                    <a:lnTo>
                      <a:pt x="3400" y="751"/>
                    </a:lnTo>
                    <a:lnTo>
                      <a:pt x="3400" y="751"/>
                    </a:lnTo>
                    <a:lnTo>
                      <a:pt x="3420" y="756"/>
                    </a:lnTo>
                    <a:lnTo>
                      <a:pt x="3438" y="760"/>
                    </a:lnTo>
                    <a:lnTo>
                      <a:pt x="3438" y="760"/>
                    </a:lnTo>
                    <a:lnTo>
                      <a:pt x="3447" y="761"/>
                    </a:lnTo>
                    <a:lnTo>
                      <a:pt x="3454" y="761"/>
                    </a:lnTo>
                    <a:lnTo>
                      <a:pt x="3460" y="761"/>
                    </a:lnTo>
                    <a:lnTo>
                      <a:pt x="3466" y="759"/>
                    </a:lnTo>
                    <a:lnTo>
                      <a:pt x="3470" y="756"/>
                    </a:lnTo>
                    <a:lnTo>
                      <a:pt x="3475" y="753"/>
                    </a:lnTo>
                    <a:lnTo>
                      <a:pt x="3478" y="748"/>
                    </a:lnTo>
                    <a:lnTo>
                      <a:pt x="3480" y="744"/>
                    </a:lnTo>
                    <a:lnTo>
                      <a:pt x="3485" y="732"/>
                    </a:lnTo>
                    <a:lnTo>
                      <a:pt x="3488" y="720"/>
                    </a:lnTo>
                    <a:lnTo>
                      <a:pt x="3494" y="693"/>
                    </a:lnTo>
                    <a:lnTo>
                      <a:pt x="3494" y="693"/>
                    </a:lnTo>
                    <a:lnTo>
                      <a:pt x="3495" y="692"/>
                    </a:lnTo>
                    <a:lnTo>
                      <a:pt x="3498" y="693"/>
                    </a:lnTo>
                    <a:lnTo>
                      <a:pt x="3503" y="693"/>
                    </a:lnTo>
                    <a:lnTo>
                      <a:pt x="3506" y="692"/>
                    </a:lnTo>
                    <a:lnTo>
                      <a:pt x="3506" y="692"/>
                    </a:lnTo>
                    <a:lnTo>
                      <a:pt x="3513" y="687"/>
                    </a:lnTo>
                    <a:lnTo>
                      <a:pt x="3519" y="681"/>
                    </a:lnTo>
                    <a:lnTo>
                      <a:pt x="3525" y="677"/>
                    </a:lnTo>
                    <a:lnTo>
                      <a:pt x="3528" y="674"/>
                    </a:lnTo>
                    <a:lnTo>
                      <a:pt x="3531" y="673"/>
                    </a:lnTo>
                    <a:lnTo>
                      <a:pt x="3531" y="673"/>
                    </a:lnTo>
                    <a:lnTo>
                      <a:pt x="3564" y="669"/>
                    </a:lnTo>
                    <a:lnTo>
                      <a:pt x="3596" y="664"/>
                    </a:lnTo>
                    <a:lnTo>
                      <a:pt x="3612" y="660"/>
                    </a:lnTo>
                    <a:lnTo>
                      <a:pt x="3627" y="655"/>
                    </a:lnTo>
                    <a:lnTo>
                      <a:pt x="3642" y="649"/>
                    </a:lnTo>
                    <a:lnTo>
                      <a:pt x="3655" y="641"/>
                    </a:lnTo>
                    <a:lnTo>
                      <a:pt x="3655" y="641"/>
                    </a:lnTo>
                    <a:lnTo>
                      <a:pt x="3659" y="638"/>
                    </a:lnTo>
                    <a:lnTo>
                      <a:pt x="3662" y="635"/>
                    </a:lnTo>
                    <a:lnTo>
                      <a:pt x="3663" y="630"/>
                    </a:lnTo>
                    <a:lnTo>
                      <a:pt x="3663" y="626"/>
                    </a:lnTo>
                    <a:lnTo>
                      <a:pt x="3661" y="615"/>
                    </a:lnTo>
                    <a:lnTo>
                      <a:pt x="3657" y="604"/>
                    </a:lnTo>
                    <a:lnTo>
                      <a:pt x="3652" y="594"/>
                    </a:lnTo>
                    <a:lnTo>
                      <a:pt x="3649" y="582"/>
                    </a:lnTo>
                    <a:lnTo>
                      <a:pt x="3647" y="578"/>
                    </a:lnTo>
                    <a:lnTo>
                      <a:pt x="3649" y="573"/>
                    </a:lnTo>
                    <a:lnTo>
                      <a:pt x="3650" y="569"/>
                    </a:lnTo>
                    <a:lnTo>
                      <a:pt x="3652" y="564"/>
                    </a:lnTo>
                    <a:lnTo>
                      <a:pt x="3652" y="564"/>
                    </a:lnTo>
                    <a:lnTo>
                      <a:pt x="3655" y="562"/>
                    </a:lnTo>
                    <a:lnTo>
                      <a:pt x="3660" y="561"/>
                    </a:lnTo>
                    <a:lnTo>
                      <a:pt x="3665" y="560"/>
                    </a:lnTo>
                    <a:lnTo>
                      <a:pt x="3670" y="560"/>
                    </a:lnTo>
                    <a:lnTo>
                      <a:pt x="3694" y="560"/>
                    </a:lnTo>
                    <a:lnTo>
                      <a:pt x="3705" y="560"/>
                    </a:lnTo>
                    <a:lnTo>
                      <a:pt x="3711" y="558"/>
                    </a:lnTo>
                    <a:lnTo>
                      <a:pt x="3715" y="556"/>
                    </a:lnTo>
                    <a:lnTo>
                      <a:pt x="3719" y="553"/>
                    </a:lnTo>
                    <a:lnTo>
                      <a:pt x="3721" y="548"/>
                    </a:lnTo>
                    <a:lnTo>
                      <a:pt x="3723" y="543"/>
                    </a:lnTo>
                    <a:lnTo>
                      <a:pt x="3724" y="536"/>
                    </a:lnTo>
                    <a:lnTo>
                      <a:pt x="3724" y="536"/>
                    </a:lnTo>
                    <a:lnTo>
                      <a:pt x="3724" y="533"/>
                    </a:lnTo>
                    <a:lnTo>
                      <a:pt x="3725" y="532"/>
                    </a:lnTo>
                    <a:lnTo>
                      <a:pt x="3728" y="530"/>
                    </a:lnTo>
                    <a:lnTo>
                      <a:pt x="3733" y="530"/>
                    </a:lnTo>
                    <a:lnTo>
                      <a:pt x="3736" y="531"/>
                    </a:lnTo>
                    <a:lnTo>
                      <a:pt x="3736" y="531"/>
                    </a:lnTo>
                    <a:lnTo>
                      <a:pt x="3745" y="538"/>
                    </a:lnTo>
                    <a:lnTo>
                      <a:pt x="3753" y="545"/>
                    </a:lnTo>
                    <a:lnTo>
                      <a:pt x="3767" y="560"/>
                    </a:lnTo>
                    <a:lnTo>
                      <a:pt x="3775" y="566"/>
                    </a:lnTo>
                    <a:lnTo>
                      <a:pt x="3783" y="572"/>
                    </a:lnTo>
                    <a:lnTo>
                      <a:pt x="3792" y="577"/>
                    </a:lnTo>
                    <a:lnTo>
                      <a:pt x="3801" y="579"/>
                    </a:lnTo>
                    <a:lnTo>
                      <a:pt x="3801" y="579"/>
                    </a:lnTo>
                    <a:lnTo>
                      <a:pt x="3816" y="581"/>
                    </a:lnTo>
                    <a:lnTo>
                      <a:pt x="3829" y="581"/>
                    </a:lnTo>
                    <a:lnTo>
                      <a:pt x="3843" y="580"/>
                    </a:lnTo>
                    <a:lnTo>
                      <a:pt x="3858" y="578"/>
                    </a:lnTo>
                    <a:lnTo>
                      <a:pt x="3885" y="572"/>
                    </a:lnTo>
                    <a:lnTo>
                      <a:pt x="3899" y="570"/>
                    </a:lnTo>
                    <a:lnTo>
                      <a:pt x="3914" y="569"/>
                    </a:lnTo>
                    <a:lnTo>
                      <a:pt x="3914" y="569"/>
                    </a:lnTo>
                    <a:lnTo>
                      <a:pt x="3917" y="569"/>
                    </a:lnTo>
                    <a:lnTo>
                      <a:pt x="3920" y="566"/>
                    </a:lnTo>
                    <a:lnTo>
                      <a:pt x="3926" y="560"/>
                    </a:lnTo>
                    <a:lnTo>
                      <a:pt x="3930" y="556"/>
                    </a:lnTo>
                    <a:lnTo>
                      <a:pt x="3933" y="553"/>
                    </a:lnTo>
                    <a:lnTo>
                      <a:pt x="3937" y="552"/>
                    </a:lnTo>
                    <a:lnTo>
                      <a:pt x="3943" y="550"/>
                    </a:lnTo>
                    <a:lnTo>
                      <a:pt x="3943" y="550"/>
                    </a:lnTo>
                    <a:lnTo>
                      <a:pt x="3941" y="529"/>
                    </a:lnTo>
                    <a:lnTo>
                      <a:pt x="3940" y="519"/>
                    </a:lnTo>
                    <a:lnTo>
                      <a:pt x="3937" y="508"/>
                    </a:lnTo>
                    <a:lnTo>
                      <a:pt x="3934" y="498"/>
                    </a:lnTo>
                    <a:lnTo>
                      <a:pt x="3930" y="490"/>
                    </a:lnTo>
                    <a:lnTo>
                      <a:pt x="3924" y="483"/>
                    </a:lnTo>
                    <a:lnTo>
                      <a:pt x="3920" y="481"/>
                    </a:lnTo>
                    <a:lnTo>
                      <a:pt x="3917" y="479"/>
                    </a:lnTo>
                    <a:lnTo>
                      <a:pt x="3917" y="47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3" name="Freeform: Shape 223">
              <a:extLst>
                <a:ext uri="{FF2B5EF4-FFF2-40B4-BE49-F238E27FC236}">
                  <a16:creationId xmlns:a16="http://schemas.microsoft.com/office/drawing/2014/main" xmlns="" id="{D956E91C-FFD2-4D76-81D8-034E993C22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9533" y="2552681"/>
              <a:ext cx="83979" cy="89769"/>
            </a:xfrm>
            <a:custGeom>
              <a:avLst/>
              <a:gdLst>
                <a:gd name="T0" fmla="*/ 78 w 115"/>
                <a:gd name="T1" fmla="*/ 59 h 124"/>
                <a:gd name="T2" fmla="*/ 71 w 115"/>
                <a:gd name="T3" fmla="*/ 57 h 124"/>
                <a:gd name="T4" fmla="*/ 56 w 115"/>
                <a:gd name="T5" fmla="*/ 58 h 124"/>
                <a:gd name="T6" fmla="*/ 41 w 115"/>
                <a:gd name="T7" fmla="*/ 62 h 124"/>
                <a:gd name="T8" fmla="*/ 28 w 115"/>
                <a:gd name="T9" fmla="*/ 60 h 124"/>
                <a:gd name="T10" fmla="*/ 22 w 115"/>
                <a:gd name="T11" fmla="*/ 56 h 124"/>
                <a:gd name="T12" fmla="*/ 19 w 115"/>
                <a:gd name="T13" fmla="*/ 51 h 124"/>
                <a:gd name="T14" fmla="*/ 15 w 115"/>
                <a:gd name="T15" fmla="*/ 45 h 124"/>
                <a:gd name="T16" fmla="*/ 15 w 115"/>
                <a:gd name="T17" fmla="*/ 38 h 124"/>
                <a:gd name="T18" fmla="*/ 20 w 115"/>
                <a:gd name="T19" fmla="*/ 30 h 124"/>
                <a:gd name="T20" fmla="*/ 31 w 115"/>
                <a:gd name="T21" fmla="*/ 20 h 124"/>
                <a:gd name="T22" fmla="*/ 42 w 115"/>
                <a:gd name="T23" fmla="*/ 9 h 124"/>
                <a:gd name="T24" fmla="*/ 46 w 115"/>
                <a:gd name="T25" fmla="*/ 5 h 124"/>
                <a:gd name="T26" fmla="*/ 46 w 115"/>
                <a:gd name="T27" fmla="*/ 0 h 124"/>
                <a:gd name="T28" fmla="*/ 41 w 115"/>
                <a:gd name="T29" fmla="*/ 4 h 124"/>
                <a:gd name="T30" fmla="*/ 19 w 115"/>
                <a:gd name="T31" fmla="*/ 21 h 124"/>
                <a:gd name="T32" fmla="*/ 8 w 115"/>
                <a:gd name="T33" fmla="*/ 34 h 124"/>
                <a:gd name="T34" fmla="*/ 3 w 115"/>
                <a:gd name="T35" fmla="*/ 46 h 124"/>
                <a:gd name="T36" fmla="*/ 0 w 115"/>
                <a:gd name="T37" fmla="*/ 62 h 124"/>
                <a:gd name="T38" fmla="*/ 2 w 115"/>
                <a:gd name="T39" fmla="*/ 82 h 124"/>
                <a:gd name="T40" fmla="*/ 4 w 115"/>
                <a:gd name="T41" fmla="*/ 93 h 124"/>
                <a:gd name="T42" fmla="*/ 11 w 115"/>
                <a:gd name="T43" fmla="*/ 113 h 124"/>
                <a:gd name="T44" fmla="*/ 21 w 115"/>
                <a:gd name="T45" fmla="*/ 122 h 124"/>
                <a:gd name="T46" fmla="*/ 35 w 115"/>
                <a:gd name="T47" fmla="*/ 124 h 124"/>
                <a:gd name="T48" fmla="*/ 48 w 115"/>
                <a:gd name="T49" fmla="*/ 122 h 124"/>
                <a:gd name="T50" fmla="*/ 73 w 115"/>
                <a:gd name="T51" fmla="*/ 109 h 124"/>
                <a:gd name="T52" fmla="*/ 85 w 115"/>
                <a:gd name="T53" fmla="*/ 104 h 124"/>
                <a:gd name="T54" fmla="*/ 87 w 115"/>
                <a:gd name="T55" fmla="*/ 104 h 124"/>
                <a:gd name="T56" fmla="*/ 91 w 115"/>
                <a:gd name="T57" fmla="*/ 106 h 124"/>
                <a:gd name="T58" fmla="*/ 106 w 115"/>
                <a:gd name="T59" fmla="*/ 106 h 124"/>
                <a:gd name="T60" fmla="*/ 115 w 115"/>
                <a:gd name="T61" fmla="*/ 108 h 124"/>
                <a:gd name="T62" fmla="*/ 113 w 115"/>
                <a:gd name="T63" fmla="*/ 100 h 124"/>
                <a:gd name="T64" fmla="*/ 106 w 115"/>
                <a:gd name="T65" fmla="*/ 87 h 124"/>
                <a:gd name="T66" fmla="*/ 96 w 115"/>
                <a:gd name="T67" fmla="*/ 74 h 124"/>
                <a:gd name="T68" fmla="*/ 78 w 115"/>
                <a:gd name="T69" fmla="*/ 5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5" h="124">
                  <a:moveTo>
                    <a:pt x="78" y="59"/>
                  </a:moveTo>
                  <a:lnTo>
                    <a:pt x="78" y="59"/>
                  </a:lnTo>
                  <a:lnTo>
                    <a:pt x="74" y="57"/>
                  </a:lnTo>
                  <a:lnTo>
                    <a:pt x="71" y="57"/>
                  </a:lnTo>
                  <a:lnTo>
                    <a:pt x="64" y="56"/>
                  </a:lnTo>
                  <a:lnTo>
                    <a:pt x="56" y="58"/>
                  </a:lnTo>
                  <a:lnTo>
                    <a:pt x="49" y="59"/>
                  </a:lnTo>
                  <a:lnTo>
                    <a:pt x="41" y="62"/>
                  </a:lnTo>
                  <a:lnTo>
                    <a:pt x="35" y="62"/>
                  </a:lnTo>
                  <a:lnTo>
                    <a:pt x="28" y="60"/>
                  </a:lnTo>
                  <a:lnTo>
                    <a:pt x="24" y="58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19" y="51"/>
                  </a:lnTo>
                  <a:lnTo>
                    <a:pt x="16" y="48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5" y="38"/>
                  </a:lnTo>
                  <a:lnTo>
                    <a:pt x="16" y="35"/>
                  </a:lnTo>
                  <a:lnTo>
                    <a:pt x="20" y="30"/>
                  </a:lnTo>
                  <a:lnTo>
                    <a:pt x="25" y="25"/>
                  </a:lnTo>
                  <a:lnTo>
                    <a:pt x="31" y="20"/>
                  </a:lnTo>
                  <a:lnTo>
                    <a:pt x="37" y="15"/>
                  </a:lnTo>
                  <a:lnTo>
                    <a:pt x="42" y="9"/>
                  </a:lnTo>
                  <a:lnTo>
                    <a:pt x="42" y="9"/>
                  </a:lnTo>
                  <a:lnTo>
                    <a:pt x="46" y="5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27" y="14"/>
                  </a:lnTo>
                  <a:lnTo>
                    <a:pt x="19" y="21"/>
                  </a:lnTo>
                  <a:lnTo>
                    <a:pt x="11" y="29"/>
                  </a:lnTo>
                  <a:lnTo>
                    <a:pt x="8" y="34"/>
                  </a:lnTo>
                  <a:lnTo>
                    <a:pt x="5" y="39"/>
                  </a:lnTo>
                  <a:lnTo>
                    <a:pt x="3" y="46"/>
                  </a:lnTo>
                  <a:lnTo>
                    <a:pt x="2" y="54"/>
                  </a:lnTo>
                  <a:lnTo>
                    <a:pt x="0" y="62"/>
                  </a:lnTo>
                  <a:lnTo>
                    <a:pt x="0" y="71"/>
                  </a:lnTo>
                  <a:lnTo>
                    <a:pt x="2" y="82"/>
                  </a:lnTo>
                  <a:lnTo>
                    <a:pt x="4" y="93"/>
                  </a:lnTo>
                  <a:lnTo>
                    <a:pt x="4" y="93"/>
                  </a:lnTo>
                  <a:lnTo>
                    <a:pt x="6" y="105"/>
                  </a:lnTo>
                  <a:lnTo>
                    <a:pt x="11" y="113"/>
                  </a:lnTo>
                  <a:lnTo>
                    <a:pt x="15" y="118"/>
                  </a:lnTo>
                  <a:lnTo>
                    <a:pt x="21" y="122"/>
                  </a:lnTo>
                  <a:lnTo>
                    <a:pt x="28" y="124"/>
                  </a:lnTo>
                  <a:lnTo>
                    <a:pt x="35" y="124"/>
                  </a:lnTo>
                  <a:lnTo>
                    <a:pt x="41" y="123"/>
                  </a:lnTo>
                  <a:lnTo>
                    <a:pt x="48" y="122"/>
                  </a:lnTo>
                  <a:lnTo>
                    <a:pt x="62" y="116"/>
                  </a:lnTo>
                  <a:lnTo>
                    <a:pt x="73" y="109"/>
                  </a:lnTo>
                  <a:lnTo>
                    <a:pt x="82" y="105"/>
                  </a:lnTo>
                  <a:lnTo>
                    <a:pt x="85" y="104"/>
                  </a:lnTo>
                  <a:lnTo>
                    <a:pt x="87" y="104"/>
                  </a:lnTo>
                  <a:lnTo>
                    <a:pt x="87" y="104"/>
                  </a:lnTo>
                  <a:lnTo>
                    <a:pt x="89" y="105"/>
                  </a:lnTo>
                  <a:lnTo>
                    <a:pt x="91" y="106"/>
                  </a:lnTo>
                  <a:lnTo>
                    <a:pt x="98" y="106"/>
                  </a:lnTo>
                  <a:lnTo>
                    <a:pt x="106" y="106"/>
                  </a:lnTo>
                  <a:lnTo>
                    <a:pt x="111" y="107"/>
                  </a:lnTo>
                  <a:lnTo>
                    <a:pt x="115" y="108"/>
                  </a:lnTo>
                  <a:lnTo>
                    <a:pt x="115" y="108"/>
                  </a:lnTo>
                  <a:lnTo>
                    <a:pt x="113" y="100"/>
                  </a:lnTo>
                  <a:lnTo>
                    <a:pt x="111" y="93"/>
                  </a:lnTo>
                  <a:lnTo>
                    <a:pt x="106" y="87"/>
                  </a:lnTo>
                  <a:lnTo>
                    <a:pt x="102" y="80"/>
                  </a:lnTo>
                  <a:lnTo>
                    <a:pt x="96" y="74"/>
                  </a:lnTo>
                  <a:lnTo>
                    <a:pt x="90" y="68"/>
                  </a:lnTo>
                  <a:lnTo>
                    <a:pt x="78" y="59"/>
                  </a:lnTo>
                  <a:lnTo>
                    <a:pt x="78" y="5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224">
              <a:extLst>
                <a:ext uri="{FF2B5EF4-FFF2-40B4-BE49-F238E27FC236}">
                  <a16:creationId xmlns:a16="http://schemas.microsoft.com/office/drawing/2014/main" xmlns="" id="{D139EB90-BCBA-4A01-8523-65D199D19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4879" y="2264549"/>
              <a:ext cx="1449" cy="8688"/>
            </a:xfrm>
            <a:custGeom>
              <a:avLst/>
              <a:gdLst>
                <a:gd name="T0" fmla="*/ 1 w 1"/>
                <a:gd name="T1" fmla="*/ 0 h 13"/>
                <a:gd name="T2" fmla="*/ 1 w 1"/>
                <a:gd name="T3" fmla="*/ 0 h 13"/>
                <a:gd name="T4" fmla="*/ 0 w 1"/>
                <a:gd name="T5" fmla="*/ 13 h 13"/>
                <a:gd name="T6" fmla="*/ 0 w 1"/>
                <a:gd name="T7" fmla="*/ 13 h 13"/>
                <a:gd name="T8" fmla="*/ 1 w 1"/>
                <a:gd name="T9" fmla="*/ 8 h 13"/>
                <a:gd name="T10" fmla="*/ 1 w 1"/>
                <a:gd name="T11" fmla="*/ 0 h 13"/>
                <a:gd name="T12" fmla="*/ 1 w 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3">
                  <a:moveTo>
                    <a:pt x="1" y="0"/>
                  </a:moveTo>
                  <a:lnTo>
                    <a:pt x="1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225">
              <a:extLst>
                <a:ext uri="{FF2B5EF4-FFF2-40B4-BE49-F238E27FC236}">
                  <a16:creationId xmlns:a16="http://schemas.microsoft.com/office/drawing/2014/main" xmlns="" id="{D5B38A23-650A-4CE8-8C48-C1FDA2B0E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0699" y="2257310"/>
              <a:ext cx="137551" cy="236007"/>
            </a:xfrm>
            <a:custGeom>
              <a:avLst/>
              <a:gdLst>
                <a:gd name="T0" fmla="*/ 15 w 191"/>
                <a:gd name="T1" fmla="*/ 102 h 325"/>
                <a:gd name="T2" fmla="*/ 24 w 191"/>
                <a:gd name="T3" fmla="*/ 111 h 325"/>
                <a:gd name="T4" fmla="*/ 26 w 191"/>
                <a:gd name="T5" fmla="*/ 148 h 325"/>
                <a:gd name="T6" fmla="*/ 30 w 191"/>
                <a:gd name="T7" fmla="*/ 164 h 325"/>
                <a:gd name="T8" fmla="*/ 42 w 191"/>
                <a:gd name="T9" fmla="*/ 184 h 325"/>
                <a:gd name="T10" fmla="*/ 55 w 191"/>
                <a:gd name="T11" fmla="*/ 197 h 325"/>
                <a:gd name="T12" fmla="*/ 66 w 191"/>
                <a:gd name="T13" fmla="*/ 202 h 325"/>
                <a:gd name="T14" fmla="*/ 79 w 191"/>
                <a:gd name="T15" fmla="*/ 214 h 325"/>
                <a:gd name="T16" fmla="*/ 80 w 191"/>
                <a:gd name="T17" fmla="*/ 217 h 325"/>
                <a:gd name="T18" fmla="*/ 74 w 191"/>
                <a:gd name="T19" fmla="*/ 230 h 325"/>
                <a:gd name="T20" fmla="*/ 60 w 191"/>
                <a:gd name="T21" fmla="*/ 232 h 325"/>
                <a:gd name="T22" fmla="*/ 39 w 191"/>
                <a:gd name="T23" fmla="*/ 245 h 325"/>
                <a:gd name="T24" fmla="*/ 25 w 191"/>
                <a:gd name="T25" fmla="*/ 247 h 325"/>
                <a:gd name="T26" fmla="*/ 31 w 191"/>
                <a:gd name="T27" fmla="*/ 266 h 325"/>
                <a:gd name="T28" fmla="*/ 28 w 191"/>
                <a:gd name="T29" fmla="*/ 271 h 325"/>
                <a:gd name="T30" fmla="*/ 19 w 191"/>
                <a:gd name="T31" fmla="*/ 282 h 325"/>
                <a:gd name="T32" fmla="*/ 19 w 191"/>
                <a:gd name="T33" fmla="*/ 298 h 325"/>
                <a:gd name="T34" fmla="*/ 16 w 191"/>
                <a:gd name="T35" fmla="*/ 305 h 325"/>
                <a:gd name="T36" fmla="*/ 1 w 191"/>
                <a:gd name="T37" fmla="*/ 313 h 325"/>
                <a:gd name="T38" fmla="*/ 10 w 191"/>
                <a:gd name="T39" fmla="*/ 315 h 325"/>
                <a:gd name="T40" fmla="*/ 26 w 191"/>
                <a:gd name="T41" fmla="*/ 325 h 325"/>
                <a:gd name="T42" fmla="*/ 33 w 191"/>
                <a:gd name="T43" fmla="*/ 321 h 325"/>
                <a:gd name="T44" fmla="*/ 41 w 191"/>
                <a:gd name="T45" fmla="*/ 318 h 325"/>
                <a:gd name="T46" fmla="*/ 44 w 191"/>
                <a:gd name="T47" fmla="*/ 313 h 325"/>
                <a:gd name="T48" fmla="*/ 94 w 191"/>
                <a:gd name="T49" fmla="*/ 315 h 325"/>
                <a:gd name="T50" fmla="*/ 130 w 191"/>
                <a:gd name="T51" fmla="*/ 313 h 325"/>
                <a:gd name="T52" fmla="*/ 146 w 191"/>
                <a:gd name="T53" fmla="*/ 308 h 325"/>
                <a:gd name="T54" fmla="*/ 156 w 191"/>
                <a:gd name="T55" fmla="*/ 296 h 325"/>
                <a:gd name="T56" fmla="*/ 166 w 191"/>
                <a:gd name="T57" fmla="*/ 273 h 325"/>
                <a:gd name="T58" fmla="*/ 177 w 191"/>
                <a:gd name="T59" fmla="*/ 263 h 325"/>
                <a:gd name="T60" fmla="*/ 189 w 191"/>
                <a:gd name="T61" fmla="*/ 263 h 325"/>
                <a:gd name="T62" fmla="*/ 191 w 191"/>
                <a:gd name="T63" fmla="*/ 256 h 325"/>
                <a:gd name="T64" fmla="*/ 184 w 191"/>
                <a:gd name="T65" fmla="*/ 242 h 325"/>
                <a:gd name="T66" fmla="*/ 168 w 191"/>
                <a:gd name="T67" fmla="*/ 226 h 325"/>
                <a:gd name="T68" fmla="*/ 166 w 191"/>
                <a:gd name="T69" fmla="*/ 214 h 325"/>
                <a:gd name="T70" fmla="*/ 169 w 191"/>
                <a:gd name="T71" fmla="*/ 205 h 325"/>
                <a:gd name="T72" fmla="*/ 164 w 191"/>
                <a:gd name="T73" fmla="*/ 201 h 325"/>
                <a:gd name="T74" fmla="*/ 146 w 191"/>
                <a:gd name="T75" fmla="*/ 193 h 325"/>
                <a:gd name="T76" fmla="*/ 130 w 191"/>
                <a:gd name="T77" fmla="*/ 172 h 325"/>
                <a:gd name="T78" fmla="*/ 114 w 191"/>
                <a:gd name="T79" fmla="*/ 130 h 325"/>
                <a:gd name="T80" fmla="*/ 106 w 191"/>
                <a:gd name="T81" fmla="*/ 118 h 325"/>
                <a:gd name="T82" fmla="*/ 81 w 191"/>
                <a:gd name="T83" fmla="*/ 107 h 325"/>
                <a:gd name="T84" fmla="*/ 69 w 191"/>
                <a:gd name="T85" fmla="*/ 98 h 325"/>
                <a:gd name="T86" fmla="*/ 71 w 191"/>
                <a:gd name="T87" fmla="*/ 86 h 325"/>
                <a:gd name="T88" fmla="*/ 82 w 191"/>
                <a:gd name="T89" fmla="*/ 72 h 325"/>
                <a:gd name="T90" fmla="*/ 98 w 191"/>
                <a:gd name="T91" fmla="*/ 59 h 325"/>
                <a:gd name="T92" fmla="*/ 99 w 191"/>
                <a:gd name="T93" fmla="*/ 49 h 325"/>
                <a:gd name="T94" fmla="*/ 85 w 191"/>
                <a:gd name="T95" fmla="*/ 39 h 325"/>
                <a:gd name="T96" fmla="*/ 71 w 191"/>
                <a:gd name="T97" fmla="*/ 26 h 325"/>
                <a:gd name="T98" fmla="*/ 69 w 191"/>
                <a:gd name="T99" fmla="*/ 6 h 325"/>
                <a:gd name="T100" fmla="*/ 59 w 191"/>
                <a:gd name="T101" fmla="*/ 5 h 325"/>
                <a:gd name="T102" fmla="*/ 50 w 191"/>
                <a:gd name="T103" fmla="*/ 0 h 325"/>
                <a:gd name="T104" fmla="*/ 42 w 191"/>
                <a:gd name="T105" fmla="*/ 19 h 325"/>
                <a:gd name="T106" fmla="*/ 23 w 191"/>
                <a:gd name="T107" fmla="*/ 25 h 325"/>
                <a:gd name="T108" fmla="*/ 3 w 191"/>
                <a:gd name="T109" fmla="*/ 42 h 325"/>
                <a:gd name="T110" fmla="*/ 0 w 191"/>
                <a:gd name="T111" fmla="*/ 53 h 325"/>
                <a:gd name="T112" fmla="*/ 10 w 191"/>
                <a:gd name="T113" fmla="*/ 77 h 325"/>
                <a:gd name="T114" fmla="*/ 15 w 191"/>
                <a:gd name="T115" fmla="*/ 91 h 325"/>
                <a:gd name="T116" fmla="*/ 17 w 191"/>
                <a:gd name="T117" fmla="*/ 99 h 325"/>
                <a:gd name="T118" fmla="*/ 10 w 191"/>
                <a:gd name="T119" fmla="*/ 10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1" h="325">
                  <a:moveTo>
                    <a:pt x="10" y="101"/>
                  </a:moveTo>
                  <a:lnTo>
                    <a:pt x="10" y="101"/>
                  </a:lnTo>
                  <a:lnTo>
                    <a:pt x="15" y="102"/>
                  </a:lnTo>
                  <a:lnTo>
                    <a:pt x="19" y="105"/>
                  </a:lnTo>
                  <a:lnTo>
                    <a:pt x="22" y="108"/>
                  </a:lnTo>
                  <a:lnTo>
                    <a:pt x="24" y="111"/>
                  </a:lnTo>
                  <a:lnTo>
                    <a:pt x="26" y="119"/>
                  </a:lnTo>
                  <a:lnTo>
                    <a:pt x="26" y="129"/>
                  </a:lnTo>
                  <a:lnTo>
                    <a:pt x="26" y="148"/>
                  </a:lnTo>
                  <a:lnTo>
                    <a:pt x="26" y="157"/>
                  </a:lnTo>
                  <a:lnTo>
                    <a:pt x="27" y="160"/>
                  </a:lnTo>
                  <a:lnTo>
                    <a:pt x="30" y="164"/>
                  </a:lnTo>
                  <a:lnTo>
                    <a:pt x="30" y="164"/>
                  </a:lnTo>
                  <a:lnTo>
                    <a:pt x="35" y="173"/>
                  </a:lnTo>
                  <a:lnTo>
                    <a:pt x="42" y="184"/>
                  </a:lnTo>
                  <a:lnTo>
                    <a:pt x="46" y="189"/>
                  </a:lnTo>
                  <a:lnTo>
                    <a:pt x="50" y="193"/>
                  </a:lnTo>
                  <a:lnTo>
                    <a:pt x="55" y="197"/>
                  </a:lnTo>
                  <a:lnTo>
                    <a:pt x="60" y="199"/>
                  </a:lnTo>
                  <a:lnTo>
                    <a:pt x="60" y="199"/>
                  </a:lnTo>
                  <a:lnTo>
                    <a:pt x="66" y="202"/>
                  </a:lnTo>
                  <a:lnTo>
                    <a:pt x="69" y="206"/>
                  </a:lnTo>
                  <a:lnTo>
                    <a:pt x="74" y="210"/>
                  </a:lnTo>
                  <a:lnTo>
                    <a:pt x="79" y="214"/>
                  </a:lnTo>
                  <a:lnTo>
                    <a:pt x="79" y="214"/>
                  </a:lnTo>
                  <a:lnTo>
                    <a:pt x="80" y="215"/>
                  </a:lnTo>
                  <a:lnTo>
                    <a:pt x="80" y="217"/>
                  </a:lnTo>
                  <a:lnTo>
                    <a:pt x="79" y="223"/>
                  </a:lnTo>
                  <a:lnTo>
                    <a:pt x="76" y="228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67" y="230"/>
                  </a:lnTo>
                  <a:lnTo>
                    <a:pt x="60" y="232"/>
                  </a:lnTo>
                  <a:lnTo>
                    <a:pt x="55" y="234"/>
                  </a:lnTo>
                  <a:lnTo>
                    <a:pt x="49" y="238"/>
                  </a:lnTo>
                  <a:lnTo>
                    <a:pt x="39" y="245"/>
                  </a:lnTo>
                  <a:lnTo>
                    <a:pt x="32" y="246"/>
                  </a:lnTo>
                  <a:lnTo>
                    <a:pt x="25" y="247"/>
                  </a:lnTo>
                  <a:lnTo>
                    <a:pt x="25" y="247"/>
                  </a:lnTo>
                  <a:lnTo>
                    <a:pt x="28" y="254"/>
                  </a:lnTo>
                  <a:lnTo>
                    <a:pt x="31" y="260"/>
                  </a:lnTo>
                  <a:lnTo>
                    <a:pt x="31" y="266"/>
                  </a:lnTo>
                  <a:lnTo>
                    <a:pt x="30" y="268"/>
                  </a:lnTo>
                  <a:lnTo>
                    <a:pt x="28" y="271"/>
                  </a:lnTo>
                  <a:lnTo>
                    <a:pt x="28" y="271"/>
                  </a:lnTo>
                  <a:lnTo>
                    <a:pt x="24" y="274"/>
                  </a:lnTo>
                  <a:lnTo>
                    <a:pt x="22" y="279"/>
                  </a:lnTo>
                  <a:lnTo>
                    <a:pt x="19" y="282"/>
                  </a:lnTo>
                  <a:lnTo>
                    <a:pt x="19" y="287"/>
                  </a:lnTo>
                  <a:lnTo>
                    <a:pt x="20" y="293"/>
                  </a:lnTo>
                  <a:lnTo>
                    <a:pt x="19" y="298"/>
                  </a:lnTo>
                  <a:lnTo>
                    <a:pt x="18" y="301"/>
                  </a:lnTo>
                  <a:lnTo>
                    <a:pt x="18" y="301"/>
                  </a:lnTo>
                  <a:lnTo>
                    <a:pt x="16" y="305"/>
                  </a:lnTo>
                  <a:lnTo>
                    <a:pt x="11" y="307"/>
                  </a:lnTo>
                  <a:lnTo>
                    <a:pt x="6" y="309"/>
                  </a:lnTo>
                  <a:lnTo>
                    <a:pt x="1" y="313"/>
                  </a:lnTo>
                  <a:lnTo>
                    <a:pt x="1" y="313"/>
                  </a:lnTo>
                  <a:lnTo>
                    <a:pt x="6" y="313"/>
                  </a:lnTo>
                  <a:lnTo>
                    <a:pt x="10" y="315"/>
                  </a:lnTo>
                  <a:lnTo>
                    <a:pt x="18" y="321"/>
                  </a:lnTo>
                  <a:lnTo>
                    <a:pt x="23" y="323"/>
                  </a:lnTo>
                  <a:lnTo>
                    <a:pt x="26" y="325"/>
                  </a:lnTo>
                  <a:lnTo>
                    <a:pt x="30" y="324"/>
                  </a:lnTo>
                  <a:lnTo>
                    <a:pt x="33" y="321"/>
                  </a:lnTo>
                  <a:lnTo>
                    <a:pt x="33" y="321"/>
                  </a:lnTo>
                  <a:lnTo>
                    <a:pt x="34" y="320"/>
                  </a:lnTo>
                  <a:lnTo>
                    <a:pt x="36" y="318"/>
                  </a:lnTo>
                  <a:lnTo>
                    <a:pt x="41" y="318"/>
                  </a:lnTo>
                  <a:lnTo>
                    <a:pt x="44" y="317"/>
                  </a:lnTo>
                  <a:lnTo>
                    <a:pt x="44" y="315"/>
                  </a:lnTo>
                  <a:lnTo>
                    <a:pt x="44" y="313"/>
                  </a:lnTo>
                  <a:lnTo>
                    <a:pt x="44" y="313"/>
                  </a:lnTo>
                  <a:lnTo>
                    <a:pt x="69" y="314"/>
                  </a:lnTo>
                  <a:lnTo>
                    <a:pt x="94" y="315"/>
                  </a:lnTo>
                  <a:lnTo>
                    <a:pt x="106" y="315"/>
                  </a:lnTo>
                  <a:lnTo>
                    <a:pt x="118" y="314"/>
                  </a:lnTo>
                  <a:lnTo>
                    <a:pt x="130" y="313"/>
                  </a:lnTo>
                  <a:lnTo>
                    <a:pt x="142" y="309"/>
                  </a:lnTo>
                  <a:lnTo>
                    <a:pt x="142" y="309"/>
                  </a:lnTo>
                  <a:lnTo>
                    <a:pt x="146" y="308"/>
                  </a:lnTo>
                  <a:lnTo>
                    <a:pt x="148" y="307"/>
                  </a:lnTo>
                  <a:lnTo>
                    <a:pt x="152" y="301"/>
                  </a:lnTo>
                  <a:lnTo>
                    <a:pt x="156" y="296"/>
                  </a:lnTo>
                  <a:lnTo>
                    <a:pt x="159" y="288"/>
                  </a:lnTo>
                  <a:lnTo>
                    <a:pt x="162" y="281"/>
                  </a:lnTo>
                  <a:lnTo>
                    <a:pt x="166" y="273"/>
                  </a:lnTo>
                  <a:lnTo>
                    <a:pt x="171" y="267"/>
                  </a:lnTo>
                  <a:lnTo>
                    <a:pt x="177" y="263"/>
                  </a:lnTo>
                  <a:lnTo>
                    <a:pt x="177" y="263"/>
                  </a:lnTo>
                  <a:lnTo>
                    <a:pt x="181" y="263"/>
                  </a:lnTo>
                  <a:lnTo>
                    <a:pt x="185" y="263"/>
                  </a:lnTo>
                  <a:lnTo>
                    <a:pt x="189" y="263"/>
                  </a:lnTo>
                  <a:lnTo>
                    <a:pt x="190" y="262"/>
                  </a:lnTo>
                  <a:lnTo>
                    <a:pt x="190" y="262"/>
                  </a:lnTo>
                  <a:lnTo>
                    <a:pt x="191" y="256"/>
                  </a:lnTo>
                  <a:lnTo>
                    <a:pt x="190" y="251"/>
                  </a:lnTo>
                  <a:lnTo>
                    <a:pt x="188" y="247"/>
                  </a:lnTo>
                  <a:lnTo>
                    <a:pt x="184" y="242"/>
                  </a:lnTo>
                  <a:lnTo>
                    <a:pt x="175" y="234"/>
                  </a:lnTo>
                  <a:lnTo>
                    <a:pt x="172" y="231"/>
                  </a:lnTo>
                  <a:lnTo>
                    <a:pt x="168" y="226"/>
                  </a:lnTo>
                  <a:lnTo>
                    <a:pt x="168" y="226"/>
                  </a:lnTo>
                  <a:lnTo>
                    <a:pt x="167" y="221"/>
                  </a:lnTo>
                  <a:lnTo>
                    <a:pt x="166" y="214"/>
                  </a:lnTo>
                  <a:lnTo>
                    <a:pt x="166" y="212"/>
                  </a:lnTo>
                  <a:lnTo>
                    <a:pt x="167" y="208"/>
                  </a:lnTo>
                  <a:lnTo>
                    <a:pt x="169" y="205"/>
                  </a:lnTo>
                  <a:lnTo>
                    <a:pt x="172" y="201"/>
                  </a:lnTo>
                  <a:lnTo>
                    <a:pt x="172" y="201"/>
                  </a:lnTo>
                  <a:lnTo>
                    <a:pt x="164" y="201"/>
                  </a:lnTo>
                  <a:lnTo>
                    <a:pt x="157" y="200"/>
                  </a:lnTo>
                  <a:lnTo>
                    <a:pt x="150" y="198"/>
                  </a:lnTo>
                  <a:lnTo>
                    <a:pt x="146" y="193"/>
                  </a:lnTo>
                  <a:lnTo>
                    <a:pt x="141" y="189"/>
                  </a:lnTo>
                  <a:lnTo>
                    <a:pt x="137" y="184"/>
                  </a:lnTo>
                  <a:lnTo>
                    <a:pt x="130" y="172"/>
                  </a:lnTo>
                  <a:lnTo>
                    <a:pt x="124" y="158"/>
                  </a:lnTo>
                  <a:lnTo>
                    <a:pt x="119" y="143"/>
                  </a:lnTo>
                  <a:lnTo>
                    <a:pt x="114" y="130"/>
                  </a:lnTo>
                  <a:lnTo>
                    <a:pt x="110" y="124"/>
                  </a:lnTo>
                  <a:lnTo>
                    <a:pt x="106" y="118"/>
                  </a:lnTo>
                  <a:lnTo>
                    <a:pt x="106" y="118"/>
                  </a:lnTo>
                  <a:lnTo>
                    <a:pt x="101" y="115"/>
                  </a:lnTo>
                  <a:lnTo>
                    <a:pt x="96" y="113"/>
                  </a:lnTo>
                  <a:lnTo>
                    <a:pt x="81" y="107"/>
                  </a:lnTo>
                  <a:lnTo>
                    <a:pt x="75" y="105"/>
                  </a:lnTo>
                  <a:lnTo>
                    <a:pt x="71" y="100"/>
                  </a:lnTo>
                  <a:lnTo>
                    <a:pt x="69" y="98"/>
                  </a:lnTo>
                  <a:lnTo>
                    <a:pt x="69" y="94"/>
                  </a:lnTo>
                  <a:lnTo>
                    <a:pt x="69" y="91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75" y="79"/>
                  </a:lnTo>
                  <a:lnTo>
                    <a:pt x="82" y="72"/>
                  </a:lnTo>
                  <a:lnTo>
                    <a:pt x="90" y="66"/>
                  </a:lnTo>
                  <a:lnTo>
                    <a:pt x="98" y="59"/>
                  </a:lnTo>
                  <a:lnTo>
                    <a:pt x="98" y="59"/>
                  </a:lnTo>
                  <a:lnTo>
                    <a:pt x="99" y="57"/>
                  </a:lnTo>
                  <a:lnTo>
                    <a:pt x="100" y="53"/>
                  </a:lnTo>
                  <a:lnTo>
                    <a:pt x="99" y="49"/>
                  </a:lnTo>
                  <a:lnTo>
                    <a:pt x="98" y="47"/>
                  </a:lnTo>
                  <a:lnTo>
                    <a:pt x="98" y="47"/>
                  </a:lnTo>
                  <a:lnTo>
                    <a:pt x="85" y="39"/>
                  </a:lnTo>
                  <a:lnTo>
                    <a:pt x="80" y="35"/>
                  </a:lnTo>
                  <a:lnTo>
                    <a:pt x="74" y="31"/>
                  </a:lnTo>
                  <a:lnTo>
                    <a:pt x="71" y="26"/>
                  </a:lnTo>
                  <a:lnTo>
                    <a:pt x="68" y="21"/>
                  </a:lnTo>
                  <a:lnTo>
                    <a:pt x="68" y="14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64" y="6"/>
                  </a:lnTo>
                  <a:lnTo>
                    <a:pt x="59" y="5"/>
                  </a:lnTo>
                  <a:lnTo>
                    <a:pt x="55" y="3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21"/>
                  </a:lnTo>
                  <a:lnTo>
                    <a:pt x="50" y="21"/>
                  </a:lnTo>
                  <a:lnTo>
                    <a:pt x="42" y="19"/>
                  </a:lnTo>
                  <a:lnTo>
                    <a:pt x="35" y="21"/>
                  </a:lnTo>
                  <a:lnTo>
                    <a:pt x="28" y="23"/>
                  </a:lnTo>
                  <a:lnTo>
                    <a:pt x="23" y="25"/>
                  </a:lnTo>
                  <a:lnTo>
                    <a:pt x="17" y="28"/>
                  </a:lnTo>
                  <a:lnTo>
                    <a:pt x="11" y="33"/>
                  </a:lnTo>
                  <a:lnTo>
                    <a:pt x="3" y="42"/>
                  </a:lnTo>
                  <a:lnTo>
                    <a:pt x="3" y="42"/>
                  </a:lnTo>
                  <a:lnTo>
                    <a:pt x="0" y="48"/>
                  </a:lnTo>
                  <a:lnTo>
                    <a:pt x="0" y="53"/>
                  </a:lnTo>
                  <a:lnTo>
                    <a:pt x="1" y="59"/>
                  </a:lnTo>
                  <a:lnTo>
                    <a:pt x="3" y="65"/>
                  </a:lnTo>
                  <a:lnTo>
                    <a:pt x="10" y="77"/>
                  </a:lnTo>
                  <a:lnTo>
                    <a:pt x="13" y="84"/>
                  </a:lnTo>
                  <a:lnTo>
                    <a:pt x="15" y="91"/>
                  </a:lnTo>
                  <a:lnTo>
                    <a:pt x="15" y="91"/>
                  </a:lnTo>
                  <a:lnTo>
                    <a:pt x="16" y="94"/>
                  </a:lnTo>
                  <a:lnTo>
                    <a:pt x="17" y="98"/>
                  </a:lnTo>
                  <a:lnTo>
                    <a:pt x="17" y="99"/>
                  </a:lnTo>
                  <a:lnTo>
                    <a:pt x="16" y="100"/>
                  </a:lnTo>
                  <a:lnTo>
                    <a:pt x="14" y="101"/>
                  </a:lnTo>
                  <a:lnTo>
                    <a:pt x="10" y="101"/>
                  </a:lnTo>
                  <a:lnTo>
                    <a:pt x="10" y="10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226">
              <a:extLst>
                <a:ext uri="{FF2B5EF4-FFF2-40B4-BE49-F238E27FC236}">
                  <a16:creationId xmlns:a16="http://schemas.microsoft.com/office/drawing/2014/main" xmlns="" id="{4B1123A4-3181-4005-9A94-4ABD3C0970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2377" y="2354320"/>
              <a:ext cx="91218" cy="114383"/>
            </a:xfrm>
            <a:custGeom>
              <a:avLst/>
              <a:gdLst>
                <a:gd name="T0" fmla="*/ 29 w 127"/>
                <a:gd name="T1" fmla="*/ 123 h 158"/>
                <a:gd name="T2" fmla="*/ 28 w 127"/>
                <a:gd name="T3" fmla="*/ 130 h 158"/>
                <a:gd name="T4" fmla="*/ 37 w 127"/>
                <a:gd name="T5" fmla="*/ 140 h 158"/>
                <a:gd name="T6" fmla="*/ 39 w 127"/>
                <a:gd name="T7" fmla="*/ 142 h 158"/>
                <a:gd name="T8" fmla="*/ 38 w 127"/>
                <a:gd name="T9" fmla="*/ 158 h 158"/>
                <a:gd name="T10" fmla="*/ 44 w 127"/>
                <a:gd name="T11" fmla="*/ 157 h 158"/>
                <a:gd name="T12" fmla="*/ 57 w 127"/>
                <a:gd name="T13" fmla="*/ 152 h 158"/>
                <a:gd name="T14" fmla="*/ 72 w 127"/>
                <a:gd name="T15" fmla="*/ 147 h 158"/>
                <a:gd name="T16" fmla="*/ 78 w 127"/>
                <a:gd name="T17" fmla="*/ 146 h 158"/>
                <a:gd name="T18" fmla="*/ 86 w 127"/>
                <a:gd name="T19" fmla="*/ 145 h 158"/>
                <a:gd name="T20" fmla="*/ 91 w 127"/>
                <a:gd name="T21" fmla="*/ 140 h 158"/>
                <a:gd name="T22" fmla="*/ 99 w 127"/>
                <a:gd name="T23" fmla="*/ 125 h 158"/>
                <a:gd name="T24" fmla="*/ 104 w 127"/>
                <a:gd name="T25" fmla="*/ 107 h 158"/>
                <a:gd name="T26" fmla="*/ 109 w 127"/>
                <a:gd name="T27" fmla="*/ 89 h 158"/>
                <a:gd name="T28" fmla="*/ 114 w 127"/>
                <a:gd name="T29" fmla="*/ 80 h 158"/>
                <a:gd name="T30" fmla="*/ 120 w 127"/>
                <a:gd name="T31" fmla="*/ 76 h 158"/>
                <a:gd name="T32" fmla="*/ 127 w 127"/>
                <a:gd name="T33" fmla="*/ 78 h 158"/>
                <a:gd name="T34" fmla="*/ 123 w 127"/>
                <a:gd name="T35" fmla="*/ 64 h 158"/>
                <a:gd name="T36" fmla="*/ 120 w 127"/>
                <a:gd name="T37" fmla="*/ 37 h 158"/>
                <a:gd name="T38" fmla="*/ 121 w 127"/>
                <a:gd name="T39" fmla="*/ 22 h 158"/>
                <a:gd name="T40" fmla="*/ 122 w 127"/>
                <a:gd name="T41" fmla="*/ 12 h 158"/>
                <a:gd name="T42" fmla="*/ 120 w 127"/>
                <a:gd name="T43" fmla="*/ 4 h 158"/>
                <a:gd name="T44" fmla="*/ 112 w 127"/>
                <a:gd name="T45" fmla="*/ 0 h 158"/>
                <a:gd name="T46" fmla="*/ 97 w 127"/>
                <a:gd name="T47" fmla="*/ 3 h 158"/>
                <a:gd name="T48" fmla="*/ 88 w 127"/>
                <a:gd name="T49" fmla="*/ 6 h 158"/>
                <a:gd name="T50" fmla="*/ 72 w 127"/>
                <a:gd name="T51" fmla="*/ 14 h 158"/>
                <a:gd name="T52" fmla="*/ 58 w 127"/>
                <a:gd name="T53" fmla="*/ 25 h 158"/>
                <a:gd name="T54" fmla="*/ 48 w 127"/>
                <a:gd name="T55" fmla="*/ 39 h 158"/>
                <a:gd name="T56" fmla="*/ 44 w 127"/>
                <a:gd name="T57" fmla="*/ 48 h 158"/>
                <a:gd name="T58" fmla="*/ 40 w 127"/>
                <a:gd name="T59" fmla="*/ 40 h 158"/>
                <a:gd name="T60" fmla="*/ 38 w 127"/>
                <a:gd name="T61" fmla="*/ 38 h 158"/>
                <a:gd name="T62" fmla="*/ 29 w 127"/>
                <a:gd name="T63" fmla="*/ 37 h 158"/>
                <a:gd name="T64" fmla="*/ 21 w 127"/>
                <a:gd name="T65" fmla="*/ 39 h 158"/>
                <a:gd name="T66" fmla="*/ 14 w 127"/>
                <a:gd name="T67" fmla="*/ 46 h 158"/>
                <a:gd name="T68" fmla="*/ 11 w 127"/>
                <a:gd name="T69" fmla="*/ 54 h 158"/>
                <a:gd name="T70" fmla="*/ 7 w 127"/>
                <a:gd name="T71" fmla="*/ 64 h 158"/>
                <a:gd name="T72" fmla="*/ 5 w 127"/>
                <a:gd name="T73" fmla="*/ 88 h 158"/>
                <a:gd name="T74" fmla="*/ 2 w 127"/>
                <a:gd name="T75" fmla="*/ 99 h 158"/>
                <a:gd name="T76" fmla="*/ 0 w 127"/>
                <a:gd name="T77" fmla="*/ 105 h 158"/>
                <a:gd name="T78" fmla="*/ 3 w 127"/>
                <a:gd name="T79" fmla="*/ 113 h 158"/>
                <a:gd name="T80" fmla="*/ 11 w 127"/>
                <a:gd name="T81" fmla="*/ 119 h 158"/>
                <a:gd name="T82" fmla="*/ 29 w 127"/>
                <a:gd name="T83" fmla="*/ 12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158">
                  <a:moveTo>
                    <a:pt x="29" y="123"/>
                  </a:moveTo>
                  <a:lnTo>
                    <a:pt x="29" y="123"/>
                  </a:lnTo>
                  <a:lnTo>
                    <a:pt x="28" y="126"/>
                  </a:lnTo>
                  <a:lnTo>
                    <a:pt x="28" y="130"/>
                  </a:lnTo>
                  <a:lnTo>
                    <a:pt x="31" y="134"/>
                  </a:lnTo>
                  <a:lnTo>
                    <a:pt x="37" y="140"/>
                  </a:lnTo>
                  <a:lnTo>
                    <a:pt x="37" y="140"/>
                  </a:lnTo>
                  <a:lnTo>
                    <a:pt x="39" y="142"/>
                  </a:lnTo>
                  <a:lnTo>
                    <a:pt x="39" y="148"/>
                  </a:lnTo>
                  <a:lnTo>
                    <a:pt x="38" y="158"/>
                  </a:lnTo>
                  <a:lnTo>
                    <a:pt x="38" y="158"/>
                  </a:lnTo>
                  <a:lnTo>
                    <a:pt x="44" y="157"/>
                  </a:lnTo>
                  <a:lnTo>
                    <a:pt x="48" y="156"/>
                  </a:lnTo>
                  <a:lnTo>
                    <a:pt x="57" y="152"/>
                  </a:lnTo>
                  <a:lnTo>
                    <a:pt x="66" y="148"/>
                  </a:lnTo>
                  <a:lnTo>
                    <a:pt x="72" y="147"/>
                  </a:lnTo>
                  <a:lnTo>
                    <a:pt x="78" y="146"/>
                  </a:lnTo>
                  <a:lnTo>
                    <a:pt x="78" y="146"/>
                  </a:lnTo>
                  <a:lnTo>
                    <a:pt x="82" y="146"/>
                  </a:lnTo>
                  <a:lnTo>
                    <a:pt x="86" y="145"/>
                  </a:lnTo>
                  <a:lnTo>
                    <a:pt x="89" y="142"/>
                  </a:lnTo>
                  <a:lnTo>
                    <a:pt x="91" y="140"/>
                  </a:lnTo>
                  <a:lnTo>
                    <a:pt x="96" y="133"/>
                  </a:lnTo>
                  <a:lnTo>
                    <a:pt x="99" y="125"/>
                  </a:lnTo>
                  <a:lnTo>
                    <a:pt x="102" y="116"/>
                  </a:lnTo>
                  <a:lnTo>
                    <a:pt x="104" y="107"/>
                  </a:lnTo>
                  <a:lnTo>
                    <a:pt x="109" y="89"/>
                  </a:lnTo>
                  <a:lnTo>
                    <a:pt x="109" y="89"/>
                  </a:lnTo>
                  <a:lnTo>
                    <a:pt x="111" y="83"/>
                  </a:lnTo>
                  <a:lnTo>
                    <a:pt x="114" y="80"/>
                  </a:lnTo>
                  <a:lnTo>
                    <a:pt x="116" y="78"/>
                  </a:lnTo>
                  <a:lnTo>
                    <a:pt x="120" y="76"/>
                  </a:lnTo>
                  <a:lnTo>
                    <a:pt x="123" y="76"/>
                  </a:lnTo>
                  <a:lnTo>
                    <a:pt x="127" y="78"/>
                  </a:lnTo>
                  <a:lnTo>
                    <a:pt x="127" y="78"/>
                  </a:lnTo>
                  <a:lnTo>
                    <a:pt x="123" y="64"/>
                  </a:lnTo>
                  <a:lnTo>
                    <a:pt x="120" y="50"/>
                  </a:lnTo>
                  <a:lnTo>
                    <a:pt x="120" y="37"/>
                  </a:lnTo>
                  <a:lnTo>
                    <a:pt x="121" y="22"/>
                  </a:lnTo>
                  <a:lnTo>
                    <a:pt x="121" y="22"/>
                  </a:lnTo>
                  <a:lnTo>
                    <a:pt x="122" y="16"/>
                  </a:lnTo>
                  <a:lnTo>
                    <a:pt x="122" y="12"/>
                  </a:lnTo>
                  <a:lnTo>
                    <a:pt x="121" y="7"/>
                  </a:lnTo>
                  <a:lnTo>
                    <a:pt x="120" y="4"/>
                  </a:lnTo>
                  <a:lnTo>
                    <a:pt x="116" y="1"/>
                  </a:lnTo>
                  <a:lnTo>
                    <a:pt x="112" y="0"/>
                  </a:lnTo>
                  <a:lnTo>
                    <a:pt x="105" y="1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88" y="6"/>
                  </a:lnTo>
                  <a:lnTo>
                    <a:pt x="80" y="9"/>
                  </a:lnTo>
                  <a:lnTo>
                    <a:pt x="72" y="14"/>
                  </a:lnTo>
                  <a:lnTo>
                    <a:pt x="65" y="20"/>
                  </a:lnTo>
                  <a:lnTo>
                    <a:pt x="58" y="25"/>
                  </a:lnTo>
                  <a:lnTo>
                    <a:pt x="53" y="32"/>
                  </a:lnTo>
                  <a:lnTo>
                    <a:pt x="48" y="39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1" y="42"/>
                  </a:lnTo>
                  <a:lnTo>
                    <a:pt x="40" y="40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3" y="37"/>
                  </a:lnTo>
                  <a:lnTo>
                    <a:pt x="29" y="37"/>
                  </a:lnTo>
                  <a:lnTo>
                    <a:pt x="24" y="38"/>
                  </a:lnTo>
                  <a:lnTo>
                    <a:pt x="21" y="39"/>
                  </a:lnTo>
                  <a:lnTo>
                    <a:pt x="18" y="42"/>
                  </a:lnTo>
                  <a:lnTo>
                    <a:pt x="14" y="46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8" y="58"/>
                  </a:lnTo>
                  <a:lnTo>
                    <a:pt x="7" y="64"/>
                  </a:lnTo>
                  <a:lnTo>
                    <a:pt x="6" y="76"/>
                  </a:lnTo>
                  <a:lnTo>
                    <a:pt x="5" y="88"/>
                  </a:lnTo>
                  <a:lnTo>
                    <a:pt x="4" y="94"/>
                  </a:lnTo>
                  <a:lnTo>
                    <a:pt x="2" y="99"/>
                  </a:lnTo>
                  <a:lnTo>
                    <a:pt x="2" y="99"/>
                  </a:lnTo>
                  <a:lnTo>
                    <a:pt x="0" y="105"/>
                  </a:lnTo>
                  <a:lnTo>
                    <a:pt x="0" y="109"/>
                  </a:lnTo>
                  <a:lnTo>
                    <a:pt x="3" y="113"/>
                  </a:lnTo>
                  <a:lnTo>
                    <a:pt x="6" y="116"/>
                  </a:lnTo>
                  <a:lnTo>
                    <a:pt x="11" y="119"/>
                  </a:lnTo>
                  <a:lnTo>
                    <a:pt x="16" y="121"/>
                  </a:lnTo>
                  <a:lnTo>
                    <a:pt x="29" y="123"/>
                  </a:lnTo>
                  <a:lnTo>
                    <a:pt x="29" y="12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227">
              <a:extLst>
                <a:ext uri="{FF2B5EF4-FFF2-40B4-BE49-F238E27FC236}">
                  <a16:creationId xmlns:a16="http://schemas.microsoft.com/office/drawing/2014/main" xmlns="" id="{8DD528BD-58ED-471F-A1BF-5E4B3B222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5650" y="2630867"/>
              <a:ext cx="334465" cy="160717"/>
            </a:xfrm>
            <a:custGeom>
              <a:avLst/>
              <a:gdLst>
                <a:gd name="T0" fmla="*/ 311 w 463"/>
                <a:gd name="T1" fmla="*/ 186 h 222"/>
                <a:gd name="T2" fmla="*/ 323 w 463"/>
                <a:gd name="T3" fmla="*/ 175 h 222"/>
                <a:gd name="T4" fmla="*/ 333 w 463"/>
                <a:gd name="T5" fmla="*/ 155 h 222"/>
                <a:gd name="T6" fmla="*/ 342 w 463"/>
                <a:gd name="T7" fmla="*/ 131 h 222"/>
                <a:gd name="T8" fmla="*/ 369 w 463"/>
                <a:gd name="T9" fmla="*/ 131 h 222"/>
                <a:gd name="T10" fmla="*/ 406 w 463"/>
                <a:gd name="T11" fmla="*/ 128 h 222"/>
                <a:gd name="T12" fmla="*/ 435 w 463"/>
                <a:gd name="T13" fmla="*/ 115 h 222"/>
                <a:gd name="T14" fmla="*/ 456 w 463"/>
                <a:gd name="T15" fmla="*/ 99 h 222"/>
                <a:gd name="T16" fmla="*/ 458 w 463"/>
                <a:gd name="T17" fmla="*/ 82 h 222"/>
                <a:gd name="T18" fmla="*/ 463 w 463"/>
                <a:gd name="T19" fmla="*/ 72 h 222"/>
                <a:gd name="T20" fmla="*/ 436 w 463"/>
                <a:gd name="T21" fmla="*/ 51 h 222"/>
                <a:gd name="T22" fmla="*/ 411 w 463"/>
                <a:gd name="T23" fmla="*/ 24 h 222"/>
                <a:gd name="T24" fmla="*/ 387 w 463"/>
                <a:gd name="T25" fmla="*/ 15 h 222"/>
                <a:gd name="T26" fmla="*/ 369 w 463"/>
                <a:gd name="T27" fmla="*/ 0 h 222"/>
                <a:gd name="T28" fmla="*/ 362 w 463"/>
                <a:gd name="T29" fmla="*/ 34 h 222"/>
                <a:gd name="T30" fmla="*/ 321 w 463"/>
                <a:gd name="T31" fmla="*/ 62 h 222"/>
                <a:gd name="T32" fmla="*/ 281 w 463"/>
                <a:gd name="T33" fmla="*/ 65 h 222"/>
                <a:gd name="T34" fmla="*/ 238 w 463"/>
                <a:gd name="T35" fmla="*/ 46 h 222"/>
                <a:gd name="T36" fmla="*/ 235 w 463"/>
                <a:gd name="T37" fmla="*/ 55 h 222"/>
                <a:gd name="T38" fmla="*/ 225 w 463"/>
                <a:gd name="T39" fmla="*/ 57 h 222"/>
                <a:gd name="T40" fmla="*/ 231 w 463"/>
                <a:gd name="T41" fmla="*/ 66 h 222"/>
                <a:gd name="T42" fmla="*/ 244 w 463"/>
                <a:gd name="T43" fmla="*/ 75 h 222"/>
                <a:gd name="T44" fmla="*/ 235 w 463"/>
                <a:gd name="T45" fmla="*/ 95 h 222"/>
                <a:gd name="T46" fmla="*/ 204 w 463"/>
                <a:gd name="T47" fmla="*/ 94 h 222"/>
                <a:gd name="T48" fmla="*/ 195 w 463"/>
                <a:gd name="T49" fmla="*/ 101 h 222"/>
                <a:gd name="T50" fmla="*/ 190 w 463"/>
                <a:gd name="T51" fmla="*/ 129 h 222"/>
                <a:gd name="T52" fmla="*/ 177 w 463"/>
                <a:gd name="T53" fmla="*/ 134 h 222"/>
                <a:gd name="T54" fmla="*/ 168 w 463"/>
                <a:gd name="T55" fmla="*/ 125 h 222"/>
                <a:gd name="T56" fmla="*/ 179 w 463"/>
                <a:gd name="T57" fmla="*/ 68 h 222"/>
                <a:gd name="T58" fmla="*/ 167 w 463"/>
                <a:gd name="T59" fmla="*/ 51 h 222"/>
                <a:gd name="T60" fmla="*/ 134 w 463"/>
                <a:gd name="T61" fmla="*/ 58 h 222"/>
                <a:gd name="T62" fmla="*/ 103 w 463"/>
                <a:gd name="T63" fmla="*/ 65 h 222"/>
                <a:gd name="T64" fmla="*/ 97 w 463"/>
                <a:gd name="T65" fmla="*/ 87 h 222"/>
                <a:gd name="T66" fmla="*/ 87 w 463"/>
                <a:gd name="T67" fmla="*/ 90 h 222"/>
                <a:gd name="T68" fmla="*/ 78 w 463"/>
                <a:gd name="T69" fmla="*/ 105 h 222"/>
                <a:gd name="T70" fmla="*/ 61 w 463"/>
                <a:gd name="T71" fmla="*/ 111 h 222"/>
                <a:gd name="T72" fmla="*/ 57 w 463"/>
                <a:gd name="T73" fmla="*/ 117 h 222"/>
                <a:gd name="T74" fmla="*/ 47 w 463"/>
                <a:gd name="T75" fmla="*/ 124 h 222"/>
                <a:gd name="T76" fmla="*/ 11 w 463"/>
                <a:gd name="T77" fmla="*/ 142 h 222"/>
                <a:gd name="T78" fmla="*/ 10 w 463"/>
                <a:gd name="T79" fmla="*/ 155 h 222"/>
                <a:gd name="T80" fmla="*/ 3 w 463"/>
                <a:gd name="T81" fmla="*/ 166 h 222"/>
                <a:gd name="T82" fmla="*/ 13 w 463"/>
                <a:gd name="T83" fmla="*/ 174 h 222"/>
                <a:gd name="T84" fmla="*/ 38 w 463"/>
                <a:gd name="T85" fmla="*/ 184 h 222"/>
                <a:gd name="T86" fmla="*/ 62 w 463"/>
                <a:gd name="T87" fmla="*/ 210 h 222"/>
                <a:gd name="T88" fmla="*/ 94 w 463"/>
                <a:gd name="T89" fmla="*/ 204 h 222"/>
                <a:gd name="T90" fmla="*/ 128 w 463"/>
                <a:gd name="T91" fmla="*/ 199 h 222"/>
                <a:gd name="T92" fmla="*/ 141 w 463"/>
                <a:gd name="T93" fmla="*/ 211 h 222"/>
                <a:gd name="T94" fmla="*/ 166 w 463"/>
                <a:gd name="T95" fmla="*/ 208 h 222"/>
                <a:gd name="T96" fmla="*/ 173 w 463"/>
                <a:gd name="T97" fmla="*/ 203 h 222"/>
                <a:gd name="T98" fmla="*/ 185 w 463"/>
                <a:gd name="T99" fmla="*/ 207 h 222"/>
                <a:gd name="T100" fmla="*/ 199 w 463"/>
                <a:gd name="T101" fmla="*/ 221 h 222"/>
                <a:gd name="T102" fmla="*/ 249 w 463"/>
                <a:gd name="T103" fmla="*/ 20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3" h="222">
                  <a:moveTo>
                    <a:pt x="300" y="191"/>
                  </a:moveTo>
                  <a:lnTo>
                    <a:pt x="300" y="191"/>
                  </a:lnTo>
                  <a:lnTo>
                    <a:pt x="306" y="189"/>
                  </a:lnTo>
                  <a:lnTo>
                    <a:pt x="309" y="188"/>
                  </a:lnTo>
                  <a:lnTo>
                    <a:pt x="311" y="186"/>
                  </a:lnTo>
                  <a:lnTo>
                    <a:pt x="312" y="184"/>
                  </a:lnTo>
                  <a:lnTo>
                    <a:pt x="315" y="180"/>
                  </a:lnTo>
                  <a:lnTo>
                    <a:pt x="318" y="178"/>
                  </a:lnTo>
                  <a:lnTo>
                    <a:pt x="323" y="175"/>
                  </a:lnTo>
                  <a:lnTo>
                    <a:pt x="323" y="175"/>
                  </a:lnTo>
                  <a:lnTo>
                    <a:pt x="327" y="172"/>
                  </a:lnTo>
                  <a:lnTo>
                    <a:pt x="331" y="170"/>
                  </a:lnTo>
                  <a:lnTo>
                    <a:pt x="332" y="166"/>
                  </a:lnTo>
                  <a:lnTo>
                    <a:pt x="333" y="163"/>
                  </a:lnTo>
                  <a:lnTo>
                    <a:pt x="333" y="155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5" y="136"/>
                  </a:lnTo>
                  <a:lnTo>
                    <a:pt x="339" y="132"/>
                  </a:lnTo>
                  <a:lnTo>
                    <a:pt x="342" y="131"/>
                  </a:lnTo>
                  <a:lnTo>
                    <a:pt x="348" y="131"/>
                  </a:lnTo>
                  <a:lnTo>
                    <a:pt x="359" y="133"/>
                  </a:lnTo>
                  <a:lnTo>
                    <a:pt x="365" y="133"/>
                  </a:lnTo>
                  <a:lnTo>
                    <a:pt x="369" y="131"/>
                  </a:lnTo>
                  <a:lnTo>
                    <a:pt x="369" y="131"/>
                  </a:lnTo>
                  <a:lnTo>
                    <a:pt x="378" y="126"/>
                  </a:lnTo>
                  <a:lnTo>
                    <a:pt x="385" y="125"/>
                  </a:lnTo>
                  <a:lnTo>
                    <a:pt x="394" y="126"/>
                  </a:lnTo>
                  <a:lnTo>
                    <a:pt x="406" y="128"/>
                  </a:lnTo>
                  <a:lnTo>
                    <a:pt x="406" y="128"/>
                  </a:lnTo>
                  <a:lnTo>
                    <a:pt x="412" y="129"/>
                  </a:lnTo>
                  <a:lnTo>
                    <a:pt x="418" y="128"/>
                  </a:lnTo>
                  <a:lnTo>
                    <a:pt x="424" y="125"/>
                  </a:lnTo>
                  <a:lnTo>
                    <a:pt x="427" y="122"/>
                  </a:lnTo>
                  <a:lnTo>
                    <a:pt x="435" y="115"/>
                  </a:lnTo>
                  <a:lnTo>
                    <a:pt x="440" y="113"/>
                  </a:lnTo>
                  <a:lnTo>
                    <a:pt x="444" y="109"/>
                  </a:lnTo>
                  <a:lnTo>
                    <a:pt x="444" y="109"/>
                  </a:lnTo>
                  <a:lnTo>
                    <a:pt x="451" y="105"/>
                  </a:lnTo>
                  <a:lnTo>
                    <a:pt x="456" y="99"/>
                  </a:lnTo>
                  <a:lnTo>
                    <a:pt x="458" y="92"/>
                  </a:lnTo>
                  <a:lnTo>
                    <a:pt x="461" y="82"/>
                  </a:lnTo>
                  <a:lnTo>
                    <a:pt x="461" y="82"/>
                  </a:lnTo>
                  <a:lnTo>
                    <a:pt x="458" y="82"/>
                  </a:lnTo>
                  <a:lnTo>
                    <a:pt x="458" y="82"/>
                  </a:lnTo>
                  <a:lnTo>
                    <a:pt x="461" y="82"/>
                  </a:lnTo>
                  <a:lnTo>
                    <a:pt x="461" y="82"/>
                  </a:lnTo>
                  <a:lnTo>
                    <a:pt x="463" y="78"/>
                  </a:lnTo>
                  <a:lnTo>
                    <a:pt x="463" y="78"/>
                  </a:lnTo>
                  <a:lnTo>
                    <a:pt x="463" y="72"/>
                  </a:lnTo>
                  <a:lnTo>
                    <a:pt x="460" y="67"/>
                  </a:lnTo>
                  <a:lnTo>
                    <a:pt x="456" y="64"/>
                  </a:lnTo>
                  <a:lnTo>
                    <a:pt x="450" y="61"/>
                  </a:lnTo>
                  <a:lnTo>
                    <a:pt x="443" y="56"/>
                  </a:lnTo>
                  <a:lnTo>
                    <a:pt x="436" y="51"/>
                  </a:lnTo>
                  <a:lnTo>
                    <a:pt x="430" y="46"/>
                  </a:lnTo>
                  <a:lnTo>
                    <a:pt x="423" y="37"/>
                  </a:lnTo>
                  <a:lnTo>
                    <a:pt x="423" y="37"/>
                  </a:lnTo>
                  <a:lnTo>
                    <a:pt x="417" y="30"/>
                  </a:lnTo>
                  <a:lnTo>
                    <a:pt x="411" y="24"/>
                  </a:lnTo>
                  <a:lnTo>
                    <a:pt x="407" y="22"/>
                  </a:lnTo>
                  <a:lnTo>
                    <a:pt x="402" y="21"/>
                  </a:lnTo>
                  <a:lnTo>
                    <a:pt x="397" y="21"/>
                  </a:lnTo>
                  <a:lnTo>
                    <a:pt x="392" y="18"/>
                  </a:lnTo>
                  <a:lnTo>
                    <a:pt x="387" y="15"/>
                  </a:lnTo>
                  <a:lnTo>
                    <a:pt x="382" y="9"/>
                  </a:lnTo>
                  <a:lnTo>
                    <a:pt x="382" y="9"/>
                  </a:lnTo>
                  <a:lnTo>
                    <a:pt x="376" y="4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70" y="9"/>
                  </a:lnTo>
                  <a:lnTo>
                    <a:pt x="369" y="20"/>
                  </a:lnTo>
                  <a:lnTo>
                    <a:pt x="369" y="20"/>
                  </a:lnTo>
                  <a:lnTo>
                    <a:pt x="367" y="28"/>
                  </a:lnTo>
                  <a:lnTo>
                    <a:pt x="362" y="34"/>
                  </a:lnTo>
                  <a:lnTo>
                    <a:pt x="358" y="41"/>
                  </a:lnTo>
                  <a:lnTo>
                    <a:pt x="351" y="47"/>
                  </a:lnTo>
                  <a:lnTo>
                    <a:pt x="344" y="51"/>
                  </a:lnTo>
                  <a:lnTo>
                    <a:pt x="336" y="56"/>
                  </a:lnTo>
                  <a:lnTo>
                    <a:pt x="321" y="62"/>
                  </a:lnTo>
                  <a:lnTo>
                    <a:pt x="321" y="62"/>
                  </a:lnTo>
                  <a:lnTo>
                    <a:pt x="312" y="65"/>
                  </a:lnTo>
                  <a:lnTo>
                    <a:pt x="302" y="66"/>
                  </a:lnTo>
                  <a:lnTo>
                    <a:pt x="292" y="66"/>
                  </a:lnTo>
                  <a:lnTo>
                    <a:pt x="281" y="65"/>
                  </a:lnTo>
                  <a:lnTo>
                    <a:pt x="270" y="63"/>
                  </a:lnTo>
                  <a:lnTo>
                    <a:pt x="260" y="58"/>
                  </a:lnTo>
                  <a:lnTo>
                    <a:pt x="250" y="53"/>
                  </a:lnTo>
                  <a:lnTo>
                    <a:pt x="238" y="46"/>
                  </a:lnTo>
                  <a:lnTo>
                    <a:pt x="238" y="46"/>
                  </a:lnTo>
                  <a:lnTo>
                    <a:pt x="237" y="47"/>
                  </a:lnTo>
                  <a:lnTo>
                    <a:pt x="236" y="48"/>
                  </a:lnTo>
                  <a:lnTo>
                    <a:pt x="235" y="51"/>
                  </a:lnTo>
                  <a:lnTo>
                    <a:pt x="235" y="55"/>
                  </a:lnTo>
                  <a:lnTo>
                    <a:pt x="235" y="55"/>
                  </a:lnTo>
                  <a:lnTo>
                    <a:pt x="229" y="55"/>
                  </a:lnTo>
                  <a:lnTo>
                    <a:pt x="227" y="55"/>
                  </a:lnTo>
                  <a:lnTo>
                    <a:pt x="226" y="56"/>
                  </a:lnTo>
                  <a:lnTo>
                    <a:pt x="226" y="56"/>
                  </a:lnTo>
                  <a:lnTo>
                    <a:pt x="225" y="57"/>
                  </a:lnTo>
                  <a:lnTo>
                    <a:pt x="225" y="59"/>
                  </a:lnTo>
                  <a:lnTo>
                    <a:pt x="225" y="65"/>
                  </a:lnTo>
                  <a:lnTo>
                    <a:pt x="225" y="65"/>
                  </a:lnTo>
                  <a:lnTo>
                    <a:pt x="228" y="65"/>
                  </a:lnTo>
                  <a:lnTo>
                    <a:pt x="231" y="66"/>
                  </a:lnTo>
                  <a:lnTo>
                    <a:pt x="235" y="71"/>
                  </a:lnTo>
                  <a:lnTo>
                    <a:pt x="240" y="74"/>
                  </a:lnTo>
                  <a:lnTo>
                    <a:pt x="242" y="75"/>
                  </a:lnTo>
                  <a:lnTo>
                    <a:pt x="244" y="75"/>
                  </a:lnTo>
                  <a:lnTo>
                    <a:pt x="244" y="75"/>
                  </a:lnTo>
                  <a:lnTo>
                    <a:pt x="244" y="81"/>
                  </a:lnTo>
                  <a:lnTo>
                    <a:pt x="243" y="87"/>
                  </a:lnTo>
                  <a:lnTo>
                    <a:pt x="240" y="91"/>
                  </a:lnTo>
                  <a:lnTo>
                    <a:pt x="235" y="95"/>
                  </a:lnTo>
                  <a:lnTo>
                    <a:pt x="235" y="95"/>
                  </a:lnTo>
                  <a:lnTo>
                    <a:pt x="231" y="95"/>
                  </a:lnTo>
                  <a:lnTo>
                    <a:pt x="226" y="95"/>
                  </a:lnTo>
                  <a:lnTo>
                    <a:pt x="217" y="94"/>
                  </a:lnTo>
                  <a:lnTo>
                    <a:pt x="209" y="94"/>
                  </a:lnTo>
                  <a:lnTo>
                    <a:pt x="204" y="94"/>
                  </a:lnTo>
                  <a:lnTo>
                    <a:pt x="202" y="94"/>
                  </a:lnTo>
                  <a:lnTo>
                    <a:pt x="202" y="94"/>
                  </a:lnTo>
                  <a:lnTo>
                    <a:pt x="199" y="95"/>
                  </a:lnTo>
                  <a:lnTo>
                    <a:pt x="198" y="97"/>
                  </a:lnTo>
                  <a:lnTo>
                    <a:pt x="195" y="101"/>
                  </a:lnTo>
                  <a:lnTo>
                    <a:pt x="194" y="107"/>
                  </a:lnTo>
                  <a:lnTo>
                    <a:pt x="193" y="114"/>
                  </a:lnTo>
                  <a:lnTo>
                    <a:pt x="193" y="121"/>
                  </a:lnTo>
                  <a:lnTo>
                    <a:pt x="191" y="126"/>
                  </a:lnTo>
                  <a:lnTo>
                    <a:pt x="190" y="129"/>
                  </a:lnTo>
                  <a:lnTo>
                    <a:pt x="187" y="131"/>
                  </a:lnTo>
                  <a:lnTo>
                    <a:pt x="184" y="133"/>
                  </a:lnTo>
                  <a:lnTo>
                    <a:pt x="180" y="134"/>
                  </a:lnTo>
                  <a:lnTo>
                    <a:pt x="180" y="134"/>
                  </a:lnTo>
                  <a:lnTo>
                    <a:pt x="177" y="134"/>
                  </a:lnTo>
                  <a:lnTo>
                    <a:pt x="173" y="132"/>
                  </a:lnTo>
                  <a:lnTo>
                    <a:pt x="169" y="129"/>
                  </a:lnTo>
                  <a:lnTo>
                    <a:pt x="168" y="128"/>
                  </a:lnTo>
                  <a:lnTo>
                    <a:pt x="168" y="125"/>
                  </a:lnTo>
                  <a:lnTo>
                    <a:pt x="168" y="125"/>
                  </a:lnTo>
                  <a:lnTo>
                    <a:pt x="170" y="115"/>
                  </a:lnTo>
                  <a:lnTo>
                    <a:pt x="174" y="103"/>
                  </a:lnTo>
                  <a:lnTo>
                    <a:pt x="176" y="90"/>
                  </a:lnTo>
                  <a:lnTo>
                    <a:pt x="178" y="79"/>
                  </a:lnTo>
                  <a:lnTo>
                    <a:pt x="179" y="68"/>
                  </a:lnTo>
                  <a:lnTo>
                    <a:pt x="178" y="64"/>
                  </a:lnTo>
                  <a:lnTo>
                    <a:pt x="177" y="59"/>
                  </a:lnTo>
                  <a:lnTo>
                    <a:pt x="175" y="56"/>
                  </a:lnTo>
                  <a:lnTo>
                    <a:pt x="171" y="54"/>
                  </a:lnTo>
                  <a:lnTo>
                    <a:pt x="167" y="51"/>
                  </a:lnTo>
                  <a:lnTo>
                    <a:pt x="161" y="49"/>
                  </a:lnTo>
                  <a:lnTo>
                    <a:pt x="161" y="49"/>
                  </a:lnTo>
                  <a:lnTo>
                    <a:pt x="154" y="49"/>
                  </a:lnTo>
                  <a:lnTo>
                    <a:pt x="147" y="51"/>
                  </a:lnTo>
                  <a:lnTo>
                    <a:pt x="134" y="58"/>
                  </a:lnTo>
                  <a:lnTo>
                    <a:pt x="127" y="62"/>
                  </a:lnTo>
                  <a:lnTo>
                    <a:pt x="119" y="65"/>
                  </a:lnTo>
                  <a:lnTo>
                    <a:pt x="111" y="66"/>
                  </a:lnTo>
                  <a:lnTo>
                    <a:pt x="103" y="65"/>
                  </a:lnTo>
                  <a:lnTo>
                    <a:pt x="103" y="65"/>
                  </a:lnTo>
                  <a:lnTo>
                    <a:pt x="103" y="68"/>
                  </a:lnTo>
                  <a:lnTo>
                    <a:pt x="103" y="72"/>
                  </a:lnTo>
                  <a:lnTo>
                    <a:pt x="100" y="78"/>
                  </a:lnTo>
                  <a:lnTo>
                    <a:pt x="97" y="83"/>
                  </a:lnTo>
                  <a:lnTo>
                    <a:pt x="97" y="87"/>
                  </a:lnTo>
                  <a:lnTo>
                    <a:pt x="97" y="90"/>
                  </a:lnTo>
                  <a:lnTo>
                    <a:pt x="97" y="90"/>
                  </a:lnTo>
                  <a:lnTo>
                    <a:pt x="93" y="89"/>
                  </a:lnTo>
                  <a:lnTo>
                    <a:pt x="89" y="90"/>
                  </a:lnTo>
                  <a:lnTo>
                    <a:pt x="87" y="90"/>
                  </a:lnTo>
                  <a:lnTo>
                    <a:pt x="85" y="92"/>
                  </a:lnTo>
                  <a:lnTo>
                    <a:pt x="83" y="95"/>
                  </a:lnTo>
                  <a:lnTo>
                    <a:pt x="80" y="98"/>
                  </a:lnTo>
                  <a:lnTo>
                    <a:pt x="78" y="105"/>
                  </a:lnTo>
                  <a:lnTo>
                    <a:pt x="78" y="105"/>
                  </a:lnTo>
                  <a:lnTo>
                    <a:pt x="76" y="105"/>
                  </a:lnTo>
                  <a:lnTo>
                    <a:pt x="72" y="105"/>
                  </a:lnTo>
                  <a:lnTo>
                    <a:pt x="68" y="107"/>
                  </a:lnTo>
                  <a:lnTo>
                    <a:pt x="63" y="109"/>
                  </a:lnTo>
                  <a:lnTo>
                    <a:pt x="61" y="111"/>
                  </a:lnTo>
                  <a:lnTo>
                    <a:pt x="59" y="111"/>
                  </a:lnTo>
                  <a:lnTo>
                    <a:pt x="59" y="111"/>
                  </a:lnTo>
                  <a:lnTo>
                    <a:pt x="59" y="113"/>
                  </a:lnTo>
                  <a:lnTo>
                    <a:pt x="59" y="115"/>
                  </a:lnTo>
                  <a:lnTo>
                    <a:pt x="57" y="117"/>
                  </a:lnTo>
                  <a:lnTo>
                    <a:pt x="53" y="121"/>
                  </a:lnTo>
                  <a:lnTo>
                    <a:pt x="53" y="123"/>
                  </a:lnTo>
                  <a:lnTo>
                    <a:pt x="54" y="125"/>
                  </a:lnTo>
                  <a:lnTo>
                    <a:pt x="54" y="125"/>
                  </a:lnTo>
                  <a:lnTo>
                    <a:pt x="47" y="124"/>
                  </a:lnTo>
                  <a:lnTo>
                    <a:pt x="42" y="124"/>
                  </a:lnTo>
                  <a:lnTo>
                    <a:pt x="36" y="126"/>
                  </a:lnTo>
                  <a:lnTo>
                    <a:pt x="30" y="129"/>
                  </a:lnTo>
                  <a:lnTo>
                    <a:pt x="21" y="136"/>
                  </a:lnTo>
                  <a:lnTo>
                    <a:pt x="11" y="142"/>
                  </a:lnTo>
                  <a:lnTo>
                    <a:pt x="11" y="142"/>
                  </a:lnTo>
                  <a:lnTo>
                    <a:pt x="10" y="144"/>
                  </a:lnTo>
                  <a:lnTo>
                    <a:pt x="10" y="145"/>
                  </a:lnTo>
                  <a:lnTo>
                    <a:pt x="10" y="149"/>
                  </a:lnTo>
                  <a:lnTo>
                    <a:pt x="10" y="155"/>
                  </a:lnTo>
                  <a:lnTo>
                    <a:pt x="9" y="161"/>
                  </a:lnTo>
                  <a:lnTo>
                    <a:pt x="9" y="161"/>
                  </a:lnTo>
                  <a:lnTo>
                    <a:pt x="8" y="163"/>
                  </a:lnTo>
                  <a:lnTo>
                    <a:pt x="5" y="165"/>
                  </a:lnTo>
                  <a:lnTo>
                    <a:pt x="3" y="16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4" y="170"/>
                  </a:lnTo>
                  <a:lnTo>
                    <a:pt x="9" y="173"/>
                  </a:lnTo>
                  <a:lnTo>
                    <a:pt x="13" y="174"/>
                  </a:lnTo>
                  <a:lnTo>
                    <a:pt x="18" y="175"/>
                  </a:lnTo>
                  <a:lnTo>
                    <a:pt x="28" y="177"/>
                  </a:lnTo>
                  <a:lnTo>
                    <a:pt x="39" y="175"/>
                  </a:lnTo>
                  <a:lnTo>
                    <a:pt x="39" y="175"/>
                  </a:lnTo>
                  <a:lnTo>
                    <a:pt x="38" y="184"/>
                  </a:lnTo>
                  <a:lnTo>
                    <a:pt x="39" y="191"/>
                  </a:lnTo>
                  <a:lnTo>
                    <a:pt x="43" y="198"/>
                  </a:lnTo>
                  <a:lnTo>
                    <a:pt x="49" y="204"/>
                  </a:lnTo>
                  <a:lnTo>
                    <a:pt x="54" y="207"/>
                  </a:lnTo>
                  <a:lnTo>
                    <a:pt x="62" y="210"/>
                  </a:lnTo>
                  <a:lnTo>
                    <a:pt x="70" y="211"/>
                  </a:lnTo>
                  <a:lnTo>
                    <a:pt x="78" y="210"/>
                  </a:lnTo>
                  <a:lnTo>
                    <a:pt x="78" y="210"/>
                  </a:lnTo>
                  <a:lnTo>
                    <a:pt x="86" y="207"/>
                  </a:lnTo>
                  <a:lnTo>
                    <a:pt x="94" y="204"/>
                  </a:lnTo>
                  <a:lnTo>
                    <a:pt x="102" y="200"/>
                  </a:lnTo>
                  <a:lnTo>
                    <a:pt x="110" y="198"/>
                  </a:lnTo>
                  <a:lnTo>
                    <a:pt x="117" y="197"/>
                  </a:lnTo>
                  <a:lnTo>
                    <a:pt x="125" y="198"/>
                  </a:lnTo>
                  <a:lnTo>
                    <a:pt x="128" y="199"/>
                  </a:lnTo>
                  <a:lnTo>
                    <a:pt x="133" y="202"/>
                  </a:lnTo>
                  <a:lnTo>
                    <a:pt x="136" y="205"/>
                  </a:lnTo>
                  <a:lnTo>
                    <a:pt x="140" y="210"/>
                  </a:lnTo>
                  <a:lnTo>
                    <a:pt x="140" y="210"/>
                  </a:lnTo>
                  <a:lnTo>
                    <a:pt x="141" y="211"/>
                  </a:lnTo>
                  <a:lnTo>
                    <a:pt x="144" y="212"/>
                  </a:lnTo>
                  <a:lnTo>
                    <a:pt x="151" y="212"/>
                  </a:lnTo>
                  <a:lnTo>
                    <a:pt x="167" y="211"/>
                  </a:lnTo>
                  <a:lnTo>
                    <a:pt x="167" y="211"/>
                  </a:lnTo>
                  <a:lnTo>
                    <a:pt x="166" y="208"/>
                  </a:lnTo>
                  <a:lnTo>
                    <a:pt x="167" y="205"/>
                  </a:lnTo>
                  <a:lnTo>
                    <a:pt x="169" y="203"/>
                  </a:lnTo>
                  <a:lnTo>
                    <a:pt x="171" y="202"/>
                  </a:lnTo>
                  <a:lnTo>
                    <a:pt x="171" y="202"/>
                  </a:lnTo>
                  <a:lnTo>
                    <a:pt x="173" y="203"/>
                  </a:lnTo>
                  <a:lnTo>
                    <a:pt x="175" y="205"/>
                  </a:lnTo>
                  <a:lnTo>
                    <a:pt x="178" y="206"/>
                  </a:lnTo>
                  <a:lnTo>
                    <a:pt x="182" y="206"/>
                  </a:lnTo>
                  <a:lnTo>
                    <a:pt x="185" y="207"/>
                  </a:lnTo>
                  <a:lnTo>
                    <a:pt x="185" y="207"/>
                  </a:lnTo>
                  <a:lnTo>
                    <a:pt x="187" y="211"/>
                  </a:lnTo>
                  <a:lnTo>
                    <a:pt x="188" y="214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99" y="221"/>
                  </a:lnTo>
                  <a:lnTo>
                    <a:pt x="204" y="219"/>
                  </a:lnTo>
                  <a:lnTo>
                    <a:pt x="204" y="219"/>
                  </a:lnTo>
                  <a:lnTo>
                    <a:pt x="210" y="216"/>
                  </a:lnTo>
                  <a:lnTo>
                    <a:pt x="220" y="214"/>
                  </a:lnTo>
                  <a:lnTo>
                    <a:pt x="249" y="206"/>
                  </a:lnTo>
                  <a:lnTo>
                    <a:pt x="278" y="198"/>
                  </a:lnTo>
                  <a:lnTo>
                    <a:pt x="300" y="191"/>
                  </a:lnTo>
                  <a:lnTo>
                    <a:pt x="300" y="19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228">
              <a:extLst>
                <a:ext uri="{FF2B5EF4-FFF2-40B4-BE49-F238E27FC236}">
                  <a16:creationId xmlns:a16="http://schemas.microsoft.com/office/drawing/2014/main" xmlns="" id="{A0E2959E-AC9C-48A7-B35A-7167048879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0374" y="1886648"/>
              <a:ext cx="512556" cy="444504"/>
            </a:xfrm>
            <a:custGeom>
              <a:avLst/>
              <a:gdLst>
                <a:gd name="T0" fmla="*/ 705 w 707"/>
                <a:gd name="T1" fmla="*/ 371 h 615"/>
                <a:gd name="T2" fmla="*/ 683 w 707"/>
                <a:gd name="T3" fmla="*/ 299 h 615"/>
                <a:gd name="T4" fmla="*/ 671 w 707"/>
                <a:gd name="T5" fmla="*/ 267 h 615"/>
                <a:gd name="T6" fmla="*/ 655 w 707"/>
                <a:gd name="T7" fmla="*/ 208 h 615"/>
                <a:gd name="T8" fmla="*/ 667 w 707"/>
                <a:gd name="T9" fmla="*/ 165 h 615"/>
                <a:gd name="T10" fmla="*/ 667 w 707"/>
                <a:gd name="T11" fmla="*/ 112 h 615"/>
                <a:gd name="T12" fmla="*/ 640 w 707"/>
                <a:gd name="T13" fmla="*/ 83 h 615"/>
                <a:gd name="T14" fmla="*/ 592 w 707"/>
                <a:gd name="T15" fmla="*/ 77 h 615"/>
                <a:gd name="T16" fmla="*/ 614 w 707"/>
                <a:gd name="T17" fmla="*/ 51 h 615"/>
                <a:gd name="T18" fmla="*/ 647 w 707"/>
                <a:gd name="T19" fmla="*/ 40 h 615"/>
                <a:gd name="T20" fmla="*/ 619 w 707"/>
                <a:gd name="T21" fmla="*/ 19 h 615"/>
                <a:gd name="T22" fmla="*/ 581 w 707"/>
                <a:gd name="T23" fmla="*/ 5 h 615"/>
                <a:gd name="T24" fmla="*/ 528 w 707"/>
                <a:gd name="T25" fmla="*/ 18 h 615"/>
                <a:gd name="T26" fmla="*/ 471 w 707"/>
                <a:gd name="T27" fmla="*/ 19 h 615"/>
                <a:gd name="T28" fmla="*/ 447 w 707"/>
                <a:gd name="T29" fmla="*/ 35 h 615"/>
                <a:gd name="T30" fmla="*/ 373 w 707"/>
                <a:gd name="T31" fmla="*/ 65 h 615"/>
                <a:gd name="T32" fmla="*/ 356 w 707"/>
                <a:gd name="T33" fmla="*/ 92 h 615"/>
                <a:gd name="T34" fmla="*/ 298 w 707"/>
                <a:gd name="T35" fmla="*/ 107 h 615"/>
                <a:gd name="T36" fmla="*/ 275 w 707"/>
                <a:gd name="T37" fmla="*/ 135 h 615"/>
                <a:gd name="T38" fmla="*/ 233 w 707"/>
                <a:gd name="T39" fmla="*/ 191 h 615"/>
                <a:gd name="T40" fmla="*/ 206 w 707"/>
                <a:gd name="T41" fmla="*/ 223 h 615"/>
                <a:gd name="T42" fmla="*/ 178 w 707"/>
                <a:gd name="T43" fmla="*/ 250 h 615"/>
                <a:gd name="T44" fmla="*/ 165 w 707"/>
                <a:gd name="T45" fmla="*/ 283 h 615"/>
                <a:gd name="T46" fmla="*/ 75 w 707"/>
                <a:gd name="T47" fmla="*/ 344 h 615"/>
                <a:gd name="T48" fmla="*/ 16 w 707"/>
                <a:gd name="T49" fmla="*/ 398 h 615"/>
                <a:gd name="T50" fmla="*/ 26 w 707"/>
                <a:gd name="T51" fmla="*/ 448 h 615"/>
                <a:gd name="T52" fmla="*/ 1 w 707"/>
                <a:gd name="T53" fmla="*/ 498 h 615"/>
                <a:gd name="T54" fmla="*/ 17 w 707"/>
                <a:gd name="T55" fmla="*/ 530 h 615"/>
                <a:gd name="T56" fmla="*/ 68 w 707"/>
                <a:gd name="T57" fmla="*/ 560 h 615"/>
                <a:gd name="T58" fmla="*/ 116 w 707"/>
                <a:gd name="T59" fmla="*/ 522 h 615"/>
                <a:gd name="T60" fmla="*/ 150 w 707"/>
                <a:gd name="T61" fmla="*/ 501 h 615"/>
                <a:gd name="T62" fmla="*/ 159 w 707"/>
                <a:gd name="T63" fmla="*/ 522 h 615"/>
                <a:gd name="T64" fmla="*/ 177 w 707"/>
                <a:gd name="T65" fmla="*/ 524 h 615"/>
                <a:gd name="T66" fmla="*/ 192 w 707"/>
                <a:gd name="T67" fmla="*/ 576 h 615"/>
                <a:gd name="T68" fmla="*/ 232 w 707"/>
                <a:gd name="T69" fmla="*/ 611 h 615"/>
                <a:gd name="T70" fmla="*/ 277 w 707"/>
                <a:gd name="T71" fmla="*/ 610 h 615"/>
                <a:gd name="T72" fmla="*/ 297 w 707"/>
                <a:gd name="T73" fmla="*/ 588 h 615"/>
                <a:gd name="T74" fmla="*/ 334 w 707"/>
                <a:gd name="T75" fmla="*/ 538 h 615"/>
                <a:gd name="T76" fmla="*/ 347 w 707"/>
                <a:gd name="T77" fmla="*/ 527 h 615"/>
                <a:gd name="T78" fmla="*/ 334 w 707"/>
                <a:gd name="T79" fmla="*/ 486 h 615"/>
                <a:gd name="T80" fmla="*/ 360 w 707"/>
                <a:gd name="T81" fmla="*/ 470 h 615"/>
                <a:gd name="T82" fmla="*/ 362 w 707"/>
                <a:gd name="T83" fmla="*/ 436 h 615"/>
                <a:gd name="T84" fmla="*/ 332 w 707"/>
                <a:gd name="T85" fmla="*/ 381 h 615"/>
                <a:gd name="T86" fmla="*/ 371 w 707"/>
                <a:gd name="T87" fmla="*/ 355 h 615"/>
                <a:gd name="T88" fmla="*/ 395 w 707"/>
                <a:gd name="T89" fmla="*/ 286 h 615"/>
                <a:gd name="T90" fmla="*/ 438 w 707"/>
                <a:gd name="T91" fmla="*/ 248 h 615"/>
                <a:gd name="T92" fmla="*/ 472 w 707"/>
                <a:gd name="T93" fmla="*/ 237 h 615"/>
                <a:gd name="T94" fmla="*/ 493 w 707"/>
                <a:gd name="T95" fmla="*/ 266 h 615"/>
                <a:gd name="T96" fmla="*/ 459 w 707"/>
                <a:gd name="T97" fmla="*/ 303 h 615"/>
                <a:gd name="T98" fmla="*/ 400 w 707"/>
                <a:gd name="T99" fmla="*/ 370 h 615"/>
                <a:gd name="T100" fmla="*/ 413 w 707"/>
                <a:gd name="T101" fmla="*/ 418 h 615"/>
                <a:gd name="T102" fmla="*/ 393 w 707"/>
                <a:gd name="T103" fmla="*/ 443 h 615"/>
                <a:gd name="T104" fmla="*/ 410 w 707"/>
                <a:gd name="T105" fmla="*/ 462 h 615"/>
                <a:gd name="T106" fmla="*/ 460 w 707"/>
                <a:gd name="T107" fmla="*/ 453 h 615"/>
                <a:gd name="T108" fmla="*/ 515 w 707"/>
                <a:gd name="T109" fmla="*/ 461 h 615"/>
                <a:gd name="T110" fmla="*/ 586 w 707"/>
                <a:gd name="T111" fmla="*/ 453 h 615"/>
                <a:gd name="T112" fmla="*/ 596 w 707"/>
                <a:gd name="T113" fmla="*/ 496 h 615"/>
                <a:gd name="T114" fmla="*/ 613 w 707"/>
                <a:gd name="T115" fmla="*/ 519 h 615"/>
                <a:gd name="T116" fmla="*/ 628 w 707"/>
                <a:gd name="T117" fmla="*/ 449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7" h="615">
                  <a:moveTo>
                    <a:pt x="650" y="423"/>
                  </a:moveTo>
                  <a:lnTo>
                    <a:pt x="650" y="423"/>
                  </a:lnTo>
                  <a:lnTo>
                    <a:pt x="661" y="414"/>
                  </a:lnTo>
                  <a:lnTo>
                    <a:pt x="677" y="402"/>
                  </a:lnTo>
                  <a:lnTo>
                    <a:pt x="692" y="387"/>
                  </a:lnTo>
                  <a:lnTo>
                    <a:pt x="699" y="379"/>
                  </a:lnTo>
                  <a:lnTo>
                    <a:pt x="705" y="371"/>
                  </a:lnTo>
                  <a:lnTo>
                    <a:pt x="705" y="371"/>
                  </a:lnTo>
                  <a:lnTo>
                    <a:pt x="707" y="366"/>
                  </a:lnTo>
                  <a:lnTo>
                    <a:pt x="707" y="362"/>
                  </a:lnTo>
                  <a:lnTo>
                    <a:pt x="707" y="356"/>
                  </a:lnTo>
                  <a:lnTo>
                    <a:pt x="707" y="350"/>
                  </a:lnTo>
                  <a:lnTo>
                    <a:pt x="703" y="339"/>
                  </a:lnTo>
                  <a:lnTo>
                    <a:pt x="698" y="328"/>
                  </a:lnTo>
                  <a:lnTo>
                    <a:pt x="687" y="307"/>
                  </a:lnTo>
                  <a:lnTo>
                    <a:pt x="683" y="299"/>
                  </a:lnTo>
                  <a:lnTo>
                    <a:pt x="682" y="294"/>
                  </a:lnTo>
                  <a:lnTo>
                    <a:pt x="682" y="294"/>
                  </a:lnTo>
                  <a:lnTo>
                    <a:pt x="682" y="290"/>
                  </a:lnTo>
                  <a:lnTo>
                    <a:pt x="681" y="287"/>
                  </a:lnTo>
                  <a:lnTo>
                    <a:pt x="678" y="281"/>
                  </a:lnTo>
                  <a:lnTo>
                    <a:pt x="675" y="278"/>
                  </a:lnTo>
                  <a:lnTo>
                    <a:pt x="673" y="273"/>
                  </a:lnTo>
                  <a:lnTo>
                    <a:pt x="671" y="267"/>
                  </a:lnTo>
                  <a:lnTo>
                    <a:pt x="669" y="259"/>
                  </a:lnTo>
                  <a:lnTo>
                    <a:pt x="669" y="259"/>
                  </a:lnTo>
                  <a:lnTo>
                    <a:pt x="665" y="231"/>
                  </a:lnTo>
                  <a:lnTo>
                    <a:pt x="663" y="220"/>
                  </a:lnTo>
                  <a:lnTo>
                    <a:pt x="661" y="216"/>
                  </a:lnTo>
                  <a:lnTo>
                    <a:pt x="658" y="213"/>
                  </a:lnTo>
                  <a:lnTo>
                    <a:pt x="658" y="213"/>
                  </a:lnTo>
                  <a:lnTo>
                    <a:pt x="655" y="208"/>
                  </a:lnTo>
                  <a:lnTo>
                    <a:pt x="654" y="205"/>
                  </a:lnTo>
                  <a:lnTo>
                    <a:pt x="654" y="203"/>
                  </a:lnTo>
                  <a:lnTo>
                    <a:pt x="656" y="197"/>
                  </a:lnTo>
                  <a:lnTo>
                    <a:pt x="660" y="187"/>
                  </a:lnTo>
                  <a:lnTo>
                    <a:pt x="660" y="187"/>
                  </a:lnTo>
                  <a:lnTo>
                    <a:pt x="664" y="178"/>
                  </a:lnTo>
                  <a:lnTo>
                    <a:pt x="666" y="170"/>
                  </a:lnTo>
                  <a:lnTo>
                    <a:pt x="667" y="165"/>
                  </a:lnTo>
                  <a:lnTo>
                    <a:pt x="667" y="160"/>
                  </a:lnTo>
                  <a:lnTo>
                    <a:pt x="664" y="149"/>
                  </a:lnTo>
                  <a:lnTo>
                    <a:pt x="664" y="149"/>
                  </a:lnTo>
                  <a:lnTo>
                    <a:pt x="663" y="142"/>
                  </a:lnTo>
                  <a:lnTo>
                    <a:pt x="662" y="137"/>
                  </a:lnTo>
                  <a:lnTo>
                    <a:pt x="662" y="126"/>
                  </a:lnTo>
                  <a:lnTo>
                    <a:pt x="664" y="118"/>
                  </a:lnTo>
                  <a:lnTo>
                    <a:pt x="667" y="112"/>
                  </a:lnTo>
                  <a:lnTo>
                    <a:pt x="667" y="112"/>
                  </a:lnTo>
                  <a:lnTo>
                    <a:pt x="669" y="108"/>
                  </a:lnTo>
                  <a:lnTo>
                    <a:pt x="669" y="105"/>
                  </a:lnTo>
                  <a:lnTo>
                    <a:pt x="665" y="97"/>
                  </a:lnTo>
                  <a:lnTo>
                    <a:pt x="655" y="76"/>
                  </a:lnTo>
                  <a:lnTo>
                    <a:pt x="655" y="76"/>
                  </a:lnTo>
                  <a:lnTo>
                    <a:pt x="648" y="80"/>
                  </a:lnTo>
                  <a:lnTo>
                    <a:pt x="640" y="83"/>
                  </a:lnTo>
                  <a:lnTo>
                    <a:pt x="627" y="90"/>
                  </a:lnTo>
                  <a:lnTo>
                    <a:pt x="621" y="92"/>
                  </a:lnTo>
                  <a:lnTo>
                    <a:pt x="614" y="92"/>
                  </a:lnTo>
                  <a:lnTo>
                    <a:pt x="607" y="91"/>
                  </a:lnTo>
                  <a:lnTo>
                    <a:pt x="600" y="87"/>
                  </a:lnTo>
                  <a:lnTo>
                    <a:pt x="600" y="87"/>
                  </a:lnTo>
                  <a:lnTo>
                    <a:pt x="597" y="82"/>
                  </a:lnTo>
                  <a:lnTo>
                    <a:pt x="592" y="77"/>
                  </a:lnTo>
                  <a:lnTo>
                    <a:pt x="586" y="66"/>
                  </a:lnTo>
                  <a:lnTo>
                    <a:pt x="579" y="52"/>
                  </a:lnTo>
                  <a:lnTo>
                    <a:pt x="574" y="39"/>
                  </a:lnTo>
                  <a:lnTo>
                    <a:pt x="574" y="39"/>
                  </a:lnTo>
                  <a:lnTo>
                    <a:pt x="582" y="40"/>
                  </a:lnTo>
                  <a:lnTo>
                    <a:pt x="590" y="42"/>
                  </a:lnTo>
                  <a:lnTo>
                    <a:pt x="606" y="49"/>
                  </a:lnTo>
                  <a:lnTo>
                    <a:pt x="614" y="51"/>
                  </a:lnTo>
                  <a:lnTo>
                    <a:pt x="622" y="54"/>
                  </a:lnTo>
                  <a:lnTo>
                    <a:pt x="630" y="54"/>
                  </a:lnTo>
                  <a:lnTo>
                    <a:pt x="637" y="51"/>
                  </a:lnTo>
                  <a:lnTo>
                    <a:pt x="637" y="51"/>
                  </a:lnTo>
                  <a:lnTo>
                    <a:pt x="640" y="50"/>
                  </a:lnTo>
                  <a:lnTo>
                    <a:pt x="642" y="48"/>
                  </a:lnTo>
                  <a:lnTo>
                    <a:pt x="645" y="44"/>
                  </a:lnTo>
                  <a:lnTo>
                    <a:pt x="647" y="40"/>
                  </a:lnTo>
                  <a:lnTo>
                    <a:pt x="647" y="36"/>
                  </a:lnTo>
                  <a:lnTo>
                    <a:pt x="646" y="32"/>
                  </a:lnTo>
                  <a:lnTo>
                    <a:pt x="642" y="27"/>
                  </a:lnTo>
                  <a:lnTo>
                    <a:pt x="638" y="24"/>
                  </a:lnTo>
                  <a:lnTo>
                    <a:pt x="638" y="24"/>
                  </a:lnTo>
                  <a:lnTo>
                    <a:pt x="631" y="21"/>
                  </a:lnTo>
                  <a:lnTo>
                    <a:pt x="625" y="19"/>
                  </a:lnTo>
                  <a:lnTo>
                    <a:pt x="619" y="19"/>
                  </a:lnTo>
                  <a:lnTo>
                    <a:pt x="612" y="19"/>
                  </a:lnTo>
                  <a:lnTo>
                    <a:pt x="605" y="21"/>
                  </a:lnTo>
                  <a:lnTo>
                    <a:pt x="600" y="21"/>
                  </a:lnTo>
                  <a:lnTo>
                    <a:pt x="596" y="19"/>
                  </a:lnTo>
                  <a:lnTo>
                    <a:pt x="592" y="17"/>
                  </a:lnTo>
                  <a:lnTo>
                    <a:pt x="592" y="17"/>
                  </a:lnTo>
                  <a:lnTo>
                    <a:pt x="587" y="9"/>
                  </a:lnTo>
                  <a:lnTo>
                    <a:pt x="581" y="5"/>
                  </a:lnTo>
                  <a:lnTo>
                    <a:pt x="576" y="1"/>
                  </a:lnTo>
                  <a:lnTo>
                    <a:pt x="571" y="0"/>
                  </a:lnTo>
                  <a:lnTo>
                    <a:pt x="565" y="0"/>
                  </a:lnTo>
                  <a:lnTo>
                    <a:pt x="561" y="0"/>
                  </a:lnTo>
                  <a:lnTo>
                    <a:pt x="555" y="2"/>
                  </a:lnTo>
                  <a:lnTo>
                    <a:pt x="549" y="5"/>
                  </a:lnTo>
                  <a:lnTo>
                    <a:pt x="539" y="11"/>
                  </a:lnTo>
                  <a:lnTo>
                    <a:pt x="528" y="18"/>
                  </a:lnTo>
                  <a:lnTo>
                    <a:pt x="517" y="25"/>
                  </a:lnTo>
                  <a:lnTo>
                    <a:pt x="512" y="27"/>
                  </a:lnTo>
                  <a:lnTo>
                    <a:pt x="506" y="29"/>
                  </a:lnTo>
                  <a:lnTo>
                    <a:pt x="506" y="29"/>
                  </a:lnTo>
                  <a:lnTo>
                    <a:pt x="498" y="29"/>
                  </a:lnTo>
                  <a:lnTo>
                    <a:pt x="490" y="27"/>
                  </a:lnTo>
                  <a:lnTo>
                    <a:pt x="476" y="22"/>
                  </a:lnTo>
                  <a:lnTo>
                    <a:pt x="471" y="19"/>
                  </a:lnTo>
                  <a:lnTo>
                    <a:pt x="464" y="18"/>
                  </a:lnTo>
                  <a:lnTo>
                    <a:pt x="462" y="19"/>
                  </a:lnTo>
                  <a:lnTo>
                    <a:pt x="459" y="21"/>
                  </a:lnTo>
                  <a:lnTo>
                    <a:pt x="457" y="23"/>
                  </a:lnTo>
                  <a:lnTo>
                    <a:pt x="455" y="26"/>
                  </a:lnTo>
                  <a:lnTo>
                    <a:pt x="455" y="26"/>
                  </a:lnTo>
                  <a:lnTo>
                    <a:pt x="450" y="31"/>
                  </a:lnTo>
                  <a:lnTo>
                    <a:pt x="447" y="35"/>
                  </a:lnTo>
                  <a:lnTo>
                    <a:pt x="438" y="43"/>
                  </a:lnTo>
                  <a:lnTo>
                    <a:pt x="429" y="48"/>
                  </a:lnTo>
                  <a:lnTo>
                    <a:pt x="418" y="51"/>
                  </a:lnTo>
                  <a:lnTo>
                    <a:pt x="398" y="56"/>
                  </a:lnTo>
                  <a:lnTo>
                    <a:pt x="388" y="58"/>
                  </a:lnTo>
                  <a:lnTo>
                    <a:pt x="377" y="63"/>
                  </a:lnTo>
                  <a:lnTo>
                    <a:pt x="377" y="63"/>
                  </a:lnTo>
                  <a:lnTo>
                    <a:pt x="373" y="65"/>
                  </a:lnTo>
                  <a:lnTo>
                    <a:pt x="371" y="68"/>
                  </a:lnTo>
                  <a:lnTo>
                    <a:pt x="369" y="73"/>
                  </a:lnTo>
                  <a:lnTo>
                    <a:pt x="369" y="76"/>
                  </a:lnTo>
                  <a:lnTo>
                    <a:pt x="368" y="84"/>
                  </a:lnTo>
                  <a:lnTo>
                    <a:pt x="367" y="88"/>
                  </a:lnTo>
                  <a:lnTo>
                    <a:pt x="364" y="90"/>
                  </a:lnTo>
                  <a:lnTo>
                    <a:pt x="364" y="90"/>
                  </a:lnTo>
                  <a:lnTo>
                    <a:pt x="356" y="92"/>
                  </a:lnTo>
                  <a:lnTo>
                    <a:pt x="349" y="95"/>
                  </a:lnTo>
                  <a:lnTo>
                    <a:pt x="335" y="98"/>
                  </a:lnTo>
                  <a:lnTo>
                    <a:pt x="321" y="99"/>
                  </a:lnTo>
                  <a:lnTo>
                    <a:pt x="306" y="102"/>
                  </a:lnTo>
                  <a:lnTo>
                    <a:pt x="306" y="102"/>
                  </a:lnTo>
                  <a:lnTo>
                    <a:pt x="302" y="102"/>
                  </a:lnTo>
                  <a:lnTo>
                    <a:pt x="300" y="105"/>
                  </a:lnTo>
                  <a:lnTo>
                    <a:pt x="298" y="107"/>
                  </a:lnTo>
                  <a:lnTo>
                    <a:pt x="296" y="109"/>
                  </a:lnTo>
                  <a:lnTo>
                    <a:pt x="294" y="116"/>
                  </a:lnTo>
                  <a:lnTo>
                    <a:pt x="294" y="121"/>
                  </a:lnTo>
                  <a:lnTo>
                    <a:pt x="294" y="125"/>
                  </a:lnTo>
                  <a:lnTo>
                    <a:pt x="294" y="125"/>
                  </a:lnTo>
                  <a:lnTo>
                    <a:pt x="289" y="126"/>
                  </a:lnTo>
                  <a:lnTo>
                    <a:pt x="284" y="129"/>
                  </a:lnTo>
                  <a:lnTo>
                    <a:pt x="275" y="135"/>
                  </a:lnTo>
                  <a:lnTo>
                    <a:pt x="268" y="142"/>
                  </a:lnTo>
                  <a:lnTo>
                    <a:pt x="261" y="151"/>
                  </a:lnTo>
                  <a:lnTo>
                    <a:pt x="250" y="170"/>
                  </a:lnTo>
                  <a:lnTo>
                    <a:pt x="244" y="180"/>
                  </a:lnTo>
                  <a:lnTo>
                    <a:pt x="239" y="188"/>
                  </a:lnTo>
                  <a:lnTo>
                    <a:pt x="239" y="188"/>
                  </a:lnTo>
                  <a:lnTo>
                    <a:pt x="235" y="190"/>
                  </a:lnTo>
                  <a:lnTo>
                    <a:pt x="233" y="191"/>
                  </a:lnTo>
                  <a:lnTo>
                    <a:pt x="225" y="196"/>
                  </a:lnTo>
                  <a:lnTo>
                    <a:pt x="218" y="200"/>
                  </a:lnTo>
                  <a:lnTo>
                    <a:pt x="215" y="203"/>
                  </a:lnTo>
                  <a:lnTo>
                    <a:pt x="214" y="206"/>
                  </a:lnTo>
                  <a:lnTo>
                    <a:pt x="214" y="206"/>
                  </a:lnTo>
                  <a:lnTo>
                    <a:pt x="213" y="211"/>
                  </a:lnTo>
                  <a:lnTo>
                    <a:pt x="210" y="215"/>
                  </a:lnTo>
                  <a:lnTo>
                    <a:pt x="206" y="223"/>
                  </a:lnTo>
                  <a:lnTo>
                    <a:pt x="202" y="232"/>
                  </a:lnTo>
                  <a:lnTo>
                    <a:pt x="201" y="236"/>
                  </a:lnTo>
                  <a:lnTo>
                    <a:pt x="202" y="241"/>
                  </a:lnTo>
                  <a:lnTo>
                    <a:pt x="202" y="241"/>
                  </a:lnTo>
                  <a:lnTo>
                    <a:pt x="198" y="241"/>
                  </a:lnTo>
                  <a:lnTo>
                    <a:pt x="193" y="241"/>
                  </a:lnTo>
                  <a:lnTo>
                    <a:pt x="185" y="245"/>
                  </a:lnTo>
                  <a:lnTo>
                    <a:pt x="178" y="250"/>
                  </a:lnTo>
                  <a:lnTo>
                    <a:pt x="174" y="257"/>
                  </a:lnTo>
                  <a:lnTo>
                    <a:pt x="174" y="257"/>
                  </a:lnTo>
                  <a:lnTo>
                    <a:pt x="173" y="261"/>
                  </a:lnTo>
                  <a:lnTo>
                    <a:pt x="173" y="266"/>
                  </a:lnTo>
                  <a:lnTo>
                    <a:pt x="173" y="271"/>
                  </a:lnTo>
                  <a:lnTo>
                    <a:pt x="172" y="275"/>
                  </a:lnTo>
                  <a:lnTo>
                    <a:pt x="172" y="275"/>
                  </a:lnTo>
                  <a:lnTo>
                    <a:pt x="165" y="283"/>
                  </a:lnTo>
                  <a:lnTo>
                    <a:pt x="158" y="291"/>
                  </a:lnTo>
                  <a:lnTo>
                    <a:pt x="143" y="304"/>
                  </a:lnTo>
                  <a:lnTo>
                    <a:pt x="111" y="329"/>
                  </a:lnTo>
                  <a:lnTo>
                    <a:pt x="111" y="329"/>
                  </a:lnTo>
                  <a:lnTo>
                    <a:pt x="105" y="333"/>
                  </a:lnTo>
                  <a:lnTo>
                    <a:pt x="95" y="337"/>
                  </a:lnTo>
                  <a:lnTo>
                    <a:pt x="75" y="344"/>
                  </a:lnTo>
                  <a:lnTo>
                    <a:pt x="75" y="344"/>
                  </a:lnTo>
                  <a:lnTo>
                    <a:pt x="66" y="347"/>
                  </a:lnTo>
                  <a:lnTo>
                    <a:pt x="58" y="352"/>
                  </a:lnTo>
                  <a:lnTo>
                    <a:pt x="51" y="358"/>
                  </a:lnTo>
                  <a:lnTo>
                    <a:pt x="44" y="365"/>
                  </a:lnTo>
                  <a:lnTo>
                    <a:pt x="31" y="380"/>
                  </a:lnTo>
                  <a:lnTo>
                    <a:pt x="18" y="395"/>
                  </a:lnTo>
                  <a:lnTo>
                    <a:pt x="18" y="395"/>
                  </a:lnTo>
                  <a:lnTo>
                    <a:pt x="16" y="398"/>
                  </a:lnTo>
                  <a:lnTo>
                    <a:pt x="15" y="403"/>
                  </a:lnTo>
                  <a:lnTo>
                    <a:pt x="15" y="408"/>
                  </a:lnTo>
                  <a:lnTo>
                    <a:pt x="16" y="414"/>
                  </a:lnTo>
                  <a:lnTo>
                    <a:pt x="18" y="427"/>
                  </a:lnTo>
                  <a:lnTo>
                    <a:pt x="24" y="439"/>
                  </a:lnTo>
                  <a:lnTo>
                    <a:pt x="24" y="439"/>
                  </a:lnTo>
                  <a:lnTo>
                    <a:pt x="25" y="444"/>
                  </a:lnTo>
                  <a:lnTo>
                    <a:pt x="26" y="448"/>
                  </a:lnTo>
                  <a:lnTo>
                    <a:pt x="27" y="460"/>
                  </a:lnTo>
                  <a:lnTo>
                    <a:pt x="26" y="483"/>
                  </a:lnTo>
                  <a:lnTo>
                    <a:pt x="26" y="483"/>
                  </a:lnTo>
                  <a:lnTo>
                    <a:pt x="18" y="482"/>
                  </a:lnTo>
                  <a:lnTo>
                    <a:pt x="11" y="485"/>
                  </a:lnTo>
                  <a:lnTo>
                    <a:pt x="7" y="488"/>
                  </a:lnTo>
                  <a:lnTo>
                    <a:pt x="3" y="493"/>
                  </a:lnTo>
                  <a:lnTo>
                    <a:pt x="1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2" y="518"/>
                  </a:lnTo>
                  <a:lnTo>
                    <a:pt x="2" y="518"/>
                  </a:lnTo>
                  <a:lnTo>
                    <a:pt x="4" y="521"/>
                  </a:lnTo>
                  <a:lnTo>
                    <a:pt x="6" y="523"/>
                  </a:lnTo>
                  <a:lnTo>
                    <a:pt x="11" y="528"/>
                  </a:lnTo>
                  <a:lnTo>
                    <a:pt x="17" y="530"/>
                  </a:lnTo>
                  <a:lnTo>
                    <a:pt x="24" y="531"/>
                  </a:lnTo>
                  <a:lnTo>
                    <a:pt x="37" y="532"/>
                  </a:lnTo>
                  <a:lnTo>
                    <a:pt x="43" y="534"/>
                  </a:lnTo>
                  <a:lnTo>
                    <a:pt x="48" y="537"/>
                  </a:lnTo>
                  <a:lnTo>
                    <a:pt x="48" y="537"/>
                  </a:lnTo>
                  <a:lnTo>
                    <a:pt x="56" y="546"/>
                  </a:lnTo>
                  <a:lnTo>
                    <a:pt x="64" y="555"/>
                  </a:lnTo>
                  <a:lnTo>
                    <a:pt x="68" y="560"/>
                  </a:lnTo>
                  <a:lnTo>
                    <a:pt x="73" y="561"/>
                  </a:lnTo>
                  <a:lnTo>
                    <a:pt x="75" y="561"/>
                  </a:lnTo>
                  <a:lnTo>
                    <a:pt x="77" y="560"/>
                  </a:lnTo>
                  <a:lnTo>
                    <a:pt x="83" y="556"/>
                  </a:lnTo>
                  <a:lnTo>
                    <a:pt x="83" y="556"/>
                  </a:lnTo>
                  <a:lnTo>
                    <a:pt x="111" y="526"/>
                  </a:lnTo>
                  <a:lnTo>
                    <a:pt x="111" y="526"/>
                  </a:lnTo>
                  <a:lnTo>
                    <a:pt x="116" y="522"/>
                  </a:lnTo>
                  <a:lnTo>
                    <a:pt x="120" y="519"/>
                  </a:lnTo>
                  <a:lnTo>
                    <a:pt x="131" y="515"/>
                  </a:lnTo>
                  <a:lnTo>
                    <a:pt x="136" y="512"/>
                  </a:lnTo>
                  <a:lnTo>
                    <a:pt x="141" y="508"/>
                  </a:lnTo>
                  <a:lnTo>
                    <a:pt x="145" y="504"/>
                  </a:lnTo>
                  <a:lnTo>
                    <a:pt x="148" y="498"/>
                  </a:lnTo>
                  <a:lnTo>
                    <a:pt x="148" y="498"/>
                  </a:lnTo>
                  <a:lnTo>
                    <a:pt x="150" y="501"/>
                  </a:lnTo>
                  <a:lnTo>
                    <a:pt x="152" y="503"/>
                  </a:lnTo>
                  <a:lnTo>
                    <a:pt x="155" y="503"/>
                  </a:lnTo>
                  <a:lnTo>
                    <a:pt x="158" y="503"/>
                  </a:lnTo>
                  <a:lnTo>
                    <a:pt x="158" y="503"/>
                  </a:lnTo>
                  <a:lnTo>
                    <a:pt x="157" y="514"/>
                  </a:lnTo>
                  <a:lnTo>
                    <a:pt x="158" y="519"/>
                  </a:lnTo>
                  <a:lnTo>
                    <a:pt x="159" y="522"/>
                  </a:lnTo>
                  <a:lnTo>
                    <a:pt x="159" y="522"/>
                  </a:lnTo>
                  <a:lnTo>
                    <a:pt x="161" y="523"/>
                  </a:lnTo>
                  <a:lnTo>
                    <a:pt x="163" y="523"/>
                  </a:lnTo>
                  <a:lnTo>
                    <a:pt x="168" y="520"/>
                  </a:lnTo>
                  <a:lnTo>
                    <a:pt x="173" y="516"/>
                  </a:lnTo>
                  <a:lnTo>
                    <a:pt x="174" y="516"/>
                  </a:lnTo>
                  <a:lnTo>
                    <a:pt x="176" y="519"/>
                  </a:lnTo>
                  <a:lnTo>
                    <a:pt x="176" y="519"/>
                  </a:lnTo>
                  <a:lnTo>
                    <a:pt x="177" y="524"/>
                  </a:lnTo>
                  <a:lnTo>
                    <a:pt x="177" y="531"/>
                  </a:lnTo>
                  <a:lnTo>
                    <a:pt x="177" y="544"/>
                  </a:lnTo>
                  <a:lnTo>
                    <a:pt x="177" y="556"/>
                  </a:lnTo>
                  <a:lnTo>
                    <a:pt x="178" y="562"/>
                  </a:lnTo>
                  <a:lnTo>
                    <a:pt x="181" y="566"/>
                  </a:lnTo>
                  <a:lnTo>
                    <a:pt x="181" y="566"/>
                  </a:lnTo>
                  <a:lnTo>
                    <a:pt x="185" y="572"/>
                  </a:lnTo>
                  <a:lnTo>
                    <a:pt x="192" y="576"/>
                  </a:lnTo>
                  <a:lnTo>
                    <a:pt x="205" y="580"/>
                  </a:lnTo>
                  <a:lnTo>
                    <a:pt x="211" y="582"/>
                  </a:lnTo>
                  <a:lnTo>
                    <a:pt x="217" y="587"/>
                  </a:lnTo>
                  <a:lnTo>
                    <a:pt x="222" y="594"/>
                  </a:lnTo>
                  <a:lnTo>
                    <a:pt x="225" y="603"/>
                  </a:lnTo>
                  <a:lnTo>
                    <a:pt x="225" y="603"/>
                  </a:lnTo>
                  <a:lnTo>
                    <a:pt x="227" y="607"/>
                  </a:lnTo>
                  <a:lnTo>
                    <a:pt x="232" y="611"/>
                  </a:lnTo>
                  <a:lnTo>
                    <a:pt x="236" y="613"/>
                  </a:lnTo>
                  <a:lnTo>
                    <a:pt x="243" y="615"/>
                  </a:lnTo>
                  <a:lnTo>
                    <a:pt x="250" y="615"/>
                  </a:lnTo>
                  <a:lnTo>
                    <a:pt x="257" y="615"/>
                  </a:lnTo>
                  <a:lnTo>
                    <a:pt x="264" y="614"/>
                  </a:lnTo>
                  <a:lnTo>
                    <a:pt x="271" y="613"/>
                  </a:lnTo>
                  <a:lnTo>
                    <a:pt x="271" y="613"/>
                  </a:lnTo>
                  <a:lnTo>
                    <a:pt x="277" y="610"/>
                  </a:lnTo>
                  <a:lnTo>
                    <a:pt x="281" y="607"/>
                  </a:lnTo>
                  <a:lnTo>
                    <a:pt x="283" y="604"/>
                  </a:lnTo>
                  <a:lnTo>
                    <a:pt x="285" y="602"/>
                  </a:lnTo>
                  <a:lnTo>
                    <a:pt x="286" y="598"/>
                  </a:lnTo>
                  <a:lnTo>
                    <a:pt x="286" y="594"/>
                  </a:lnTo>
                  <a:lnTo>
                    <a:pt x="285" y="589"/>
                  </a:lnTo>
                  <a:lnTo>
                    <a:pt x="285" y="589"/>
                  </a:lnTo>
                  <a:lnTo>
                    <a:pt x="297" y="588"/>
                  </a:lnTo>
                  <a:lnTo>
                    <a:pt x="307" y="586"/>
                  </a:lnTo>
                  <a:lnTo>
                    <a:pt x="316" y="582"/>
                  </a:lnTo>
                  <a:lnTo>
                    <a:pt x="324" y="578"/>
                  </a:lnTo>
                  <a:lnTo>
                    <a:pt x="330" y="571"/>
                  </a:lnTo>
                  <a:lnTo>
                    <a:pt x="332" y="566"/>
                  </a:lnTo>
                  <a:lnTo>
                    <a:pt x="333" y="562"/>
                  </a:lnTo>
                  <a:lnTo>
                    <a:pt x="335" y="552"/>
                  </a:lnTo>
                  <a:lnTo>
                    <a:pt x="334" y="538"/>
                  </a:lnTo>
                  <a:lnTo>
                    <a:pt x="334" y="538"/>
                  </a:lnTo>
                  <a:lnTo>
                    <a:pt x="338" y="539"/>
                  </a:lnTo>
                  <a:lnTo>
                    <a:pt x="340" y="539"/>
                  </a:lnTo>
                  <a:lnTo>
                    <a:pt x="342" y="538"/>
                  </a:lnTo>
                  <a:lnTo>
                    <a:pt x="343" y="536"/>
                  </a:lnTo>
                  <a:lnTo>
                    <a:pt x="346" y="530"/>
                  </a:lnTo>
                  <a:lnTo>
                    <a:pt x="347" y="527"/>
                  </a:lnTo>
                  <a:lnTo>
                    <a:pt x="347" y="527"/>
                  </a:lnTo>
                  <a:lnTo>
                    <a:pt x="348" y="523"/>
                  </a:lnTo>
                  <a:lnTo>
                    <a:pt x="349" y="521"/>
                  </a:lnTo>
                  <a:lnTo>
                    <a:pt x="349" y="515"/>
                  </a:lnTo>
                  <a:lnTo>
                    <a:pt x="346" y="508"/>
                  </a:lnTo>
                  <a:lnTo>
                    <a:pt x="342" y="503"/>
                  </a:lnTo>
                  <a:lnTo>
                    <a:pt x="339" y="497"/>
                  </a:lnTo>
                  <a:lnTo>
                    <a:pt x="335" y="491"/>
                  </a:lnTo>
                  <a:lnTo>
                    <a:pt x="334" y="486"/>
                  </a:lnTo>
                  <a:lnTo>
                    <a:pt x="335" y="482"/>
                  </a:lnTo>
                  <a:lnTo>
                    <a:pt x="337" y="480"/>
                  </a:lnTo>
                  <a:lnTo>
                    <a:pt x="337" y="480"/>
                  </a:lnTo>
                  <a:lnTo>
                    <a:pt x="339" y="478"/>
                  </a:lnTo>
                  <a:lnTo>
                    <a:pt x="341" y="477"/>
                  </a:lnTo>
                  <a:lnTo>
                    <a:pt x="349" y="474"/>
                  </a:lnTo>
                  <a:lnTo>
                    <a:pt x="357" y="472"/>
                  </a:lnTo>
                  <a:lnTo>
                    <a:pt x="360" y="470"/>
                  </a:lnTo>
                  <a:lnTo>
                    <a:pt x="362" y="468"/>
                  </a:lnTo>
                  <a:lnTo>
                    <a:pt x="362" y="468"/>
                  </a:lnTo>
                  <a:lnTo>
                    <a:pt x="365" y="458"/>
                  </a:lnTo>
                  <a:lnTo>
                    <a:pt x="366" y="449"/>
                  </a:lnTo>
                  <a:lnTo>
                    <a:pt x="365" y="440"/>
                  </a:lnTo>
                  <a:lnTo>
                    <a:pt x="364" y="437"/>
                  </a:lnTo>
                  <a:lnTo>
                    <a:pt x="362" y="436"/>
                  </a:lnTo>
                  <a:lnTo>
                    <a:pt x="362" y="436"/>
                  </a:lnTo>
                  <a:lnTo>
                    <a:pt x="356" y="431"/>
                  </a:lnTo>
                  <a:lnTo>
                    <a:pt x="351" y="427"/>
                  </a:lnTo>
                  <a:lnTo>
                    <a:pt x="344" y="418"/>
                  </a:lnTo>
                  <a:lnTo>
                    <a:pt x="340" y="407"/>
                  </a:lnTo>
                  <a:lnTo>
                    <a:pt x="335" y="397"/>
                  </a:lnTo>
                  <a:lnTo>
                    <a:pt x="335" y="397"/>
                  </a:lnTo>
                  <a:lnTo>
                    <a:pt x="333" y="389"/>
                  </a:lnTo>
                  <a:lnTo>
                    <a:pt x="332" y="381"/>
                  </a:lnTo>
                  <a:lnTo>
                    <a:pt x="333" y="374"/>
                  </a:lnTo>
                  <a:lnTo>
                    <a:pt x="334" y="371"/>
                  </a:lnTo>
                  <a:lnTo>
                    <a:pt x="335" y="370"/>
                  </a:lnTo>
                  <a:lnTo>
                    <a:pt x="335" y="370"/>
                  </a:lnTo>
                  <a:lnTo>
                    <a:pt x="342" y="365"/>
                  </a:lnTo>
                  <a:lnTo>
                    <a:pt x="349" y="363"/>
                  </a:lnTo>
                  <a:lnTo>
                    <a:pt x="364" y="358"/>
                  </a:lnTo>
                  <a:lnTo>
                    <a:pt x="371" y="355"/>
                  </a:lnTo>
                  <a:lnTo>
                    <a:pt x="376" y="352"/>
                  </a:lnTo>
                  <a:lnTo>
                    <a:pt x="380" y="345"/>
                  </a:lnTo>
                  <a:lnTo>
                    <a:pt x="382" y="341"/>
                  </a:lnTo>
                  <a:lnTo>
                    <a:pt x="382" y="337"/>
                  </a:lnTo>
                  <a:lnTo>
                    <a:pt x="382" y="337"/>
                  </a:lnTo>
                  <a:lnTo>
                    <a:pt x="385" y="319"/>
                  </a:lnTo>
                  <a:lnTo>
                    <a:pt x="389" y="301"/>
                  </a:lnTo>
                  <a:lnTo>
                    <a:pt x="395" y="286"/>
                  </a:lnTo>
                  <a:lnTo>
                    <a:pt x="397" y="278"/>
                  </a:lnTo>
                  <a:lnTo>
                    <a:pt x="401" y="271"/>
                  </a:lnTo>
                  <a:lnTo>
                    <a:pt x="406" y="264"/>
                  </a:lnTo>
                  <a:lnTo>
                    <a:pt x="410" y="258"/>
                  </a:lnTo>
                  <a:lnTo>
                    <a:pt x="416" y="254"/>
                  </a:lnTo>
                  <a:lnTo>
                    <a:pt x="423" y="251"/>
                  </a:lnTo>
                  <a:lnTo>
                    <a:pt x="430" y="249"/>
                  </a:lnTo>
                  <a:lnTo>
                    <a:pt x="438" y="248"/>
                  </a:lnTo>
                  <a:lnTo>
                    <a:pt x="447" y="249"/>
                  </a:lnTo>
                  <a:lnTo>
                    <a:pt x="457" y="251"/>
                  </a:lnTo>
                  <a:lnTo>
                    <a:pt x="457" y="251"/>
                  </a:lnTo>
                  <a:lnTo>
                    <a:pt x="458" y="246"/>
                  </a:lnTo>
                  <a:lnTo>
                    <a:pt x="462" y="241"/>
                  </a:lnTo>
                  <a:lnTo>
                    <a:pt x="466" y="238"/>
                  </a:lnTo>
                  <a:lnTo>
                    <a:pt x="472" y="237"/>
                  </a:lnTo>
                  <a:lnTo>
                    <a:pt x="472" y="237"/>
                  </a:lnTo>
                  <a:lnTo>
                    <a:pt x="478" y="237"/>
                  </a:lnTo>
                  <a:lnTo>
                    <a:pt x="482" y="239"/>
                  </a:lnTo>
                  <a:lnTo>
                    <a:pt x="486" y="242"/>
                  </a:lnTo>
                  <a:lnTo>
                    <a:pt x="489" y="246"/>
                  </a:lnTo>
                  <a:lnTo>
                    <a:pt x="491" y="250"/>
                  </a:lnTo>
                  <a:lnTo>
                    <a:pt x="492" y="256"/>
                  </a:lnTo>
                  <a:lnTo>
                    <a:pt x="493" y="266"/>
                  </a:lnTo>
                  <a:lnTo>
                    <a:pt x="493" y="266"/>
                  </a:lnTo>
                  <a:lnTo>
                    <a:pt x="492" y="273"/>
                  </a:lnTo>
                  <a:lnTo>
                    <a:pt x="490" y="279"/>
                  </a:lnTo>
                  <a:lnTo>
                    <a:pt x="486" y="283"/>
                  </a:lnTo>
                  <a:lnTo>
                    <a:pt x="480" y="287"/>
                  </a:lnTo>
                  <a:lnTo>
                    <a:pt x="468" y="294"/>
                  </a:lnTo>
                  <a:lnTo>
                    <a:pt x="463" y="298"/>
                  </a:lnTo>
                  <a:lnTo>
                    <a:pt x="459" y="303"/>
                  </a:lnTo>
                  <a:lnTo>
                    <a:pt x="459" y="303"/>
                  </a:lnTo>
                  <a:lnTo>
                    <a:pt x="454" y="313"/>
                  </a:lnTo>
                  <a:lnTo>
                    <a:pt x="448" y="321"/>
                  </a:lnTo>
                  <a:lnTo>
                    <a:pt x="434" y="336"/>
                  </a:lnTo>
                  <a:lnTo>
                    <a:pt x="420" y="350"/>
                  </a:lnTo>
                  <a:lnTo>
                    <a:pt x="405" y="364"/>
                  </a:lnTo>
                  <a:lnTo>
                    <a:pt x="405" y="364"/>
                  </a:lnTo>
                  <a:lnTo>
                    <a:pt x="401" y="367"/>
                  </a:lnTo>
                  <a:lnTo>
                    <a:pt x="400" y="370"/>
                  </a:lnTo>
                  <a:lnTo>
                    <a:pt x="399" y="373"/>
                  </a:lnTo>
                  <a:lnTo>
                    <a:pt x="399" y="377"/>
                  </a:lnTo>
                  <a:lnTo>
                    <a:pt x="400" y="383"/>
                  </a:lnTo>
                  <a:lnTo>
                    <a:pt x="404" y="390"/>
                  </a:lnTo>
                  <a:lnTo>
                    <a:pt x="407" y="398"/>
                  </a:lnTo>
                  <a:lnTo>
                    <a:pt x="410" y="405"/>
                  </a:lnTo>
                  <a:lnTo>
                    <a:pt x="413" y="414"/>
                  </a:lnTo>
                  <a:lnTo>
                    <a:pt x="413" y="418"/>
                  </a:lnTo>
                  <a:lnTo>
                    <a:pt x="413" y="422"/>
                  </a:lnTo>
                  <a:lnTo>
                    <a:pt x="413" y="422"/>
                  </a:lnTo>
                  <a:lnTo>
                    <a:pt x="408" y="421"/>
                  </a:lnTo>
                  <a:lnTo>
                    <a:pt x="405" y="422"/>
                  </a:lnTo>
                  <a:lnTo>
                    <a:pt x="401" y="424"/>
                  </a:lnTo>
                  <a:lnTo>
                    <a:pt x="399" y="428"/>
                  </a:lnTo>
                  <a:lnTo>
                    <a:pt x="397" y="436"/>
                  </a:lnTo>
                  <a:lnTo>
                    <a:pt x="393" y="443"/>
                  </a:lnTo>
                  <a:lnTo>
                    <a:pt x="393" y="443"/>
                  </a:lnTo>
                  <a:lnTo>
                    <a:pt x="393" y="446"/>
                  </a:lnTo>
                  <a:lnTo>
                    <a:pt x="393" y="449"/>
                  </a:lnTo>
                  <a:lnTo>
                    <a:pt x="395" y="455"/>
                  </a:lnTo>
                  <a:lnTo>
                    <a:pt x="398" y="458"/>
                  </a:lnTo>
                  <a:lnTo>
                    <a:pt x="404" y="462"/>
                  </a:lnTo>
                  <a:lnTo>
                    <a:pt x="404" y="462"/>
                  </a:lnTo>
                  <a:lnTo>
                    <a:pt x="410" y="462"/>
                  </a:lnTo>
                  <a:lnTo>
                    <a:pt x="417" y="461"/>
                  </a:lnTo>
                  <a:lnTo>
                    <a:pt x="424" y="458"/>
                  </a:lnTo>
                  <a:lnTo>
                    <a:pt x="431" y="456"/>
                  </a:lnTo>
                  <a:lnTo>
                    <a:pt x="443" y="452"/>
                  </a:lnTo>
                  <a:lnTo>
                    <a:pt x="450" y="450"/>
                  </a:lnTo>
                  <a:lnTo>
                    <a:pt x="456" y="450"/>
                  </a:lnTo>
                  <a:lnTo>
                    <a:pt x="456" y="450"/>
                  </a:lnTo>
                  <a:lnTo>
                    <a:pt x="460" y="453"/>
                  </a:lnTo>
                  <a:lnTo>
                    <a:pt x="465" y="457"/>
                  </a:lnTo>
                  <a:lnTo>
                    <a:pt x="474" y="465"/>
                  </a:lnTo>
                  <a:lnTo>
                    <a:pt x="479" y="470"/>
                  </a:lnTo>
                  <a:lnTo>
                    <a:pt x="483" y="472"/>
                  </a:lnTo>
                  <a:lnTo>
                    <a:pt x="489" y="473"/>
                  </a:lnTo>
                  <a:lnTo>
                    <a:pt x="495" y="471"/>
                  </a:lnTo>
                  <a:lnTo>
                    <a:pt x="495" y="471"/>
                  </a:lnTo>
                  <a:lnTo>
                    <a:pt x="515" y="461"/>
                  </a:lnTo>
                  <a:lnTo>
                    <a:pt x="525" y="455"/>
                  </a:lnTo>
                  <a:lnTo>
                    <a:pt x="536" y="452"/>
                  </a:lnTo>
                  <a:lnTo>
                    <a:pt x="546" y="448"/>
                  </a:lnTo>
                  <a:lnTo>
                    <a:pt x="557" y="447"/>
                  </a:lnTo>
                  <a:lnTo>
                    <a:pt x="567" y="447"/>
                  </a:lnTo>
                  <a:lnTo>
                    <a:pt x="579" y="449"/>
                  </a:lnTo>
                  <a:lnTo>
                    <a:pt x="579" y="449"/>
                  </a:lnTo>
                  <a:lnTo>
                    <a:pt x="586" y="453"/>
                  </a:lnTo>
                  <a:lnTo>
                    <a:pt x="592" y="458"/>
                  </a:lnTo>
                  <a:lnTo>
                    <a:pt x="597" y="465"/>
                  </a:lnTo>
                  <a:lnTo>
                    <a:pt x="600" y="473"/>
                  </a:lnTo>
                  <a:lnTo>
                    <a:pt x="602" y="481"/>
                  </a:lnTo>
                  <a:lnTo>
                    <a:pt x="602" y="485"/>
                  </a:lnTo>
                  <a:lnTo>
                    <a:pt x="600" y="489"/>
                  </a:lnTo>
                  <a:lnTo>
                    <a:pt x="599" y="493"/>
                  </a:lnTo>
                  <a:lnTo>
                    <a:pt x="596" y="496"/>
                  </a:lnTo>
                  <a:lnTo>
                    <a:pt x="594" y="499"/>
                  </a:lnTo>
                  <a:lnTo>
                    <a:pt x="589" y="503"/>
                  </a:lnTo>
                  <a:lnTo>
                    <a:pt x="589" y="503"/>
                  </a:lnTo>
                  <a:lnTo>
                    <a:pt x="596" y="505"/>
                  </a:lnTo>
                  <a:lnTo>
                    <a:pt x="603" y="508"/>
                  </a:lnTo>
                  <a:lnTo>
                    <a:pt x="608" y="513"/>
                  </a:lnTo>
                  <a:lnTo>
                    <a:pt x="613" y="519"/>
                  </a:lnTo>
                  <a:lnTo>
                    <a:pt x="613" y="519"/>
                  </a:lnTo>
                  <a:lnTo>
                    <a:pt x="614" y="523"/>
                  </a:lnTo>
                  <a:lnTo>
                    <a:pt x="614" y="523"/>
                  </a:lnTo>
                  <a:lnTo>
                    <a:pt x="616" y="490"/>
                  </a:lnTo>
                  <a:lnTo>
                    <a:pt x="619" y="468"/>
                  </a:lnTo>
                  <a:lnTo>
                    <a:pt x="619" y="468"/>
                  </a:lnTo>
                  <a:lnTo>
                    <a:pt x="621" y="462"/>
                  </a:lnTo>
                  <a:lnTo>
                    <a:pt x="623" y="455"/>
                  </a:lnTo>
                  <a:lnTo>
                    <a:pt x="628" y="449"/>
                  </a:lnTo>
                  <a:lnTo>
                    <a:pt x="632" y="444"/>
                  </a:lnTo>
                  <a:lnTo>
                    <a:pt x="650" y="423"/>
                  </a:lnTo>
                  <a:lnTo>
                    <a:pt x="650" y="42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229">
              <a:extLst>
                <a:ext uri="{FF2B5EF4-FFF2-40B4-BE49-F238E27FC236}">
                  <a16:creationId xmlns:a16="http://schemas.microsoft.com/office/drawing/2014/main" xmlns="" id="{5E952EA7-7218-47DC-B65C-4BBBF7844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4067" y="2698919"/>
              <a:ext cx="4344" cy="4343"/>
            </a:xfrm>
            <a:custGeom>
              <a:avLst/>
              <a:gdLst>
                <a:gd name="T0" fmla="*/ 0 w 6"/>
                <a:gd name="T1" fmla="*/ 4 h 4"/>
                <a:gd name="T2" fmla="*/ 0 w 6"/>
                <a:gd name="T3" fmla="*/ 4 h 4"/>
                <a:gd name="T4" fmla="*/ 4 w 6"/>
                <a:gd name="T5" fmla="*/ 4 h 4"/>
                <a:gd name="T6" fmla="*/ 4 w 6"/>
                <a:gd name="T7" fmla="*/ 4 h 4"/>
                <a:gd name="T8" fmla="*/ 6 w 6"/>
                <a:gd name="T9" fmla="*/ 0 h 4"/>
                <a:gd name="T10" fmla="*/ 6 w 6"/>
                <a:gd name="T11" fmla="*/ 0 h 4"/>
                <a:gd name="T12" fmla="*/ 0 w 6"/>
                <a:gd name="T13" fmla="*/ 4 h 4"/>
                <a:gd name="T14" fmla="*/ 0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230">
              <a:extLst>
                <a:ext uri="{FF2B5EF4-FFF2-40B4-BE49-F238E27FC236}">
                  <a16:creationId xmlns:a16="http://schemas.microsoft.com/office/drawing/2014/main" xmlns="" id="{4881EB53-CCB2-4C5C-B3CC-3F5B81AF4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4731" y="2239934"/>
              <a:ext cx="972988" cy="560336"/>
            </a:xfrm>
            <a:custGeom>
              <a:avLst/>
              <a:gdLst>
                <a:gd name="T0" fmla="*/ 1264 w 1344"/>
                <a:gd name="T1" fmla="*/ 295 h 774"/>
                <a:gd name="T2" fmla="*/ 1145 w 1344"/>
                <a:gd name="T3" fmla="*/ 259 h 774"/>
                <a:gd name="T4" fmla="*/ 1100 w 1344"/>
                <a:gd name="T5" fmla="*/ 157 h 774"/>
                <a:gd name="T6" fmla="*/ 1044 w 1344"/>
                <a:gd name="T7" fmla="*/ 104 h 774"/>
                <a:gd name="T8" fmla="*/ 1024 w 1344"/>
                <a:gd name="T9" fmla="*/ 34 h 774"/>
                <a:gd name="T10" fmla="*/ 948 w 1344"/>
                <a:gd name="T11" fmla="*/ 1 h 774"/>
                <a:gd name="T12" fmla="*/ 912 w 1344"/>
                <a:gd name="T13" fmla="*/ 64 h 774"/>
                <a:gd name="T14" fmla="*/ 864 w 1344"/>
                <a:gd name="T15" fmla="*/ 37 h 774"/>
                <a:gd name="T16" fmla="*/ 838 w 1344"/>
                <a:gd name="T17" fmla="*/ 120 h 774"/>
                <a:gd name="T18" fmla="*/ 805 w 1344"/>
                <a:gd name="T19" fmla="*/ 135 h 774"/>
                <a:gd name="T20" fmla="*/ 795 w 1344"/>
                <a:gd name="T21" fmla="*/ 161 h 774"/>
                <a:gd name="T22" fmla="*/ 730 w 1344"/>
                <a:gd name="T23" fmla="*/ 174 h 774"/>
                <a:gd name="T24" fmla="*/ 639 w 1344"/>
                <a:gd name="T25" fmla="*/ 186 h 774"/>
                <a:gd name="T26" fmla="*/ 570 w 1344"/>
                <a:gd name="T27" fmla="*/ 138 h 774"/>
                <a:gd name="T28" fmla="*/ 568 w 1344"/>
                <a:gd name="T29" fmla="*/ 68 h 774"/>
                <a:gd name="T30" fmla="*/ 539 w 1344"/>
                <a:gd name="T31" fmla="*/ 126 h 774"/>
                <a:gd name="T32" fmla="*/ 536 w 1344"/>
                <a:gd name="T33" fmla="*/ 155 h 774"/>
                <a:gd name="T34" fmla="*/ 472 w 1344"/>
                <a:gd name="T35" fmla="*/ 201 h 774"/>
                <a:gd name="T36" fmla="*/ 404 w 1344"/>
                <a:gd name="T37" fmla="*/ 255 h 774"/>
                <a:gd name="T38" fmla="*/ 383 w 1344"/>
                <a:gd name="T39" fmla="*/ 306 h 774"/>
                <a:gd name="T40" fmla="*/ 330 w 1344"/>
                <a:gd name="T41" fmla="*/ 348 h 774"/>
                <a:gd name="T42" fmla="*/ 229 w 1344"/>
                <a:gd name="T43" fmla="*/ 377 h 774"/>
                <a:gd name="T44" fmla="*/ 250 w 1344"/>
                <a:gd name="T45" fmla="*/ 414 h 774"/>
                <a:gd name="T46" fmla="*/ 271 w 1344"/>
                <a:gd name="T47" fmla="*/ 468 h 774"/>
                <a:gd name="T48" fmla="*/ 271 w 1344"/>
                <a:gd name="T49" fmla="*/ 543 h 774"/>
                <a:gd name="T50" fmla="*/ 179 w 1344"/>
                <a:gd name="T51" fmla="*/ 519 h 774"/>
                <a:gd name="T52" fmla="*/ 100 w 1344"/>
                <a:gd name="T53" fmla="*/ 576 h 774"/>
                <a:gd name="T54" fmla="*/ 118 w 1344"/>
                <a:gd name="T55" fmla="*/ 658 h 774"/>
                <a:gd name="T56" fmla="*/ 66 w 1344"/>
                <a:gd name="T57" fmla="*/ 735 h 774"/>
                <a:gd name="T58" fmla="*/ 0 w 1344"/>
                <a:gd name="T59" fmla="*/ 733 h 774"/>
                <a:gd name="T60" fmla="*/ 73 w 1344"/>
                <a:gd name="T61" fmla="*/ 744 h 774"/>
                <a:gd name="T62" fmla="*/ 164 w 1344"/>
                <a:gd name="T63" fmla="*/ 770 h 774"/>
                <a:gd name="T64" fmla="*/ 296 w 1344"/>
                <a:gd name="T65" fmla="*/ 725 h 774"/>
                <a:gd name="T66" fmla="*/ 341 w 1344"/>
                <a:gd name="T67" fmla="*/ 665 h 774"/>
                <a:gd name="T68" fmla="*/ 393 w 1344"/>
                <a:gd name="T69" fmla="*/ 602 h 774"/>
                <a:gd name="T70" fmla="*/ 427 w 1344"/>
                <a:gd name="T71" fmla="*/ 537 h 774"/>
                <a:gd name="T72" fmla="*/ 579 w 1344"/>
                <a:gd name="T73" fmla="*/ 521 h 774"/>
                <a:gd name="T74" fmla="*/ 615 w 1344"/>
                <a:gd name="T75" fmla="*/ 597 h 774"/>
                <a:gd name="T76" fmla="*/ 703 w 1344"/>
                <a:gd name="T77" fmla="*/ 635 h 774"/>
                <a:gd name="T78" fmla="*/ 718 w 1344"/>
                <a:gd name="T79" fmla="*/ 675 h 774"/>
                <a:gd name="T80" fmla="*/ 788 w 1344"/>
                <a:gd name="T81" fmla="*/ 659 h 774"/>
                <a:gd name="T82" fmla="*/ 753 w 1344"/>
                <a:gd name="T83" fmla="*/ 621 h 774"/>
                <a:gd name="T84" fmla="*/ 710 w 1344"/>
                <a:gd name="T85" fmla="*/ 570 h 774"/>
                <a:gd name="T86" fmla="*/ 638 w 1344"/>
                <a:gd name="T87" fmla="*/ 471 h 774"/>
                <a:gd name="T88" fmla="*/ 706 w 1344"/>
                <a:gd name="T89" fmla="*/ 509 h 774"/>
                <a:gd name="T90" fmla="*/ 779 w 1344"/>
                <a:gd name="T91" fmla="*/ 579 h 774"/>
                <a:gd name="T92" fmla="*/ 825 w 1344"/>
                <a:gd name="T93" fmla="*/ 685 h 774"/>
                <a:gd name="T94" fmla="*/ 857 w 1344"/>
                <a:gd name="T95" fmla="*/ 741 h 774"/>
                <a:gd name="T96" fmla="*/ 923 w 1344"/>
                <a:gd name="T97" fmla="*/ 709 h 774"/>
                <a:gd name="T98" fmla="*/ 942 w 1344"/>
                <a:gd name="T99" fmla="*/ 639 h 774"/>
                <a:gd name="T100" fmla="*/ 973 w 1344"/>
                <a:gd name="T101" fmla="*/ 635 h 774"/>
                <a:gd name="T102" fmla="*/ 1023 w 1344"/>
                <a:gd name="T103" fmla="*/ 614 h 774"/>
                <a:gd name="T104" fmla="*/ 1056 w 1344"/>
                <a:gd name="T105" fmla="*/ 561 h 774"/>
                <a:gd name="T106" fmla="*/ 1069 w 1344"/>
                <a:gd name="T107" fmla="*/ 479 h 774"/>
                <a:gd name="T108" fmla="*/ 1142 w 1344"/>
                <a:gd name="T109" fmla="*/ 432 h 774"/>
                <a:gd name="T110" fmla="*/ 1145 w 1344"/>
                <a:gd name="T111" fmla="*/ 477 h 774"/>
                <a:gd name="T112" fmla="*/ 1228 w 1344"/>
                <a:gd name="T113" fmla="*/ 479 h 774"/>
                <a:gd name="T114" fmla="*/ 1207 w 1344"/>
                <a:gd name="T115" fmla="*/ 427 h 774"/>
                <a:gd name="T116" fmla="*/ 1282 w 1344"/>
                <a:gd name="T117" fmla="*/ 431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4" h="774">
                  <a:moveTo>
                    <a:pt x="1342" y="375"/>
                  </a:moveTo>
                  <a:lnTo>
                    <a:pt x="1342" y="375"/>
                  </a:lnTo>
                  <a:lnTo>
                    <a:pt x="1344" y="370"/>
                  </a:lnTo>
                  <a:lnTo>
                    <a:pt x="1343" y="363"/>
                  </a:lnTo>
                  <a:lnTo>
                    <a:pt x="1342" y="357"/>
                  </a:lnTo>
                  <a:lnTo>
                    <a:pt x="1339" y="350"/>
                  </a:lnTo>
                  <a:lnTo>
                    <a:pt x="1334" y="345"/>
                  </a:lnTo>
                  <a:lnTo>
                    <a:pt x="1329" y="338"/>
                  </a:lnTo>
                  <a:lnTo>
                    <a:pt x="1316" y="327"/>
                  </a:lnTo>
                  <a:lnTo>
                    <a:pt x="1301" y="316"/>
                  </a:lnTo>
                  <a:lnTo>
                    <a:pt x="1289" y="308"/>
                  </a:lnTo>
                  <a:lnTo>
                    <a:pt x="1272" y="298"/>
                  </a:lnTo>
                  <a:lnTo>
                    <a:pt x="1272" y="298"/>
                  </a:lnTo>
                  <a:lnTo>
                    <a:pt x="1264" y="295"/>
                  </a:lnTo>
                  <a:lnTo>
                    <a:pt x="1253" y="291"/>
                  </a:lnTo>
                  <a:lnTo>
                    <a:pt x="1241" y="289"/>
                  </a:lnTo>
                  <a:lnTo>
                    <a:pt x="1224" y="288"/>
                  </a:lnTo>
                  <a:lnTo>
                    <a:pt x="1224" y="288"/>
                  </a:lnTo>
                  <a:lnTo>
                    <a:pt x="1215" y="287"/>
                  </a:lnTo>
                  <a:lnTo>
                    <a:pt x="1206" y="284"/>
                  </a:lnTo>
                  <a:lnTo>
                    <a:pt x="1198" y="281"/>
                  </a:lnTo>
                  <a:lnTo>
                    <a:pt x="1190" y="278"/>
                  </a:lnTo>
                  <a:lnTo>
                    <a:pt x="1176" y="271"/>
                  </a:lnTo>
                  <a:lnTo>
                    <a:pt x="1168" y="266"/>
                  </a:lnTo>
                  <a:lnTo>
                    <a:pt x="1168" y="266"/>
                  </a:lnTo>
                  <a:lnTo>
                    <a:pt x="1161" y="265"/>
                  </a:lnTo>
                  <a:lnTo>
                    <a:pt x="1151" y="262"/>
                  </a:lnTo>
                  <a:lnTo>
                    <a:pt x="1145" y="259"/>
                  </a:lnTo>
                  <a:lnTo>
                    <a:pt x="1141" y="256"/>
                  </a:lnTo>
                  <a:lnTo>
                    <a:pt x="1137" y="253"/>
                  </a:lnTo>
                  <a:lnTo>
                    <a:pt x="1136" y="247"/>
                  </a:lnTo>
                  <a:lnTo>
                    <a:pt x="1136" y="247"/>
                  </a:lnTo>
                  <a:lnTo>
                    <a:pt x="1134" y="236"/>
                  </a:lnTo>
                  <a:lnTo>
                    <a:pt x="1129" y="222"/>
                  </a:lnTo>
                  <a:lnTo>
                    <a:pt x="1124" y="206"/>
                  </a:lnTo>
                  <a:lnTo>
                    <a:pt x="1118" y="183"/>
                  </a:lnTo>
                  <a:lnTo>
                    <a:pt x="1118" y="183"/>
                  </a:lnTo>
                  <a:lnTo>
                    <a:pt x="1116" y="178"/>
                  </a:lnTo>
                  <a:lnTo>
                    <a:pt x="1114" y="172"/>
                  </a:lnTo>
                  <a:lnTo>
                    <a:pt x="1111" y="167"/>
                  </a:lnTo>
                  <a:lnTo>
                    <a:pt x="1108" y="163"/>
                  </a:lnTo>
                  <a:lnTo>
                    <a:pt x="1100" y="157"/>
                  </a:lnTo>
                  <a:lnTo>
                    <a:pt x="1092" y="153"/>
                  </a:lnTo>
                  <a:lnTo>
                    <a:pt x="1083" y="150"/>
                  </a:lnTo>
                  <a:lnTo>
                    <a:pt x="1074" y="148"/>
                  </a:lnTo>
                  <a:lnTo>
                    <a:pt x="1059" y="147"/>
                  </a:lnTo>
                  <a:lnTo>
                    <a:pt x="1059" y="147"/>
                  </a:lnTo>
                  <a:lnTo>
                    <a:pt x="1053" y="146"/>
                  </a:lnTo>
                  <a:lnTo>
                    <a:pt x="1051" y="143"/>
                  </a:lnTo>
                  <a:lnTo>
                    <a:pt x="1049" y="140"/>
                  </a:lnTo>
                  <a:lnTo>
                    <a:pt x="1048" y="135"/>
                  </a:lnTo>
                  <a:lnTo>
                    <a:pt x="1048" y="124"/>
                  </a:lnTo>
                  <a:lnTo>
                    <a:pt x="1046" y="117"/>
                  </a:lnTo>
                  <a:lnTo>
                    <a:pt x="1045" y="110"/>
                  </a:lnTo>
                  <a:lnTo>
                    <a:pt x="1045" y="110"/>
                  </a:lnTo>
                  <a:lnTo>
                    <a:pt x="1044" y="104"/>
                  </a:lnTo>
                  <a:lnTo>
                    <a:pt x="1044" y="98"/>
                  </a:lnTo>
                  <a:lnTo>
                    <a:pt x="1045" y="88"/>
                  </a:lnTo>
                  <a:lnTo>
                    <a:pt x="1048" y="74"/>
                  </a:lnTo>
                  <a:lnTo>
                    <a:pt x="1050" y="52"/>
                  </a:lnTo>
                  <a:lnTo>
                    <a:pt x="1050" y="52"/>
                  </a:lnTo>
                  <a:lnTo>
                    <a:pt x="1050" y="47"/>
                  </a:lnTo>
                  <a:lnTo>
                    <a:pt x="1050" y="47"/>
                  </a:lnTo>
                  <a:lnTo>
                    <a:pt x="1050" y="48"/>
                  </a:lnTo>
                  <a:lnTo>
                    <a:pt x="1050" y="48"/>
                  </a:lnTo>
                  <a:lnTo>
                    <a:pt x="1043" y="49"/>
                  </a:lnTo>
                  <a:lnTo>
                    <a:pt x="1039" y="48"/>
                  </a:lnTo>
                  <a:lnTo>
                    <a:pt x="1034" y="46"/>
                  </a:lnTo>
                  <a:lnTo>
                    <a:pt x="1031" y="42"/>
                  </a:lnTo>
                  <a:lnTo>
                    <a:pt x="1024" y="34"/>
                  </a:lnTo>
                  <a:lnTo>
                    <a:pt x="1020" y="30"/>
                  </a:lnTo>
                  <a:lnTo>
                    <a:pt x="1015" y="26"/>
                  </a:lnTo>
                  <a:lnTo>
                    <a:pt x="1015" y="26"/>
                  </a:lnTo>
                  <a:lnTo>
                    <a:pt x="1010" y="24"/>
                  </a:lnTo>
                  <a:lnTo>
                    <a:pt x="1006" y="24"/>
                  </a:lnTo>
                  <a:lnTo>
                    <a:pt x="994" y="24"/>
                  </a:lnTo>
                  <a:lnTo>
                    <a:pt x="983" y="24"/>
                  </a:lnTo>
                  <a:lnTo>
                    <a:pt x="978" y="24"/>
                  </a:lnTo>
                  <a:lnTo>
                    <a:pt x="973" y="22"/>
                  </a:lnTo>
                  <a:lnTo>
                    <a:pt x="973" y="22"/>
                  </a:lnTo>
                  <a:lnTo>
                    <a:pt x="968" y="18"/>
                  </a:lnTo>
                  <a:lnTo>
                    <a:pt x="963" y="14"/>
                  </a:lnTo>
                  <a:lnTo>
                    <a:pt x="952" y="5"/>
                  </a:lnTo>
                  <a:lnTo>
                    <a:pt x="948" y="1"/>
                  </a:lnTo>
                  <a:lnTo>
                    <a:pt x="942" y="0"/>
                  </a:lnTo>
                  <a:lnTo>
                    <a:pt x="938" y="0"/>
                  </a:lnTo>
                  <a:lnTo>
                    <a:pt x="935" y="1"/>
                  </a:lnTo>
                  <a:lnTo>
                    <a:pt x="933" y="2"/>
                  </a:lnTo>
                  <a:lnTo>
                    <a:pt x="929" y="5"/>
                  </a:lnTo>
                  <a:lnTo>
                    <a:pt x="929" y="5"/>
                  </a:lnTo>
                  <a:lnTo>
                    <a:pt x="925" y="12"/>
                  </a:lnTo>
                  <a:lnTo>
                    <a:pt x="921" y="18"/>
                  </a:lnTo>
                  <a:lnTo>
                    <a:pt x="920" y="26"/>
                  </a:lnTo>
                  <a:lnTo>
                    <a:pt x="919" y="33"/>
                  </a:lnTo>
                  <a:lnTo>
                    <a:pt x="918" y="49"/>
                  </a:lnTo>
                  <a:lnTo>
                    <a:pt x="916" y="57"/>
                  </a:lnTo>
                  <a:lnTo>
                    <a:pt x="912" y="64"/>
                  </a:lnTo>
                  <a:lnTo>
                    <a:pt x="912" y="64"/>
                  </a:lnTo>
                  <a:lnTo>
                    <a:pt x="910" y="65"/>
                  </a:lnTo>
                  <a:lnTo>
                    <a:pt x="905" y="65"/>
                  </a:lnTo>
                  <a:lnTo>
                    <a:pt x="902" y="65"/>
                  </a:lnTo>
                  <a:lnTo>
                    <a:pt x="900" y="64"/>
                  </a:lnTo>
                  <a:lnTo>
                    <a:pt x="900" y="64"/>
                  </a:lnTo>
                  <a:lnTo>
                    <a:pt x="890" y="51"/>
                  </a:lnTo>
                  <a:lnTo>
                    <a:pt x="879" y="40"/>
                  </a:lnTo>
                  <a:lnTo>
                    <a:pt x="875" y="35"/>
                  </a:lnTo>
                  <a:lnTo>
                    <a:pt x="870" y="33"/>
                  </a:lnTo>
                  <a:lnTo>
                    <a:pt x="869" y="33"/>
                  </a:lnTo>
                  <a:lnTo>
                    <a:pt x="867" y="33"/>
                  </a:lnTo>
                  <a:lnTo>
                    <a:pt x="866" y="34"/>
                  </a:lnTo>
                  <a:lnTo>
                    <a:pt x="864" y="37"/>
                  </a:lnTo>
                  <a:lnTo>
                    <a:pt x="864" y="37"/>
                  </a:lnTo>
                  <a:lnTo>
                    <a:pt x="861" y="42"/>
                  </a:lnTo>
                  <a:lnTo>
                    <a:pt x="858" y="47"/>
                  </a:lnTo>
                  <a:lnTo>
                    <a:pt x="852" y="54"/>
                  </a:lnTo>
                  <a:lnTo>
                    <a:pt x="845" y="58"/>
                  </a:lnTo>
                  <a:lnTo>
                    <a:pt x="842" y="62"/>
                  </a:lnTo>
                  <a:lnTo>
                    <a:pt x="838" y="67"/>
                  </a:lnTo>
                  <a:lnTo>
                    <a:pt x="838" y="67"/>
                  </a:lnTo>
                  <a:lnTo>
                    <a:pt x="836" y="72"/>
                  </a:lnTo>
                  <a:lnTo>
                    <a:pt x="836" y="77"/>
                  </a:lnTo>
                  <a:lnTo>
                    <a:pt x="836" y="84"/>
                  </a:lnTo>
                  <a:lnTo>
                    <a:pt x="837" y="91"/>
                  </a:lnTo>
                  <a:lnTo>
                    <a:pt x="839" y="106"/>
                  </a:lnTo>
                  <a:lnTo>
                    <a:pt x="839" y="113"/>
                  </a:lnTo>
                  <a:lnTo>
                    <a:pt x="838" y="120"/>
                  </a:lnTo>
                  <a:lnTo>
                    <a:pt x="838" y="120"/>
                  </a:lnTo>
                  <a:lnTo>
                    <a:pt x="835" y="130"/>
                  </a:lnTo>
                  <a:lnTo>
                    <a:pt x="833" y="135"/>
                  </a:lnTo>
                  <a:lnTo>
                    <a:pt x="829" y="139"/>
                  </a:lnTo>
                  <a:lnTo>
                    <a:pt x="826" y="143"/>
                  </a:lnTo>
                  <a:lnTo>
                    <a:pt x="821" y="146"/>
                  </a:lnTo>
                  <a:lnTo>
                    <a:pt x="817" y="146"/>
                  </a:lnTo>
                  <a:lnTo>
                    <a:pt x="811" y="145"/>
                  </a:lnTo>
                  <a:lnTo>
                    <a:pt x="811" y="145"/>
                  </a:lnTo>
                  <a:lnTo>
                    <a:pt x="808" y="143"/>
                  </a:lnTo>
                  <a:lnTo>
                    <a:pt x="806" y="141"/>
                  </a:lnTo>
                  <a:lnTo>
                    <a:pt x="805" y="139"/>
                  </a:lnTo>
                  <a:lnTo>
                    <a:pt x="805" y="135"/>
                  </a:lnTo>
                  <a:lnTo>
                    <a:pt x="805" y="135"/>
                  </a:lnTo>
                  <a:lnTo>
                    <a:pt x="804" y="138"/>
                  </a:lnTo>
                  <a:lnTo>
                    <a:pt x="801" y="139"/>
                  </a:lnTo>
                  <a:lnTo>
                    <a:pt x="795" y="142"/>
                  </a:lnTo>
                  <a:lnTo>
                    <a:pt x="793" y="143"/>
                  </a:lnTo>
                  <a:lnTo>
                    <a:pt x="791" y="145"/>
                  </a:lnTo>
                  <a:lnTo>
                    <a:pt x="791" y="146"/>
                  </a:lnTo>
                  <a:lnTo>
                    <a:pt x="793" y="148"/>
                  </a:lnTo>
                  <a:lnTo>
                    <a:pt x="793" y="148"/>
                  </a:lnTo>
                  <a:lnTo>
                    <a:pt x="794" y="150"/>
                  </a:lnTo>
                  <a:lnTo>
                    <a:pt x="795" y="151"/>
                  </a:lnTo>
                  <a:lnTo>
                    <a:pt x="795" y="155"/>
                  </a:lnTo>
                  <a:lnTo>
                    <a:pt x="795" y="158"/>
                  </a:lnTo>
                  <a:lnTo>
                    <a:pt x="795" y="159"/>
                  </a:lnTo>
                  <a:lnTo>
                    <a:pt x="795" y="161"/>
                  </a:lnTo>
                  <a:lnTo>
                    <a:pt x="795" y="161"/>
                  </a:lnTo>
                  <a:lnTo>
                    <a:pt x="788" y="162"/>
                  </a:lnTo>
                  <a:lnTo>
                    <a:pt x="780" y="162"/>
                  </a:lnTo>
                  <a:lnTo>
                    <a:pt x="774" y="159"/>
                  </a:lnTo>
                  <a:lnTo>
                    <a:pt x="766" y="157"/>
                  </a:lnTo>
                  <a:lnTo>
                    <a:pt x="759" y="156"/>
                  </a:lnTo>
                  <a:lnTo>
                    <a:pt x="752" y="154"/>
                  </a:lnTo>
                  <a:lnTo>
                    <a:pt x="745" y="155"/>
                  </a:lnTo>
                  <a:lnTo>
                    <a:pt x="738" y="157"/>
                  </a:lnTo>
                  <a:lnTo>
                    <a:pt x="738" y="157"/>
                  </a:lnTo>
                  <a:lnTo>
                    <a:pt x="736" y="161"/>
                  </a:lnTo>
                  <a:lnTo>
                    <a:pt x="734" y="165"/>
                  </a:lnTo>
                  <a:lnTo>
                    <a:pt x="731" y="170"/>
                  </a:lnTo>
                  <a:lnTo>
                    <a:pt x="730" y="174"/>
                  </a:lnTo>
                  <a:lnTo>
                    <a:pt x="730" y="174"/>
                  </a:lnTo>
                  <a:lnTo>
                    <a:pt x="726" y="178"/>
                  </a:lnTo>
                  <a:lnTo>
                    <a:pt x="721" y="181"/>
                  </a:lnTo>
                  <a:lnTo>
                    <a:pt x="716" y="183"/>
                  </a:lnTo>
                  <a:lnTo>
                    <a:pt x="710" y="183"/>
                  </a:lnTo>
                  <a:lnTo>
                    <a:pt x="698" y="183"/>
                  </a:lnTo>
                  <a:lnTo>
                    <a:pt x="687" y="181"/>
                  </a:lnTo>
                  <a:lnTo>
                    <a:pt x="675" y="179"/>
                  </a:lnTo>
                  <a:lnTo>
                    <a:pt x="662" y="178"/>
                  </a:lnTo>
                  <a:lnTo>
                    <a:pt x="656" y="178"/>
                  </a:lnTo>
                  <a:lnTo>
                    <a:pt x="651" y="179"/>
                  </a:lnTo>
                  <a:lnTo>
                    <a:pt x="645" y="182"/>
                  </a:lnTo>
                  <a:lnTo>
                    <a:pt x="639" y="186"/>
                  </a:lnTo>
                  <a:lnTo>
                    <a:pt x="639" y="186"/>
                  </a:lnTo>
                  <a:lnTo>
                    <a:pt x="632" y="190"/>
                  </a:lnTo>
                  <a:lnTo>
                    <a:pt x="625" y="192"/>
                  </a:lnTo>
                  <a:lnTo>
                    <a:pt x="614" y="192"/>
                  </a:lnTo>
                  <a:lnTo>
                    <a:pt x="604" y="191"/>
                  </a:lnTo>
                  <a:lnTo>
                    <a:pt x="594" y="189"/>
                  </a:lnTo>
                  <a:lnTo>
                    <a:pt x="584" y="183"/>
                  </a:lnTo>
                  <a:lnTo>
                    <a:pt x="576" y="176"/>
                  </a:lnTo>
                  <a:lnTo>
                    <a:pt x="568" y="168"/>
                  </a:lnTo>
                  <a:lnTo>
                    <a:pt x="568" y="168"/>
                  </a:lnTo>
                  <a:lnTo>
                    <a:pt x="565" y="163"/>
                  </a:lnTo>
                  <a:lnTo>
                    <a:pt x="564" y="156"/>
                  </a:lnTo>
                  <a:lnTo>
                    <a:pt x="564" y="150"/>
                  </a:lnTo>
                  <a:lnTo>
                    <a:pt x="567" y="143"/>
                  </a:lnTo>
                  <a:lnTo>
                    <a:pt x="570" y="138"/>
                  </a:lnTo>
                  <a:lnTo>
                    <a:pt x="574" y="131"/>
                  </a:lnTo>
                  <a:lnTo>
                    <a:pt x="582" y="118"/>
                  </a:lnTo>
                  <a:lnTo>
                    <a:pt x="582" y="118"/>
                  </a:lnTo>
                  <a:lnTo>
                    <a:pt x="585" y="115"/>
                  </a:lnTo>
                  <a:lnTo>
                    <a:pt x="587" y="110"/>
                  </a:lnTo>
                  <a:lnTo>
                    <a:pt x="588" y="100"/>
                  </a:lnTo>
                  <a:lnTo>
                    <a:pt x="587" y="90"/>
                  </a:lnTo>
                  <a:lnTo>
                    <a:pt x="585" y="85"/>
                  </a:lnTo>
                  <a:lnTo>
                    <a:pt x="584" y="81"/>
                  </a:lnTo>
                  <a:lnTo>
                    <a:pt x="584" y="81"/>
                  </a:lnTo>
                  <a:lnTo>
                    <a:pt x="580" y="76"/>
                  </a:lnTo>
                  <a:lnTo>
                    <a:pt x="576" y="73"/>
                  </a:lnTo>
                  <a:lnTo>
                    <a:pt x="572" y="71"/>
                  </a:lnTo>
                  <a:lnTo>
                    <a:pt x="568" y="68"/>
                  </a:lnTo>
                  <a:lnTo>
                    <a:pt x="562" y="67"/>
                  </a:lnTo>
                  <a:lnTo>
                    <a:pt x="557" y="67"/>
                  </a:lnTo>
                  <a:lnTo>
                    <a:pt x="552" y="68"/>
                  </a:lnTo>
                  <a:lnTo>
                    <a:pt x="547" y="72"/>
                  </a:lnTo>
                  <a:lnTo>
                    <a:pt x="547" y="72"/>
                  </a:lnTo>
                  <a:lnTo>
                    <a:pt x="542" y="76"/>
                  </a:lnTo>
                  <a:lnTo>
                    <a:pt x="539" y="82"/>
                  </a:lnTo>
                  <a:lnTo>
                    <a:pt x="538" y="89"/>
                  </a:lnTo>
                  <a:lnTo>
                    <a:pt x="538" y="96"/>
                  </a:lnTo>
                  <a:lnTo>
                    <a:pt x="540" y="110"/>
                  </a:lnTo>
                  <a:lnTo>
                    <a:pt x="540" y="117"/>
                  </a:lnTo>
                  <a:lnTo>
                    <a:pt x="540" y="125"/>
                  </a:lnTo>
                  <a:lnTo>
                    <a:pt x="540" y="125"/>
                  </a:lnTo>
                  <a:lnTo>
                    <a:pt x="539" y="126"/>
                  </a:lnTo>
                  <a:lnTo>
                    <a:pt x="538" y="129"/>
                  </a:lnTo>
                  <a:lnTo>
                    <a:pt x="535" y="131"/>
                  </a:lnTo>
                  <a:lnTo>
                    <a:pt x="530" y="133"/>
                  </a:lnTo>
                  <a:lnTo>
                    <a:pt x="527" y="135"/>
                  </a:lnTo>
                  <a:lnTo>
                    <a:pt x="527" y="135"/>
                  </a:lnTo>
                  <a:lnTo>
                    <a:pt x="526" y="139"/>
                  </a:lnTo>
                  <a:lnTo>
                    <a:pt x="526" y="142"/>
                  </a:lnTo>
                  <a:lnTo>
                    <a:pt x="527" y="150"/>
                  </a:lnTo>
                  <a:lnTo>
                    <a:pt x="527" y="150"/>
                  </a:lnTo>
                  <a:lnTo>
                    <a:pt x="528" y="153"/>
                  </a:lnTo>
                  <a:lnTo>
                    <a:pt x="530" y="155"/>
                  </a:lnTo>
                  <a:lnTo>
                    <a:pt x="532" y="156"/>
                  </a:lnTo>
                  <a:lnTo>
                    <a:pt x="536" y="155"/>
                  </a:lnTo>
                  <a:lnTo>
                    <a:pt x="536" y="155"/>
                  </a:lnTo>
                  <a:lnTo>
                    <a:pt x="536" y="171"/>
                  </a:lnTo>
                  <a:lnTo>
                    <a:pt x="536" y="180"/>
                  </a:lnTo>
                  <a:lnTo>
                    <a:pt x="536" y="189"/>
                  </a:lnTo>
                  <a:lnTo>
                    <a:pt x="535" y="197"/>
                  </a:lnTo>
                  <a:lnTo>
                    <a:pt x="532" y="200"/>
                  </a:lnTo>
                  <a:lnTo>
                    <a:pt x="531" y="204"/>
                  </a:lnTo>
                  <a:lnTo>
                    <a:pt x="528" y="206"/>
                  </a:lnTo>
                  <a:lnTo>
                    <a:pt x="526" y="207"/>
                  </a:lnTo>
                  <a:lnTo>
                    <a:pt x="521" y="208"/>
                  </a:lnTo>
                  <a:lnTo>
                    <a:pt x="516" y="208"/>
                  </a:lnTo>
                  <a:lnTo>
                    <a:pt x="516" y="208"/>
                  </a:lnTo>
                  <a:lnTo>
                    <a:pt x="502" y="206"/>
                  </a:lnTo>
                  <a:lnTo>
                    <a:pt x="487" y="204"/>
                  </a:lnTo>
                  <a:lnTo>
                    <a:pt x="472" y="201"/>
                  </a:lnTo>
                  <a:lnTo>
                    <a:pt x="465" y="203"/>
                  </a:lnTo>
                  <a:lnTo>
                    <a:pt x="458" y="204"/>
                  </a:lnTo>
                  <a:lnTo>
                    <a:pt x="458" y="204"/>
                  </a:lnTo>
                  <a:lnTo>
                    <a:pt x="452" y="207"/>
                  </a:lnTo>
                  <a:lnTo>
                    <a:pt x="445" y="212"/>
                  </a:lnTo>
                  <a:lnTo>
                    <a:pt x="432" y="224"/>
                  </a:lnTo>
                  <a:lnTo>
                    <a:pt x="420" y="238"/>
                  </a:lnTo>
                  <a:lnTo>
                    <a:pt x="413" y="242"/>
                  </a:lnTo>
                  <a:lnTo>
                    <a:pt x="404" y="247"/>
                  </a:lnTo>
                  <a:lnTo>
                    <a:pt x="404" y="247"/>
                  </a:lnTo>
                  <a:lnTo>
                    <a:pt x="403" y="249"/>
                  </a:lnTo>
                  <a:lnTo>
                    <a:pt x="403" y="253"/>
                  </a:lnTo>
                  <a:lnTo>
                    <a:pt x="403" y="254"/>
                  </a:lnTo>
                  <a:lnTo>
                    <a:pt x="404" y="255"/>
                  </a:lnTo>
                  <a:lnTo>
                    <a:pt x="405" y="256"/>
                  </a:lnTo>
                  <a:lnTo>
                    <a:pt x="408" y="256"/>
                  </a:lnTo>
                  <a:lnTo>
                    <a:pt x="408" y="256"/>
                  </a:lnTo>
                  <a:lnTo>
                    <a:pt x="408" y="261"/>
                  </a:lnTo>
                  <a:lnTo>
                    <a:pt x="407" y="264"/>
                  </a:lnTo>
                  <a:lnTo>
                    <a:pt x="405" y="267"/>
                  </a:lnTo>
                  <a:lnTo>
                    <a:pt x="402" y="269"/>
                  </a:lnTo>
                  <a:lnTo>
                    <a:pt x="395" y="272"/>
                  </a:lnTo>
                  <a:lnTo>
                    <a:pt x="393" y="274"/>
                  </a:lnTo>
                  <a:lnTo>
                    <a:pt x="390" y="277"/>
                  </a:lnTo>
                  <a:lnTo>
                    <a:pt x="390" y="277"/>
                  </a:lnTo>
                  <a:lnTo>
                    <a:pt x="387" y="283"/>
                  </a:lnTo>
                  <a:lnTo>
                    <a:pt x="385" y="291"/>
                  </a:lnTo>
                  <a:lnTo>
                    <a:pt x="383" y="306"/>
                  </a:lnTo>
                  <a:lnTo>
                    <a:pt x="383" y="306"/>
                  </a:lnTo>
                  <a:lnTo>
                    <a:pt x="382" y="308"/>
                  </a:lnTo>
                  <a:lnTo>
                    <a:pt x="380" y="311"/>
                  </a:lnTo>
                  <a:lnTo>
                    <a:pt x="375" y="313"/>
                  </a:lnTo>
                  <a:lnTo>
                    <a:pt x="370" y="315"/>
                  </a:lnTo>
                  <a:lnTo>
                    <a:pt x="366" y="319"/>
                  </a:lnTo>
                  <a:lnTo>
                    <a:pt x="366" y="319"/>
                  </a:lnTo>
                  <a:lnTo>
                    <a:pt x="358" y="330"/>
                  </a:lnTo>
                  <a:lnTo>
                    <a:pt x="350" y="339"/>
                  </a:lnTo>
                  <a:lnTo>
                    <a:pt x="345" y="342"/>
                  </a:lnTo>
                  <a:lnTo>
                    <a:pt x="340" y="346"/>
                  </a:lnTo>
                  <a:lnTo>
                    <a:pt x="336" y="347"/>
                  </a:lnTo>
                  <a:lnTo>
                    <a:pt x="330" y="348"/>
                  </a:lnTo>
                  <a:lnTo>
                    <a:pt x="330" y="348"/>
                  </a:lnTo>
                  <a:lnTo>
                    <a:pt x="319" y="348"/>
                  </a:lnTo>
                  <a:lnTo>
                    <a:pt x="305" y="352"/>
                  </a:lnTo>
                  <a:lnTo>
                    <a:pt x="292" y="356"/>
                  </a:lnTo>
                  <a:lnTo>
                    <a:pt x="281" y="362"/>
                  </a:lnTo>
                  <a:lnTo>
                    <a:pt x="281" y="362"/>
                  </a:lnTo>
                  <a:lnTo>
                    <a:pt x="280" y="360"/>
                  </a:lnTo>
                  <a:lnTo>
                    <a:pt x="278" y="357"/>
                  </a:lnTo>
                  <a:lnTo>
                    <a:pt x="272" y="356"/>
                  </a:lnTo>
                  <a:lnTo>
                    <a:pt x="267" y="356"/>
                  </a:lnTo>
                  <a:lnTo>
                    <a:pt x="262" y="357"/>
                  </a:lnTo>
                  <a:lnTo>
                    <a:pt x="262" y="357"/>
                  </a:lnTo>
                  <a:lnTo>
                    <a:pt x="254" y="362"/>
                  </a:lnTo>
                  <a:lnTo>
                    <a:pt x="246" y="366"/>
                  </a:lnTo>
                  <a:lnTo>
                    <a:pt x="229" y="377"/>
                  </a:lnTo>
                  <a:lnTo>
                    <a:pt x="221" y="381"/>
                  </a:lnTo>
                  <a:lnTo>
                    <a:pt x="213" y="385"/>
                  </a:lnTo>
                  <a:lnTo>
                    <a:pt x="204" y="387"/>
                  </a:lnTo>
                  <a:lnTo>
                    <a:pt x="193" y="387"/>
                  </a:lnTo>
                  <a:lnTo>
                    <a:pt x="193" y="387"/>
                  </a:lnTo>
                  <a:lnTo>
                    <a:pt x="199" y="394"/>
                  </a:lnTo>
                  <a:lnTo>
                    <a:pt x="205" y="397"/>
                  </a:lnTo>
                  <a:lnTo>
                    <a:pt x="212" y="399"/>
                  </a:lnTo>
                  <a:lnTo>
                    <a:pt x="219" y="402"/>
                  </a:lnTo>
                  <a:lnTo>
                    <a:pt x="233" y="404"/>
                  </a:lnTo>
                  <a:lnTo>
                    <a:pt x="240" y="406"/>
                  </a:lnTo>
                  <a:lnTo>
                    <a:pt x="246" y="410"/>
                  </a:lnTo>
                  <a:lnTo>
                    <a:pt x="246" y="410"/>
                  </a:lnTo>
                  <a:lnTo>
                    <a:pt x="250" y="414"/>
                  </a:lnTo>
                  <a:lnTo>
                    <a:pt x="253" y="420"/>
                  </a:lnTo>
                  <a:lnTo>
                    <a:pt x="253" y="426"/>
                  </a:lnTo>
                  <a:lnTo>
                    <a:pt x="253" y="432"/>
                  </a:lnTo>
                  <a:lnTo>
                    <a:pt x="252" y="445"/>
                  </a:lnTo>
                  <a:lnTo>
                    <a:pt x="252" y="452"/>
                  </a:lnTo>
                  <a:lnTo>
                    <a:pt x="254" y="457"/>
                  </a:lnTo>
                  <a:lnTo>
                    <a:pt x="254" y="457"/>
                  </a:lnTo>
                  <a:lnTo>
                    <a:pt x="255" y="458"/>
                  </a:lnTo>
                  <a:lnTo>
                    <a:pt x="257" y="460"/>
                  </a:lnTo>
                  <a:lnTo>
                    <a:pt x="262" y="462"/>
                  </a:lnTo>
                  <a:lnTo>
                    <a:pt x="267" y="464"/>
                  </a:lnTo>
                  <a:lnTo>
                    <a:pt x="270" y="465"/>
                  </a:lnTo>
                  <a:lnTo>
                    <a:pt x="271" y="468"/>
                  </a:lnTo>
                  <a:lnTo>
                    <a:pt x="271" y="468"/>
                  </a:lnTo>
                  <a:lnTo>
                    <a:pt x="272" y="473"/>
                  </a:lnTo>
                  <a:lnTo>
                    <a:pt x="271" y="479"/>
                  </a:lnTo>
                  <a:lnTo>
                    <a:pt x="267" y="489"/>
                  </a:lnTo>
                  <a:lnTo>
                    <a:pt x="264" y="498"/>
                  </a:lnTo>
                  <a:lnTo>
                    <a:pt x="263" y="503"/>
                  </a:lnTo>
                  <a:lnTo>
                    <a:pt x="264" y="507"/>
                  </a:lnTo>
                  <a:lnTo>
                    <a:pt x="264" y="507"/>
                  </a:lnTo>
                  <a:lnTo>
                    <a:pt x="270" y="517"/>
                  </a:lnTo>
                  <a:lnTo>
                    <a:pt x="273" y="526"/>
                  </a:lnTo>
                  <a:lnTo>
                    <a:pt x="274" y="530"/>
                  </a:lnTo>
                  <a:lnTo>
                    <a:pt x="274" y="535"/>
                  </a:lnTo>
                  <a:lnTo>
                    <a:pt x="273" y="538"/>
                  </a:lnTo>
                  <a:lnTo>
                    <a:pt x="271" y="543"/>
                  </a:lnTo>
                  <a:lnTo>
                    <a:pt x="271" y="543"/>
                  </a:lnTo>
                  <a:lnTo>
                    <a:pt x="264" y="548"/>
                  </a:lnTo>
                  <a:lnTo>
                    <a:pt x="256" y="552"/>
                  </a:lnTo>
                  <a:lnTo>
                    <a:pt x="247" y="554"/>
                  </a:lnTo>
                  <a:lnTo>
                    <a:pt x="242" y="554"/>
                  </a:lnTo>
                  <a:lnTo>
                    <a:pt x="238" y="553"/>
                  </a:lnTo>
                  <a:lnTo>
                    <a:pt x="238" y="553"/>
                  </a:lnTo>
                  <a:lnTo>
                    <a:pt x="233" y="552"/>
                  </a:lnTo>
                  <a:lnTo>
                    <a:pt x="229" y="548"/>
                  </a:lnTo>
                  <a:lnTo>
                    <a:pt x="221" y="543"/>
                  </a:lnTo>
                  <a:lnTo>
                    <a:pt x="214" y="536"/>
                  </a:lnTo>
                  <a:lnTo>
                    <a:pt x="207" y="531"/>
                  </a:lnTo>
                  <a:lnTo>
                    <a:pt x="207" y="531"/>
                  </a:lnTo>
                  <a:lnTo>
                    <a:pt x="193" y="524"/>
                  </a:lnTo>
                  <a:lnTo>
                    <a:pt x="179" y="519"/>
                  </a:lnTo>
                  <a:lnTo>
                    <a:pt x="172" y="517"/>
                  </a:lnTo>
                  <a:lnTo>
                    <a:pt x="164" y="517"/>
                  </a:lnTo>
                  <a:lnTo>
                    <a:pt x="157" y="518"/>
                  </a:lnTo>
                  <a:lnTo>
                    <a:pt x="150" y="520"/>
                  </a:lnTo>
                  <a:lnTo>
                    <a:pt x="150" y="520"/>
                  </a:lnTo>
                  <a:lnTo>
                    <a:pt x="141" y="527"/>
                  </a:lnTo>
                  <a:lnTo>
                    <a:pt x="133" y="536"/>
                  </a:lnTo>
                  <a:lnTo>
                    <a:pt x="126" y="546"/>
                  </a:lnTo>
                  <a:lnTo>
                    <a:pt x="122" y="557"/>
                  </a:lnTo>
                  <a:lnTo>
                    <a:pt x="122" y="557"/>
                  </a:lnTo>
                  <a:lnTo>
                    <a:pt x="120" y="561"/>
                  </a:lnTo>
                  <a:lnTo>
                    <a:pt x="117" y="564"/>
                  </a:lnTo>
                  <a:lnTo>
                    <a:pt x="108" y="570"/>
                  </a:lnTo>
                  <a:lnTo>
                    <a:pt x="100" y="576"/>
                  </a:lnTo>
                  <a:lnTo>
                    <a:pt x="93" y="581"/>
                  </a:lnTo>
                  <a:lnTo>
                    <a:pt x="93" y="581"/>
                  </a:lnTo>
                  <a:lnTo>
                    <a:pt x="91" y="586"/>
                  </a:lnTo>
                  <a:lnTo>
                    <a:pt x="90" y="592"/>
                  </a:lnTo>
                  <a:lnTo>
                    <a:pt x="91" y="598"/>
                  </a:lnTo>
                  <a:lnTo>
                    <a:pt x="93" y="605"/>
                  </a:lnTo>
                  <a:lnTo>
                    <a:pt x="96" y="612"/>
                  </a:lnTo>
                  <a:lnTo>
                    <a:pt x="100" y="618"/>
                  </a:lnTo>
                  <a:lnTo>
                    <a:pt x="109" y="630"/>
                  </a:lnTo>
                  <a:lnTo>
                    <a:pt x="109" y="630"/>
                  </a:lnTo>
                  <a:lnTo>
                    <a:pt x="114" y="636"/>
                  </a:lnTo>
                  <a:lnTo>
                    <a:pt x="116" y="643"/>
                  </a:lnTo>
                  <a:lnTo>
                    <a:pt x="117" y="650"/>
                  </a:lnTo>
                  <a:lnTo>
                    <a:pt x="118" y="658"/>
                  </a:lnTo>
                  <a:lnTo>
                    <a:pt x="117" y="671"/>
                  </a:lnTo>
                  <a:lnTo>
                    <a:pt x="115" y="684"/>
                  </a:lnTo>
                  <a:lnTo>
                    <a:pt x="115" y="684"/>
                  </a:lnTo>
                  <a:lnTo>
                    <a:pt x="114" y="687"/>
                  </a:lnTo>
                  <a:lnTo>
                    <a:pt x="112" y="692"/>
                  </a:lnTo>
                  <a:lnTo>
                    <a:pt x="106" y="698"/>
                  </a:lnTo>
                  <a:lnTo>
                    <a:pt x="99" y="704"/>
                  </a:lnTo>
                  <a:lnTo>
                    <a:pt x="91" y="709"/>
                  </a:lnTo>
                  <a:lnTo>
                    <a:pt x="73" y="720"/>
                  </a:lnTo>
                  <a:lnTo>
                    <a:pt x="65" y="726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66" y="735"/>
                  </a:lnTo>
                  <a:lnTo>
                    <a:pt x="66" y="735"/>
                  </a:lnTo>
                  <a:lnTo>
                    <a:pt x="56" y="735"/>
                  </a:lnTo>
                  <a:lnTo>
                    <a:pt x="56" y="735"/>
                  </a:lnTo>
                  <a:lnTo>
                    <a:pt x="58" y="733"/>
                  </a:lnTo>
                  <a:lnTo>
                    <a:pt x="58" y="733"/>
                  </a:lnTo>
                  <a:lnTo>
                    <a:pt x="43" y="727"/>
                  </a:lnTo>
                  <a:lnTo>
                    <a:pt x="30" y="721"/>
                  </a:lnTo>
                  <a:lnTo>
                    <a:pt x="23" y="720"/>
                  </a:lnTo>
                  <a:lnTo>
                    <a:pt x="17" y="719"/>
                  </a:lnTo>
                  <a:lnTo>
                    <a:pt x="10" y="720"/>
                  </a:lnTo>
                  <a:lnTo>
                    <a:pt x="5" y="723"/>
                  </a:lnTo>
                  <a:lnTo>
                    <a:pt x="5" y="723"/>
                  </a:lnTo>
                  <a:lnTo>
                    <a:pt x="2" y="725"/>
                  </a:lnTo>
                  <a:lnTo>
                    <a:pt x="1" y="728"/>
                  </a:lnTo>
                  <a:lnTo>
                    <a:pt x="0" y="733"/>
                  </a:lnTo>
                  <a:lnTo>
                    <a:pt x="0" y="737"/>
                  </a:lnTo>
                  <a:lnTo>
                    <a:pt x="0" y="742"/>
                  </a:lnTo>
                  <a:lnTo>
                    <a:pt x="2" y="746"/>
                  </a:lnTo>
                  <a:lnTo>
                    <a:pt x="5" y="751"/>
                  </a:lnTo>
                  <a:lnTo>
                    <a:pt x="8" y="754"/>
                  </a:lnTo>
                  <a:lnTo>
                    <a:pt x="8" y="754"/>
                  </a:lnTo>
                  <a:lnTo>
                    <a:pt x="16" y="758"/>
                  </a:lnTo>
                  <a:lnTo>
                    <a:pt x="24" y="759"/>
                  </a:lnTo>
                  <a:lnTo>
                    <a:pt x="32" y="759"/>
                  </a:lnTo>
                  <a:lnTo>
                    <a:pt x="40" y="758"/>
                  </a:lnTo>
                  <a:lnTo>
                    <a:pt x="48" y="755"/>
                  </a:lnTo>
                  <a:lnTo>
                    <a:pt x="56" y="752"/>
                  </a:lnTo>
                  <a:lnTo>
                    <a:pt x="73" y="744"/>
                  </a:lnTo>
                  <a:lnTo>
                    <a:pt x="73" y="744"/>
                  </a:lnTo>
                  <a:lnTo>
                    <a:pt x="76" y="743"/>
                  </a:lnTo>
                  <a:lnTo>
                    <a:pt x="80" y="742"/>
                  </a:lnTo>
                  <a:lnTo>
                    <a:pt x="84" y="742"/>
                  </a:lnTo>
                  <a:lnTo>
                    <a:pt x="88" y="743"/>
                  </a:lnTo>
                  <a:lnTo>
                    <a:pt x="96" y="747"/>
                  </a:lnTo>
                  <a:lnTo>
                    <a:pt x="103" y="752"/>
                  </a:lnTo>
                  <a:lnTo>
                    <a:pt x="110" y="758"/>
                  </a:lnTo>
                  <a:lnTo>
                    <a:pt x="118" y="762"/>
                  </a:lnTo>
                  <a:lnTo>
                    <a:pt x="126" y="767"/>
                  </a:lnTo>
                  <a:lnTo>
                    <a:pt x="130" y="768"/>
                  </a:lnTo>
                  <a:lnTo>
                    <a:pt x="134" y="768"/>
                  </a:lnTo>
                  <a:lnTo>
                    <a:pt x="134" y="768"/>
                  </a:lnTo>
                  <a:lnTo>
                    <a:pt x="149" y="768"/>
                  </a:lnTo>
                  <a:lnTo>
                    <a:pt x="164" y="770"/>
                  </a:lnTo>
                  <a:lnTo>
                    <a:pt x="179" y="772"/>
                  </a:lnTo>
                  <a:lnTo>
                    <a:pt x="193" y="774"/>
                  </a:lnTo>
                  <a:lnTo>
                    <a:pt x="193" y="774"/>
                  </a:lnTo>
                  <a:lnTo>
                    <a:pt x="211" y="772"/>
                  </a:lnTo>
                  <a:lnTo>
                    <a:pt x="228" y="770"/>
                  </a:lnTo>
                  <a:lnTo>
                    <a:pt x="245" y="766"/>
                  </a:lnTo>
                  <a:lnTo>
                    <a:pt x="254" y="763"/>
                  </a:lnTo>
                  <a:lnTo>
                    <a:pt x="262" y="759"/>
                  </a:lnTo>
                  <a:lnTo>
                    <a:pt x="262" y="759"/>
                  </a:lnTo>
                  <a:lnTo>
                    <a:pt x="278" y="750"/>
                  </a:lnTo>
                  <a:lnTo>
                    <a:pt x="284" y="744"/>
                  </a:lnTo>
                  <a:lnTo>
                    <a:pt x="289" y="738"/>
                  </a:lnTo>
                  <a:lnTo>
                    <a:pt x="294" y="733"/>
                  </a:lnTo>
                  <a:lnTo>
                    <a:pt x="296" y="725"/>
                  </a:lnTo>
                  <a:lnTo>
                    <a:pt x="298" y="716"/>
                  </a:lnTo>
                  <a:lnTo>
                    <a:pt x="298" y="705"/>
                  </a:lnTo>
                  <a:lnTo>
                    <a:pt x="298" y="705"/>
                  </a:lnTo>
                  <a:lnTo>
                    <a:pt x="299" y="702"/>
                  </a:lnTo>
                  <a:lnTo>
                    <a:pt x="300" y="698"/>
                  </a:lnTo>
                  <a:lnTo>
                    <a:pt x="303" y="696"/>
                  </a:lnTo>
                  <a:lnTo>
                    <a:pt x="305" y="694"/>
                  </a:lnTo>
                  <a:lnTo>
                    <a:pt x="312" y="691"/>
                  </a:lnTo>
                  <a:lnTo>
                    <a:pt x="320" y="687"/>
                  </a:lnTo>
                  <a:lnTo>
                    <a:pt x="320" y="687"/>
                  </a:lnTo>
                  <a:lnTo>
                    <a:pt x="328" y="684"/>
                  </a:lnTo>
                  <a:lnTo>
                    <a:pt x="333" y="679"/>
                  </a:lnTo>
                  <a:lnTo>
                    <a:pt x="338" y="672"/>
                  </a:lnTo>
                  <a:lnTo>
                    <a:pt x="341" y="665"/>
                  </a:lnTo>
                  <a:lnTo>
                    <a:pt x="344" y="656"/>
                  </a:lnTo>
                  <a:lnTo>
                    <a:pt x="345" y="648"/>
                  </a:lnTo>
                  <a:lnTo>
                    <a:pt x="348" y="630"/>
                  </a:lnTo>
                  <a:lnTo>
                    <a:pt x="348" y="630"/>
                  </a:lnTo>
                  <a:lnTo>
                    <a:pt x="350" y="625"/>
                  </a:lnTo>
                  <a:lnTo>
                    <a:pt x="354" y="621"/>
                  </a:lnTo>
                  <a:lnTo>
                    <a:pt x="358" y="619"/>
                  </a:lnTo>
                  <a:lnTo>
                    <a:pt x="364" y="617"/>
                  </a:lnTo>
                  <a:lnTo>
                    <a:pt x="377" y="613"/>
                  </a:lnTo>
                  <a:lnTo>
                    <a:pt x="382" y="611"/>
                  </a:lnTo>
                  <a:lnTo>
                    <a:pt x="388" y="607"/>
                  </a:lnTo>
                  <a:lnTo>
                    <a:pt x="388" y="607"/>
                  </a:lnTo>
                  <a:lnTo>
                    <a:pt x="390" y="604"/>
                  </a:lnTo>
                  <a:lnTo>
                    <a:pt x="393" y="602"/>
                  </a:lnTo>
                  <a:lnTo>
                    <a:pt x="394" y="594"/>
                  </a:lnTo>
                  <a:lnTo>
                    <a:pt x="394" y="587"/>
                  </a:lnTo>
                  <a:lnTo>
                    <a:pt x="393" y="579"/>
                  </a:lnTo>
                  <a:lnTo>
                    <a:pt x="391" y="571"/>
                  </a:lnTo>
                  <a:lnTo>
                    <a:pt x="391" y="563"/>
                  </a:lnTo>
                  <a:lnTo>
                    <a:pt x="393" y="556"/>
                  </a:lnTo>
                  <a:lnTo>
                    <a:pt x="394" y="553"/>
                  </a:lnTo>
                  <a:lnTo>
                    <a:pt x="396" y="551"/>
                  </a:lnTo>
                  <a:lnTo>
                    <a:pt x="396" y="551"/>
                  </a:lnTo>
                  <a:lnTo>
                    <a:pt x="400" y="546"/>
                  </a:lnTo>
                  <a:lnTo>
                    <a:pt x="405" y="543"/>
                  </a:lnTo>
                  <a:lnTo>
                    <a:pt x="411" y="540"/>
                  </a:lnTo>
                  <a:lnTo>
                    <a:pt x="415" y="538"/>
                  </a:lnTo>
                  <a:lnTo>
                    <a:pt x="427" y="537"/>
                  </a:lnTo>
                  <a:lnTo>
                    <a:pt x="438" y="538"/>
                  </a:lnTo>
                  <a:lnTo>
                    <a:pt x="460" y="540"/>
                  </a:lnTo>
                  <a:lnTo>
                    <a:pt x="470" y="540"/>
                  </a:lnTo>
                  <a:lnTo>
                    <a:pt x="474" y="539"/>
                  </a:lnTo>
                  <a:lnTo>
                    <a:pt x="479" y="538"/>
                  </a:lnTo>
                  <a:lnTo>
                    <a:pt x="479" y="538"/>
                  </a:lnTo>
                  <a:lnTo>
                    <a:pt x="491" y="531"/>
                  </a:lnTo>
                  <a:lnTo>
                    <a:pt x="504" y="527"/>
                  </a:lnTo>
                  <a:lnTo>
                    <a:pt x="516" y="522"/>
                  </a:lnTo>
                  <a:lnTo>
                    <a:pt x="529" y="519"/>
                  </a:lnTo>
                  <a:lnTo>
                    <a:pt x="542" y="517"/>
                  </a:lnTo>
                  <a:lnTo>
                    <a:pt x="555" y="517"/>
                  </a:lnTo>
                  <a:lnTo>
                    <a:pt x="567" y="518"/>
                  </a:lnTo>
                  <a:lnTo>
                    <a:pt x="579" y="521"/>
                  </a:lnTo>
                  <a:lnTo>
                    <a:pt x="579" y="521"/>
                  </a:lnTo>
                  <a:lnTo>
                    <a:pt x="580" y="522"/>
                  </a:lnTo>
                  <a:lnTo>
                    <a:pt x="580" y="526"/>
                  </a:lnTo>
                  <a:lnTo>
                    <a:pt x="580" y="532"/>
                  </a:lnTo>
                  <a:lnTo>
                    <a:pt x="580" y="542"/>
                  </a:lnTo>
                  <a:lnTo>
                    <a:pt x="580" y="544"/>
                  </a:lnTo>
                  <a:lnTo>
                    <a:pt x="581" y="546"/>
                  </a:lnTo>
                  <a:lnTo>
                    <a:pt x="581" y="546"/>
                  </a:lnTo>
                  <a:lnTo>
                    <a:pt x="589" y="552"/>
                  </a:lnTo>
                  <a:lnTo>
                    <a:pt x="595" y="557"/>
                  </a:lnTo>
                  <a:lnTo>
                    <a:pt x="601" y="563"/>
                  </a:lnTo>
                  <a:lnTo>
                    <a:pt x="605" y="570"/>
                  </a:lnTo>
                  <a:lnTo>
                    <a:pt x="611" y="584"/>
                  </a:lnTo>
                  <a:lnTo>
                    <a:pt x="615" y="597"/>
                  </a:lnTo>
                  <a:lnTo>
                    <a:pt x="620" y="612"/>
                  </a:lnTo>
                  <a:lnTo>
                    <a:pt x="623" y="626"/>
                  </a:lnTo>
                  <a:lnTo>
                    <a:pt x="629" y="638"/>
                  </a:lnTo>
                  <a:lnTo>
                    <a:pt x="634" y="645"/>
                  </a:lnTo>
                  <a:lnTo>
                    <a:pt x="638" y="651"/>
                  </a:lnTo>
                  <a:lnTo>
                    <a:pt x="638" y="651"/>
                  </a:lnTo>
                  <a:lnTo>
                    <a:pt x="640" y="653"/>
                  </a:lnTo>
                  <a:lnTo>
                    <a:pt x="644" y="654"/>
                  </a:lnTo>
                  <a:lnTo>
                    <a:pt x="650" y="654"/>
                  </a:lnTo>
                  <a:lnTo>
                    <a:pt x="658" y="653"/>
                  </a:lnTo>
                  <a:lnTo>
                    <a:pt x="667" y="651"/>
                  </a:lnTo>
                  <a:lnTo>
                    <a:pt x="685" y="642"/>
                  </a:lnTo>
                  <a:lnTo>
                    <a:pt x="694" y="638"/>
                  </a:lnTo>
                  <a:lnTo>
                    <a:pt x="703" y="635"/>
                  </a:lnTo>
                  <a:lnTo>
                    <a:pt x="703" y="635"/>
                  </a:lnTo>
                  <a:lnTo>
                    <a:pt x="709" y="635"/>
                  </a:lnTo>
                  <a:lnTo>
                    <a:pt x="714" y="636"/>
                  </a:lnTo>
                  <a:lnTo>
                    <a:pt x="719" y="638"/>
                  </a:lnTo>
                  <a:lnTo>
                    <a:pt x="723" y="643"/>
                  </a:lnTo>
                  <a:lnTo>
                    <a:pt x="727" y="647"/>
                  </a:lnTo>
                  <a:lnTo>
                    <a:pt x="728" y="653"/>
                  </a:lnTo>
                  <a:lnTo>
                    <a:pt x="728" y="659"/>
                  </a:lnTo>
                  <a:lnTo>
                    <a:pt x="727" y="664"/>
                  </a:lnTo>
                  <a:lnTo>
                    <a:pt x="727" y="664"/>
                  </a:lnTo>
                  <a:lnTo>
                    <a:pt x="725" y="667"/>
                  </a:lnTo>
                  <a:lnTo>
                    <a:pt x="722" y="670"/>
                  </a:lnTo>
                  <a:lnTo>
                    <a:pt x="720" y="672"/>
                  </a:lnTo>
                  <a:lnTo>
                    <a:pt x="718" y="675"/>
                  </a:lnTo>
                  <a:lnTo>
                    <a:pt x="718" y="675"/>
                  </a:lnTo>
                  <a:lnTo>
                    <a:pt x="718" y="681"/>
                  </a:lnTo>
                  <a:lnTo>
                    <a:pt x="720" y="687"/>
                  </a:lnTo>
                  <a:lnTo>
                    <a:pt x="722" y="692"/>
                  </a:lnTo>
                  <a:lnTo>
                    <a:pt x="726" y="695"/>
                  </a:lnTo>
                  <a:lnTo>
                    <a:pt x="730" y="696"/>
                  </a:lnTo>
                  <a:lnTo>
                    <a:pt x="735" y="697"/>
                  </a:lnTo>
                  <a:lnTo>
                    <a:pt x="741" y="695"/>
                  </a:lnTo>
                  <a:lnTo>
                    <a:pt x="745" y="693"/>
                  </a:lnTo>
                  <a:lnTo>
                    <a:pt x="745" y="693"/>
                  </a:lnTo>
                  <a:lnTo>
                    <a:pt x="758" y="683"/>
                  </a:lnTo>
                  <a:lnTo>
                    <a:pt x="770" y="673"/>
                  </a:lnTo>
                  <a:lnTo>
                    <a:pt x="783" y="664"/>
                  </a:lnTo>
                  <a:lnTo>
                    <a:pt x="788" y="659"/>
                  </a:lnTo>
                  <a:lnTo>
                    <a:pt x="794" y="653"/>
                  </a:lnTo>
                  <a:lnTo>
                    <a:pt x="794" y="653"/>
                  </a:lnTo>
                  <a:lnTo>
                    <a:pt x="794" y="652"/>
                  </a:lnTo>
                  <a:lnTo>
                    <a:pt x="794" y="650"/>
                  </a:lnTo>
                  <a:lnTo>
                    <a:pt x="792" y="645"/>
                  </a:lnTo>
                  <a:lnTo>
                    <a:pt x="786" y="635"/>
                  </a:lnTo>
                  <a:lnTo>
                    <a:pt x="786" y="635"/>
                  </a:lnTo>
                  <a:lnTo>
                    <a:pt x="780" y="636"/>
                  </a:lnTo>
                  <a:lnTo>
                    <a:pt x="776" y="636"/>
                  </a:lnTo>
                  <a:lnTo>
                    <a:pt x="772" y="635"/>
                  </a:lnTo>
                  <a:lnTo>
                    <a:pt x="768" y="633"/>
                  </a:lnTo>
                  <a:lnTo>
                    <a:pt x="760" y="626"/>
                  </a:lnTo>
                  <a:lnTo>
                    <a:pt x="756" y="623"/>
                  </a:lnTo>
                  <a:lnTo>
                    <a:pt x="753" y="621"/>
                  </a:lnTo>
                  <a:lnTo>
                    <a:pt x="753" y="621"/>
                  </a:lnTo>
                  <a:lnTo>
                    <a:pt x="750" y="619"/>
                  </a:lnTo>
                  <a:lnTo>
                    <a:pt x="747" y="615"/>
                  </a:lnTo>
                  <a:lnTo>
                    <a:pt x="746" y="611"/>
                  </a:lnTo>
                  <a:lnTo>
                    <a:pt x="746" y="606"/>
                  </a:lnTo>
                  <a:lnTo>
                    <a:pt x="746" y="595"/>
                  </a:lnTo>
                  <a:lnTo>
                    <a:pt x="746" y="584"/>
                  </a:lnTo>
                  <a:lnTo>
                    <a:pt x="746" y="584"/>
                  </a:lnTo>
                  <a:lnTo>
                    <a:pt x="738" y="584"/>
                  </a:lnTo>
                  <a:lnTo>
                    <a:pt x="731" y="584"/>
                  </a:lnTo>
                  <a:lnTo>
                    <a:pt x="725" y="581"/>
                  </a:lnTo>
                  <a:lnTo>
                    <a:pt x="719" y="578"/>
                  </a:lnTo>
                  <a:lnTo>
                    <a:pt x="714" y="575"/>
                  </a:lnTo>
                  <a:lnTo>
                    <a:pt x="710" y="570"/>
                  </a:lnTo>
                  <a:lnTo>
                    <a:pt x="702" y="559"/>
                  </a:lnTo>
                  <a:lnTo>
                    <a:pt x="687" y="535"/>
                  </a:lnTo>
                  <a:lnTo>
                    <a:pt x="678" y="524"/>
                  </a:lnTo>
                  <a:lnTo>
                    <a:pt x="673" y="520"/>
                  </a:lnTo>
                  <a:lnTo>
                    <a:pt x="667" y="515"/>
                  </a:lnTo>
                  <a:lnTo>
                    <a:pt x="667" y="515"/>
                  </a:lnTo>
                  <a:lnTo>
                    <a:pt x="652" y="507"/>
                  </a:lnTo>
                  <a:lnTo>
                    <a:pt x="645" y="503"/>
                  </a:lnTo>
                  <a:lnTo>
                    <a:pt x="643" y="501"/>
                  </a:lnTo>
                  <a:lnTo>
                    <a:pt x="640" y="497"/>
                  </a:lnTo>
                  <a:lnTo>
                    <a:pt x="640" y="497"/>
                  </a:lnTo>
                  <a:lnTo>
                    <a:pt x="638" y="489"/>
                  </a:lnTo>
                  <a:lnTo>
                    <a:pt x="637" y="480"/>
                  </a:lnTo>
                  <a:lnTo>
                    <a:pt x="638" y="471"/>
                  </a:lnTo>
                  <a:lnTo>
                    <a:pt x="639" y="468"/>
                  </a:lnTo>
                  <a:lnTo>
                    <a:pt x="640" y="465"/>
                  </a:lnTo>
                  <a:lnTo>
                    <a:pt x="640" y="465"/>
                  </a:lnTo>
                  <a:lnTo>
                    <a:pt x="645" y="462"/>
                  </a:lnTo>
                  <a:lnTo>
                    <a:pt x="650" y="462"/>
                  </a:lnTo>
                  <a:lnTo>
                    <a:pt x="654" y="462"/>
                  </a:lnTo>
                  <a:lnTo>
                    <a:pt x="660" y="464"/>
                  </a:lnTo>
                  <a:lnTo>
                    <a:pt x="664" y="466"/>
                  </a:lnTo>
                  <a:lnTo>
                    <a:pt x="669" y="470"/>
                  </a:lnTo>
                  <a:lnTo>
                    <a:pt x="677" y="479"/>
                  </a:lnTo>
                  <a:lnTo>
                    <a:pt x="677" y="479"/>
                  </a:lnTo>
                  <a:lnTo>
                    <a:pt x="684" y="487"/>
                  </a:lnTo>
                  <a:lnTo>
                    <a:pt x="692" y="495"/>
                  </a:lnTo>
                  <a:lnTo>
                    <a:pt x="706" y="509"/>
                  </a:lnTo>
                  <a:lnTo>
                    <a:pt x="720" y="521"/>
                  </a:lnTo>
                  <a:lnTo>
                    <a:pt x="728" y="528"/>
                  </a:lnTo>
                  <a:lnTo>
                    <a:pt x="735" y="536"/>
                  </a:lnTo>
                  <a:lnTo>
                    <a:pt x="735" y="536"/>
                  </a:lnTo>
                  <a:lnTo>
                    <a:pt x="739" y="540"/>
                  </a:lnTo>
                  <a:lnTo>
                    <a:pt x="744" y="547"/>
                  </a:lnTo>
                  <a:lnTo>
                    <a:pt x="746" y="551"/>
                  </a:lnTo>
                  <a:lnTo>
                    <a:pt x="747" y="555"/>
                  </a:lnTo>
                  <a:lnTo>
                    <a:pt x="747" y="559"/>
                  </a:lnTo>
                  <a:lnTo>
                    <a:pt x="746" y="563"/>
                  </a:lnTo>
                  <a:lnTo>
                    <a:pt x="746" y="563"/>
                  </a:lnTo>
                  <a:lnTo>
                    <a:pt x="759" y="567"/>
                  </a:lnTo>
                  <a:lnTo>
                    <a:pt x="770" y="572"/>
                  </a:lnTo>
                  <a:lnTo>
                    <a:pt x="779" y="579"/>
                  </a:lnTo>
                  <a:lnTo>
                    <a:pt x="788" y="587"/>
                  </a:lnTo>
                  <a:lnTo>
                    <a:pt x="796" y="596"/>
                  </a:lnTo>
                  <a:lnTo>
                    <a:pt x="804" y="605"/>
                  </a:lnTo>
                  <a:lnTo>
                    <a:pt x="819" y="626"/>
                  </a:lnTo>
                  <a:lnTo>
                    <a:pt x="819" y="626"/>
                  </a:lnTo>
                  <a:lnTo>
                    <a:pt x="824" y="631"/>
                  </a:lnTo>
                  <a:lnTo>
                    <a:pt x="827" y="638"/>
                  </a:lnTo>
                  <a:lnTo>
                    <a:pt x="829" y="646"/>
                  </a:lnTo>
                  <a:lnTo>
                    <a:pt x="830" y="653"/>
                  </a:lnTo>
                  <a:lnTo>
                    <a:pt x="830" y="661"/>
                  </a:lnTo>
                  <a:lnTo>
                    <a:pt x="829" y="669"/>
                  </a:lnTo>
                  <a:lnTo>
                    <a:pt x="828" y="677"/>
                  </a:lnTo>
                  <a:lnTo>
                    <a:pt x="825" y="685"/>
                  </a:lnTo>
                  <a:lnTo>
                    <a:pt x="825" y="685"/>
                  </a:lnTo>
                  <a:lnTo>
                    <a:pt x="832" y="686"/>
                  </a:lnTo>
                  <a:lnTo>
                    <a:pt x="836" y="688"/>
                  </a:lnTo>
                  <a:lnTo>
                    <a:pt x="839" y="691"/>
                  </a:lnTo>
                  <a:lnTo>
                    <a:pt x="842" y="694"/>
                  </a:lnTo>
                  <a:lnTo>
                    <a:pt x="844" y="697"/>
                  </a:lnTo>
                  <a:lnTo>
                    <a:pt x="845" y="702"/>
                  </a:lnTo>
                  <a:lnTo>
                    <a:pt x="847" y="711"/>
                  </a:lnTo>
                  <a:lnTo>
                    <a:pt x="847" y="720"/>
                  </a:lnTo>
                  <a:lnTo>
                    <a:pt x="849" y="728"/>
                  </a:lnTo>
                  <a:lnTo>
                    <a:pt x="850" y="733"/>
                  </a:lnTo>
                  <a:lnTo>
                    <a:pt x="851" y="736"/>
                  </a:lnTo>
                  <a:lnTo>
                    <a:pt x="853" y="738"/>
                  </a:lnTo>
                  <a:lnTo>
                    <a:pt x="857" y="741"/>
                  </a:lnTo>
                  <a:lnTo>
                    <a:pt x="857" y="741"/>
                  </a:lnTo>
                  <a:lnTo>
                    <a:pt x="862" y="743"/>
                  </a:lnTo>
                  <a:lnTo>
                    <a:pt x="870" y="745"/>
                  </a:lnTo>
                  <a:lnTo>
                    <a:pt x="877" y="746"/>
                  </a:lnTo>
                  <a:lnTo>
                    <a:pt x="885" y="747"/>
                  </a:lnTo>
                  <a:lnTo>
                    <a:pt x="902" y="746"/>
                  </a:lnTo>
                  <a:lnTo>
                    <a:pt x="918" y="743"/>
                  </a:lnTo>
                  <a:lnTo>
                    <a:pt x="918" y="743"/>
                  </a:lnTo>
                  <a:lnTo>
                    <a:pt x="921" y="742"/>
                  </a:lnTo>
                  <a:lnTo>
                    <a:pt x="924" y="741"/>
                  </a:lnTo>
                  <a:lnTo>
                    <a:pt x="925" y="738"/>
                  </a:lnTo>
                  <a:lnTo>
                    <a:pt x="927" y="736"/>
                  </a:lnTo>
                  <a:lnTo>
                    <a:pt x="927" y="729"/>
                  </a:lnTo>
                  <a:lnTo>
                    <a:pt x="927" y="723"/>
                  </a:lnTo>
                  <a:lnTo>
                    <a:pt x="923" y="709"/>
                  </a:lnTo>
                  <a:lnTo>
                    <a:pt x="918" y="695"/>
                  </a:lnTo>
                  <a:lnTo>
                    <a:pt x="918" y="695"/>
                  </a:lnTo>
                  <a:lnTo>
                    <a:pt x="933" y="695"/>
                  </a:lnTo>
                  <a:lnTo>
                    <a:pt x="933" y="695"/>
                  </a:lnTo>
                  <a:lnTo>
                    <a:pt x="927" y="688"/>
                  </a:lnTo>
                  <a:lnTo>
                    <a:pt x="923" y="680"/>
                  </a:lnTo>
                  <a:lnTo>
                    <a:pt x="920" y="672"/>
                  </a:lnTo>
                  <a:lnTo>
                    <a:pt x="920" y="664"/>
                  </a:lnTo>
                  <a:lnTo>
                    <a:pt x="921" y="656"/>
                  </a:lnTo>
                  <a:lnTo>
                    <a:pt x="925" y="650"/>
                  </a:lnTo>
                  <a:lnTo>
                    <a:pt x="930" y="644"/>
                  </a:lnTo>
                  <a:lnTo>
                    <a:pt x="938" y="640"/>
                  </a:lnTo>
                  <a:lnTo>
                    <a:pt x="938" y="640"/>
                  </a:lnTo>
                  <a:lnTo>
                    <a:pt x="942" y="639"/>
                  </a:lnTo>
                  <a:lnTo>
                    <a:pt x="946" y="638"/>
                  </a:lnTo>
                  <a:lnTo>
                    <a:pt x="955" y="639"/>
                  </a:lnTo>
                  <a:lnTo>
                    <a:pt x="965" y="643"/>
                  </a:lnTo>
                  <a:lnTo>
                    <a:pt x="974" y="644"/>
                  </a:lnTo>
                  <a:lnTo>
                    <a:pt x="974" y="644"/>
                  </a:lnTo>
                  <a:lnTo>
                    <a:pt x="973" y="644"/>
                  </a:lnTo>
                  <a:lnTo>
                    <a:pt x="973" y="644"/>
                  </a:lnTo>
                  <a:lnTo>
                    <a:pt x="971" y="642"/>
                  </a:lnTo>
                  <a:lnTo>
                    <a:pt x="971" y="639"/>
                  </a:lnTo>
                  <a:lnTo>
                    <a:pt x="971" y="639"/>
                  </a:lnTo>
                  <a:lnTo>
                    <a:pt x="967" y="639"/>
                  </a:lnTo>
                  <a:lnTo>
                    <a:pt x="967" y="639"/>
                  </a:lnTo>
                  <a:lnTo>
                    <a:pt x="973" y="635"/>
                  </a:lnTo>
                  <a:lnTo>
                    <a:pt x="973" y="635"/>
                  </a:lnTo>
                  <a:lnTo>
                    <a:pt x="971" y="639"/>
                  </a:lnTo>
                  <a:lnTo>
                    <a:pt x="971" y="639"/>
                  </a:lnTo>
                  <a:lnTo>
                    <a:pt x="982" y="637"/>
                  </a:lnTo>
                  <a:lnTo>
                    <a:pt x="991" y="635"/>
                  </a:lnTo>
                  <a:lnTo>
                    <a:pt x="1001" y="634"/>
                  </a:lnTo>
                  <a:lnTo>
                    <a:pt x="1007" y="634"/>
                  </a:lnTo>
                  <a:lnTo>
                    <a:pt x="1011" y="635"/>
                  </a:lnTo>
                  <a:lnTo>
                    <a:pt x="1011" y="635"/>
                  </a:lnTo>
                  <a:lnTo>
                    <a:pt x="1011" y="631"/>
                  </a:lnTo>
                  <a:lnTo>
                    <a:pt x="1012" y="628"/>
                  </a:lnTo>
                  <a:lnTo>
                    <a:pt x="1015" y="623"/>
                  </a:lnTo>
                  <a:lnTo>
                    <a:pt x="1019" y="620"/>
                  </a:lnTo>
                  <a:lnTo>
                    <a:pt x="1023" y="614"/>
                  </a:lnTo>
                  <a:lnTo>
                    <a:pt x="1023" y="614"/>
                  </a:lnTo>
                  <a:lnTo>
                    <a:pt x="1024" y="611"/>
                  </a:lnTo>
                  <a:lnTo>
                    <a:pt x="1027" y="609"/>
                  </a:lnTo>
                  <a:lnTo>
                    <a:pt x="1031" y="606"/>
                  </a:lnTo>
                  <a:lnTo>
                    <a:pt x="1035" y="606"/>
                  </a:lnTo>
                  <a:lnTo>
                    <a:pt x="1042" y="604"/>
                  </a:lnTo>
                  <a:lnTo>
                    <a:pt x="1045" y="604"/>
                  </a:lnTo>
                  <a:lnTo>
                    <a:pt x="1049" y="602"/>
                  </a:lnTo>
                  <a:lnTo>
                    <a:pt x="1049" y="602"/>
                  </a:lnTo>
                  <a:lnTo>
                    <a:pt x="1052" y="597"/>
                  </a:lnTo>
                  <a:lnTo>
                    <a:pt x="1054" y="592"/>
                  </a:lnTo>
                  <a:lnTo>
                    <a:pt x="1056" y="586"/>
                  </a:lnTo>
                  <a:lnTo>
                    <a:pt x="1056" y="579"/>
                  </a:lnTo>
                  <a:lnTo>
                    <a:pt x="1054" y="567"/>
                  </a:lnTo>
                  <a:lnTo>
                    <a:pt x="1056" y="561"/>
                  </a:lnTo>
                  <a:lnTo>
                    <a:pt x="1058" y="555"/>
                  </a:lnTo>
                  <a:lnTo>
                    <a:pt x="1058" y="555"/>
                  </a:lnTo>
                  <a:lnTo>
                    <a:pt x="1061" y="548"/>
                  </a:lnTo>
                  <a:lnTo>
                    <a:pt x="1064" y="540"/>
                  </a:lnTo>
                  <a:lnTo>
                    <a:pt x="1066" y="534"/>
                  </a:lnTo>
                  <a:lnTo>
                    <a:pt x="1067" y="527"/>
                  </a:lnTo>
                  <a:lnTo>
                    <a:pt x="1067" y="520"/>
                  </a:lnTo>
                  <a:lnTo>
                    <a:pt x="1067" y="512"/>
                  </a:lnTo>
                  <a:lnTo>
                    <a:pt x="1064" y="497"/>
                  </a:lnTo>
                  <a:lnTo>
                    <a:pt x="1064" y="497"/>
                  </a:lnTo>
                  <a:lnTo>
                    <a:pt x="1064" y="493"/>
                  </a:lnTo>
                  <a:lnTo>
                    <a:pt x="1065" y="488"/>
                  </a:lnTo>
                  <a:lnTo>
                    <a:pt x="1067" y="484"/>
                  </a:lnTo>
                  <a:lnTo>
                    <a:pt x="1069" y="479"/>
                  </a:lnTo>
                  <a:lnTo>
                    <a:pt x="1073" y="474"/>
                  </a:lnTo>
                  <a:lnTo>
                    <a:pt x="1077" y="470"/>
                  </a:lnTo>
                  <a:lnTo>
                    <a:pt x="1081" y="468"/>
                  </a:lnTo>
                  <a:lnTo>
                    <a:pt x="1085" y="466"/>
                  </a:lnTo>
                  <a:lnTo>
                    <a:pt x="1085" y="466"/>
                  </a:lnTo>
                  <a:lnTo>
                    <a:pt x="1093" y="464"/>
                  </a:lnTo>
                  <a:lnTo>
                    <a:pt x="1100" y="461"/>
                  </a:lnTo>
                  <a:lnTo>
                    <a:pt x="1107" y="456"/>
                  </a:lnTo>
                  <a:lnTo>
                    <a:pt x="1114" y="452"/>
                  </a:lnTo>
                  <a:lnTo>
                    <a:pt x="1125" y="441"/>
                  </a:lnTo>
                  <a:lnTo>
                    <a:pt x="1132" y="437"/>
                  </a:lnTo>
                  <a:lnTo>
                    <a:pt x="1139" y="433"/>
                  </a:lnTo>
                  <a:lnTo>
                    <a:pt x="1139" y="433"/>
                  </a:lnTo>
                  <a:lnTo>
                    <a:pt x="1142" y="432"/>
                  </a:lnTo>
                  <a:lnTo>
                    <a:pt x="1147" y="431"/>
                  </a:lnTo>
                  <a:lnTo>
                    <a:pt x="1150" y="432"/>
                  </a:lnTo>
                  <a:lnTo>
                    <a:pt x="1152" y="433"/>
                  </a:lnTo>
                  <a:lnTo>
                    <a:pt x="1152" y="433"/>
                  </a:lnTo>
                  <a:lnTo>
                    <a:pt x="1153" y="437"/>
                  </a:lnTo>
                  <a:lnTo>
                    <a:pt x="1155" y="439"/>
                  </a:lnTo>
                  <a:lnTo>
                    <a:pt x="1155" y="445"/>
                  </a:lnTo>
                  <a:lnTo>
                    <a:pt x="1152" y="451"/>
                  </a:lnTo>
                  <a:lnTo>
                    <a:pt x="1149" y="456"/>
                  </a:lnTo>
                  <a:lnTo>
                    <a:pt x="1147" y="462"/>
                  </a:lnTo>
                  <a:lnTo>
                    <a:pt x="1144" y="466"/>
                  </a:lnTo>
                  <a:lnTo>
                    <a:pt x="1143" y="471"/>
                  </a:lnTo>
                  <a:lnTo>
                    <a:pt x="1144" y="474"/>
                  </a:lnTo>
                  <a:lnTo>
                    <a:pt x="1145" y="477"/>
                  </a:lnTo>
                  <a:lnTo>
                    <a:pt x="1145" y="477"/>
                  </a:lnTo>
                  <a:lnTo>
                    <a:pt x="1151" y="482"/>
                  </a:lnTo>
                  <a:lnTo>
                    <a:pt x="1158" y="487"/>
                  </a:lnTo>
                  <a:lnTo>
                    <a:pt x="1166" y="489"/>
                  </a:lnTo>
                  <a:lnTo>
                    <a:pt x="1174" y="491"/>
                  </a:lnTo>
                  <a:lnTo>
                    <a:pt x="1182" y="491"/>
                  </a:lnTo>
                  <a:lnTo>
                    <a:pt x="1191" y="491"/>
                  </a:lnTo>
                  <a:lnTo>
                    <a:pt x="1207" y="491"/>
                  </a:lnTo>
                  <a:lnTo>
                    <a:pt x="1207" y="491"/>
                  </a:lnTo>
                  <a:lnTo>
                    <a:pt x="1213" y="490"/>
                  </a:lnTo>
                  <a:lnTo>
                    <a:pt x="1217" y="489"/>
                  </a:lnTo>
                  <a:lnTo>
                    <a:pt x="1222" y="486"/>
                  </a:lnTo>
                  <a:lnTo>
                    <a:pt x="1225" y="482"/>
                  </a:lnTo>
                  <a:lnTo>
                    <a:pt x="1228" y="479"/>
                  </a:lnTo>
                  <a:lnTo>
                    <a:pt x="1228" y="474"/>
                  </a:lnTo>
                  <a:lnTo>
                    <a:pt x="1227" y="470"/>
                  </a:lnTo>
                  <a:lnTo>
                    <a:pt x="1225" y="465"/>
                  </a:lnTo>
                  <a:lnTo>
                    <a:pt x="1225" y="465"/>
                  </a:lnTo>
                  <a:lnTo>
                    <a:pt x="1222" y="462"/>
                  </a:lnTo>
                  <a:lnTo>
                    <a:pt x="1219" y="457"/>
                  </a:lnTo>
                  <a:lnTo>
                    <a:pt x="1215" y="449"/>
                  </a:lnTo>
                  <a:lnTo>
                    <a:pt x="1213" y="446"/>
                  </a:lnTo>
                  <a:lnTo>
                    <a:pt x="1210" y="443"/>
                  </a:lnTo>
                  <a:lnTo>
                    <a:pt x="1207" y="439"/>
                  </a:lnTo>
                  <a:lnTo>
                    <a:pt x="1202" y="438"/>
                  </a:lnTo>
                  <a:lnTo>
                    <a:pt x="1202" y="438"/>
                  </a:lnTo>
                  <a:lnTo>
                    <a:pt x="1206" y="430"/>
                  </a:lnTo>
                  <a:lnTo>
                    <a:pt x="1207" y="427"/>
                  </a:lnTo>
                  <a:lnTo>
                    <a:pt x="1208" y="424"/>
                  </a:lnTo>
                  <a:lnTo>
                    <a:pt x="1208" y="424"/>
                  </a:lnTo>
                  <a:lnTo>
                    <a:pt x="1214" y="421"/>
                  </a:lnTo>
                  <a:lnTo>
                    <a:pt x="1220" y="419"/>
                  </a:lnTo>
                  <a:lnTo>
                    <a:pt x="1227" y="418"/>
                  </a:lnTo>
                  <a:lnTo>
                    <a:pt x="1233" y="416"/>
                  </a:lnTo>
                  <a:lnTo>
                    <a:pt x="1247" y="416"/>
                  </a:lnTo>
                  <a:lnTo>
                    <a:pt x="1261" y="418"/>
                  </a:lnTo>
                  <a:lnTo>
                    <a:pt x="1261" y="418"/>
                  </a:lnTo>
                  <a:lnTo>
                    <a:pt x="1268" y="420"/>
                  </a:lnTo>
                  <a:lnTo>
                    <a:pt x="1274" y="422"/>
                  </a:lnTo>
                  <a:lnTo>
                    <a:pt x="1280" y="427"/>
                  </a:lnTo>
                  <a:lnTo>
                    <a:pt x="1282" y="431"/>
                  </a:lnTo>
                  <a:lnTo>
                    <a:pt x="1282" y="431"/>
                  </a:lnTo>
                  <a:lnTo>
                    <a:pt x="1297" y="422"/>
                  </a:lnTo>
                  <a:lnTo>
                    <a:pt x="1314" y="411"/>
                  </a:lnTo>
                  <a:lnTo>
                    <a:pt x="1323" y="404"/>
                  </a:lnTo>
                  <a:lnTo>
                    <a:pt x="1331" y="396"/>
                  </a:lnTo>
                  <a:lnTo>
                    <a:pt x="1338" y="387"/>
                  </a:lnTo>
                  <a:lnTo>
                    <a:pt x="1342" y="375"/>
                  </a:lnTo>
                  <a:lnTo>
                    <a:pt x="1342" y="37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231">
              <a:extLst>
                <a:ext uri="{FF2B5EF4-FFF2-40B4-BE49-F238E27FC236}">
                  <a16:creationId xmlns:a16="http://schemas.microsoft.com/office/drawing/2014/main" xmlns="" id="{4991E8A5-9F4F-45F2-AD2B-820DDF67E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5273" y="2769865"/>
              <a:ext cx="7240" cy="1447"/>
            </a:xfrm>
            <a:custGeom>
              <a:avLst/>
              <a:gdLst>
                <a:gd name="T0" fmla="*/ 10 w 10"/>
                <a:gd name="T1" fmla="*/ 2 h 2"/>
                <a:gd name="T2" fmla="*/ 10 w 10"/>
                <a:gd name="T3" fmla="*/ 2 h 2"/>
                <a:gd name="T4" fmla="*/ 2 w 10"/>
                <a:gd name="T5" fmla="*/ 0 h 2"/>
                <a:gd name="T6" fmla="*/ 2 w 10"/>
                <a:gd name="T7" fmla="*/ 0 h 2"/>
                <a:gd name="T8" fmla="*/ 0 w 10"/>
                <a:gd name="T9" fmla="*/ 2 h 2"/>
                <a:gd name="T10" fmla="*/ 0 w 10"/>
                <a:gd name="T11" fmla="*/ 2 h 2"/>
                <a:gd name="T12" fmla="*/ 10 w 10"/>
                <a:gd name="T13" fmla="*/ 2 h 2"/>
                <a:gd name="T14" fmla="*/ 10 w 10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">
                  <a:moveTo>
                    <a:pt x="10" y="2"/>
                  </a:moveTo>
                  <a:lnTo>
                    <a:pt x="1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232">
              <a:extLst>
                <a:ext uri="{FF2B5EF4-FFF2-40B4-BE49-F238E27FC236}">
                  <a16:creationId xmlns:a16="http://schemas.microsoft.com/office/drawing/2014/main" xmlns="" id="{6E1FA537-E1DB-447F-B184-F6F54069B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755" y="2706158"/>
              <a:ext cx="2896" cy="144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0 w 4"/>
                <a:gd name="T7" fmla="*/ 1 h 1"/>
                <a:gd name="T8" fmla="*/ 4 w 4"/>
                <a:gd name="T9" fmla="*/ 0 h 1"/>
                <a:gd name="T10" fmla="*/ 4 w 4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233">
              <a:extLst>
                <a:ext uri="{FF2B5EF4-FFF2-40B4-BE49-F238E27FC236}">
                  <a16:creationId xmlns:a16="http://schemas.microsoft.com/office/drawing/2014/main" xmlns="" id="{26FB5711-01D9-477D-A61E-A9C4C949DF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9859" y="2706158"/>
              <a:ext cx="2896" cy="1447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1 h 1"/>
                <a:gd name="T4" fmla="*/ 0 w 4"/>
                <a:gd name="T5" fmla="*/ 0 h 1"/>
                <a:gd name="T6" fmla="*/ 0 w 4"/>
                <a:gd name="T7" fmla="*/ 0 h 1"/>
                <a:gd name="T8" fmla="*/ 2 w 4"/>
                <a:gd name="T9" fmla="*/ 1 h 1"/>
                <a:gd name="T10" fmla="*/ 4 w 4"/>
                <a:gd name="T11" fmla="*/ 1 h 1"/>
                <a:gd name="T12" fmla="*/ 4 w 4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lnTo>
                    <a:pt x="4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8" name="千图设计师MC：ID 29795607库_组合 107">
            <a:extLst>
              <a:ext uri="{FF2B5EF4-FFF2-40B4-BE49-F238E27FC236}">
                <a16:creationId xmlns:a16="http://schemas.microsoft.com/office/drawing/2014/main" xmlns="" id="{31E40907-462A-4417-BBCD-559CF060FE7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798892" y="2737528"/>
            <a:ext cx="628527" cy="628527"/>
            <a:chOff x="7798892" y="2737528"/>
            <a:chExt cx="628527" cy="628527"/>
          </a:xfrm>
        </p:grpSpPr>
        <p:sp>
          <p:nvSpPr>
            <p:cNvPr id="5" name="Oval 179">
              <a:extLst>
                <a:ext uri="{FF2B5EF4-FFF2-40B4-BE49-F238E27FC236}">
                  <a16:creationId xmlns:a16="http://schemas.microsoft.com/office/drawing/2014/main" xmlns="" id="{DC8D90F8-F72C-457B-B269-CA3D1C72868C}"/>
                </a:ext>
              </a:extLst>
            </p:cNvPr>
            <p:cNvSpPr/>
            <p:nvPr/>
          </p:nvSpPr>
          <p:spPr>
            <a:xfrm>
              <a:off x="7798892" y="2737528"/>
              <a:ext cx="628527" cy="628527"/>
            </a:xfrm>
            <a:prstGeom prst="ellipse">
              <a:avLst/>
            </a:prstGeom>
            <a:solidFill>
              <a:schemeClr val="accent2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Oval 180">
              <a:extLst>
                <a:ext uri="{FF2B5EF4-FFF2-40B4-BE49-F238E27FC236}">
                  <a16:creationId xmlns:a16="http://schemas.microsoft.com/office/drawing/2014/main" xmlns="" id="{42027A67-B3C2-41E4-946A-A3D74F3969C8}"/>
                </a:ext>
              </a:extLst>
            </p:cNvPr>
            <p:cNvSpPr/>
            <p:nvPr/>
          </p:nvSpPr>
          <p:spPr>
            <a:xfrm>
              <a:off x="7972336" y="2910972"/>
              <a:ext cx="281636" cy="281636"/>
            </a:xfrm>
            <a:prstGeom prst="ellipse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9" name="千图设计师MC：ID 29795607库_组合 108">
            <a:extLst>
              <a:ext uri="{FF2B5EF4-FFF2-40B4-BE49-F238E27FC236}">
                <a16:creationId xmlns:a16="http://schemas.microsoft.com/office/drawing/2014/main" xmlns="" id="{F4676323-CDB1-4FF6-8F41-45B9ED7E553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568636" y="4347229"/>
            <a:ext cx="628527" cy="628527"/>
            <a:chOff x="8568636" y="4347229"/>
            <a:chExt cx="628527" cy="628527"/>
          </a:xfrm>
        </p:grpSpPr>
        <p:sp>
          <p:nvSpPr>
            <p:cNvPr id="7" name="Oval 181">
              <a:extLst>
                <a:ext uri="{FF2B5EF4-FFF2-40B4-BE49-F238E27FC236}">
                  <a16:creationId xmlns:a16="http://schemas.microsoft.com/office/drawing/2014/main" xmlns="" id="{BD9A0E78-8F51-492E-8E42-44295A3C2C39}"/>
                </a:ext>
              </a:extLst>
            </p:cNvPr>
            <p:cNvSpPr/>
            <p:nvPr/>
          </p:nvSpPr>
          <p:spPr>
            <a:xfrm>
              <a:off x="8568636" y="4347229"/>
              <a:ext cx="628527" cy="628527"/>
            </a:xfrm>
            <a:prstGeom prst="ellipse">
              <a:avLst/>
            </a:pr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182">
              <a:extLst>
                <a:ext uri="{FF2B5EF4-FFF2-40B4-BE49-F238E27FC236}">
                  <a16:creationId xmlns:a16="http://schemas.microsoft.com/office/drawing/2014/main" xmlns="" id="{217E179F-DEA0-43D8-88A6-3D4990B49D29}"/>
                </a:ext>
              </a:extLst>
            </p:cNvPr>
            <p:cNvSpPr/>
            <p:nvPr/>
          </p:nvSpPr>
          <p:spPr>
            <a:xfrm>
              <a:off x="8742080" y="4520673"/>
              <a:ext cx="281636" cy="281636"/>
            </a:xfrm>
            <a:prstGeom prst="ellips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7" name="千图设计师MC：ID 29795607库_组合 106">
            <a:extLst>
              <a:ext uri="{FF2B5EF4-FFF2-40B4-BE49-F238E27FC236}">
                <a16:creationId xmlns:a16="http://schemas.microsoft.com/office/drawing/2014/main" xmlns="" id="{511323D7-7DE2-4A80-8414-BD299D3C381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4489265" y="2161970"/>
            <a:ext cx="628527" cy="628527"/>
            <a:chOff x="4489265" y="2161970"/>
            <a:chExt cx="628527" cy="628527"/>
          </a:xfrm>
        </p:grpSpPr>
        <p:sp>
          <p:nvSpPr>
            <p:cNvPr id="12" name="Oval 186">
              <a:extLst>
                <a:ext uri="{FF2B5EF4-FFF2-40B4-BE49-F238E27FC236}">
                  <a16:creationId xmlns:a16="http://schemas.microsoft.com/office/drawing/2014/main" xmlns="" id="{079A1BA2-2879-40A8-901A-C50AF641239B}"/>
                </a:ext>
              </a:extLst>
            </p:cNvPr>
            <p:cNvSpPr/>
            <p:nvPr/>
          </p:nvSpPr>
          <p:spPr>
            <a:xfrm>
              <a:off x="4489265" y="2161970"/>
              <a:ext cx="628527" cy="628527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187">
              <a:extLst>
                <a:ext uri="{FF2B5EF4-FFF2-40B4-BE49-F238E27FC236}">
                  <a16:creationId xmlns:a16="http://schemas.microsoft.com/office/drawing/2014/main" xmlns="" id="{30393D78-BA3F-4EF0-9C21-0698D23F307E}"/>
                </a:ext>
              </a:extLst>
            </p:cNvPr>
            <p:cNvSpPr/>
            <p:nvPr/>
          </p:nvSpPr>
          <p:spPr>
            <a:xfrm>
              <a:off x="4662709" y="2335414"/>
              <a:ext cx="281636" cy="281636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1" name="千图设计师MC：ID 29795607库_文本框 207">
            <a:extLst>
              <a:ext uri="{FF2B5EF4-FFF2-40B4-BE49-F238E27FC236}">
                <a16:creationId xmlns:a16="http://schemas.microsoft.com/office/drawing/2014/main" xmlns="" id="{E28256E4-F23C-49E8-AE5F-8560A7EB242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984179" y="3043354"/>
            <a:ext cx="543739" cy="30777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1400" b="1">
                <a:solidFill>
                  <a:schemeClr val="bg1"/>
                </a:solidFill>
              </a:rPr>
              <a:t>68%</a:t>
            </a:r>
          </a:p>
        </p:txBody>
      </p:sp>
      <p:grpSp>
        <p:nvGrpSpPr>
          <p:cNvPr id="2" name="千图设计师MC：ID 29795607库_组合 1">
            <a:extLst>
              <a:ext uri="{FF2B5EF4-FFF2-40B4-BE49-F238E27FC236}">
                <a16:creationId xmlns:a16="http://schemas.microsoft.com/office/drawing/2014/main" xmlns="" id="{3BC69DA7-7293-4102-BE45-25908A6661E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893524" y="1783754"/>
            <a:ext cx="2942089" cy="1005715"/>
            <a:chOff x="1893524" y="1783754"/>
            <a:chExt cx="2942089" cy="1005715"/>
          </a:xfrm>
        </p:grpSpPr>
        <p:cxnSp>
          <p:nvCxnSpPr>
            <p:cNvPr id="14" name="Straight Connector 188">
              <a:extLst>
                <a:ext uri="{FF2B5EF4-FFF2-40B4-BE49-F238E27FC236}">
                  <a16:creationId xmlns:a16="http://schemas.microsoft.com/office/drawing/2014/main" xmlns="" id="{10318CA1-E998-42DD-ADB0-7E1EC8F9D610}"/>
                </a:ext>
              </a:extLst>
            </p:cNvPr>
            <p:cNvCxnSpPr/>
            <p:nvPr/>
          </p:nvCxnSpPr>
          <p:spPr>
            <a:xfrm>
              <a:off x="3587380" y="1792513"/>
              <a:ext cx="1248233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89">
              <a:extLst>
                <a:ext uri="{FF2B5EF4-FFF2-40B4-BE49-F238E27FC236}">
                  <a16:creationId xmlns:a16="http://schemas.microsoft.com/office/drawing/2014/main" xmlns="" id="{18AB2887-A1B1-488C-937F-ED458303C701}"/>
                </a:ext>
              </a:extLst>
            </p:cNvPr>
            <p:cNvCxnSpPr/>
            <p:nvPr/>
          </p:nvCxnSpPr>
          <p:spPr>
            <a:xfrm>
              <a:off x="4825946" y="1783754"/>
              <a:ext cx="0" cy="263711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97">
              <a:extLst>
                <a:ext uri="{FF2B5EF4-FFF2-40B4-BE49-F238E27FC236}">
                  <a16:creationId xmlns:a16="http://schemas.microsoft.com/office/drawing/2014/main" xmlns="" id="{445D715B-4D02-4F94-9D68-7093A8E522DA}"/>
                </a:ext>
              </a:extLst>
            </p:cNvPr>
            <p:cNvGrpSpPr/>
            <p:nvPr/>
          </p:nvGrpSpPr>
          <p:grpSpPr>
            <a:xfrm>
              <a:off x="1893524" y="2525954"/>
              <a:ext cx="1443873" cy="217595"/>
              <a:chOff x="665624" y="3327312"/>
              <a:chExt cx="1443873" cy="217595"/>
            </a:xfrm>
          </p:grpSpPr>
          <p:sp>
            <p:nvSpPr>
              <p:cNvPr id="33" name="Rectangle 198">
                <a:extLst>
                  <a:ext uri="{FF2B5EF4-FFF2-40B4-BE49-F238E27FC236}">
                    <a16:creationId xmlns:a16="http://schemas.microsoft.com/office/drawing/2014/main" xmlns="" id="{BA11B5F5-2098-4073-976E-B5F15F0A12D3}"/>
                  </a:ext>
                </a:extLst>
              </p:cNvPr>
              <p:cNvSpPr/>
              <p:nvPr/>
            </p:nvSpPr>
            <p:spPr>
              <a:xfrm>
                <a:off x="669497" y="3328907"/>
                <a:ext cx="1440000" cy="2160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Rectangle 199">
                <a:extLst>
                  <a:ext uri="{FF2B5EF4-FFF2-40B4-BE49-F238E27FC236}">
                    <a16:creationId xmlns:a16="http://schemas.microsoft.com/office/drawing/2014/main" xmlns="" id="{DD5E85AD-6FC1-43E9-A634-FAADABEC126F}"/>
                  </a:ext>
                </a:extLst>
              </p:cNvPr>
              <p:cNvSpPr/>
              <p:nvPr/>
            </p:nvSpPr>
            <p:spPr>
              <a:xfrm>
                <a:off x="665624" y="3327312"/>
                <a:ext cx="720000" cy="21497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TextBox 205">
              <a:extLst>
                <a:ext uri="{FF2B5EF4-FFF2-40B4-BE49-F238E27FC236}">
                  <a16:creationId xmlns:a16="http://schemas.microsoft.com/office/drawing/2014/main" xmlns="" id="{719FB2EE-DC5E-437F-9D92-B57CE461A873}"/>
                </a:ext>
              </a:extLst>
            </p:cNvPr>
            <p:cNvSpPr txBox="1"/>
            <p:nvPr/>
          </p:nvSpPr>
          <p:spPr>
            <a:xfrm>
              <a:off x="2587051" y="2481692"/>
              <a:ext cx="543739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400" b="1">
                  <a:solidFill>
                    <a:schemeClr val="accent1"/>
                  </a:solidFill>
                </a:rPr>
                <a:t>50%</a:t>
              </a:r>
            </a:p>
          </p:txBody>
        </p:sp>
      </p:grpSp>
      <p:grpSp>
        <p:nvGrpSpPr>
          <p:cNvPr id="106" name="千图设计师MC：ID 29795607库_组合 105">
            <a:extLst>
              <a:ext uri="{FF2B5EF4-FFF2-40B4-BE49-F238E27FC236}">
                <a16:creationId xmlns:a16="http://schemas.microsoft.com/office/drawing/2014/main" xmlns="" id="{1D6B225C-8B37-4FAB-BB52-DB9455EDE9C9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6416614" y="4648066"/>
            <a:ext cx="2020644" cy="978961"/>
            <a:chOff x="6416614" y="4648066"/>
            <a:chExt cx="2020644" cy="978961"/>
          </a:xfrm>
        </p:grpSpPr>
        <p:cxnSp>
          <p:nvCxnSpPr>
            <p:cNvPr id="9" name="Straight Connector 183">
              <a:extLst>
                <a:ext uri="{FF2B5EF4-FFF2-40B4-BE49-F238E27FC236}">
                  <a16:creationId xmlns:a16="http://schemas.microsoft.com/office/drawing/2014/main" xmlns="" id="{B442ACEE-2039-42A9-BC5C-8E04E189DEE1}"/>
                </a:ext>
              </a:extLst>
            </p:cNvPr>
            <p:cNvCxnSpPr/>
            <p:nvPr/>
          </p:nvCxnSpPr>
          <p:spPr>
            <a:xfrm>
              <a:off x="7999647" y="4648066"/>
              <a:ext cx="43761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oup 202">
              <a:extLst>
                <a:ext uri="{FF2B5EF4-FFF2-40B4-BE49-F238E27FC236}">
                  <a16:creationId xmlns:a16="http://schemas.microsoft.com/office/drawing/2014/main" xmlns="" id="{F4C1840F-B117-44E1-9AD4-AAAB4271E7E4}"/>
                </a:ext>
              </a:extLst>
            </p:cNvPr>
            <p:cNvGrpSpPr/>
            <p:nvPr/>
          </p:nvGrpSpPr>
          <p:grpSpPr>
            <a:xfrm>
              <a:off x="6416614" y="5368795"/>
              <a:ext cx="1442082" cy="214976"/>
              <a:chOff x="6854374" y="5989692"/>
              <a:chExt cx="1442082" cy="214976"/>
            </a:xfrm>
          </p:grpSpPr>
          <p:sp>
            <p:nvSpPr>
              <p:cNvPr id="31" name="Rectangle 203">
                <a:extLst>
                  <a:ext uri="{FF2B5EF4-FFF2-40B4-BE49-F238E27FC236}">
                    <a16:creationId xmlns:a16="http://schemas.microsoft.com/office/drawing/2014/main" xmlns="" id="{66DB00B1-29FE-47C8-BB1F-05EB6AFB7A19}"/>
                  </a:ext>
                </a:extLst>
              </p:cNvPr>
              <p:cNvSpPr/>
              <p:nvPr/>
            </p:nvSpPr>
            <p:spPr>
              <a:xfrm>
                <a:off x="6856456" y="5989692"/>
                <a:ext cx="1440000" cy="21256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Rectangle 204">
                <a:extLst>
                  <a:ext uri="{FF2B5EF4-FFF2-40B4-BE49-F238E27FC236}">
                    <a16:creationId xmlns:a16="http://schemas.microsoft.com/office/drawing/2014/main" xmlns="" id="{62EC33E5-9D50-4542-A1AE-452D4CC0B5EA}"/>
                  </a:ext>
                </a:extLst>
              </p:cNvPr>
              <p:cNvSpPr/>
              <p:nvPr/>
            </p:nvSpPr>
            <p:spPr>
              <a:xfrm>
                <a:off x="6854374" y="5989692"/>
                <a:ext cx="360000" cy="21497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TextBox 206">
              <a:extLst>
                <a:ext uri="{FF2B5EF4-FFF2-40B4-BE49-F238E27FC236}">
                  <a16:creationId xmlns:a16="http://schemas.microsoft.com/office/drawing/2014/main" xmlns="" id="{26494808-63FA-46E0-9965-3BB4D6D3E62D}"/>
                </a:ext>
              </a:extLst>
            </p:cNvPr>
            <p:cNvSpPr txBox="1"/>
            <p:nvPr/>
          </p:nvSpPr>
          <p:spPr>
            <a:xfrm>
              <a:off x="6730504" y="5319250"/>
              <a:ext cx="543739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400" b="1">
                  <a:solidFill>
                    <a:schemeClr val="accent3"/>
                  </a:solidFill>
                </a:rPr>
                <a:t>24%</a:t>
              </a:r>
            </a:p>
          </p:txBody>
        </p:sp>
      </p:grpSp>
      <p:grpSp>
        <p:nvGrpSpPr>
          <p:cNvPr id="105" name="千图设计师MC：ID 29795607库_组合 104">
            <a:extLst>
              <a:ext uri="{FF2B5EF4-FFF2-40B4-BE49-F238E27FC236}">
                <a16:creationId xmlns:a16="http://schemas.microsoft.com/office/drawing/2014/main" xmlns="" id="{2DF53A5B-8827-4E17-B12D-6BE0EEFA2276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8130168" y="2359312"/>
            <a:ext cx="2797062" cy="955191"/>
            <a:chOff x="8130168" y="2359312"/>
            <a:chExt cx="2797062" cy="955191"/>
          </a:xfrm>
        </p:grpSpPr>
        <p:cxnSp>
          <p:nvCxnSpPr>
            <p:cNvPr id="10" name="Straight Connector 184">
              <a:extLst>
                <a:ext uri="{FF2B5EF4-FFF2-40B4-BE49-F238E27FC236}">
                  <a16:creationId xmlns:a16="http://schemas.microsoft.com/office/drawing/2014/main" xmlns="" id="{0FF97E9F-467A-4DF7-958C-7E42C197BFFE}"/>
                </a:ext>
              </a:extLst>
            </p:cNvPr>
            <p:cNvCxnSpPr/>
            <p:nvPr/>
          </p:nvCxnSpPr>
          <p:spPr>
            <a:xfrm>
              <a:off x="8130168" y="2368071"/>
              <a:ext cx="1148440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85">
              <a:extLst>
                <a:ext uri="{FF2B5EF4-FFF2-40B4-BE49-F238E27FC236}">
                  <a16:creationId xmlns:a16="http://schemas.microsoft.com/office/drawing/2014/main" xmlns="" id="{FD7B66CE-9007-4EC5-9434-1E8E7CF87719}"/>
                </a:ext>
              </a:extLst>
            </p:cNvPr>
            <p:cNvCxnSpPr/>
            <p:nvPr/>
          </p:nvCxnSpPr>
          <p:spPr>
            <a:xfrm>
              <a:off x="8135573" y="2359312"/>
              <a:ext cx="0" cy="263711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94">
              <a:extLst>
                <a:ext uri="{FF2B5EF4-FFF2-40B4-BE49-F238E27FC236}">
                  <a16:creationId xmlns:a16="http://schemas.microsoft.com/office/drawing/2014/main" xmlns="" id="{20762D68-5ED4-41C3-9A0A-395186C5066B}"/>
                </a:ext>
              </a:extLst>
            </p:cNvPr>
            <p:cNvGrpSpPr/>
            <p:nvPr/>
          </p:nvGrpSpPr>
          <p:grpSpPr>
            <a:xfrm>
              <a:off x="9487230" y="3096062"/>
              <a:ext cx="1440000" cy="218441"/>
              <a:chOff x="10033355" y="3334904"/>
              <a:chExt cx="1440000" cy="218441"/>
            </a:xfrm>
          </p:grpSpPr>
          <p:sp>
            <p:nvSpPr>
              <p:cNvPr id="35" name="Rectangle 195">
                <a:extLst>
                  <a:ext uri="{FF2B5EF4-FFF2-40B4-BE49-F238E27FC236}">
                    <a16:creationId xmlns:a16="http://schemas.microsoft.com/office/drawing/2014/main" xmlns="" id="{E80743AE-1E9C-47C9-B800-CADB78579453}"/>
                  </a:ext>
                </a:extLst>
              </p:cNvPr>
              <p:cNvSpPr/>
              <p:nvPr/>
            </p:nvSpPr>
            <p:spPr>
              <a:xfrm>
                <a:off x="10033355" y="3337345"/>
                <a:ext cx="1440000" cy="21600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Rectangle 196">
                <a:extLst>
                  <a:ext uri="{FF2B5EF4-FFF2-40B4-BE49-F238E27FC236}">
                    <a16:creationId xmlns:a16="http://schemas.microsoft.com/office/drawing/2014/main" xmlns="" id="{25F8D402-F852-4638-B9C2-66A1FA041997}"/>
                  </a:ext>
                </a:extLst>
              </p:cNvPr>
              <p:cNvSpPr/>
              <p:nvPr/>
            </p:nvSpPr>
            <p:spPr>
              <a:xfrm>
                <a:off x="10033355" y="3334904"/>
                <a:ext cx="1034596" cy="21644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10" name="išľíďè">
            <a:extLst>
              <a:ext uri="{FF2B5EF4-FFF2-40B4-BE49-F238E27FC236}">
                <a16:creationId xmlns:a16="http://schemas.microsoft.com/office/drawing/2014/main" xmlns="" id="{4EE76D71-2E2D-4214-8341-7271D0009657}"/>
              </a:ext>
            </a:extLst>
          </p:cNvPr>
          <p:cNvSpPr/>
          <p:nvPr/>
        </p:nvSpPr>
        <p:spPr bwMode="auto">
          <a:xfrm>
            <a:off x="1257916" y="1942522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111" name="iSlíďè">
            <a:extLst>
              <a:ext uri="{FF2B5EF4-FFF2-40B4-BE49-F238E27FC236}">
                <a16:creationId xmlns:a16="http://schemas.microsoft.com/office/drawing/2014/main" xmlns="" id="{6426D2F0-D078-4A4C-978B-036307F2E690}"/>
              </a:ext>
            </a:extLst>
          </p:cNvPr>
          <p:cNvSpPr txBox="1"/>
          <p:nvPr/>
        </p:nvSpPr>
        <p:spPr bwMode="auto">
          <a:xfrm>
            <a:off x="1699007" y="160815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112" name="išľíďè">
            <a:extLst>
              <a:ext uri="{FF2B5EF4-FFF2-40B4-BE49-F238E27FC236}">
                <a16:creationId xmlns:a16="http://schemas.microsoft.com/office/drawing/2014/main" xmlns="" id="{D6520F70-B839-41FF-8276-FE95E76483AF}"/>
              </a:ext>
            </a:extLst>
          </p:cNvPr>
          <p:cNvSpPr/>
          <p:nvPr/>
        </p:nvSpPr>
        <p:spPr bwMode="auto">
          <a:xfrm>
            <a:off x="9073042" y="2514314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113" name="iSlíďè">
            <a:extLst>
              <a:ext uri="{FF2B5EF4-FFF2-40B4-BE49-F238E27FC236}">
                <a16:creationId xmlns:a16="http://schemas.microsoft.com/office/drawing/2014/main" xmlns="" id="{BC952F43-6870-4667-A4B6-5225D28BBC92}"/>
              </a:ext>
            </a:extLst>
          </p:cNvPr>
          <p:cNvSpPr txBox="1"/>
          <p:nvPr/>
        </p:nvSpPr>
        <p:spPr bwMode="auto">
          <a:xfrm>
            <a:off x="9514133" y="217994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114" name="išľíďè">
            <a:extLst>
              <a:ext uri="{FF2B5EF4-FFF2-40B4-BE49-F238E27FC236}">
                <a16:creationId xmlns:a16="http://schemas.microsoft.com/office/drawing/2014/main" xmlns="" id="{7B19A45C-6004-4EBD-AA7A-F31A51BEF000}"/>
              </a:ext>
            </a:extLst>
          </p:cNvPr>
          <p:cNvSpPr/>
          <p:nvPr/>
        </p:nvSpPr>
        <p:spPr bwMode="auto">
          <a:xfrm>
            <a:off x="5637303" y="464294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115" name="iSlíďè">
            <a:extLst>
              <a:ext uri="{FF2B5EF4-FFF2-40B4-BE49-F238E27FC236}">
                <a16:creationId xmlns:a16="http://schemas.microsoft.com/office/drawing/2014/main" xmlns="" id="{77C63C01-BA4D-458B-B821-4E2163784CAD}"/>
              </a:ext>
            </a:extLst>
          </p:cNvPr>
          <p:cNvSpPr txBox="1"/>
          <p:nvPr/>
        </p:nvSpPr>
        <p:spPr bwMode="auto">
          <a:xfrm>
            <a:off x="6078394" y="430857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65736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10" grpId="0"/>
      <p:bldP spid="111" grpId="0"/>
      <p:bldP spid="112" grpId="0"/>
      <p:bldP spid="113" grpId="0"/>
      <p:bldP spid="114" grpId="0"/>
      <p:bldP spid="1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设计师MC：ID 29795607库_椭圆 4">
            <a:extLst>
              <a:ext uri="{FF2B5EF4-FFF2-40B4-BE49-F238E27FC236}">
                <a16:creationId xmlns:a16="http://schemas.microsoft.com/office/drawing/2014/main" xmlns="" id="{089ACE45-FB55-43E3-8EEE-D91C32D5943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207758" y="3894341"/>
            <a:ext cx="2038170" cy="2038170"/>
          </a:xfrm>
          <a:prstGeom prst="ellipse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千图设计师MC：ID 29795607库_椭圆 5">
            <a:extLst>
              <a:ext uri="{FF2B5EF4-FFF2-40B4-BE49-F238E27FC236}">
                <a16:creationId xmlns:a16="http://schemas.microsoft.com/office/drawing/2014/main" xmlns="" id="{3310B0A6-1141-4ABE-BED2-68DB4E11FA6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697822" y="2874467"/>
            <a:ext cx="3058044" cy="3058044"/>
          </a:xfrm>
          <a:prstGeom prst="ellipse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千图设计师MC：ID 29795607库_椭圆 6">
            <a:extLst>
              <a:ext uri="{FF2B5EF4-FFF2-40B4-BE49-F238E27FC236}">
                <a16:creationId xmlns:a16="http://schemas.microsoft.com/office/drawing/2014/main" xmlns="" id="{9D99A166-49A5-4911-A38F-BA8456B6400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997280" y="1473389"/>
            <a:ext cx="4459122" cy="4459122"/>
          </a:xfrm>
          <a:prstGeom prst="ellipse">
            <a:avLst/>
          </a:prstGeom>
          <a:noFill/>
          <a:ln w="285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千图设计师MC：ID 29795607库_椭圆 7">
            <a:extLst>
              <a:ext uri="{FF2B5EF4-FFF2-40B4-BE49-F238E27FC236}">
                <a16:creationId xmlns:a16="http://schemas.microsoft.com/office/drawing/2014/main" xmlns="" id="{30E0108C-5EEB-4D75-A37A-58184398B58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559685" y="1506771"/>
            <a:ext cx="1334316" cy="133431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/>
        </p:spPr>
        <p:txBody>
          <a:bodyPr wrap="none" anchor="ctr">
            <a:normAutofit fontScale="92500" lnSpcReduction="20000"/>
          </a:bodyPr>
          <a:lstStyle/>
          <a:p>
            <a:pPr lvl="0" algn="ctr"/>
            <a:r>
              <a:rPr lang="en-US" altLang="zh-CN" sz="720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8" name="千图设计师MC：ID 29795607库_椭圆 8">
            <a:extLst>
              <a:ext uri="{FF2B5EF4-FFF2-40B4-BE49-F238E27FC236}">
                <a16:creationId xmlns:a16="http://schemas.microsoft.com/office/drawing/2014/main" xmlns="" id="{1D3C8230-18B4-44FD-91A8-6C7970A678A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732269" y="2874467"/>
            <a:ext cx="1019874" cy="10198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7500" lnSpcReduction="20000"/>
          </a:bodyPr>
          <a:lstStyle/>
          <a:p>
            <a:pPr lvl="0" algn="ctr"/>
            <a:r>
              <a:rPr lang="en-US" altLang="zh-CN" sz="660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9" name="千图设计师MC：ID 29795607库_椭圆 9">
            <a:extLst>
              <a:ext uri="{FF2B5EF4-FFF2-40B4-BE49-F238E27FC236}">
                <a16:creationId xmlns:a16="http://schemas.microsoft.com/office/drawing/2014/main" xmlns="" id="{DEBD4DAC-4324-4A01-AEE5-2CE834990C4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843357" y="3894341"/>
            <a:ext cx="764511" cy="76451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千图设计师MC：ID 29795607库_椭圆 10">
            <a:extLst>
              <a:ext uri="{FF2B5EF4-FFF2-40B4-BE49-F238E27FC236}">
                <a16:creationId xmlns:a16="http://schemas.microsoft.com/office/drawing/2014/main" xmlns="" id="{0C02600F-C8D3-4C6B-A81B-C9AC4C40241A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612939" y="4684987"/>
            <a:ext cx="1224918" cy="122491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  <a:extLst/>
        </p:spPr>
        <p:txBody>
          <a:bodyPr wrap="none" anchor="ctr">
            <a:normAutofit fontScale="92500" lnSpcReduction="20000"/>
          </a:bodyPr>
          <a:lstStyle/>
          <a:p>
            <a:pPr lvl="0" algn="ctr"/>
            <a:r>
              <a:rPr lang="en-US" altLang="zh-CN" sz="660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4" name="千图设计师MC：ID 29795607库_Freeform: Shape 24">
            <a:extLst>
              <a:ext uri="{FF2B5EF4-FFF2-40B4-BE49-F238E27FC236}">
                <a16:creationId xmlns:a16="http://schemas.microsoft.com/office/drawing/2014/main" xmlns="" id="{D2C2E1BC-6DA9-4E28-93CD-E62A9E13FF1C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2977764" y="3993893"/>
            <a:ext cx="495696" cy="565408"/>
          </a:xfrm>
          <a:custGeom>
            <a:avLst/>
            <a:gdLst>
              <a:gd name="T0" fmla="*/ 145512959 w 21600"/>
              <a:gd name="T1" fmla="*/ 203073433 h 21600"/>
              <a:gd name="T2" fmla="*/ 145802623 w 21600"/>
              <a:gd name="T3" fmla="*/ 194761133 h 21600"/>
              <a:gd name="T4" fmla="*/ 145802623 w 21600"/>
              <a:gd name="T5" fmla="*/ 125373600 h 21600"/>
              <a:gd name="T6" fmla="*/ 104926995 w 21600"/>
              <a:gd name="T7" fmla="*/ 39943277 h 21600"/>
              <a:gd name="T8" fmla="*/ 105749513 w 21600"/>
              <a:gd name="T9" fmla="*/ 31392540 h 21600"/>
              <a:gd name="T10" fmla="*/ 84532065 w 21600"/>
              <a:gd name="T11" fmla="*/ 0 h 21600"/>
              <a:gd name="T12" fmla="*/ 63314533 w 21600"/>
              <a:gd name="T13" fmla="*/ 31392540 h 21600"/>
              <a:gd name="T14" fmla="*/ 64145452 w 21600"/>
              <a:gd name="T15" fmla="*/ 39996478 h 21600"/>
              <a:gd name="T16" fmla="*/ 23363023 w 21600"/>
              <a:gd name="T17" fmla="*/ 125385918 h 21600"/>
              <a:gd name="T18" fmla="*/ 23363023 w 21600"/>
              <a:gd name="T19" fmla="*/ 194761133 h 21600"/>
              <a:gd name="T20" fmla="*/ 23645246 w 21600"/>
              <a:gd name="T21" fmla="*/ 203100602 h 21600"/>
              <a:gd name="T22" fmla="*/ 0 w 21600"/>
              <a:gd name="T23" fmla="*/ 236998693 h 21600"/>
              <a:gd name="T24" fmla="*/ 9272957 w 21600"/>
              <a:gd name="T25" fmla="*/ 250706436 h 21600"/>
              <a:gd name="T26" fmla="*/ 63534281 w 21600"/>
              <a:gd name="T27" fmla="*/ 250706436 h 21600"/>
              <a:gd name="T28" fmla="*/ 63314533 w 21600"/>
              <a:gd name="T29" fmla="*/ 254962705 h 21600"/>
              <a:gd name="T30" fmla="*/ 84532065 w 21600"/>
              <a:gd name="T31" fmla="*/ 286355233 h 21600"/>
              <a:gd name="T32" fmla="*/ 105749513 w 21600"/>
              <a:gd name="T33" fmla="*/ 254962705 h 21600"/>
              <a:gd name="T34" fmla="*/ 105529766 w 21600"/>
              <a:gd name="T35" fmla="*/ 250706436 h 21600"/>
              <a:gd name="T36" fmla="*/ 159908522 w 21600"/>
              <a:gd name="T37" fmla="*/ 250706436 h 21600"/>
              <a:gd name="T38" fmla="*/ 169173962 w 21600"/>
              <a:gd name="T39" fmla="*/ 236998693 h 21600"/>
              <a:gd name="T40" fmla="*/ 145512959 w 21600"/>
              <a:gd name="T41" fmla="*/ 203073433 h 21600"/>
              <a:gd name="T42" fmla="*/ 72721479 w 21600"/>
              <a:gd name="T43" fmla="*/ 31392540 h 21600"/>
              <a:gd name="T44" fmla="*/ 84532065 w 21600"/>
              <a:gd name="T45" fmla="*/ 13920288 h 21600"/>
              <a:gd name="T46" fmla="*/ 96343451 w 21600"/>
              <a:gd name="T47" fmla="*/ 31392540 h 21600"/>
              <a:gd name="T48" fmla="*/ 95802281 w 21600"/>
              <a:gd name="T49" fmla="*/ 36338135 h 21600"/>
              <a:gd name="T50" fmla="*/ 84587024 w 21600"/>
              <a:gd name="T51" fmla="*/ 34799986 h 21600"/>
              <a:gd name="T52" fmla="*/ 73269292 w 21600"/>
              <a:gd name="T53" fmla="*/ 36364156 h 21600"/>
              <a:gd name="T54" fmla="*/ 72721479 w 21600"/>
              <a:gd name="T55" fmla="*/ 31392540 h 21600"/>
              <a:gd name="T56" fmla="*/ 72721479 w 21600"/>
              <a:gd name="T57" fmla="*/ 31392540 h 2160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1600" h="21600">
                <a:moveTo>
                  <a:pt x="18579" y="15318"/>
                </a:moveTo>
                <a:cubicBezTo>
                  <a:pt x="18603" y="15119"/>
                  <a:pt x="18616" y="14912"/>
                  <a:pt x="18616" y="14691"/>
                </a:cubicBezTo>
                <a:lnTo>
                  <a:pt x="18616" y="9457"/>
                </a:lnTo>
                <a:cubicBezTo>
                  <a:pt x="18616" y="6480"/>
                  <a:pt x="16437" y="3949"/>
                  <a:pt x="13397" y="3013"/>
                </a:cubicBezTo>
                <a:cubicBezTo>
                  <a:pt x="13464" y="2807"/>
                  <a:pt x="13502" y="2592"/>
                  <a:pt x="13502" y="2368"/>
                </a:cubicBezTo>
                <a:cubicBezTo>
                  <a:pt x="13502" y="1061"/>
                  <a:pt x="12289" y="0"/>
                  <a:pt x="10793" y="0"/>
                </a:cubicBezTo>
                <a:cubicBezTo>
                  <a:pt x="9297" y="0"/>
                  <a:pt x="8084" y="1060"/>
                  <a:pt x="8084" y="2368"/>
                </a:cubicBezTo>
                <a:cubicBezTo>
                  <a:pt x="8084" y="2593"/>
                  <a:pt x="8122" y="2810"/>
                  <a:pt x="8190" y="3017"/>
                </a:cubicBezTo>
                <a:cubicBezTo>
                  <a:pt x="5156" y="3956"/>
                  <a:pt x="2983" y="6484"/>
                  <a:pt x="2983" y="9458"/>
                </a:cubicBezTo>
                <a:lnTo>
                  <a:pt x="2983" y="14691"/>
                </a:lnTo>
                <a:cubicBezTo>
                  <a:pt x="2983" y="14912"/>
                  <a:pt x="2996" y="15121"/>
                  <a:pt x="3019" y="15320"/>
                </a:cubicBezTo>
                <a:lnTo>
                  <a:pt x="0" y="17877"/>
                </a:lnTo>
                <a:cubicBezTo>
                  <a:pt x="0" y="18448"/>
                  <a:pt x="530" y="18911"/>
                  <a:pt x="1184" y="18911"/>
                </a:cubicBezTo>
                <a:lnTo>
                  <a:pt x="8112" y="18911"/>
                </a:lnTo>
                <a:cubicBezTo>
                  <a:pt x="8096" y="19017"/>
                  <a:pt x="8084" y="19123"/>
                  <a:pt x="8084" y="19232"/>
                </a:cubicBezTo>
                <a:cubicBezTo>
                  <a:pt x="8084" y="20540"/>
                  <a:pt x="9297" y="21600"/>
                  <a:pt x="10793" y="21600"/>
                </a:cubicBezTo>
                <a:cubicBezTo>
                  <a:pt x="12289" y="21600"/>
                  <a:pt x="13502" y="20540"/>
                  <a:pt x="13502" y="19232"/>
                </a:cubicBezTo>
                <a:cubicBezTo>
                  <a:pt x="13502" y="19123"/>
                  <a:pt x="13490" y="19016"/>
                  <a:pt x="13474" y="18911"/>
                </a:cubicBezTo>
                <a:lnTo>
                  <a:pt x="20417" y="18911"/>
                </a:lnTo>
                <a:cubicBezTo>
                  <a:pt x="21070" y="18911"/>
                  <a:pt x="21600" y="18448"/>
                  <a:pt x="21600" y="17877"/>
                </a:cubicBezTo>
                <a:lnTo>
                  <a:pt x="18579" y="15318"/>
                </a:lnTo>
                <a:close/>
                <a:moveTo>
                  <a:pt x="9285" y="2368"/>
                </a:moveTo>
                <a:cubicBezTo>
                  <a:pt x="9285" y="1641"/>
                  <a:pt x="9962" y="1050"/>
                  <a:pt x="10793" y="1050"/>
                </a:cubicBezTo>
                <a:cubicBezTo>
                  <a:pt x="11624" y="1050"/>
                  <a:pt x="12301" y="1641"/>
                  <a:pt x="12301" y="2368"/>
                </a:cubicBezTo>
                <a:cubicBezTo>
                  <a:pt x="12301" y="2498"/>
                  <a:pt x="12272" y="2622"/>
                  <a:pt x="12232" y="2741"/>
                </a:cubicBezTo>
                <a:cubicBezTo>
                  <a:pt x="11767" y="2666"/>
                  <a:pt x="11289" y="2625"/>
                  <a:pt x="10800" y="2625"/>
                </a:cubicBezTo>
                <a:cubicBezTo>
                  <a:pt x="10306" y="2625"/>
                  <a:pt x="9824" y="2666"/>
                  <a:pt x="9355" y="2743"/>
                </a:cubicBezTo>
                <a:cubicBezTo>
                  <a:pt x="9314" y="2623"/>
                  <a:pt x="9285" y="2499"/>
                  <a:pt x="9285" y="2368"/>
                </a:cubicBezTo>
                <a:close/>
                <a:moveTo>
                  <a:pt x="9285" y="2368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šľíďè">
            <a:extLst>
              <a:ext uri="{FF2B5EF4-FFF2-40B4-BE49-F238E27FC236}">
                <a16:creationId xmlns:a16="http://schemas.microsoft.com/office/drawing/2014/main" xmlns="" id="{BF452504-FAE0-4001-9907-F0B361459AAB}"/>
              </a:ext>
            </a:extLst>
          </p:cNvPr>
          <p:cNvSpPr/>
          <p:nvPr/>
        </p:nvSpPr>
        <p:spPr bwMode="auto">
          <a:xfrm>
            <a:off x="6318271" y="2876634"/>
            <a:ext cx="495433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22" name="iSlíďè">
            <a:extLst>
              <a:ext uri="{FF2B5EF4-FFF2-40B4-BE49-F238E27FC236}">
                <a16:creationId xmlns:a16="http://schemas.microsoft.com/office/drawing/2014/main" xmlns="" id="{09977F03-5BE9-48A0-AE38-683EF7421B9A}"/>
              </a:ext>
            </a:extLst>
          </p:cNvPr>
          <p:cNvSpPr txBox="1"/>
          <p:nvPr/>
        </p:nvSpPr>
        <p:spPr bwMode="auto">
          <a:xfrm>
            <a:off x="6333979" y="2535916"/>
            <a:ext cx="3308497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23" name="išľíďè">
            <a:extLst>
              <a:ext uri="{FF2B5EF4-FFF2-40B4-BE49-F238E27FC236}">
                <a16:creationId xmlns:a16="http://schemas.microsoft.com/office/drawing/2014/main" xmlns="" id="{3AEA377C-C947-4A5E-8DBF-831525BA8C3A}"/>
              </a:ext>
            </a:extLst>
          </p:cNvPr>
          <p:cNvSpPr/>
          <p:nvPr/>
        </p:nvSpPr>
        <p:spPr bwMode="auto">
          <a:xfrm>
            <a:off x="6308851" y="3875877"/>
            <a:ext cx="495433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24" name="iSlíďè">
            <a:extLst>
              <a:ext uri="{FF2B5EF4-FFF2-40B4-BE49-F238E27FC236}">
                <a16:creationId xmlns:a16="http://schemas.microsoft.com/office/drawing/2014/main" xmlns="" id="{39071D0C-2706-4A1C-8C1A-A4D14A559696}"/>
              </a:ext>
            </a:extLst>
          </p:cNvPr>
          <p:cNvSpPr txBox="1"/>
          <p:nvPr/>
        </p:nvSpPr>
        <p:spPr bwMode="auto">
          <a:xfrm>
            <a:off x="6324559" y="3535159"/>
            <a:ext cx="3308497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25" name="išľíďè">
            <a:extLst>
              <a:ext uri="{FF2B5EF4-FFF2-40B4-BE49-F238E27FC236}">
                <a16:creationId xmlns:a16="http://schemas.microsoft.com/office/drawing/2014/main" xmlns="" id="{85053E79-03C3-4EAD-A66E-57D7D9BAB267}"/>
              </a:ext>
            </a:extLst>
          </p:cNvPr>
          <p:cNvSpPr/>
          <p:nvPr/>
        </p:nvSpPr>
        <p:spPr bwMode="auto">
          <a:xfrm>
            <a:off x="6318271" y="4889358"/>
            <a:ext cx="495433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26" name="iSlíďè">
            <a:extLst>
              <a:ext uri="{FF2B5EF4-FFF2-40B4-BE49-F238E27FC236}">
                <a16:creationId xmlns:a16="http://schemas.microsoft.com/office/drawing/2014/main" xmlns="" id="{F559B8C2-90E8-45B8-BACA-42671AB66779}"/>
              </a:ext>
            </a:extLst>
          </p:cNvPr>
          <p:cNvSpPr txBox="1"/>
          <p:nvPr/>
        </p:nvSpPr>
        <p:spPr bwMode="auto">
          <a:xfrm>
            <a:off x="6333979" y="4548640"/>
            <a:ext cx="3308497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76731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千图设计师MC：ID 29795607库_直接连接符 1">
            <a:extLst>
              <a:ext uri="{FF2B5EF4-FFF2-40B4-BE49-F238E27FC236}">
                <a16:creationId xmlns:a16="http://schemas.microsoft.com/office/drawing/2014/main" xmlns="" id="{18272076-74E4-49FF-BF0B-EC567AB3ED74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6094413" y="0"/>
            <a:ext cx="0" cy="685800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千图设计师MC：ID 29795607库_组合 16">
            <a:extLst>
              <a:ext uri="{FF2B5EF4-FFF2-40B4-BE49-F238E27FC236}">
                <a16:creationId xmlns:a16="http://schemas.microsoft.com/office/drawing/2014/main" xmlns="" id="{FD4B8E0B-9527-4AC7-AEAB-BBDCFB8B6AB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230313" y="4333875"/>
            <a:ext cx="4984750" cy="1560142"/>
            <a:chOff x="1230313" y="4333875"/>
            <a:chExt cx="4984750" cy="1560142"/>
          </a:xfrm>
        </p:grpSpPr>
        <p:sp>
          <p:nvSpPr>
            <p:cNvPr id="8" name="Oval 9">
              <a:extLst>
                <a:ext uri="{FF2B5EF4-FFF2-40B4-BE49-F238E27FC236}">
                  <a16:creationId xmlns:a16="http://schemas.microsoft.com/office/drawing/2014/main" xmlns="" id="{693C045F-07B0-40CF-AACC-E16AC6D4260B}"/>
                </a:ext>
              </a:extLst>
            </p:cNvPr>
            <p:cNvSpPr/>
            <p:nvPr/>
          </p:nvSpPr>
          <p:spPr>
            <a:xfrm>
              <a:off x="5973763" y="4333875"/>
              <a:ext cx="241300" cy="242888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 11">
              <a:extLst>
                <a:ext uri="{FF2B5EF4-FFF2-40B4-BE49-F238E27FC236}">
                  <a16:creationId xmlns:a16="http://schemas.microsoft.com/office/drawing/2014/main" xmlns="" id="{C6EE01DD-3D1A-4720-B7F0-457B25A67741}"/>
                </a:ext>
              </a:extLst>
            </p:cNvPr>
            <p:cNvSpPr/>
            <p:nvPr/>
          </p:nvSpPr>
          <p:spPr>
            <a:xfrm>
              <a:off x="1230313" y="4862148"/>
              <a:ext cx="4278312" cy="103186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Oval 2">
            <a:extLst>
              <a:ext uri="{FF2B5EF4-FFF2-40B4-BE49-F238E27FC236}">
                <a16:creationId xmlns:a16="http://schemas.microsoft.com/office/drawing/2014/main" xmlns="" id="{B7EC2160-385C-4A93-9E16-DADD750C85F1}"/>
              </a:ext>
            </a:extLst>
          </p:cNvPr>
          <p:cNvSpPr/>
          <p:nvPr/>
        </p:nvSpPr>
        <p:spPr>
          <a:xfrm>
            <a:off x="5973763" y="733425"/>
            <a:ext cx="241300" cy="242888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8" name="千图设计师MC：ID 29795607库_组合 17">
            <a:extLst>
              <a:ext uri="{FF2B5EF4-FFF2-40B4-BE49-F238E27FC236}">
                <a16:creationId xmlns:a16="http://schemas.microsoft.com/office/drawing/2014/main" xmlns="" id="{79A2FFA4-2196-454B-92EB-0861638D190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973763" y="1862639"/>
            <a:ext cx="4796593" cy="2234693"/>
            <a:chOff x="5973763" y="1862639"/>
            <a:chExt cx="4796593" cy="2234693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xmlns="" id="{95379CF4-7934-4E32-BBB3-5FB32DC4B658}"/>
                </a:ext>
              </a:extLst>
            </p:cNvPr>
            <p:cNvSpPr/>
            <p:nvPr/>
          </p:nvSpPr>
          <p:spPr>
            <a:xfrm>
              <a:off x="5973763" y="1931988"/>
              <a:ext cx="241300" cy="242887"/>
            </a:xfrm>
            <a:prstGeom prst="ellipse">
              <a:avLst/>
            </a:prstGeom>
            <a:solidFill>
              <a:schemeClr val="bg1"/>
            </a:solidFill>
            <a:ln w="1016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xmlns="" id="{E4C087B1-4B4E-4A2D-8B5D-8297D9D1CB73}"/>
                </a:ext>
              </a:extLst>
            </p:cNvPr>
            <p:cNvSpPr txBox="1"/>
            <p:nvPr/>
          </p:nvSpPr>
          <p:spPr>
            <a:xfrm>
              <a:off x="6492044" y="2244422"/>
              <a:ext cx="1180131" cy="769441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eaLnBrk="1" fontAlgn="auto" hangingPunct="1">
                <a:defRPr/>
              </a:pPr>
              <a:r>
                <a:rPr lang="en-US" sz="440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85%</a:t>
              </a:r>
            </a:p>
          </p:txBody>
        </p:sp>
        <p:sp>
          <p:nvSpPr>
            <p:cNvPr id="14" name="Rectangle 19">
              <a:extLst>
                <a:ext uri="{FF2B5EF4-FFF2-40B4-BE49-F238E27FC236}">
                  <a16:creationId xmlns:a16="http://schemas.microsoft.com/office/drawing/2014/main" xmlns="" id="{A4360E84-C78F-409D-9B64-1ED16DE3F7DF}"/>
                </a:ext>
              </a:extLst>
            </p:cNvPr>
            <p:cNvSpPr/>
            <p:nvPr/>
          </p:nvSpPr>
          <p:spPr>
            <a:xfrm>
              <a:off x="6492044" y="3065463"/>
              <a:ext cx="4278312" cy="103186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TextBox 20">
              <a:extLst>
                <a:ext uri="{FF2B5EF4-FFF2-40B4-BE49-F238E27FC236}">
                  <a16:creationId xmlns:a16="http://schemas.microsoft.com/office/drawing/2014/main" xmlns="" id="{8058F8DB-1641-4A5B-AAF5-C352D9E2F01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92044" y="1862639"/>
              <a:ext cx="1412864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600" dirty="0">
                  <a:solidFill>
                    <a:schemeClr val="accent2"/>
                  </a:solidFill>
                  <a:effectLst/>
                </a:rPr>
                <a:t>输入标题文本</a:t>
              </a:r>
            </a:p>
          </p:txBody>
        </p:sp>
      </p:grpSp>
      <p:sp>
        <p:nvSpPr>
          <p:cNvPr id="19" name="išľíďè">
            <a:extLst>
              <a:ext uri="{FF2B5EF4-FFF2-40B4-BE49-F238E27FC236}">
                <a16:creationId xmlns:a16="http://schemas.microsoft.com/office/drawing/2014/main" xmlns="" id="{C797DCEA-87B5-4A72-ABA1-2275B3C25D80}"/>
              </a:ext>
            </a:extLst>
          </p:cNvPr>
          <p:cNvSpPr/>
          <p:nvPr/>
        </p:nvSpPr>
        <p:spPr bwMode="auto">
          <a:xfrm>
            <a:off x="2549283" y="2277921"/>
            <a:ext cx="299374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20" name="iSlíďè">
            <a:extLst>
              <a:ext uri="{FF2B5EF4-FFF2-40B4-BE49-F238E27FC236}">
                <a16:creationId xmlns:a16="http://schemas.microsoft.com/office/drawing/2014/main" xmlns="" id="{D32CC327-B09D-46FA-8CBC-3A5B8C96D06A}"/>
              </a:ext>
            </a:extLst>
          </p:cNvPr>
          <p:cNvSpPr txBox="1"/>
          <p:nvPr/>
        </p:nvSpPr>
        <p:spPr bwMode="auto">
          <a:xfrm>
            <a:off x="4019233" y="192672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21" name="išľíďè">
            <a:extLst>
              <a:ext uri="{FF2B5EF4-FFF2-40B4-BE49-F238E27FC236}">
                <a16:creationId xmlns:a16="http://schemas.microsoft.com/office/drawing/2014/main" xmlns="" id="{80FFCDBD-2A21-4593-8B0C-D7EEF86910FC}"/>
              </a:ext>
            </a:extLst>
          </p:cNvPr>
          <p:cNvSpPr/>
          <p:nvPr/>
        </p:nvSpPr>
        <p:spPr bwMode="auto">
          <a:xfrm>
            <a:off x="6672720" y="3504614"/>
            <a:ext cx="299374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22" name="iSlíďè">
            <a:extLst>
              <a:ext uri="{FF2B5EF4-FFF2-40B4-BE49-F238E27FC236}">
                <a16:creationId xmlns:a16="http://schemas.microsoft.com/office/drawing/2014/main" xmlns="" id="{471B3B2A-4515-433B-9E31-33D2EB6DDCD9}"/>
              </a:ext>
            </a:extLst>
          </p:cNvPr>
          <p:cNvSpPr txBox="1"/>
          <p:nvPr/>
        </p:nvSpPr>
        <p:spPr bwMode="auto">
          <a:xfrm>
            <a:off x="6701454" y="315341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23" name="išľíďè">
            <a:extLst>
              <a:ext uri="{FF2B5EF4-FFF2-40B4-BE49-F238E27FC236}">
                <a16:creationId xmlns:a16="http://schemas.microsoft.com/office/drawing/2014/main" xmlns="" id="{4B68B525-98D1-40CD-BD37-DC255B6BDE68}"/>
              </a:ext>
            </a:extLst>
          </p:cNvPr>
          <p:cNvSpPr/>
          <p:nvPr/>
        </p:nvSpPr>
        <p:spPr bwMode="auto">
          <a:xfrm>
            <a:off x="2369750" y="5336528"/>
            <a:ext cx="299374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24" name="iSlíďè">
            <a:extLst>
              <a:ext uri="{FF2B5EF4-FFF2-40B4-BE49-F238E27FC236}">
                <a16:creationId xmlns:a16="http://schemas.microsoft.com/office/drawing/2014/main" xmlns="" id="{3456DA42-EAF5-4348-871B-A460BEDA7439}"/>
              </a:ext>
            </a:extLst>
          </p:cNvPr>
          <p:cNvSpPr txBox="1"/>
          <p:nvPr/>
        </p:nvSpPr>
        <p:spPr bwMode="auto">
          <a:xfrm>
            <a:off x="3839700" y="498533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13571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D6B3750-FD67-44BE-913A-4D546697D6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8" b="14382"/>
          <a:stretch/>
        </p:blipFill>
        <p:spPr>
          <a:xfrm>
            <a:off x="0" y="0"/>
            <a:ext cx="12192000" cy="4520074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2632202-397D-42D4-964B-5AB10FCDBC40}"/>
              </a:ext>
            </a:extLst>
          </p:cNvPr>
          <p:cNvSpPr/>
          <p:nvPr/>
        </p:nvSpPr>
        <p:spPr>
          <a:xfrm>
            <a:off x="667657" y="3013633"/>
            <a:ext cx="10885234" cy="2342138"/>
          </a:xfrm>
          <a:prstGeom prst="rect">
            <a:avLst/>
          </a:prstGeom>
          <a:solidFill>
            <a:srgbClr val="2E6437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EF6452C-BB59-4B6E-80BE-53BBEED68CD6}"/>
              </a:ext>
            </a:extLst>
          </p:cNvPr>
          <p:cNvSpPr/>
          <p:nvPr/>
        </p:nvSpPr>
        <p:spPr>
          <a:xfrm>
            <a:off x="1651499" y="3117023"/>
            <a:ext cx="8614619" cy="13092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88DA7EE5-27C2-4B96-A97F-A0353507D7E1}"/>
              </a:ext>
            </a:extLst>
          </p:cNvPr>
          <p:cNvCxnSpPr/>
          <p:nvPr/>
        </p:nvCxnSpPr>
        <p:spPr>
          <a:xfrm>
            <a:off x="1651499" y="4426292"/>
            <a:ext cx="861461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C3B045A-3D48-4056-8374-2F0205DDA4A1}"/>
              </a:ext>
            </a:extLst>
          </p:cNvPr>
          <p:cNvSpPr txBox="1"/>
          <p:nvPr/>
        </p:nvSpPr>
        <p:spPr>
          <a:xfrm>
            <a:off x="1788690" y="4627335"/>
            <a:ext cx="8614619" cy="3834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  <a:defRPr/>
            </a:pPr>
            <a:r>
              <a:rPr lang="zh-CN" altLang="en-US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美仑设计是集</a:t>
            </a:r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模板开发、</a:t>
            </a:r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设计定制、</a:t>
            </a:r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培训于一体的专业</a:t>
            </a:r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Century Gothic" panose="020B0502020202020204" pitchFamily="34" charset="0"/>
                <a:ea typeface="微软雅黑"/>
              </a:rPr>
              <a:t>服务提供商</a:t>
            </a:r>
          </a:p>
        </p:txBody>
      </p:sp>
      <p:grpSp>
        <p:nvGrpSpPr>
          <p:cNvPr id="13" name="Group 3">
            <a:extLst>
              <a:ext uri="{FF2B5EF4-FFF2-40B4-BE49-F238E27FC236}">
                <a16:creationId xmlns:a16="http://schemas.microsoft.com/office/drawing/2014/main" xmlns="" id="{13A84431-9495-49E1-87BA-8B7920B79EFD}"/>
              </a:ext>
            </a:extLst>
          </p:cNvPr>
          <p:cNvGrpSpPr/>
          <p:nvPr/>
        </p:nvGrpSpPr>
        <p:grpSpPr>
          <a:xfrm>
            <a:off x="5809350" y="5829343"/>
            <a:ext cx="573299" cy="573299"/>
            <a:chOff x="8975475" y="3781434"/>
            <a:chExt cx="573299" cy="573299"/>
          </a:xfrm>
        </p:grpSpPr>
        <p:sp>
          <p:nvSpPr>
            <p:cNvPr id="14" name="Oval 40">
              <a:extLst>
                <a:ext uri="{FF2B5EF4-FFF2-40B4-BE49-F238E27FC236}">
                  <a16:creationId xmlns:a16="http://schemas.microsoft.com/office/drawing/2014/main" xmlns="" id="{2F0F0B95-2CE5-4DA4-ADF3-3EA62FEA7723}"/>
                </a:ext>
              </a:extLst>
            </p:cNvPr>
            <p:cNvSpPr/>
            <p:nvPr/>
          </p:nvSpPr>
          <p:spPr>
            <a:xfrm>
              <a:off x="8975475" y="3781434"/>
              <a:ext cx="573299" cy="573299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41">
              <a:extLst>
                <a:ext uri="{FF2B5EF4-FFF2-40B4-BE49-F238E27FC236}">
                  <a16:creationId xmlns:a16="http://schemas.microsoft.com/office/drawing/2014/main" xmlns="" id="{B1EE3EC0-0406-4C72-BD1D-CB3CB9E5B7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8645" y="3915985"/>
              <a:ext cx="326959" cy="304196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9690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A568064-CEE9-4569-9DE3-EABCA44B1DD9}"/>
              </a:ext>
            </a:extLst>
          </p:cNvPr>
          <p:cNvSpPr/>
          <p:nvPr/>
        </p:nvSpPr>
        <p:spPr>
          <a:xfrm>
            <a:off x="2642170" y="4095779"/>
            <a:ext cx="6907661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获取分类整理好的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完整版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微信号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7CC88B2-3326-4FDA-99F0-B85CD80BA8C3}"/>
              </a:ext>
            </a:extLst>
          </p:cNvPr>
          <p:cNvSpPr/>
          <p:nvPr/>
        </p:nvSpPr>
        <p:spPr>
          <a:xfrm>
            <a:off x="4696578" y="452611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回复</a:t>
            </a:r>
            <a:r>
              <a:rPr lang="zh-CN" altLang="en-US" sz="2400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关键词：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全部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8D67E13-B75A-49AD-BBF2-AC6E04B0C863}"/>
              </a:ext>
            </a:extLst>
          </p:cNvPr>
          <p:cNvSpPr/>
          <p:nvPr/>
        </p:nvSpPr>
        <p:spPr>
          <a:xfrm>
            <a:off x="3057962" y="5090458"/>
            <a:ext cx="6076076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请回复关键词</a:t>
            </a:r>
            <a:r>
              <a:rPr lang="zh-CN" altLang="en-US" sz="20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，免费送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学习资料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0C095B3-1DD4-426D-A30E-E36B0D409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827" y="1367431"/>
            <a:ext cx="2728348" cy="272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6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flipH="1">
            <a:off x="848607" y="4549698"/>
            <a:ext cx="69907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美仑设计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725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FD28204-34FA-4C85-86BC-44D4C77DF9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1" y="-29099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DD92651-AEED-4AC3-A5C3-C87A4DA7257F}"/>
              </a:ext>
            </a:extLst>
          </p:cNvPr>
          <p:cNvSpPr/>
          <p:nvPr/>
        </p:nvSpPr>
        <p:spPr>
          <a:xfrm>
            <a:off x="1691857" y="1350226"/>
            <a:ext cx="8666345" cy="4407108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63162" y="4207375"/>
            <a:ext cx="706567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29127" y="3351699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品牌营销思路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571067" y="2259334"/>
            <a:ext cx="3413114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6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PART 01</a:t>
            </a:r>
            <a:endParaRPr lang="zh-CN" altLang="en-US" sz="6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1691858" y="1243118"/>
            <a:ext cx="8808284" cy="4621325"/>
          </a:xfrm>
          <a:prstGeom prst="frame">
            <a:avLst>
              <a:gd name="adj1" fmla="val 3076"/>
            </a:avLst>
          </a:pr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5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设计师MC：ID 29795607库_组合 1">
            <a:extLst>
              <a:ext uri="{FF2B5EF4-FFF2-40B4-BE49-F238E27FC236}">
                <a16:creationId xmlns:a16="http://schemas.microsoft.com/office/drawing/2014/main" xmlns="" id="{AA5A70DB-1A96-431A-930C-99C47A07E2B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469256" y="2788142"/>
            <a:ext cx="3353084" cy="3341158"/>
            <a:chOff x="4469256" y="2788142"/>
            <a:chExt cx="3353084" cy="3341158"/>
          </a:xfrm>
        </p:grpSpPr>
        <p:sp>
          <p:nvSpPr>
            <p:cNvPr id="4" name="Freeform: Shape 36">
              <a:extLst>
                <a:ext uri="{FF2B5EF4-FFF2-40B4-BE49-F238E27FC236}">
                  <a16:creationId xmlns:a16="http://schemas.microsoft.com/office/drawing/2014/main" xmlns="" id="{39B4D051-8A63-422A-9535-574F6EA051C3}"/>
                </a:ext>
              </a:extLst>
            </p:cNvPr>
            <p:cNvSpPr>
              <a:spLocks/>
            </p:cNvSpPr>
            <p:nvPr/>
          </p:nvSpPr>
          <p:spPr bwMode="auto">
            <a:xfrm rot="767818" flipH="1">
              <a:off x="4994461" y="2788142"/>
              <a:ext cx="2370692" cy="1357363"/>
            </a:xfrm>
            <a:custGeom>
              <a:avLst/>
              <a:gdLst/>
              <a:ahLst/>
              <a:cxnLst>
                <a:cxn ang="0">
                  <a:pos x="405" y="173"/>
                </a:cxn>
                <a:cxn ang="0">
                  <a:pos x="37" y="74"/>
                </a:cxn>
                <a:cxn ang="0">
                  <a:pos x="28" y="59"/>
                </a:cxn>
                <a:cxn ang="0">
                  <a:pos x="0" y="144"/>
                </a:cxn>
                <a:cxn ang="0">
                  <a:pos x="87" y="162"/>
                </a:cxn>
                <a:cxn ang="0">
                  <a:pos x="79" y="147"/>
                </a:cxn>
                <a:cxn ang="0">
                  <a:pos x="332" y="215"/>
                </a:cxn>
                <a:cxn ang="0">
                  <a:pos x="345" y="244"/>
                </a:cxn>
                <a:cxn ang="0">
                  <a:pos x="425" y="215"/>
                </a:cxn>
                <a:cxn ang="0">
                  <a:pos x="405" y="173"/>
                </a:cxn>
              </a:cxnLst>
              <a:rect l="0" t="0" r="r" b="b"/>
              <a:pathLst>
                <a:path w="425" h="244">
                  <a:moveTo>
                    <a:pt x="405" y="173"/>
                  </a:moveTo>
                  <a:cubicBezTo>
                    <a:pt x="330" y="44"/>
                    <a:pt x="166" y="0"/>
                    <a:pt x="37" y="74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87" y="162"/>
                    <a:pt x="87" y="162"/>
                    <a:pt x="87" y="162"/>
                  </a:cubicBezTo>
                  <a:cubicBezTo>
                    <a:pt x="79" y="147"/>
                    <a:pt x="79" y="147"/>
                    <a:pt x="79" y="147"/>
                  </a:cubicBezTo>
                  <a:cubicBezTo>
                    <a:pt x="168" y="96"/>
                    <a:pt x="281" y="126"/>
                    <a:pt x="332" y="215"/>
                  </a:cubicBezTo>
                  <a:cubicBezTo>
                    <a:pt x="337" y="224"/>
                    <a:pt x="342" y="234"/>
                    <a:pt x="345" y="244"/>
                  </a:cubicBezTo>
                  <a:cubicBezTo>
                    <a:pt x="425" y="215"/>
                    <a:pt x="425" y="215"/>
                    <a:pt x="425" y="215"/>
                  </a:cubicBezTo>
                  <a:cubicBezTo>
                    <a:pt x="419" y="201"/>
                    <a:pt x="413" y="186"/>
                    <a:pt x="405" y="17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37">
              <a:extLst>
                <a:ext uri="{FF2B5EF4-FFF2-40B4-BE49-F238E27FC236}">
                  <a16:creationId xmlns:a16="http://schemas.microsoft.com/office/drawing/2014/main" xmlns="" id="{1FBE64F5-AA26-40A4-BE34-1D6DAF4A87A3}"/>
                </a:ext>
              </a:extLst>
            </p:cNvPr>
            <p:cNvSpPr>
              <a:spLocks/>
            </p:cNvSpPr>
            <p:nvPr/>
          </p:nvSpPr>
          <p:spPr bwMode="auto">
            <a:xfrm rot="767818" flipH="1">
              <a:off x="6414936" y="3777375"/>
              <a:ext cx="1407404" cy="2351925"/>
            </a:xfrm>
            <a:custGeom>
              <a:avLst/>
              <a:gdLst/>
              <a:ahLst/>
              <a:cxnLst>
                <a:cxn ang="0">
                  <a:pos x="252" y="404"/>
                </a:cxn>
                <a:cxn ang="0">
                  <a:pos x="223" y="319"/>
                </a:cxn>
                <a:cxn ang="0">
                  <a:pos x="215" y="334"/>
                </a:cxn>
                <a:cxn ang="0">
                  <a:pos x="147" y="81"/>
                </a:cxn>
                <a:cxn ang="0">
                  <a:pos x="166" y="54"/>
                </a:cxn>
                <a:cxn ang="0">
                  <a:pos x="101" y="0"/>
                </a:cxn>
                <a:cxn ang="0">
                  <a:pos x="74" y="39"/>
                </a:cxn>
                <a:cxn ang="0">
                  <a:pos x="173" y="406"/>
                </a:cxn>
                <a:cxn ang="0">
                  <a:pos x="164" y="421"/>
                </a:cxn>
                <a:cxn ang="0">
                  <a:pos x="252" y="404"/>
                </a:cxn>
              </a:cxnLst>
              <a:rect l="0" t="0" r="r" b="b"/>
              <a:pathLst>
                <a:path w="252" h="421">
                  <a:moveTo>
                    <a:pt x="252" y="404"/>
                  </a:moveTo>
                  <a:cubicBezTo>
                    <a:pt x="223" y="319"/>
                    <a:pt x="223" y="319"/>
                    <a:pt x="223" y="319"/>
                  </a:cubicBezTo>
                  <a:cubicBezTo>
                    <a:pt x="215" y="334"/>
                    <a:pt x="215" y="334"/>
                    <a:pt x="215" y="334"/>
                  </a:cubicBezTo>
                  <a:cubicBezTo>
                    <a:pt x="126" y="282"/>
                    <a:pt x="96" y="169"/>
                    <a:pt x="147" y="81"/>
                  </a:cubicBezTo>
                  <a:cubicBezTo>
                    <a:pt x="153" y="71"/>
                    <a:pt x="159" y="62"/>
                    <a:pt x="166" y="54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1" y="12"/>
                    <a:pt x="82" y="25"/>
                    <a:pt x="74" y="39"/>
                  </a:cubicBezTo>
                  <a:cubicBezTo>
                    <a:pt x="0" y="167"/>
                    <a:pt x="44" y="332"/>
                    <a:pt x="173" y="406"/>
                  </a:cubicBezTo>
                  <a:cubicBezTo>
                    <a:pt x="164" y="421"/>
                    <a:pt x="164" y="421"/>
                    <a:pt x="164" y="421"/>
                  </a:cubicBezTo>
                  <a:lnTo>
                    <a:pt x="252" y="40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38">
              <a:extLst>
                <a:ext uri="{FF2B5EF4-FFF2-40B4-BE49-F238E27FC236}">
                  <a16:creationId xmlns:a16="http://schemas.microsoft.com/office/drawing/2014/main" xmlns="" id="{CAAA92BB-33C3-42C4-969E-193B6D5081BC}"/>
                </a:ext>
              </a:extLst>
            </p:cNvPr>
            <p:cNvSpPr>
              <a:spLocks/>
            </p:cNvSpPr>
            <p:nvPr/>
          </p:nvSpPr>
          <p:spPr bwMode="auto">
            <a:xfrm rot="767818" flipH="1">
              <a:off x="4469256" y="3989979"/>
              <a:ext cx="1857773" cy="1882793"/>
            </a:xfrm>
            <a:custGeom>
              <a:avLst/>
              <a:gdLst/>
              <a:ahLst/>
              <a:cxnLst>
                <a:cxn ang="0">
                  <a:pos x="274" y="0"/>
                </a:cxn>
                <a:cxn ang="0">
                  <a:pos x="215" y="67"/>
                </a:cxn>
                <a:cxn ang="0">
                  <a:pos x="232" y="67"/>
                </a:cxn>
                <a:cxn ang="0">
                  <a:pos x="47" y="252"/>
                </a:cxn>
                <a:cxn ang="0">
                  <a:pos x="14" y="250"/>
                </a:cxn>
                <a:cxn ang="0">
                  <a:pos x="0" y="332"/>
                </a:cxn>
                <a:cxn ang="0">
                  <a:pos x="47" y="337"/>
                </a:cxn>
                <a:cxn ang="0">
                  <a:pos x="316" y="67"/>
                </a:cxn>
                <a:cxn ang="0">
                  <a:pos x="333" y="67"/>
                </a:cxn>
                <a:cxn ang="0">
                  <a:pos x="274" y="0"/>
                </a:cxn>
              </a:cxnLst>
              <a:rect l="0" t="0" r="r" b="b"/>
              <a:pathLst>
                <a:path w="333" h="337">
                  <a:moveTo>
                    <a:pt x="274" y="0"/>
                  </a:moveTo>
                  <a:cubicBezTo>
                    <a:pt x="215" y="67"/>
                    <a:pt x="215" y="67"/>
                    <a:pt x="215" y="67"/>
                  </a:cubicBezTo>
                  <a:cubicBezTo>
                    <a:pt x="232" y="67"/>
                    <a:pt x="232" y="67"/>
                    <a:pt x="232" y="67"/>
                  </a:cubicBezTo>
                  <a:cubicBezTo>
                    <a:pt x="232" y="170"/>
                    <a:pt x="149" y="252"/>
                    <a:pt x="47" y="252"/>
                  </a:cubicBezTo>
                  <a:cubicBezTo>
                    <a:pt x="36" y="252"/>
                    <a:pt x="25" y="251"/>
                    <a:pt x="14" y="250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5" y="335"/>
                    <a:pt x="31" y="337"/>
                    <a:pt x="47" y="337"/>
                  </a:cubicBezTo>
                  <a:cubicBezTo>
                    <a:pt x="195" y="337"/>
                    <a:pt x="316" y="216"/>
                    <a:pt x="316" y="67"/>
                  </a:cubicBezTo>
                  <a:cubicBezTo>
                    <a:pt x="333" y="67"/>
                    <a:pt x="333" y="67"/>
                    <a:pt x="333" y="67"/>
                  </a:cubicBezTo>
                  <a:lnTo>
                    <a:pt x="274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7" name="Group 5">
            <a:extLst>
              <a:ext uri="{FF2B5EF4-FFF2-40B4-BE49-F238E27FC236}">
                <a16:creationId xmlns:a16="http://schemas.microsoft.com/office/drawing/2014/main" xmlns="" id="{8CCF1EE2-2A63-48B3-9D7B-54648ED713FF}"/>
              </a:ext>
            </a:extLst>
          </p:cNvPr>
          <p:cNvGrpSpPr/>
          <p:nvPr/>
        </p:nvGrpSpPr>
        <p:grpSpPr>
          <a:xfrm>
            <a:off x="5828167" y="1323186"/>
            <a:ext cx="573299" cy="573299"/>
            <a:chOff x="5828167" y="1279968"/>
            <a:chExt cx="573299" cy="573299"/>
          </a:xfrm>
        </p:grpSpPr>
        <p:sp>
          <p:nvSpPr>
            <p:cNvPr id="30" name="Oval 51">
              <a:extLst>
                <a:ext uri="{FF2B5EF4-FFF2-40B4-BE49-F238E27FC236}">
                  <a16:creationId xmlns:a16="http://schemas.microsoft.com/office/drawing/2014/main" xmlns="" id="{87846828-C5BF-4BED-BA90-B24233545C53}"/>
                </a:ext>
              </a:extLst>
            </p:cNvPr>
            <p:cNvSpPr/>
            <p:nvPr/>
          </p:nvSpPr>
          <p:spPr>
            <a:xfrm>
              <a:off x="5828167" y="1279968"/>
              <a:ext cx="573299" cy="573299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52">
              <a:extLst>
                <a:ext uri="{FF2B5EF4-FFF2-40B4-BE49-F238E27FC236}">
                  <a16:creationId xmlns:a16="http://schemas.microsoft.com/office/drawing/2014/main" xmlns="" id="{5F006F5B-9073-4FB0-813D-9DB85AAF6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4339" y="1389212"/>
              <a:ext cx="240954" cy="354812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1" name="Group 3">
            <a:extLst>
              <a:ext uri="{FF2B5EF4-FFF2-40B4-BE49-F238E27FC236}">
                <a16:creationId xmlns:a16="http://schemas.microsoft.com/office/drawing/2014/main" xmlns="" id="{B0AAB47A-0F2F-4497-911C-AE9C1B1545D3}"/>
              </a:ext>
            </a:extLst>
          </p:cNvPr>
          <p:cNvGrpSpPr/>
          <p:nvPr/>
        </p:nvGrpSpPr>
        <p:grpSpPr>
          <a:xfrm>
            <a:off x="8006977" y="3891702"/>
            <a:ext cx="573299" cy="573299"/>
            <a:chOff x="8975475" y="3781434"/>
            <a:chExt cx="573299" cy="573299"/>
          </a:xfrm>
        </p:grpSpPr>
        <p:sp>
          <p:nvSpPr>
            <p:cNvPr id="25" name="Oval 40">
              <a:extLst>
                <a:ext uri="{FF2B5EF4-FFF2-40B4-BE49-F238E27FC236}">
                  <a16:creationId xmlns:a16="http://schemas.microsoft.com/office/drawing/2014/main" xmlns="" id="{0254F92A-960B-4992-899A-4DB54DA9C979}"/>
                </a:ext>
              </a:extLst>
            </p:cNvPr>
            <p:cNvSpPr/>
            <p:nvPr/>
          </p:nvSpPr>
          <p:spPr>
            <a:xfrm>
              <a:off x="8975475" y="3781434"/>
              <a:ext cx="573299" cy="573299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41">
              <a:extLst>
                <a:ext uri="{FF2B5EF4-FFF2-40B4-BE49-F238E27FC236}">
                  <a16:creationId xmlns:a16="http://schemas.microsoft.com/office/drawing/2014/main" xmlns="" id="{9E075C49-06E0-4C65-9A05-F3BAF0A41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8645" y="3915985"/>
              <a:ext cx="326959" cy="304196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4">
            <a:extLst>
              <a:ext uri="{FF2B5EF4-FFF2-40B4-BE49-F238E27FC236}">
                <a16:creationId xmlns:a16="http://schemas.microsoft.com/office/drawing/2014/main" xmlns="" id="{1EA35406-F677-4C4B-BAC2-B6E2012D71E1}"/>
              </a:ext>
            </a:extLst>
          </p:cNvPr>
          <p:cNvGrpSpPr/>
          <p:nvPr/>
        </p:nvGrpSpPr>
        <p:grpSpPr>
          <a:xfrm>
            <a:off x="3645699" y="3891702"/>
            <a:ext cx="573299" cy="573299"/>
            <a:chOff x="3645699" y="3297375"/>
            <a:chExt cx="573299" cy="573299"/>
          </a:xfrm>
        </p:grpSpPr>
        <p:sp>
          <p:nvSpPr>
            <p:cNvPr id="14" name="Oval 43">
              <a:extLst>
                <a:ext uri="{FF2B5EF4-FFF2-40B4-BE49-F238E27FC236}">
                  <a16:creationId xmlns:a16="http://schemas.microsoft.com/office/drawing/2014/main" xmlns="" id="{23235658-5027-4C20-A72D-4259E50D126F}"/>
                </a:ext>
              </a:extLst>
            </p:cNvPr>
            <p:cNvSpPr/>
            <p:nvPr/>
          </p:nvSpPr>
          <p:spPr>
            <a:xfrm>
              <a:off x="3645699" y="3297375"/>
              <a:ext cx="573299" cy="573299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44">
              <a:extLst>
                <a:ext uri="{FF2B5EF4-FFF2-40B4-BE49-F238E27FC236}">
                  <a16:creationId xmlns:a16="http://schemas.microsoft.com/office/drawing/2014/main" xmlns="" id="{D1200936-4515-4F7F-9CD5-8693C4523819}"/>
                </a:ext>
              </a:extLst>
            </p:cNvPr>
            <p:cNvGrpSpPr/>
            <p:nvPr/>
          </p:nvGrpSpPr>
          <p:grpSpPr>
            <a:xfrm>
              <a:off x="3761219" y="3427552"/>
              <a:ext cx="342260" cy="312973"/>
              <a:chOff x="2046288" y="3759200"/>
              <a:chExt cx="296863" cy="271463"/>
            </a:xfrm>
            <a:solidFill>
              <a:schemeClr val="bg1"/>
            </a:solidFill>
          </p:grpSpPr>
          <p:sp>
            <p:nvSpPr>
              <p:cNvPr id="16" name="Rectangle 45">
                <a:extLst>
                  <a:ext uri="{FF2B5EF4-FFF2-40B4-BE49-F238E27FC236}">
                    <a16:creationId xmlns:a16="http://schemas.microsoft.com/office/drawing/2014/main" xmlns="" id="{B77390DA-099C-4B47-A423-E3D8F38AD9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5338" y="3973513"/>
                <a:ext cx="55563" cy="571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Rectangle 46">
                <a:extLst>
                  <a:ext uri="{FF2B5EF4-FFF2-40B4-BE49-F238E27FC236}">
                    <a16:creationId xmlns:a16="http://schemas.microsoft.com/office/drawing/2014/main" xmlns="" id="{2B05CDCD-E809-4FBD-AC86-94AFFDE61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9950" y="3935413"/>
                <a:ext cx="55563" cy="952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Rectangle 47">
                <a:extLst>
                  <a:ext uri="{FF2B5EF4-FFF2-40B4-BE49-F238E27FC236}">
                    <a16:creationId xmlns:a16="http://schemas.microsoft.com/office/drawing/2014/main" xmlns="" id="{34992D43-E46C-4209-B3A8-C686DD3DB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2975" y="3898900"/>
                <a:ext cx="57150" cy="1317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Rectangle 48">
                <a:extLst>
                  <a:ext uri="{FF2B5EF4-FFF2-40B4-BE49-F238E27FC236}">
                    <a16:creationId xmlns:a16="http://schemas.microsoft.com/office/drawing/2014/main" xmlns="" id="{0B4E2137-2740-46CC-9762-41D0828EC5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7588" y="3860800"/>
                <a:ext cx="55563" cy="1698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49">
                <a:extLst>
                  <a:ext uri="{FF2B5EF4-FFF2-40B4-BE49-F238E27FC236}">
                    <a16:creationId xmlns:a16="http://schemas.microsoft.com/office/drawing/2014/main" xmlns="" id="{56CF39C8-4F89-45CC-ACAA-648EE22501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46288" y="3759200"/>
                <a:ext cx="296863" cy="176213"/>
              </a:xfrm>
              <a:custGeom>
                <a:avLst/>
                <a:gdLst/>
                <a:ahLst/>
                <a:cxnLst>
                  <a:cxn ang="0">
                    <a:pos x="162" y="25"/>
                  </a:cxn>
                  <a:cxn ang="0">
                    <a:pos x="126" y="25"/>
                  </a:cxn>
                  <a:cxn ang="0">
                    <a:pos x="81" y="59"/>
                  </a:cxn>
                  <a:cxn ang="0">
                    <a:pos x="59" y="48"/>
                  </a:cxn>
                  <a:cxn ang="0">
                    <a:pos x="0" y="96"/>
                  </a:cxn>
                  <a:cxn ang="0">
                    <a:pos x="0" y="111"/>
                  </a:cxn>
                  <a:cxn ang="0">
                    <a:pos x="60" y="62"/>
                  </a:cxn>
                  <a:cxn ang="0">
                    <a:pos x="83" y="74"/>
                  </a:cxn>
                  <a:cxn ang="0">
                    <a:pos x="131" y="37"/>
                  </a:cxn>
                  <a:cxn ang="0">
                    <a:pos x="166" y="37"/>
                  </a:cxn>
                  <a:cxn ang="0">
                    <a:pos x="187" y="16"/>
                  </a:cxn>
                  <a:cxn ang="0">
                    <a:pos x="187" y="0"/>
                  </a:cxn>
                  <a:cxn ang="0">
                    <a:pos x="162" y="25"/>
                  </a:cxn>
                </a:cxnLst>
                <a:rect l="0" t="0" r="r" b="b"/>
                <a:pathLst>
                  <a:path w="187" h="111">
                    <a:moveTo>
                      <a:pt x="162" y="25"/>
                    </a:moveTo>
                    <a:lnTo>
                      <a:pt x="126" y="25"/>
                    </a:lnTo>
                    <a:lnTo>
                      <a:pt x="81" y="59"/>
                    </a:lnTo>
                    <a:lnTo>
                      <a:pt x="59" y="48"/>
                    </a:lnTo>
                    <a:lnTo>
                      <a:pt x="0" y="96"/>
                    </a:lnTo>
                    <a:lnTo>
                      <a:pt x="0" y="111"/>
                    </a:lnTo>
                    <a:lnTo>
                      <a:pt x="60" y="62"/>
                    </a:lnTo>
                    <a:lnTo>
                      <a:pt x="83" y="74"/>
                    </a:lnTo>
                    <a:lnTo>
                      <a:pt x="131" y="37"/>
                    </a:lnTo>
                    <a:lnTo>
                      <a:pt x="166" y="37"/>
                    </a:lnTo>
                    <a:lnTo>
                      <a:pt x="187" y="16"/>
                    </a:lnTo>
                    <a:lnTo>
                      <a:pt x="187" y="0"/>
                    </a:lnTo>
                    <a:lnTo>
                      <a:pt x="162" y="2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32" name="išľíďè">
            <a:extLst>
              <a:ext uri="{FF2B5EF4-FFF2-40B4-BE49-F238E27FC236}">
                <a16:creationId xmlns:a16="http://schemas.microsoft.com/office/drawing/2014/main" xmlns="" id="{4E1B7CAB-A726-4D73-BE5C-AA79F8AC8AF5}"/>
              </a:ext>
            </a:extLst>
          </p:cNvPr>
          <p:cNvSpPr/>
          <p:nvPr/>
        </p:nvSpPr>
        <p:spPr bwMode="auto">
          <a:xfrm>
            <a:off x="6633274" y="1688869"/>
            <a:ext cx="257068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33" name="iSlíďè">
            <a:extLst>
              <a:ext uri="{FF2B5EF4-FFF2-40B4-BE49-F238E27FC236}">
                <a16:creationId xmlns:a16="http://schemas.microsoft.com/office/drawing/2014/main" xmlns="" id="{0622E4B2-D5AA-49D8-8BC5-D39989D3CD41}"/>
              </a:ext>
            </a:extLst>
          </p:cNvPr>
          <p:cNvSpPr txBox="1"/>
          <p:nvPr/>
        </p:nvSpPr>
        <p:spPr bwMode="auto">
          <a:xfrm>
            <a:off x="7070322" y="132318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34" name="išľíďè">
            <a:extLst>
              <a:ext uri="{FF2B5EF4-FFF2-40B4-BE49-F238E27FC236}">
                <a16:creationId xmlns:a16="http://schemas.microsoft.com/office/drawing/2014/main" xmlns="" id="{C9888A56-1427-41AA-A493-93019556C4AE}"/>
              </a:ext>
            </a:extLst>
          </p:cNvPr>
          <p:cNvSpPr/>
          <p:nvPr/>
        </p:nvSpPr>
        <p:spPr bwMode="auto">
          <a:xfrm>
            <a:off x="1341547" y="4465001"/>
            <a:ext cx="257068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35" name="iSlíďè">
            <a:extLst>
              <a:ext uri="{FF2B5EF4-FFF2-40B4-BE49-F238E27FC236}">
                <a16:creationId xmlns:a16="http://schemas.microsoft.com/office/drawing/2014/main" xmlns="" id="{9C64941C-72AD-4EEF-A61E-2A878752B883}"/>
              </a:ext>
            </a:extLst>
          </p:cNvPr>
          <p:cNvSpPr txBox="1"/>
          <p:nvPr/>
        </p:nvSpPr>
        <p:spPr bwMode="auto">
          <a:xfrm>
            <a:off x="1778595" y="409931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36" name="išľíďè">
            <a:extLst>
              <a:ext uri="{FF2B5EF4-FFF2-40B4-BE49-F238E27FC236}">
                <a16:creationId xmlns:a16="http://schemas.microsoft.com/office/drawing/2014/main" xmlns="" id="{461C13BD-F12A-4DA1-BBA7-1871157C8841}"/>
              </a:ext>
            </a:extLst>
          </p:cNvPr>
          <p:cNvSpPr/>
          <p:nvPr/>
        </p:nvSpPr>
        <p:spPr bwMode="auto">
          <a:xfrm>
            <a:off x="8399436" y="4620149"/>
            <a:ext cx="257068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37" name="iSlíďè">
            <a:extLst>
              <a:ext uri="{FF2B5EF4-FFF2-40B4-BE49-F238E27FC236}">
                <a16:creationId xmlns:a16="http://schemas.microsoft.com/office/drawing/2014/main" xmlns="" id="{F5899782-4D01-42D5-B20F-785D736B9107}"/>
              </a:ext>
            </a:extLst>
          </p:cNvPr>
          <p:cNvSpPr txBox="1"/>
          <p:nvPr/>
        </p:nvSpPr>
        <p:spPr bwMode="auto">
          <a:xfrm>
            <a:off x="8836484" y="425446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678292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千图设计师MC：ID 29795607库_组合 1">
            <a:extLst>
              <a:ext uri="{FF2B5EF4-FFF2-40B4-BE49-F238E27FC236}">
                <a16:creationId xmlns:a16="http://schemas.microsoft.com/office/drawing/2014/main" xmlns="" id="{A208B670-7E85-4023-A9C7-6B97DB393AE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96556" y="1095341"/>
            <a:ext cx="5373107" cy="5013302"/>
            <a:chOff x="1196556" y="1095341"/>
            <a:chExt cx="5373107" cy="5013302"/>
          </a:xfrm>
        </p:grpSpPr>
        <p:sp>
          <p:nvSpPr>
            <p:cNvPr id="18" name="Freeform: Shape 5">
              <a:extLst>
                <a:ext uri="{FF2B5EF4-FFF2-40B4-BE49-F238E27FC236}">
                  <a16:creationId xmlns:a16="http://schemas.microsoft.com/office/drawing/2014/main" xmlns="" id="{E6C5CE1A-72D2-4C6C-A472-33B48E8B6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9703" y="5386364"/>
              <a:ext cx="2257452" cy="634326"/>
            </a:xfrm>
            <a:custGeom>
              <a:avLst/>
              <a:gdLst/>
              <a:ahLst/>
              <a:cxnLst>
                <a:cxn ang="0">
                  <a:pos x="563" y="65"/>
                </a:cxn>
                <a:cxn ang="0">
                  <a:pos x="563" y="0"/>
                </a:cxn>
                <a:cxn ang="0">
                  <a:pos x="281" y="0"/>
                </a:cxn>
                <a:cxn ang="0">
                  <a:pos x="281" y="102"/>
                </a:cxn>
                <a:cxn ang="0">
                  <a:pos x="0" y="102"/>
                </a:cxn>
                <a:cxn ang="0">
                  <a:pos x="0" y="238"/>
                </a:cxn>
                <a:cxn ang="0">
                  <a:pos x="281" y="238"/>
                </a:cxn>
                <a:cxn ang="0">
                  <a:pos x="563" y="238"/>
                </a:cxn>
                <a:cxn ang="0">
                  <a:pos x="847" y="238"/>
                </a:cxn>
                <a:cxn ang="0">
                  <a:pos x="847" y="65"/>
                </a:cxn>
                <a:cxn ang="0">
                  <a:pos x="563" y="65"/>
                </a:cxn>
              </a:cxnLst>
              <a:rect l="0" t="0" r="r" b="b"/>
              <a:pathLst>
                <a:path w="847" h="238">
                  <a:moveTo>
                    <a:pt x="563" y="65"/>
                  </a:moveTo>
                  <a:lnTo>
                    <a:pt x="563" y="0"/>
                  </a:lnTo>
                  <a:lnTo>
                    <a:pt x="281" y="0"/>
                  </a:lnTo>
                  <a:lnTo>
                    <a:pt x="281" y="102"/>
                  </a:lnTo>
                  <a:lnTo>
                    <a:pt x="0" y="102"/>
                  </a:lnTo>
                  <a:lnTo>
                    <a:pt x="0" y="238"/>
                  </a:lnTo>
                  <a:lnTo>
                    <a:pt x="281" y="238"/>
                  </a:lnTo>
                  <a:lnTo>
                    <a:pt x="563" y="238"/>
                  </a:lnTo>
                  <a:lnTo>
                    <a:pt x="847" y="238"/>
                  </a:lnTo>
                  <a:lnTo>
                    <a:pt x="847" y="65"/>
                  </a:lnTo>
                  <a:lnTo>
                    <a:pt x="563" y="6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Rectangle 6">
              <a:extLst>
                <a:ext uri="{FF2B5EF4-FFF2-40B4-BE49-F238E27FC236}">
                  <a16:creationId xmlns:a16="http://schemas.microsoft.com/office/drawing/2014/main" xmlns="" id="{775128D2-C2F0-478F-9313-8B0EDEA57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1370" y="5610244"/>
              <a:ext cx="1151380" cy="498399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Rectangle 7">
              <a:extLst>
                <a:ext uri="{FF2B5EF4-FFF2-40B4-BE49-F238E27FC236}">
                  <a16:creationId xmlns:a16="http://schemas.microsoft.com/office/drawing/2014/main" xmlns="" id="{A04D74E7-DF25-4EA3-9F5A-705026395B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755" y="5221120"/>
              <a:ext cx="1146050" cy="887522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Rectangle 8">
              <a:extLst>
                <a:ext uri="{FF2B5EF4-FFF2-40B4-BE49-F238E27FC236}">
                  <a16:creationId xmlns:a16="http://schemas.microsoft.com/office/drawing/2014/main" xmlns="" id="{DCE74D54-4A57-4BD8-9125-02E324E8D0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0803" y="5471652"/>
              <a:ext cx="1143384" cy="636990"/>
            </a:xfrm>
            <a:prstGeom prst="rect">
              <a:avLst/>
            </a:prstGeom>
            <a:solidFill>
              <a:schemeClr val="accent3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9">
              <a:extLst>
                <a:ext uri="{FF2B5EF4-FFF2-40B4-BE49-F238E27FC236}">
                  <a16:creationId xmlns:a16="http://schemas.microsoft.com/office/drawing/2014/main" xmlns="" id="{FEAB35FA-8ED2-44FC-8FE6-A52FC0DBF7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4317" y="1817619"/>
              <a:ext cx="1215346" cy="1202020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10">
              <a:extLst>
                <a:ext uri="{FF2B5EF4-FFF2-40B4-BE49-F238E27FC236}">
                  <a16:creationId xmlns:a16="http://schemas.microsoft.com/office/drawing/2014/main" xmlns="" id="{AB7B6F7E-A406-4782-A445-935A7BC9C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3039" y="2473266"/>
              <a:ext cx="642321" cy="644986"/>
            </a:xfrm>
            <a:custGeom>
              <a:avLst/>
              <a:gdLst/>
              <a:ahLst/>
              <a:cxnLst>
                <a:cxn ang="0">
                  <a:pos x="167" y="60"/>
                </a:cxn>
                <a:cxn ang="0">
                  <a:pos x="158" y="55"/>
                </a:cxn>
                <a:cxn ang="0">
                  <a:pos x="150" y="41"/>
                </a:cxn>
                <a:cxn ang="0">
                  <a:pos x="132" y="21"/>
                </a:cxn>
                <a:cxn ang="0">
                  <a:pos x="120" y="15"/>
                </a:cxn>
                <a:cxn ang="0">
                  <a:pos x="114" y="4"/>
                </a:cxn>
                <a:cxn ang="0">
                  <a:pos x="104" y="7"/>
                </a:cxn>
                <a:cxn ang="0">
                  <a:pos x="2" y="173"/>
                </a:cxn>
                <a:cxn ang="0">
                  <a:pos x="2" y="184"/>
                </a:cxn>
                <a:cxn ang="0">
                  <a:pos x="3" y="184"/>
                </a:cxn>
                <a:cxn ang="0">
                  <a:pos x="3" y="187"/>
                </a:cxn>
                <a:cxn ang="0">
                  <a:pos x="14" y="187"/>
                </a:cxn>
                <a:cxn ang="0">
                  <a:pos x="165" y="72"/>
                </a:cxn>
                <a:cxn ang="0">
                  <a:pos x="167" y="60"/>
                </a:cxn>
              </a:cxnLst>
              <a:rect l="0" t="0" r="r" b="b"/>
              <a:pathLst>
                <a:path w="171" h="189">
                  <a:moveTo>
                    <a:pt x="167" y="60"/>
                  </a:moveTo>
                  <a:cubicBezTo>
                    <a:pt x="165" y="55"/>
                    <a:pt x="161" y="53"/>
                    <a:pt x="158" y="55"/>
                  </a:cubicBezTo>
                  <a:cubicBezTo>
                    <a:pt x="156" y="49"/>
                    <a:pt x="154" y="45"/>
                    <a:pt x="150" y="4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29" y="16"/>
                    <a:pt x="125" y="15"/>
                    <a:pt x="120" y="15"/>
                  </a:cubicBezTo>
                  <a:cubicBezTo>
                    <a:pt x="121" y="11"/>
                    <a:pt x="120" y="7"/>
                    <a:pt x="114" y="4"/>
                  </a:cubicBezTo>
                  <a:cubicBezTo>
                    <a:pt x="112" y="0"/>
                    <a:pt x="105" y="2"/>
                    <a:pt x="104" y="7"/>
                  </a:cubicBezTo>
                  <a:cubicBezTo>
                    <a:pt x="2" y="173"/>
                    <a:pt x="2" y="173"/>
                    <a:pt x="2" y="173"/>
                  </a:cubicBezTo>
                  <a:cubicBezTo>
                    <a:pt x="0" y="177"/>
                    <a:pt x="0" y="180"/>
                    <a:pt x="2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87"/>
                    <a:pt x="3" y="187"/>
                    <a:pt x="3" y="187"/>
                  </a:cubicBezTo>
                  <a:cubicBezTo>
                    <a:pt x="7" y="189"/>
                    <a:pt x="11" y="189"/>
                    <a:pt x="14" y="187"/>
                  </a:cubicBezTo>
                  <a:cubicBezTo>
                    <a:pt x="165" y="72"/>
                    <a:pt x="165" y="72"/>
                    <a:pt x="165" y="72"/>
                  </a:cubicBezTo>
                  <a:cubicBezTo>
                    <a:pt x="169" y="70"/>
                    <a:pt x="171" y="63"/>
                    <a:pt x="167" y="6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11">
              <a:extLst>
                <a:ext uri="{FF2B5EF4-FFF2-40B4-BE49-F238E27FC236}">
                  <a16:creationId xmlns:a16="http://schemas.microsoft.com/office/drawing/2014/main" xmlns="" id="{A55D633E-DF23-403B-B1DE-8CAAEEC435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6507" y="4341594"/>
              <a:ext cx="418442" cy="413111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12">
              <a:extLst>
                <a:ext uri="{FF2B5EF4-FFF2-40B4-BE49-F238E27FC236}">
                  <a16:creationId xmlns:a16="http://schemas.microsoft.com/office/drawing/2014/main" xmlns="" id="{AD34BDE4-5AB6-493A-B8D8-D0031D17D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0983" y="5391695"/>
              <a:ext cx="213218" cy="554369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13">
              <a:extLst>
                <a:ext uri="{FF2B5EF4-FFF2-40B4-BE49-F238E27FC236}">
                  <a16:creationId xmlns:a16="http://schemas.microsoft.com/office/drawing/2014/main" xmlns="" id="{30B82DB9-73CF-4BE1-96A0-5BD7BB79C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931" y="5405021"/>
              <a:ext cx="223879" cy="541042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14">
              <a:extLst>
                <a:ext uri="{FF2B5EF4-FFF2-40B4-BE49-F238E27FC236}">
                  <a16:creationId xmlns:a16="http://schemas.microsoft.com/office/drawing/2014/main" xmlns="" id="{0C6BAE2E-4115-4E05-B010-634A4F5D21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8022" y="4549482"/>
              <a:ext cx="1098076" cy="1036775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15">
              <a:extLst>
                <a:ext uri="{FF2B5EF4-FFF2-40B4-BE49-F238E27FC236}">
                  <a16:creationId xmlns:a16="http://schemas.microsoft.com/office/drawing/2014/main" xmlns="" id="{BA656D44-2981-442B-9A5E-D0B8F135F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8742" y="2603862"/>
              <a:ext cx="1122063" cy="2593271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16">
              <a:extLst>
                <a:ext uri="{FF2B5EF4-FFF2-40B4-BE49-F238E27FC236}">
                  <a16:creationId xmlns:a16="http://schemas.microsoft.com/office/drawing/2014/main" xmlns="" id="{ECFA259C-BEC2-4CA2-AE17-A1611559A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5882" y="2825077"/>
              <a:ext cx="421106" cy="415776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17">
              <a:extLst>
                <a:ext uri="{FF2B5EF4-FFF2-40B4-BE49-F238E27FC236}">
                  <a16:creationId xmlns:a16="http://schemas.microsoft.com/office/drawing/2014/main" xmlns="" id="{9FBC38FB-7838-4174-A84B-ECD7B4BCE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525" y="3539358"/>
              <a:ext cx="1268650" cy="1886984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18">
              <a:extLst>
                <a:ext uri="{FF2B5EF4-FFF2-40B4-BE49-F238E27FC236}">
                  <a16:creationId xmlns:a16="http://schemas.microsoft.com/office/drawing/2014/main" xmlns="" id="{89008D34-0E8A-4008-A6A3-4566ABDB8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631" y="3046291"/>
              <a:ext cx="426437" cy="426438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19">
              <a:extLst>
                <a:ext uri="{FF2B5EF4-FFF2-40B4-BE49-F238E27FC236}">
                  <a16:creationId xmlns:a16="http://schemas.microsoft.com/office/drawing/2014/main" xmlns="" id="{6BD19D12-C0AC-47F4-9A53-B6B2E2AE57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6556" y="3003647"/>
              <a:ext cx="1223341" cy="120735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20">
              <a:extLst>
                <a:ext uri="{FF2B5EF4-FFF2-40B4-BE49-F238E27FC236}">
                  <a16:creationId xmlns:a16="http://schemas.microsoft.com/office/drawing/2014/main" xmlns="" id="{0E95FA88-DAA9-482D-813A-C9A5BF8FE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8855" y="3664625"/>
              <a:ext cx="647651" cy="644986"/>
            </a:xfrm>
            <a:custGeom>
              <a:avLst/>
              <a:gdLst/>
              <a:ahLst/>
              <a:cxnLst>
                <a:cxn ang="0">
                  <a:pos x="4" y="56"/>
                </a:cxn>
                <a:cxn ang="0">
                  <a:pos x="13" y="53"/>
                </a:cxn>
                <a:cxn ang="0">
                  <a:pos x="19" y="40"/>
                </a:cxn>
                <a:cxn ang="0">
                  <a:pos x="39" y="20"/>
                </a:cxn>
                <a:cxn ang="0">
                  <a:pos x="51" y="11"/>
                </a:cxn>
                <a:cxn ang="0">
                  <a:pos x="55" y="2"/>
                </a:cxn>
                <a:cxn ang="0">
                  <a:pos x="67" y="6"/>
                </a:cxn>
                <a:cxn ang="0">
                  <a:pos x="168" y="172"/>
                </a:cxn>
                <a:cxn ang="0">
                  <a:pos x="168" y="182"/>
                </a:cxn>
                <a:cxn ang="0">
                  <a:pos x="168" y="185"/>
                </a:cxn>
                <a:cxn ang="0">
                  <a:pos x="165" y="187"/>
                </a:cxn>
                <a:cxn ang="0">
                  <a:pos x="156" y="187"/>
                </a:cxn>
                <a:cxn ang="0">
                  <a:pos x="7" y="70"/>
                </a:cxn>
                <a:cxn ang="0">
                  <a:pos x="4" y="56"/>
                </a:cxn>
              </a:cxnLst>
              <a:rect l="0" t="0" r="r" b="b"/>
              <a:pathLst>
                <a:path w="172" h="189">
                  <a:moveTo>
                    <a:pt x="4" y="56"/>
                  </a:moveTo>
                  <a:cubicBezTo>
                    <a:pt x="7" y="54"/>
                    <a:pt x="9" y="53"/>
                    <a:pt x="13" y="53"/>
                  </a:cubicBezTo>
                  <a:cubicBezTo>
                    <a:pt x="13" y="48"/>
                    <a:pt x="15" y="45"/>
                    <a:pt x="19" y="4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44" y="15"/>
                    <a:pt x="47" y="14"/>
                    <a:pt x="51" y="11"/>
                  </a:cubicBezTo>
                  <a:cubicBezTo>
                    <a:pt x="51" y="8"/>
                    <a:pt x="53" y="4"/>
                    <a:pt x="55" y="2"/>
                  </a:cubicBezTo>
                  <a:cubicBezTo>
                    <a:pt x="58" y="0"/>
                    <a:pt x="63" y="0"/>
                    <a:pt x="67" y="6"/>
                  </a:cubicBezTo>
                  <a:cubicBezTo>
                    <a:pt x="168" y="172"/>
                    <a:pt x="168" y="172"/>
                    <a:pt x="168" y="172"/>
                  </a:cubicBezTo>
                  <a:cubicBezTo>
                    <a:pt x="172" y="177"/>
                    <a:pt x="172" y="180"/>
                    <a:pt x="168" y="182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68" y="185"/>
                    <a:pt x="165" y="185"/>
                    <a:pt x="165" y="187"/>
                  </a:cubicBezTo>
                  <a:cubicBezTo>
                    <a:pt x="162" y="189"/>
                    <a:pt x="158" y="189"/>
                    <a:pt x="156" y="187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3" y="66"/>
                    <a:pt x="0" y="61"/>
                    <a:pt x="4" y="5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21">
              <a:extLst>
                <a:ext uri="{FF2B5EF4-FFF2-40B4-BE49-F238E27FC236}">
                  <a16:creationId xmlns:a16="http://schemas.microsoft.com/office/drawing/2014/main" xmlns="" id="{58B8CDEB-C2B7-4E86-8F7D-B75E05278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9445" y="1095341"/>
              <a:ext cx="1340611" cy="1327286"/>
            </a:xfrm>
            <a:custGeom>
              <a:avLst/>
              <a:gdLst/>
              <a:ahLst/>
              <a:cxnLst>
                <a:cxn ang="0">
                  <a:pos x="293" y="69"/>
                </a:cxn>
                <a:cxn ang="0">
                  <a:pos x="289" y="320"/>
                </a:cxn>
                <a:cxn ang="0">
                  <a:pos x="60" y="318"/>
                </a:cxn>
                <a:cxn ang="0">
                  <a:pos x="64" y="68"/>
                </a:cxn>
                <a:cxn ang="0">
                  <a:pos x="293" y="69"/>
                </a:cxn>
              </a:cxnLst>
              <a:rect l="0" t="0" r="r" b="b"/>
              <a:pathLst>
                <a:path w="356" h="389">
                  <a:moveTo>
                    <a:pt x="293" y="69"/>
                  </a:moveTo>
                  <a:cubicBezTo>
                    <a:pt x="356" y="142"/>
                    <a:pt x="354" y="253"/>
                    <a:pt x="289" y="320"/>
                  </a:cubicBezTo>
                  <a:cubicBezTo>
                    <a:pt x="226" y="389"/>
                    <a:pt x="124" y="386"/>
                    <a:pt x="60" y="318"/>
                  </a:cubicBezTo>
                  <a:cubicBezTo>
                    <a:pt x="0" y="248"/>
                    <a:pt x="0" y="135"/>
                    <a:pt x="64" y="68"/>
                  </a:cubicBezTo>
                  <a:cubicBezTo>
                    <a:pt x="128" y="0"/>
                    <a:pt x="230" y="1"/>
                    <a:pt x="293" y="6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22">
              <a:extLst>
                <a:ext uri="{FF2B5EF4-FFF2-40B4-BE49-F238E27FC236}">
                  <a16:creationId xmlns:a16="http://schemas.microsoft.com/office/drawing/2014/main" xmlns="" id="{E7FCCB13-C633-4787-A0AD-E975ADD38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1852" y="1988193"/>
              <a:ext cx="333154" cy="740934"/>
            </a:xfrm>
            <a:custGeom>
              <a:avLst/>
              <a:gdLst/>
              <a:ahLst/>
              <a:cxnLst>
                <a:cxn ang="0">
                  <a:pos x="81" y="2"/>
                </a:cxn>
                <a:cxn ang="0">
                  <a:pos x="70" y="6"/>
                </a:cxn>
                <a:cxn ang="0">
                  <a:pos x="57" y="2"/>
                </a:cxn>
                <a:cxn ang="0">
                  <a:pos x="31" y="2"/>
                </a:cxn>
                <a:cxn ang="0">
                  <a:pos x="18" y="6"/>
                </a:cxn>
                <a:cxn ang="0">
                  <a:pos x="9" y="2"/>
                </a:cxn>
                <a:cxn ang="0">
                  <a:pos x="1" y="13"/>
                </a:cxn>
                <a:cxn ang="0">
                  <a:pos x="35" y="209"/>
                </a:cxn>
                <a:cxn ang="0">
                  <a:pos x="42" y="217"/>
                </a:cxn>
                <a:cxn ang="0">
                  <a:pos x="43" y="217"/>
                </a:cxn>
                <a:cxn ang="0">
                  <a:pos x="46" y="217"/>
                </a:cxn>
                <a:cxn ang="0">
                  <a:pos x="54" y="209"/>
                </a:cxn>
                <a:cxn ang="0">
                  <a:pos x="87" y="13"/>
                </a:cxn>
                <a:cxn ang="0">
                  <a:pos x="81" y="2"/>
                </a:cxn>
              </a:cxnLst>
              <a:rect l="0" t="0" r="r" b="b"/>
              <a:pathLst>
                <a:path w="88" h="217">
                  <a:moveTo>
                    <a:pt x="81" y="2"/>
                  </a:moveTo>
                  <a:cubicBezTo>
                    <a:pt x="78" y="0"/>
                    <a:pt x="73" y="2"/>
                    <a:pt x="70" y="6"/>
                  </a:cubicBezTo>
                  <a:cubicBezTo>
                    <a:pt x="67" y="5"/>
                    <a:pt x="62" y="2"/>
                    <a:pt x="57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6" y="2"/>
                    <a:pt x="22" y="5"/>
                    <a:pt x="18" y="6"/>
                  </a:cubicBezTo>
                  <a:cubicBezTo>
                    <a:pt x="16" y="2"/>
                    <a:pt x="12" y="0"/>
                    <a:pt x="9" y="2"/>
                  </a:cubicBezTo>
                  <a:cubicBezTo>
                    <a:pt x="4" y="2"/>
                    <a:pt x="0" y="9"/>
                    <a:pt x="1" y="13"/>
                  </a:cubicBezTo>
                  <a:cubicBezTo>
                    <a:pt x="35" y="209"/>
                    <a:pt x="35" y="209"/>
                    <a:pt x="35" y="209"/>
                  </a:cubicBezTo>
                  <a:cubicBezTo>
                    <a:pt x="36" y="214"/>
                    <a:pt x="38" y="217"/>
                    <a:pt x="42" y="217"/>
                  </a:cubicBezTo>
                  <a:cubicBezTo>
                    <a:pt x="43" y="217"/>
                    <a:pt x="43" y="217"/>
                    <a:pt x="43" y="217"/>
                  </a:cubicBezTo>
                  <a:cubicBezTo>
                    <a:pt x="46" y="217"/>
                    <a:pt x="46" y="217"/>
                    <a:pt x="46" y="217"/>
                  </a:cubicBezTo>
                  <a:cubicBezTo>
                    <a:pt x="50" y="217"/>
                    <a:pt x="54" y="214"/>
                    <a:pt x="54" y="209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9"/>
                    <a:pt x="85" y="2"/>
                    <a:pt x="81" y="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" name="TextBox 29">
            <a:extLst>
              <a:ext uri="{FF2B5EF4-FFF2-40B4-BE49-F238E27FC236}">
                <a16:creationId xmlns:a16="http://schemas.microsoft.com/office/drawing/2014/main" xmlns="" id="{5801E1DD-B0FA-463C-AB7D-94A20EA49656}"/>
              </a:ext>
            </a:extLst>
          </p:cNvPr>
          <p:cNvSpPr txBox="1"/>
          <p:nvPr/>
        </p:nvSpPr>
        <p:spPr>
          <a:xfrm>
            <a:off x="7049977" y="2033180"/>
            <a:ext cx="718465" cy="92333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5400" spc="-400">
                <a:solidFill>
                  <a:schemeClr val="accent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7" name="TextBox 31">
            <a:extLst>
              <a:ext uri="{FF2B5EF4-FFF2-40B4-BE49-F238E27FC236}">
                <a16:creationId xmlns:a16="http://schemas.microsoft.com/office/drawing/2014/main" xmlns="" id="{37F46D58-8826-4A09-A835-4F3B8BC65B5E}"/>
              </a:ext>
            </a:extLst>
          </p:cNvPr>
          <p:cNvSpPr txBox="1"/>
          <p:nvPr/>
        </p:nvSpPr>
        <p:spPr>
          <a:xfrm>
            <a:off x="7008299" y="3337271"/>
            <a:ext cx="801822" cy="92333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5400" spc="-400">
                <a:solidFill>
                  <a:schemeClr val="accent2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8" name="TextBox 33">
            <a:extLst>
              <a:ext uri="{FF2B5EF4-FFF2-40B4-BE49-F238E27FC236}">
                <a16:creationId xmlns:a16="http://schemas.microsoft.com/office/drawing/2014/main" xmlns="" id="{DFAA6122-0F33-47B6-ADA8-9CF782799517}"/>
              </a:ext>
            </a:extLst>
          </p:cNvPr>
          <p:cNvSpPr txBox="1"/>
          <p:nvPr/>
        </p:nvSpPr>
        <p:spPr>
          <a:xfrm>
            <a:off x="6998681" y="4641361"/>
            <a:ext cx="821058" cy="92333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id-ID" sz="5400" spc="-400">
                <a:solidFill>
                  <a:schemeClr val="accent3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38" name="išľíďè">
            <a:extLst>
              <a:ext uri="{FF2B5EF4-FFF2-40B4-BE49-F238E27FC236}">
                <a16:creationId xmlns:a16="http://schemas.microsoft.com/office/drawing/2014/main" xmlns="" id="{E0139865-C923-4EEB-826C-330617663FD6}"/>
              </a:ext>
            </a:extLst>
          </p:cNvPr>
          <p:cNvSpPr/>
          <p:nvPr/>
        </p:nvSpPr>
        <p:spPr bwMode="auto">
          <a:xfrm>
            <a:off x="8036825" y="2472733"/>
            <a:ext cx="299374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39" name="iSlíďè">
            <a:extLst>
              <a:ext uri="{FF2B5EF4-FFF2-40B4-BE49-F238E27FC236}">
                <a16:creationId xmlns:a16="http://schemas.microsoft.com/office/drawing/2014/main" xmlns="" id="{9F6A59C8-EFCB-4266-8608-622A8129D042}"/>
              </a:ext>
            </a:extLst>
          </p:cNvPr>
          <p:cNvSpPr txBox="1"/>
          <p:nvPr/>
        </p:nvSpPr>
        <p:spPr bwMode="auto">
          <a:xfrm>
            <a:off x="8065559" y="212153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40" name="išľíďè">
            <a:extLst>
              <a:ext uri="{FF2B5EF4-FFF2-40B4-BE49-F238E27FC236}">
                <a16:creationId xmlns:a16="http://schemas.microsoft.com/office/drawing/2014/main" xmlns="" id="{FC6E1619-70B1-4177-AEB9-0E13AB62EC0B}"/>
              </a:ext>
            </a:extLst>
          </p:cNvPr>
          <p:cNvSpPr/>
          <p:nvPr/>
        </p:nvSpPr>
        <p:spPr bwMode="auto">
          <a:xfrm>
            <a:off x="8065559" y="3752122"/>
            <a:ext cx="299374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41" name="iSlíďè">
            <a:extLst>
              <a:ext uri="{FF2B5EF4-FFF2-40B4-BE49-F238E27FC236}">
                <a16:creationId xmlns:a16="http://schemas.microsoft.com/office/drawing/2014/main" xmlns="" id="{F435595A-C771-4FCD-884A-AA21DA274C02}"/>
              </a:ext>
            </a:extLst>
          </p:cNvPr>
          <p:cNvSpPr txBox="1"/>
          <p:nvPr/>
        </p:nvSpPr>
        <p:spPr bwMode="auto">
          <a:xfrm>
            <a:off x="8094293" y="340092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42" name="išľíďè">
            <a:extLst>
              <a:ext uri="{FF2B5EF4-FFF2-40B4-BE49-F238E27FC236}">
                <a16:creationId xmlns:a16="http://schemas.microsoft.com/office/drawing/2014/main" xmlns="" id="{2CFDF89E-0E97-49F7-99A5-AEDFF8CC86A3}"/>
              </a:ext>
            </a:extLst>
          </p:cNvPr>
          <p:cNvSpPr/>
          <p:nvPr/>
        </p:nvSpPr>
        <p:spPr bwMode="auto">
          <a:xfrm>
            <a:off x="8094293" y="5028768"/>
            <a:ext cx="299374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43" name="iSlíďè">
            <a:extLst>
              <a:ext uri="{FF2B5EF4-FFF2-40B4-BE49-F238E27FC236}">
                <a16:creationId xmlns:a16="http://schemas.microsoft.com/office/drawing/2014/main" xmlns="" id="{957EA12C-149B-4612-8231-A3313C1FDF00}"/>
              </a:ext>
            </a:extLst>
          </p:cNvPr>
          <p:cNvSpPr txBox="1"/>
          <p:nvPr/>
        </p:nvSpPr>
        <p:spPr bwMode="auto">
          <a:xfrm>
            <a:off x="8123027" y="467757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3780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设计师MC：ID 29795607库_组合 1">
            <a:extLst>
              <a:ext uri="{FF2B5EF4-FFF2-40B4-BE49-F238E27FC236}">
                <a16:creationId xmlns:a16="http://schemas.microsoft.com/office/drawing/2014/main" xmlns="" id="{E4C6BE2A-37EB-45ED-9E3B-C8B33ABC35C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57590" y="1628800"/>
            <a:ext cx="3051040" cy="3034465"/>
            <a:chOff x="757590" y="1628800"/>
            <a:chExt cx="3051040" cy="3034465"/>
          </a:xfrm>
        </p:grpSpPr>
        <p:sp>
          <p:nvSpPr>
            <p:cNvPr id="4" name="Partial Circle 23">
              <a:extLst>
                <a:ext uri="{FF2B5EF4-FFF2-40B4-BE49-F238E27FC236}">
                  <a16:creationId xmlns:a16="http://schemas.microsoft.com/office/drawing/2014/main" xmlns="" id="{4097C077-1323-43DD-BD69-67157DDFBD47}"/>
                </a:ext>
              </a:extLst>
            </p:cNvPr>
            <p:cNvSpPr>
              <a:spLocks/>
            </p:cNvSpPr>
            <p:nvPr/>
          </p:nvSpPr>
          <p:spPr>
            <a:xfrm>
              <a:off x="1416441" y="2307625"/>
              <a:ext cx="1923214" cy="1923210"/>
            </a:xfrm>
            <a:prstGeom prst="pie">
              <a:avLst>
                <a:gd name="adj1" fmla="val 10766470"/>
                <a:gd name="adj2" fmla="val 16200000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24">
              <a:extLst>
                <a:ext uri="{FF2B5EF4-FFF2-40B4-BE49-F238E27FC236}">
                  <a16:creationId xmlns:a16="http://schemas.microsoft.com/office/drawing/2014/main" xmlns="" id="{5BDE83DD-FA1B-4AF5-A021-AB2CB14ED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590" y="1628800"/>
              <a:ext cx="3051040" cy="3034465"/>
            </a:xfrm>
            <a:custGeom>
              <a:avLst/>
              <a:gdLst>
                <a:gd name="T0" fmla="*/ 1120 w 1244"/>
                <a:gd name="T1" fmla="*/ 304 h 1238"/>
                <a:gd name="T2" fmla="*/ 1175 w 1244"/>
                <a:gd name="T3" fmla="*/ 249 h 1238"/>
                <a:gd name="T4" fmla="*/ 1080 w 1244"/>
                <a:gd name="T5" fmla="*/ 154 h 1238"/>
                <a:gd name="T6" fmla="*/ 1025 w 1244"/>
                <a:gd name="T7" fmla="*/ 209 h 1238"/>
                <a:gd name="T8" fmla="*/ 752 w 1244"/>
                <a:gd name="T9" fmla="*/ 91 h 1238"/>
                <a:gd name="T10" fmla="*/ 752 w 1244"/>
                <a:gd name="T11" fmla="*/ 0 h 1238"/>
                <a:gd name="T12" fmla="*/ 583 w 1244"/>
                <a:gd name="T13" fmla="*/ 0 h 1238"/>
                <a:gd name="T14" fmla="*/ 583 w 1244"/>
                <a:gd name="T15" fmla="*/ 91 h 1238"/>
                <a:gd name="T16" fmla="*/ 176 w 1244"/>
                <a:gd name="T17" fmla="*/ 360 h 1238"/>
                <a:gd name="T18" fmla="*/ 257 w 1244"/>
                <a:gd name="T19" fmla="*/ 476 h 1238"/>
                <a:gd name="T20" fmla="*/ 667 w 1244"/>
                <a:gd name="T21" fmla="*/ 211 h 1238"/>
                <a:gd name="T22" fmla="*/ 1118 w 1244"/>
                <a:gd name="T23" fmla="*/ 661 h 1238"/>
                <a:gd name="T24" fmla="*/ 667 w 1244"/>
                <a:gd name="T25" fmla="*/ 1112 h 1238"/>
                <a:gd name="T26" fmla="*/ 217 w 1244"/>
                <a:gd name="T27" fmla="*/ 661 h 1238"/>
                <a:gd name="T28" fmla="*/ 219 w 1244"/>
                <a:gd name="T29" fmla="*/ 614 h 1238"/>
                <a:gd name="T30" fmla="*/ 314 w 1244"/>
                <a:gd name="T31" fmla="*/ 614 h 1238"/>
                <a:gd name="T32" fmla="*/ 242 w 1244"/>
                <a:gd name="T33" fmla="*/ 512 h 1238"/>
                <a:gd name="T34" fmla="*/ 243 w 1244"/>
                <a:gd name="T35" fmla="*/ 510 h 1238"/>
                <a:gd name="T36" fmla="*/ 159 w 1244"/>
                <a:gd name="T37" fmla="*/ 390 h 1238"/>
                <a:gd name="T38" fmla="*/ 158 w 1244"/>
                <a:gd name="T39" fmla="*/ 391 h 1238"/>
                <a:gd name="T40" fmla="*/ 157 w 1244"/>
                <a:gd name="T41" fmla="*/ 390 h 1238"/>
                <a:gd name="T42" fmla="*/ 0 w 1244"/>
                <a:gd name="T43" fmla="*/ 614 h 1238"/>
                <a:gd name="T44" fmla="*/ 93 w 1244"/>
                <a:gd name="T45" fmla="*/ 614 h 1238"/>
                <a:gd name="T46" fmla="*/ 91 w 1244"/>
                <a:gd name="T47" fmla="*/ 661 h 1238"/>
                <a:gd name="T48" fmla="*/ 667 w 1244"/>
                <a:gd name="T49" fmla="*/ 1238 h 1238"/>
                <a:gd name="T50" fmla="*/ 1244 w 1244"/>
                <a:gd name="T51" fmla="*/ 661 h 1238"/>
                <a:gd name="T52" fmla="*/ 1120 w 1244"/>
                <a:gd name="T53" fmla="*/ 304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4" h="1238">
                  <a:moveTo>
                    <a:pt x="1120" y="304"/>
                  </a:moveTo>
                  <a:cubicBezTo>
                    <a:pt x="1175" y="249"/>
                    <a:pt x="1175" y="249"/>
                    <a:pt x="1175" y="249"/>
                  </a:cubicBezTo>
                  <a:cubicBezTo>
                    <a:pt x="1080" y="154"/>
                    <a:pt x="1080" y="154"/>
                    <a:pt x="1080" y="154"/>
                  </a:cubicBezTo>
                  <a:cubicBezTo>
                    <a:pt x="1025" y="209"/>
                    <a:pt x="1025" y="209"/>
                    <a:pt x="1025" y="209"/>
                  </a:cubicBezTo>
                  <a:cubicBezTo>
                    <a:pt x="947" y="147"/>
                    <a:pt x="854" y="106"/>
                    <a:pt x="752" y="91"/>
                  </a:cubicBezTo>
                  <a:cubicBezTo>
                    <a:pt x="752" y="0"/>
                    <a:pt x="752" y="0"/>
                    <a:pt x="752" y="0"/>
                  </a:cubicBezTo>
                  <a:cubicBezTo>
                    <a:pt x="583" y="0"/>
                    <a:pt x="583" y="0"/>
                    <a:pt x="583" y="0"/>
                  </a:cubicBezTo>
                  <a:cubicBezTo>
                    <a:pt x="583" y="91"/>
                    <a:pt x="583" y="91"/>
                    <a:pt x="583" y="91"/>
                  </a:cubicBezTo>
                  <a:cubicBezTo>
                    <a:pt x="411" y="116"/>
                    <a:pt x="263" y="218"/>
                    <a:pt x="176" y="360"/>
                  </a:cubicBezTo>
                  <a:cubicBezTo>
                    <a:pt x="257" y="476"/>
                    <a:pt x="257" y="476"/>
                    <a:pt x="257" y="476"/>
                  </a:cubicBezTo>
                  <a:cubicBezTo>
                    <a:pt x="327" y="319"/>
                    <a:pt x="485" y="211"/>
                    <a:pt x="667" y="211"/>
                  </a:cubicBezTo>
                  <a:cubicBezTo>
                    <a:pt x="916" y="211"/>
                    <a:pt x="1118" y="412"/>
                    <a:pt x="1118" y="661"/>
                  </a:cubicBezTo>
                  <a:cubicBezTo>
                    <a:pt x="1118" y="910"/>
                    <a:pt x="916" y="1112"/>
                    <a:pt x="667" y="1112"/>
                  </a:cubicBezTo>
                  <a:cubicBezTo>
                    <a:pt x="419" y="1112"/>
                    <a:pt x="217" y="910"/>
                    <a:pt x="217" y="661"/>
                  </a:cubicBezTo>
                  <a:cubicBezTo>
                    <a:pt x="217" y="645"/>
                    <a:pt x="218" y="630"/>
                    <a:pt x="219" y="614"/>
                  </a:cubicBezTo>
                  <a:cubicBezTo>
                    <a:pt x="314" y="614"/>
                    <a:pt x="314" y="614"/>
                    <a:pt x="314" y="614"/>
                  </a:cubicBezTo>
                  <a:cubicBezTo>
                    <a:pt x="242" y="512"/>
                    <a:pt x="242" y="512"/>
                    <a:pt x="242" y="512"/>
                  </a:cubicBezTo>
                  <a:cubicBezTo>
                    <a:pt x="243" y="511"/>
                    <a:pt x="243" y="511"/>
                    <a:pt x="243" y="510"/>
                  </a:cubicBezTo>
                  <a:cubicBezTo>
                    <a:pt x="159" y="390"/>
                    <a:pt x="159" y="390"/>
                    <a:pt x="159" y="390"/>
                  </a:cubicBezTo>
                  <a:cubicBezTo>
                    <a:pt x="158" y="390"/>
                    <a:pt x="158" y="391"/>
                    <a:pt x="158" y="391"/>
                  </a:cubicBezTo>
                  <a:cubicBezTo>
                    <a:pt x="157" y="390"/>
                    <a:pt x="157" y="390"/>
                    <a:pt x="157" y="390"/>
                  </a:cubicBezTo>
                  <a:cubicBezTo>
                    <a:pt x="0" y="614"/>
                    <a:pt x="0" y="614"/>
                    <a:pt x="0" y="614"/>
                  </a:cubicBezTo>
                  <a:cubicBezTo>
                    <a:pt x="93" y="614"/>
                    <a:pt x="93" y="614"/>
                    <a:pt x="93" y="614"/>
                  </a:cubicBezTo>
                  <a:cubicBezTo>
                    <a:pt x="91" y="630"/>
                    <a:pt x="91" y="645"/>
                    <a:pt x="91" y="661"/>
                  </a:cubicBezTo>
                  <a:cubicBezTo>
                    <a:pt x="91" y="980"/>
                    <a:pt x="349" y="1238"/>
                    <a:pt x="667" y="1238"/>
                  </a:cubicBezTo>
                  <a:cubicBezTo>
                    <a:pt x="986" y="1238"/>
                    <a:pt x="1244" y="980"/>
                    <a:pt x="1244" y="661"/>
                  </a:cubicBezTo>
                  <a:cubicBezTo>
                    <a:pt x="1244" y="526"/>
                    <a:pt x="1198" y="402"/>
                    <a:pt x="1120" y="304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TextBox 25">
              <a:extLst>
                <a:ext uri="{FF2B5EF4-FFF2-40B4-BE49-F238E27FC236}">
                  <a16:creationId xmlns:a16="http://schemas.microsoft.com/office/drawing/2014/main" xmlns="" id="{437ABEBE-5B32-45D9-BD4A-D8F1A21EFE08}"/>
                </a:ext>
              </a:extLst>
            </p:cNvPr>
            <p:cNvSpPr txBox="1"/>
            <p:nvPr/>
          </p:nvSpPr>
          <p:spPr>
            <a:xfrm>
              <a:off x="1814654" y="2708920"/>
              <a:ext cx="1080000" cy="1080000"/>
            </a:xfrm>
            <a:prstGeom prst="ellipse">
              <a:avLst/>
            </a:prstGeo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nb-NO" sz="3200" b="1">
                  <a:solidFill>
                    <a:schemeClr val="tx2"/>
                  </a:solidFill>
                </a:rPr>
                <a:t>25%</a:t>
              </a:r>
            </a:p>
          </p:txBody>
        </p:sp>
      </p:grpSp>
      <p:grpSp>
        <p:nvGrpSpPr>
          <p:cNvPr id="22" name="千图设计师MC：ID 29795607库_组合 21">
            <a:extLst>
              <a:ext uri="{FF2B5EF4-FFF2-40B4-BE49-F238E27FC236}">
                <a16:creationId xmlns:a16="http://schemas.microsoft.com/office/drawing/2014/main" xmlns="" id="{BA751984-6442-4F32-9EE1-BD13BF9FE414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534880" y="1628800"/>
            <a:ext cx="3051040" cy="3034465"/>
            <a:chOff x="4534880" y="1628800"/>
            <a:chExt cx="3051040" cy="3034465"/>
          </a:xfrm>
        </p:grpSpPr>
        <p:sp>
          <p:nvSpPr>
            <p:cNvPr id="7" name="Partial Circle 27">
              <a:extLst>
                <a:ext uri="{FF2B5EF4-FFF2-40B4-BE49-F238E27FC236}">
                  <a16:creationId xmlns:a16="http://schemas.microsoft.com/office/drawing/2014/main" xmlns="" id="{FF164F82-676E-4DB7-95C6-86294C7B6E10}"/>
                </a:ext>
              </a:extLst>
            </p:cNvPr>
            <p:cNvSpPr>
              <a:spLocks/>
            </p:cNvSpPr>
            <p:nvPr/>
          </p:nvSpPr>
          <p:spPr>
            <a:xfrm>
              <a:off x="5203105" y="2316998"/>
              <a:ext cx="1923214" cy="1923210"/>
            </a:xfrm>
            <a:prstGeom prst="pie">
              <a:avLst>
                <a:gd name="adj1" fmla="val 10766470"/>
                <a:gd name="adj2" fmla="val 20396907"/>
              </a:avLst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28">
              <a:extLst>
                <a:ext uri="{FF2B5EF4-FFF2-40B4-BE49-F238E27FC236}">
                  <a16:creationId xmlns:a16="http://schemas.microsoft.com/office/drawing/2014/main" xmlns="" id="{5BC57B38-5274-4434-ACA2-ED7005C77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4880" y="1628800"/>
              <a:ext cx="3051040" cy="3034465"/>
            </a:xfrm>
            <a:custGeom>
              <a:avLst/>
              <a:gdLst>
                <a:gd name="T0" fmla="*/ 1120 w 1244"/>
                <a:gd name="T1" fmla="*/ 304 h 1238"/>
                <a:gd name="T2" fmla="*/ 1175 w 1244"/>
                <a:gd name="T3" fmla="*/ 249 h 1238"/>
                <a:gd name="T4" fmla="*/ 1080 w 1244"/>
                <a:gd name="T5" fmla="*/ 154 h 1238"/>
                <a:gd name="T6" fmla="*/ 1025 w 1244"/>
                <a:gd name="T7" fmla="*/ 209 h 1238"/>
                <a:gd name="T8" fmla="*/ 752 w 1244"/>
                <a:gd name="T9" fmla="*/ 91 h 1238"/>
                <a:gd name="T10" fmla="*/ 752 w 1244"/>
                <a:gd name="T11" fmla="*/ 0 h 1238"/>
                <a:gd name="T12" fmla="*/ 583 w 1244"/>
                <a:gd name="T13" fmla="*/ 0 h 1238"/>
                <a:gd name="T14" fmla="*/ 583 w 1244"/>
                <a:gd name="T15" fmla="*/ 91 h 1238"/>
                <a:gd name="T16" fmla="*/ 176 w 1244"/>
                <a:gd name="T17" fmla="*/ 360 h 1238"/>
                <a:gd name="T18" fmla="*/ 257 w 1244"/>
                <a:gd name="T19" fmla="*/ 476 h 1238"/>
                <a:gd name="T20" fmla="*/ 667 w 1244"/>
                <a:gd name="T21" fmla="*/ 211 h 1238"/>
                <a:gd name="T22" fmla="*/ 1118 w 1244"/>
                <a:gd name="T23" fmla="*/ 661 h 1238"/>
                <a:gd name="T24" fmla="*/ 667 w 1244"/>
                <a:gd name="T25" fmla="*/ 1112 h 1238"/>
                <a:gd name="T26" fmla="*/ 217 w 1244"/>
                <a:gd name="T27" fmla="*/ 661 h 1238"/>
                <a:gd name="T28" fmla="*/ 219 w 1244"/>
                <a:gd name="T29" fmla="*/ 614 h 1238"/>
                <a:gd name="T30" fmla="*/ 314 w 1244"/>
                <a:gd name="T31" fmla="*/ 614 h 1238"/>
                <a:gd name="T32" fmla="*/ 242 w 1244"/>
                <a:gd name="T33" fmla="*/ 512 h 1238"/>
                <a:gd name="T34" fmla="*/ 243 w 1244"/>
                <a:gd name="T35" fmla="*/ 510 h 1238"/>
                <a:gd name="T36" fmla="*/ 159 w 1244"/>
                <a:gd name="T37" fmla="*/ 390 h 1238"/>
                <a:gd name="T38" fmla="*/ 158 w 1244"/>
                <a:gd name="T39" fmla="*/ 391 h 1238"/>
                <a:gd name="T40" fmla="*/ 157 w 1244"/>
                <a:gd name="T41" fmla="*/ 390 h 1238"/>
                <a:gd name="T42" fmla="*/ 0 w 1244"/>
                <a:gd name="T43" fmla="*/ 614 h 1238"/>
                <a:gd name="T44" fmla="*/ 93 w 1244"/>
                <a:gd name="T45" fmla="*/ 614 h 1238"/>
                <a:gd name="T46" fmla="*/ 91 w 1244"/>
                <a:gd name="T47" fmla="*/ 661 h 1238"/>
                <a:gd name="T48" fmla="*/ 667 w 1244"/>
                <a:gd name="T49" fmla="*/ 1238 h 1238"/>
                <a:gd name="T50" fmla="*/ 1244 w 1244"/>
                <a:gd name="T51" fmla="*/ 661 h 1238"/>
                <a:gd name="T52" fmla="*/ 1120 w 1244"/>
                <a:gd name="T53" fmla="*/ 304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4" h="1238">
                  <a:moveTo>
                    <a:pt x="1120" y="304"/>
                  </a:moveTo>
                  <a:cubicBezTo>
                    <a:pt x="1175" y="249"/>
                    <a:pt x="1175" y="249"/>
                    <a:pt x="1175" y="249"/>
                  </a:cubicBezTo>
                  <a:cubicBezTo>
                    <a:pt x="1080" y="154"/>
                    <a:pt x="1080" y="154"/>
                    <a:pt x="1080" y="154"/>
                  </a:cubicBezTo>
                  <a:cubicBezTo>
                    <a:pt x="1025" y="209"/>
                    <a:pt x="1025" y="209"/>
                    <a:pt x="1025" y="209"/>
                  </a:cubicBezTo>
                  <a:cubicBezTo>
                    <a:pt x="947" y="147"/>
                    <a:pt x="854" y="106"/>
                    <a:pt x="752" y="91"/>
                  </a:cubicBezTo>
                  <a:cubicBezTo>
                    <a:pt x="752" y="0"/>
                    <a:pt x="752" y="0"/>
                    <a:pt x="752" y="0"/>
                  </a:cubicBezTo>
                  <a:cubicBezTo>
                    <a:pt x="583" y="0"/>
                    <a:pt x="583" y="0"/>
                    <a:pt x="583" y="0"/>
                  </a:cubicBezTo>
                  <a:cubicBezTo>
                    <a:pt x="583" y="91"/>
                    <a:pt x="583" y="91"/>
                    <a:pt x="583" y="91"/>
                  </a:cubicBezTo>
                  <a:cubicBezTo>
                    <a:pt x="411" y="116"/>
                    <a:pt x="263" y="218"/>
                    <a:pt x="176" y="360"/>
                  </a:cubicBezTo>
                  <a:cubicBezTo>
                    <a:pt x="257" y="476"/>
                    <a:pt x="257" y="476"/>
                    <a:pt x="257" y="476"/>
                  </a:cubicBezTo>
                  <a:cubicBezTo>
                    <a:pt x="327" y="319"/>
                    <a:pt x="485" y="211"/>
                    <a:pt x="667" y="211"/>
                  </a:cubicBezTo>
                  <a:cubicBezTo>
                    <a:pt x="916" y="211"/>
                    <a:pt x="1118" y="412"/>
                    <a:pt x="1118" y="661"/>
                  </a:cubicBezTo>
                  <a:cubicBezTo>
                    <a:pt x="1118" y="910"/>
                    <a:pt x="916" y="1112"/>
                    <a:pt x="667" y="1112"/>
                  </a:cubicBezTo>
                  <a:cubicBezTo>
                    <a:pt x="419" y="1112"/>
                    <a:pt x="217" y="910"/>
                    <a:pt x="217" y="661"/>
                  </a:cubicBezTo>
                  <a:cubicBezTo>
                    <a:pt x="217" y="645"/>
                    <a:pt x="218" y="630"/>
                    <a:pt x="219" y="614"/>
                  </a:cubicBezTo>
                  <a:cubicBezTo>
                    <a:pt x="314" y="614"/>
                    <a:pt x="314" y="614"/>
                    <a:pt x="314" y="614"/>
                  </a:cubicBezTo>
                  <a:cubicBezTo>
                    <a:pt x="242" y="512"/>
                    <a:pt x="242" y="512"/>
                    <a:pt x="242" y="512"/>
                  </a:cubicBezTo>
                  <a:cubicBezTo>
                    <a:pt x="243" y="511"/>
                    <a:pt x="243" y="511"/>
                    <a:pt x="243" y="510"/>
                  </a:cubicBezTo>
                  <a:cubicBezTo>
                    <a:pt x="159" y="390"/>
                    <a:pt x="159" y="390"/>
                    <a:pt x="159" y="390"/>
                  </a:cubicBezTo>
                  <a:cubicBezTo>
                    <a:pt x="158" y="390"/>
                    <a:pt x="158" y="391"/>
                    <a:pt x="158" y="391"/>
                  </a:cubicBezTo>
                  <a:cubicBezTo>
                    <a:pt x="157" y="390"/>
                    <a:pt x="157" y="390"/>
                    <a:pt x="157" y="390"/>
                  </a:cubicBezTo>
                  <a:cubicBezTo>
                    <a:pt x="0" y="614"/>
                    <a:pt x="0" y="614"/>
                    <a:pt x="0" y="614"/>
                  </a:cubicBezTo>
                  <a:cubicBezTo>
                    <a:pt x="93" y="614"/>
                    <a:pt x="93" y="614"/>
                    <a:pt x="93" y="614"/>
                  </a:cubicBezTo>
                  <a:cubicBezTo>
                    <a:pt x="91" y="630"/>
                    <a:pt x="91" y="645"/>
                    <a:pt x="91" y="661"/>
                  </a:cubicBezTo>
                  <a:cubicBezTo>
                    <a:pt x="91" y="980"/>
                    <a:pt x="349" y="1238"/>
                    <a:pt x="667" y="1238"/>
                  </a:cubicBezTo>
                  <a:cubicBezTo>
                    <a:pt x="986" y="1238"/>
                    <a:pt x="1244" y="980"/>
                    <a:pt x="1244" y="661"/>
                  </a:cubicBezTo>
                  <a:cubicBezTo>
                    <a:pt x="1244" y="526"/>
                    <a:pt x="1198" y="402"/>
                    <a:pt x="1120" y="304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TextBox 29">
              <a:extLst>
                <a:ext uri="{FF2B5EF4-FFF2-40B4-BE49-F238E27FC236}">
                  <a16:creationId xmlns:a16="http://schemas.microsoft.com/office/drawing/2014/main" xmlns="" id="{5954DD98-7618-4021-8209-E0B6529F20B9}"/>
                </a:ext>
              </a:extLst>
            </p:cNvPr>
            <p:cNvSpPr txBox="1"/>
            <p:nvPr/>
          </p:nvSpPr>
          <p:spPr>
            <a:xfrm>
              <a:off x="5624712" y="2708920"/>
              <a:ext cx="1080000" cy="1080000"/>
            </a:xfrm>
            <a:prstGeom prst="ellipse">
              <a:avLst/>
            </a:prstGeo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nb-NO" sz="3200" b="1">
                  <a:solidFill>
                    <a:schemeClr val="tx2"/>
                  </a:solidFill>
                </a:rPr>
                <a:t>43%</a:t>
              </a:r>
            </a:p>
          </p:txBody>
        </p:sp>
      </p:grpSp>
      <p:grpSp>
        <p:nvGrpSpPr>
          <p:cNvPr id="23" name="千图设计师MC：ID 29795607库_组合 22">
            <a:extLst>
              <a:ext uri="{FF2B5EF4-FFF2-40B4-BE49-F238E27FC236}">
                <a16:creationId xmlns:a16="http://schemas.microsoft.com/office/drawing/2014/main" xmlns="" id="{6AD166B0-1CAF-43D8-9F5F-EFC9F5D35DD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227813" y="1628800"/>
            <a:ext cx="3051040" cy="3034465"/>
            <a:chOff x="8227813" y="1628800"/>
            <a:chExt cx="3051040" cy="3034465"/>
          </a:xfrm>
        </p:grpSpPr>
        <p:sp>
          <p:nvSpPr>
            <p:cNvPr id="10" name="Partial Circle 31">
              <a:extLst>
                <a:ext uri="{FF2B5EF4-FFF2-40B4-BE49-F238E27FC236}">
                  <a16:creationId xmlns:a16="http://schemas.microsoft.com/office/drawing/2014/main" xmlns="" id="{535C8EB8-CD15-41B8-A822-6A5C0EB3AA69}"/>
                </a:ext>
              </a:extLst>
            </p:cNvPr>
            <p:cNvSpPr>
              <a:spLocks/>
            </p:cNvSpPr>
            <p:nvPr/>
          </p:nvSpPr>
          <p:spPr>
            <a:xfrm>
              <a:off x="8924158" y="2279505"/>
              <a:ext cx="1923214" cy="1923210"/>
            </a:xfrm>
            <a:prstGeom prst="pie">
              <a:avLst>
                <a:gd name="adj1" fmla="val 10766470"/>
                <a:gd name="adj2" fmla="val 6709358"/>
              </a:avLst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32">
              <a:extLst>
                <a:ext uri="{FF2B5EF4-FFF2-40B4-BE49-F238E27FC236}">
                  <a16:creationId xmlns:a16="http://schemas.microsoft.com/office/drawing/2014/main" xmlns="" id="{73BD2B2D-5993-4E9E-9566-E9660BC59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7813" y="1628800"/>
              <a:ext cx="3051040" cy="3034465"/>
            </a:xfrm>
            <a:custGeom>
              <a:avLst/>
              <a:gdLst>
                <a:gd name="T0" fmla="*/ 1120 w 1244"/>
                <a:gd name="T1" fmla="*/ 304 h 1238"/>
                <a:gd name="T2" fmla="*/ 1175 w 1244"/>
                <a:gd name="T3" fmla="*/ 249 h 1238"/>
                <a:gd name="T4" fmla="*/ 1080 w 1244"/>
                <a:gd name="T5" fmla="*/ 154 h 1238"/>
                <a:gd name="T6" fmla="*/ 1025 w 1244"/>
                <a:gd name="T7" fmla="*/ 209 h 1238"/>
                <a:gd name="T8" fmla="*/ 752 w 1244"/>
                <a:gd name="T9" fmla="*/ 91 h 1238"/>
                <a:gd name="T10" fmla="*/ 752 w 1244"/>
                <a:gd name="T11" fmla="*/ 0 h 1238"/>
                <a:gd name="T12" fmla="*/ 583 w 1244"/>
                <a:gd name="T13" fmla="*/ 0 h 1238"/>
                <a:gd name="T14" fmla="*/ 583 w 1244"/>
                <a:gd name="T15" fmla="*/ 91 h 1238"/>
                <a:gd name="T16" fmla="*/ 176 w 1244"/>
                <a:gd name="T17" fmla="*/ 360 h 1238"/>
                <a:gd name="T18" fmla="*/ 257 w 1244"/>
                <a:gd name="T19" fmla="*/ 476 h 1238"/>
                <a:gd name="T20" fmla="*/ 667 w 1244"/>
                <a:gd name="T21" fmla="*/ 211 h 1238"/>
                <a:gd name="T22" fmla="*/ 1118 w 1244"/>
                <a:gd name="T23" fmla="*/ 661 h 1238"/>
                <a:gd name="T24" fmla="*/ 667 w 1244"/>
                <a:gd name="T25" fmla="*/ 1112 h 1238"/>
                <a:gd name="T26" fmla="*/ 217 w 1244"/>
                <a:gd name="T27" fmla="*/ 661 h 1238"/>
                <a:gd name="T28" fmla="*/ 219 w 1244"/>
                <a:gd name="T29" fmla="*/ 614 h 1238"/>
                <a:gd name="T30" fmla="*/ 314 w 1244"/>
                <a:gd name="T31" fmla="*/ 614 h 1238"/>
                <a:gd name="T32" fmla="*/ 242 w 1244"/>
                <a:gd name="T33" fmla="*/ 512 h 1238"/>
                <a:gd name="T34" fmla="*/ 243 w 1244"/>
                <a:gd name="T35" fmla="*/ 510 h 1238"/>
                <a:gd name="T36" fmla="*/ 159 w 1244"/>
                <a:gd name="T37" fmla="*/ 390 h 1238"/>
                <a:gd name="T38" fmla="*/ 158 w 1244"/>
                <a:gd name="T39" fmla="*/ 391 h 1238"/>
                <a:gd name="T40" fmla="*/ 157 w 1244"/>
                <a:gd name="T41" fmla="*/ 390 h 1238"/>
                <a:gd name="T42" fmla="*/ 0 w 1244"/>
                <a:gd name="T43" fmla="*/ 614 h 1238"/>
                <a:gd name="T44" fmla="*/ 93 w 1244"/>
                <a:gd name="T45" fmla="*/ 614 h 1238"/>
                <a:gd name="T46" fmla="*/ 91 w 1244"/>
                <a:gd name="T47" fmla="*/ 661 h 1238"/>
                <a:gd name="T48" fmla="*/ 667 w 1244"/>
                <a:gd name="T49" fmla="*/ 1238 h 1238"/>
                <a:gd name="T50" fmla="*/ 1244 w 1244"/>
                <a:gd name="T51" fmla="*/ 661 h 1238"/>
                <a:gd name="T52" fmla="*/ 1120 w 1244"/>
                <a:gd name="T53" fmla="*/ 304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4" h="1238">
                  <a:moveTo>
                    <a:pt x="1120" y="304"/>
                  </a:moveTo>
                  <a:cubicBezTo>
                    <a:pt x="1175" y="249"/>
                    <a:pt x="1175" y="249"/>
                    <a:pt x="1175" y="249"/>
                  </a:cubicBezTo>
                  <a:cubicBezTo>
                    <a:pt x="1080" y="154"/>
                    <a:pt x="1080" y="154"/>
                    <a:pt x="1080" y="154"/>
                  </a:cubicBezTo>
                  <a:cubicBezTo>
                    <a:pt x="1025" y="209"/>
                    <a:pt x="1025" y="209"/>
                    <a:pt x="1025" y="209"/>
                  </a:cubicBezTo>
                  <a:cubicBezTo>
                    <a:pt x="947" y="147"/>
                    <a:pt x="854" y="106"/>
                    <a:pt x="752" y="91"/>
                  </a:cubicBezTo>
                  <a:cubicBezTo>
                    <a:pt x="752" y="0"/>
                    <a:pt x="752" y="0"/>
                    <a:pt x="752" y="0"/>
                  </a:cubicBezTo>
                  <a:cubicBezTo>
                    <a:pt x="583" y="0"/>
                    <a:pt x="583" y="0"/>
                    <a:pt x="583" y="0"/>
                  </a:cubicBezTo>
                  <a:cubicBezTo>
                    <a:pt x="583" y="91"/>
                    <a:pt x="583" y="91"/>
                    <a:pt x="583" y="91"/>
                  </a:cubicBezTo>
                  <a:cubicBezTo>
                    <a:pt x="411" y="116"/>
                    <a:pt x="263" y="218"/>
                    <a:pt x="176" y="360"/>
                  </a:cubicBezTo>
                  <a:cubicBezTo>
                    <a:pt x="257" y="476"/>
                    <a:pt x="257" y="476"/>
                    <a:pt x="257" y="476"/>
                  </a:cubicBezTo>
                  <a:cubicBezTo>
                    <a:pt x="327" y="319"/>
                    <a:pt x="485" y="211"/>
                    <a:pt x="667" y="211"/>
                  </a:cubicBezTo>
                  <a:cubicBezTo>
                    <a:pt x="916" y="211"/>
                    <a:pt x="1118" y="412"/>
                    <a:pt x="1118" y="661"/>
                  </a:cubicBezTo>
                  <a:cubicBezTo>
                    <a:pt x="1118" y="910"/>
                    <a:pt x="916" y="1112"/>
                    <a:pt x="667" y="1112"/>
                  </a:cubicBezTo>
                  <a:cubicBezTo>
                    <a:pt x="419" y="1112"/>
                    <a:pt x="217" y="910"/>
                    <a:pt x="217" y="661"/>
                  </a:cubicBezTo>
                  <a:cubicBezTo>
                    <a:pt x="217" y="645"/>
                    <a:pt x="218" y="630"/>
                    <a:pt x="219" y="614"/>
                  </a:cubicBezTo>
                  <a:cubicBezTo>
                    <a:pt x="314" y="614"/>
                    <a:pt x="314" y="614"/>
                    <a:pt x="314" y="614"/>
                  </a:cubicBezTo>
                  <a:cubicBezTo>
                    <a:pt x="242" y="512"/>
                    <a:pt x="242" y="512"/>
                    <a:pt x="242" y="512"/>
                  </a:cubicBezTo>
                  <a:cubicBezTo>
                    <a:pt x="243" y="511"/>
                    <a:pt x="243" y="511"/>
                    <a:pt x="243" y="510"/>
                  </a:cubicBezTo>
                  <a:cubicBezTo>
                    <a:pt x="159" y="390"/>
                    <a:pt x="159" y="390"/>
                    <a:pt x="159" y="390"/>
                  </a:cubicBezTo>
                  <a:cubicBezTo>
                    <a:pt x="158" y="390"/>
                    <a:pt x="158" y="391"/>
                    <a:pt x="158" y="391"/>
                  </a:cubicBezTo>
                  <a:cubicBezTo>
                    <a:pt x="157" y="390"/>
                    <a:pt x="157" y="390"/>
                    <a:pt x="157" y="390"/>
                  </a:cubicBezTo>
                  <a:cubicBezTo>
                    <a:pt x="0" y="614"/>
                    <a:pt x="0" y="614"/>
                    <a:pt x="0" y="614"/>
                  </a:cubicBezTo>
                  <a:cubicBezTo>
                    <a:pt x="93" y="614"/>
                    <a:pt x="93" y="614"/>
                    <a:pt x="93" y="614"/>
                  </a:cubicBezTo>
                  <a:cubicBezTo>
                    <a:pt x="91" y="630"/>
                    <a:pt x="91" y="645"/>
                    <a:pt x="91" y="661"/>
                  </a:cubicBezTo>
                  <a:cubicBezTo>
                    <a:pt x="91" y="980"/>
                    <a:pt x="349" y="1238"/>
                    <a:pt x="667" y="1238"/>
                  </a:cubicBezTo>
                  <a:cubicBezTo>
                    <a:pt x="986" y="1238"/>
                    <a:pt x="1244" y="980"/>
                    <a:pt x="1244" y="661"/>
                  </a:cubicBezTo>
                  <a:cubicBezTo>
                    <a:pt x="1244" y="526"/>
                    <a:pt x="1198" y="402"/>
                    <a:pt x="1120" y="304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TextBox 33">
              <a:extLst>
                <a:ext uri="{FF2B5EF4-FFF2-40B4-BE49-F238E27FC236}">
                  <a16:creationId xmlns:a16="http://schemas.microsoft.com/office/drawing/2014/main" xmlns="" id="{E42A67C7-A447-4487-B50C-AC2EAF07F08D}"/>
                </a:ext>
              </a:extLst>
            </p:cNvPr>
            <p:cNvSpPr txBox="1"/>
            <p:nvPr/>
          </p:nvSpPr>
          <p:spPr>
            <a:xfrm>
              <a:off x="9333124" y="2708920"/>
              <a:ext cx="1080000" cy="1080000"/>
            </a:xfrm>
            <a:prstGeom prst="ellipse">
              <a:avLst/>
            </a:prstGeo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nb-NO" sz="3200" b="1">
                  <a:solidFill>
                    <a:schemeClr val="tx2"/>
                  </a:solidFill>
                </a:rPr>
                <a:t>79%</a:t>
              </a:r>
            </a:p>
          </p:txBody>
        </p:sp>
      </p:grpSp>
      <p:sp>
        <p:nvSpPr>
          <p:cNvPr id="24" name="išľíďè">
            <a:extLst>
              <a:ext uri="{FF2B5EF4-FFF2-40B4-BE49-F238E27FC236}">
                <a16:creationId xmlns:a16="http://schemas.microsoft.com/office/drawing/2014/main" xmlns="" id="{AAB62513-5934-4720-87F9-4C3D2CF9D71A}"/>
              </a:ext>
            </a:extLst>
          </p:cNvPr>
          <p:cNvSpPr/>
          <p:nvPr/>
        </p:nvSpPr>
        <p:spPr bwMode="auto">
          <a:xfrm>
            <a:off x="1271990" y="5313970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25" name="iSlíďè">
            <a:extLst>
              <a:ext uri="{FF2B5EF4-FFF2-40B4-BE49-F238E27FC236}">
                <a16:creationId xmlns:a16="http://schemas.microsoft.com/office/drawing/2014/main" xmlns="" id="{8407A625-BA70-45F3-9CE3-FADA1A04FA9E}"/>
              </a:ext>
            </a:extLst>
          </p:cNvPr>
          <p:cNvSpPr txBox="1"/>
          <p:nvPr/>
        </p:nvSpPr>
        <p:spPr bwMode="auto">
          <a:xfrm>
            <a:off x="1713081" y="497959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26" name="išľíďè">
            <a:extLst>
              <a:ext uri="{FF2B5EF4-FFF2-40B4-BE49-F238E27FC236}">
                <a16:creationId xmlns:a16="http://schemas.microsoft.com/office/drawing/2014/main" xmlns="" id="{3047A157-4894-408F-896B-96D431F7FD92}"/>
              </a:ext>
            </a:extLst>
          </p:cNvPr>
          <p:cNvSpPr/>
          <p:nvPr/>
        </p:nvSpPr>
        <p:spPr bwMode="auto">
          <a:xfrm>
            <a:off x="4717547" y="5313970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27" name="iSlíďè">
            <a:extLst>
              <a:ext uri="{FF2B5EF4-FFF2-40B4-BE49-F238E27FC236}">
                <a16:creationId xmlns:a16="http://schemas.microsoft.com/office/drawing/2014/main" xmlns="" id="{27738E05-A6B9-4471-B349-12809DBC383E}"/>
              </a:ext>
            </a:extLst>
          </p:cNvPr>
          <p:cNvSpPr txBox="1"/>
          <p:nvPr/>
        </p:nvSpPr>
        <p:spPr bwMode="auto">
          <a:xfrm>
            <a:off x="5158638" y="497959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28" name="išľíďè">
            <a:extLst>
              <a:ext uri="{FF2B5EF4-FFF2-40B4-BE49-F238E27FC236}">
                <a16:creationId xmlns:a16="http://schemas.microsoft.com/office/drawing/2014/main" xmlns="" id="{90E75F8B-0B84-4D3F-AA7D-1FAE71886E1F}"/>
              </a:ext>
            </a:extLst>
          </p:cNvPr>
          <p:cNvSpPr/>
          <p:nvPr/>
        </p:nvSpPr>
        <p:spPr bwMode="auto">
          <a:xfrm>
            <a:off x="8210451" y="5313970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设计</a:t>
            </a:r>
          </a:p>
        </p:txBody>
      </p:sp>
      <p:sp>
        <p:nvSpPr>
          <p:cNvPr id="29" name="iSlíďè">
            <a:extLst>
              <a:ext uri="{FF2B5EF4-FFF2-40B4-BE49-F238E27FC236}">
                <a16:creationId xmlns:a16="http://schemas.microsoft.com/office/drawing/2014/main" xmlns="" id="{3CCE5C91-626F-40D1-89DE-F5693F3417C0}"/>
              </a:ext>
            </a:extLst>
          </p:cNvPr>
          <p:cNvSpPr txBox="1"/>
          <p:nvPr/>
        </p:nvSpPr>
        <p:spPr bwMode="auto">
          <a:xfrm>
            <a:off x="8651542" y="497959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08586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设计师MC：ID 29795607库_组合 1">
            <a:extLst>
              <a:ext uri="{FF2B5EF4-FFF2-40B4-BE49-F238E27FC236}">
                <a16:creationId xmlns:a16="http://schemas.microsoft.com/office/drawing/2014/main" xmlns="" id="{204D9EAA-2A92-4C41-A75C-AD3D76051D9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946058" y="1858780"/>
            <a:ext cx="3571406" cy="3640137"/>
            <a:chOff x="4094580" y="1787525"/>
            <a:chExt cx="4002841" cy="4079875"/>
          </a:xfrm>
        </p:grpSpPr>
        <p:sp>
          <p:nvSpPr>
            <p:cNvPr id="39" name="Freeform: Shape 2">
              <a:extLst>
                <a:ext uri="{FF2B5EF4-FFF2-40B4-BE49-F238E27FC236}">
                  <a16:creationId xmlns:a16="http://schemas.microsoft.com/office/drawing/2014/main" xmlns="" id="{FE999CFA-FE84-4DC0-92E7-FCDAE1211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580" y="4135692"/>
              <a:ext cx="4002841" cy="1731708"/>
            </a:xfrm>
            <a:custGeom>
              <a:avLst/>
              <a:gdLst>
                <a:gd name="T0" fmla="*/ 3035 w 3035"/>
                <a:gd name="T1" fmla="*/ 1069 h 1313"/>
                <a:gd name="T2" fmla="*/ 1130 w 3035"/>
                <a:gd name="T3" fmla="*/ 1069 h 1313"/>
                <a:gd name="T4" fmla="*/ 1130 w 3035"/>
                <a:gd name="T5" fmla="*/ 1313 h 1313"/>
                <a:gd name="T6" fmla="*/ 708 w 3035"/>
                <a:gd name="T7" fmla="*/ 1069 h 1313"/>
                <a:gd name="T8" fmla="*/ 0 w 3035"/>
                <a:gd name="T9" fmla="*/ 661 h 1313"/>
                <a:gd name="T10" fmla="*/ 7 w 3035"/>
                <a:gd name="T11" fmla="*/ 647 h 1313"/>
                <a:gd name="T12" fmla="*/ 1130 w 3035"/>
                <a:gd name="T13" fmla="*/ 0 h 1313"/>
                <a:gd name="T14" fmla="*/ 1130 w 3035"/>
                <a:gd name="T15" fmla="*/ 270 h 1313"/>
                <a:gd name="T16" fmla="*/ 1130 w 3035"/>
                <a:gd name="T17" fmla="*/ 270 h 1313"/>
                <a:gd name="T18" fmla="*/ 2145 w 3035"/>
                <a:gd name="T19" fmla="*/ 270 h 1313"/>
                <a:gd name="T20" fmla="*/ 1899 w 3035"/>
                <a:gd name="T21" fmla="*/ 413 h 1313"/>
                <a:gd name="T22" fmla="*/ 3035 w 3035"/>
                <a:gd name="T23" fmla="*/ 1069 h 13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35" h="1313">
                  <a:moveTo>
                    <a:pt x="3035" y="1069"/>
                  </a:moveTo>
                  <a:lnTo>
                    <a:pt x="1130" y="1069"/>
                  </a:lnTo>
                  <a:lnTo>
                    <a:pt x="1130" y="1313"/>
                  </a:lnTo>
                  <a:lnTo>
                    <a:pt x="708" y="1069"/>
                  </a:lnTo>
                  <a:lnTo>
                    <a:pt x="0" y="661"/>
                  </a:lnTo>
                  <a:lnTo>
                    <a:pt x="7" y="647"/>
                  </a:lnTo>
                  <a:lnTo>
                    <a:pt x="1130" y="0"/>
                  </a:lnTo>
                  <a:lnTo>
                    <a:pt x="1130" y="270"/>
                  </a:lnTo>
                  <a:lnTo>
                    <a:pt x="2145" y="270"/>
                  </a:lnTo>
                  <a:lnTo>
                    <a:pt x="1899" y="413"/>
                  </a:lnTo>
                  <a:lnTo>
                    <a:pt x="3035" y="1069"/>
                  </a:lnTo>
                  <a:close/>
                </a:path>
              </a:pathLst>
            </a:custGeom>
            <a:solidFill>
              <a:schemeClr val="accent3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3">
              <a:extLst>
                <a:ext uri="{FF2B5EF4-FFF2-40B4-BE49-F238E27FC236}">
                  <a16:creationId xmlns:a16="http://schemas.microsoft.com/office/drawing/2014/main" xmlns="" id="{C67C452B-8BEB-4B8F-A7A8-A21434101E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580" y="4135692"/>
              <a:ext cx="3066427" cy="871789"/>
            </a:xfrm>
            <a:custGeom>
              <a:avLst/>
              <a:gdLst/>
              <a:ahLst/>
              <a:cxnLst>
                <a:cxn ang="0">
                  <a:pos x="2325" y="661"/>
                </a:cxn>
                <a:cxn ang="0">
                  <a:pos x="0" y="661"/>
                </a:cxn>
                <a:cxn ang="0">
                  <a:pos x="7" y="647"/>
                </a:cxn>
                <a:cxn ang="0">
                  <a:pos x="1130" y="0"/>
                </a:cxn>
                <a:cxn ang="0">
                  <a:pos x="1130" y="270"/>
                </a:cxn>
                <a:cxn ang="0">
                  <a:pos x="1130" y="270"/>
                </a:cxn>
                <a:cxn ang="0">
                  <a:pos x="2145" y="270"/>
                </a:cxn>
                <a:cxn ang="0">
                  <a:pos x="1899" y="413"/>
                </a:cxn>
                <a:cxn ang="0">
                  <a:pos x="2325" y="661"/>
                </a:cxn>
              </a:cxnLst>
              <a:rect l="0" t="0" r="r" b="b"/>
              <a:pathLst>
                <a:path w="2325" h="661">
                  <a:moveTo>
                    <a:pt x="2325" y="661"/>
                  </a:moveTo>
                  <a:lnTo>
                    <a:pt x="0" y="661"/>
                  </a:lnTo>
                  <a:lnTo>
                    <a:pt x="7" y="647"/>
                  </a:lnTo>
                  <a:lnTo>
                    <a:pt x="1130" y="0"/>
                  </a:lnTo>
                  <a:lnTo>
                    <a:pt x="1130" y="270"/>
                  </a:lnTo>
                  <a:lnTo>
                    <a:pt x="1130" y="270"/>
                  </a:lnTo>
                  <a:lnTo>
                    <a:pt x="2145" y="270"/>
                  </a:lnTo>
                  <a:lnTo>
                    <a:pt x="1899" y="413"/>
                  </a:lnTo>
                  <a:lnTo>
                    <a:pt x="2325" y="661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4">
              <a:extLst>
                <a:ext uri="{FF2B5EF4-FFF2-40B4-BE49-F238E27FC236}">
                  <a16:creationId xmlns:a16="http://schemas.microsoft.com/office/drawing/2014/main" xmlns="" id="{F3032178-EB5B-4A16-8589-71B5BD1D7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3811" y="1791023"/>
              <a:ext cx="2486114" cy="3197994"/>
            </a:xfrm>
            <a:custGeom>
              <a:avLst/>
              <a:gdLst>
                <a:gd name="T0" fmla="*/ 1885 w 1885"/>
                <a:gd name="T1" fmla="*/ 0 h 2425"/>
                <a:gd name="T2" fmla="*/ 1885 w 1885"/>
                <a:gd name="T3" fmla="*/ 31 h 2425"/>
                <a:gd name="T4" fmla="*/ 1885 w 1885"/>
                <a:gd name="T5" fmla="*/ 1314 h 2425"/>
                <a:gd name="T6" fmla="*/ 1638 w 1885"/>
                <a:gd name="T7" fmla="*/ 1171 h 2425"/>
                <a:gd name="T8" fmla="*/ 1634 w 1885"/>
                <a:gd name="T9" fmla="*/ 1161 h 2425"/>
                <a:gd name="T10" fmla="*/ 1631 w 1885"/>
                <a:gd name="T11" fmla="*/ 1166 h 2425"/>
                <a:gd name="T12" fmla="*/ 1123 w 1885"/>
                <a:gd name="T13" fmla="*/ 2048 h 2425"/>
                <a:gd name="T14" fmla="*/ 1123 w 1885"/>
                <a:gd name="T15" fmla="*/ 1778 h 2425"/>
                <a:gd name="T16" fmla="*/ 0 w 1885"/>
                <a:gd name="T17" fmla="*/ 2425 h 2425"/>
                <a:gd name="T18" fmla="*/ 952 w 1885"/>
                <a:gd name="T19" fmla="*/ 774 h 2425"/>
                <a:gd name="T20" fmla="*/ 748 w 1885"/>
                <a:gd name="T21" fmla="*/ 657 h 2425"/>
                <a:gd name="T22" fmla="*/ 1158 w 1885"/>
                <a:gd name="T23" fmla="*/ 420 h 2425"/>
                <a:gd name="T24" fmla="*/ 1870 w 1885"/>
                <a:gd name="T25" fmla="*/ 7 h 2425"/>
                <a:gd name="T26" fmla="*/ 1885 w 1885"/>
                <a:gd name="T27" fmla="*/ 0 h 242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85" h="2425">
                  <a:moveTo>
                    <a:pt x="1885" y="0"/>
                  </a:moveTo>
                  <a:lnTo>
                    <a:pt x="1885" y="31"/>
                  </a:lnTo>
                  <a:lnTo>
                    <a:pt x="1885" y="1314"/>
                  </a:lnTo>
                  <a:lnTo>
                    <a:pt x="1638" y="1171"/>
                  </a:lnTo>
                  <a:lnTo>
                    <a:pt x="1634" y="1161"/>
                  </a:lnTo>
                  <a:lnTo>
                    <a:pt x="1631" y="1166"/>
                  </a:lnTo>
                  <a:lnTo>
                    <a:pt x="1123" y="2048"/>
                  </a:lnTo>
                  <a:lnTo>
                    <a:pt x="1123" y="1778"/>
                  </a:lnTo>
                  <a:lnTo>
                    <a:pt x="0" y="2425"/>
                  </a:lnTo>
                  <a:lnTo>
                    <a:pt x="952" y="774"/>
                  </a:lnTo>
                  <a:lnTo>
                    <a:pt x="748" y="657"/>
                  </a:lnTo>
                  <a:lnTo>
                    <a:pt x="1158" y="420"/>
                  </a:lnTo>
                  <a:lnTo>
                    <a:pt x="1870" y="7"/>
                  </a:lnTo>
                  <a:lnTo>
                    <a:pt x="1885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5">
              <a:extLst>
                <a:ext uri="{FF2B5EF4-FFF2-40B4-BE49-F238E27FC236}">
                  <a16:creationId xmlns:a16="http://schemas.microsoft.com/office/drawing/2014/main" xmlns="" id="{9A41779F-D6CA-433A-A711-AC8D9DA3ED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7922" y="1790700"/>
              <a:ext cx="1522003" cy="2696865"/>
            </a:xfrm>
            <a:custGeom>
              <a:avLst/>
              <a:gdLst>
                <a:gd name="T0" fmla="*/ 1154 w 1154"/>
                <a:gd name="T1" fmla="*/ 0 h 2045"/>
                <a:gd name="T2" fmla="*/ 1154 w 1154"/>
                <a:gd name="T3" fmla="*/ 28 h 2045"/>
                <a:gd name="T4" fmla="*/ 1154 w 1154"/>
                <a:gd name="T5" fmla="*/ 1311 h 2045"/>
                <a:gd name="T6" fmla="*/ 907 w 1154"/>
                <a:gd name="T7" fmla="*/ 1168 h 2045"/>
                <a:gd name="T8" fmla="*/ 903 w 1154"/>
                <a:gd name="T9" fmla="*/ 1158 h 2045"/>
                <a:gd name="T10" fmla="*/ 900 w 1154"/>
                <a:gd name="T11" fmla="*/ 1163 h 2045"/>
                <a:gd name="T12" fmla="*/ 392 w 1154"/>
                <a:gd name="T13" fmla="*/ 2045 h 2045"/>
                <a:gd name="T14" fmla="*/ 392 w 1154"/>
                <a:gd name="T15" fmla="*/ 1775 h 2045"/>
                <a:gd name="T16" fmla="*/ 0 w 1154"/>
                <a:gd name="T17" fmla="*/ 2000 h 2045"/>
                <a:gd name="T18" fmla="*/ 1154 w 1154"/>
                <a:gd name="T19" fmla="*/ 0 h 20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54" h="2045">
                  <a:moveTo>
                    <a:pt x="1154" y="0"/>
                  </a:moveTo>
                  <a:lnTo>
                    <a:pt x="1154" y="28"/>
                  </a:lnTo>
                  <a:lnTo>
                    <a:pt x="1154" y="1311"/>
                  </a:lnTo>
                  <a:lnTo>
                    <a:pt x="907" y="1168"/>
                  </a:lnTo>
                  <a:lnTo>
                    <a:pt x="903" y="1158"/>
                  </a:lnTo>
                  <a:lnTo>
                    <a:pt x="900" y="1163"/>
                  </a:lnTo>
                  <a:lnTo>
                    <a:pt x="392" y="2045"/>
                  </a:lnTo>
                  <a:lnTo>
                    <a:pt x="392" y="1775"/>
                  </a:lnTo>
                  <a:lnTo>
                    <a:pt x="0" y="2000"/>
                  </a:lnTo>
                  <a:lnTo>
                    <a:pt x="1154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6">
              <a:extLst>
                <a:ext uri="{FF2B5EF4-FFF2-40B4-BE49-F238E27FC236}">
                  <a16:creationId xmlns:a16="http://schemas.microsoft.com/office/drawing/2014/main" xmlns="" id="{665E6BFD-8BA7-48BB-8BA6-A7C516D86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159" y="1831586"/>
              <a:ext cx="1833262" cy="3714004"/>
            </a:xfrm>
            <a:custGeom>
              <a:avLst/>
              <a:gdLst>
                <a:gd name="T0" fmla="*/ 1390 w 1390"/>
                <a:gd name="T1" fmla="*/ 1503 h 2816"/>
                <a:gd name="T2" fmla="*/ 1390 w 1390"/>
                <a:gd name="T3" fmla="*/ 1981 h 2816"/>
                <a:gd name="T4" fmla="*/ 1390 w 1390"/>
                <a:gd name="T5" fmla="*/ 2816 h 2816"/>
                <a:gd name="T6" fmla="*/ 254 w 1390"/>
                <a:gd name="T7" fmla="*/ 2160 h 2816"/>
                <a:gd name="T8" fmla="*/ 500 w 1390"/>
                <a:gd name="T9" fmla="*/ 2017 h 2816"/>
                <a:gd name="T10" fmla="*/ 507 w 1390"/>
                <a:gd name="T11" fmla="*/ 2017 h 2816"/>
                <a:gd name="T12" fmla="*/ 504 w 1390"/>
                <a:gd name="T13" fmla="*/ 2014 h 2816"/>
                <a:gd name="T14" fmla="*/ 0 w 1390"/>
                <a:gd name="T15" fmla="*/ 1140 h 2816"/>
                <a:gd name="T16" fmla="*/ 247 w 1390"/>
                <a:gd name="T17" fmla="*/ 1283 h 2816"/>
                <a:gd name="T18" fmla="*/ 247 w 1390"/>
                <a:gd name="T19" fmla="*/ 0 h 2816"/>
                <a:gd name="T20" fmla="*/ 1184 w 1390"/>
                <a:gd name="T21" fmla="*/ 1623 h 2816"/>
                <a:gd name="T22" fmla="*/ 1390 w 1390"/>
                <a:gd name="T23" fmla="*/ 1503 h 28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90" h="2816">
                  <a:moveTo>
                    <a:pt x="1390" y="1503"/>
                  </a:moveTo>
                  <a:lnTo>
                    <a:pt x="1390" y="1981"/>
                  </a:lnTo>
                  <a:lnTo>
                    <a:pt x="1390" y="2816"/>
                  </a:lnTo>
                  <a:lnTo>
                    <a:pt x="254" y="2160"/>
                  </a:lnTo>
                  <a:lnTo>
                    <a:pt x="500" y="2017"/>
                  </a:lnTo>
                  <a:lnTo>
                    <a:pt x="507" y="2017"/>
                  </a:lnTo>
                  <a:lnTo>
                    <a:pt x="504" y="2014"/>
                  </a:lnTo>
                  <a:lnTo>
                    <a:pt x="0" y="1140"/>
                  </a:lnTo>
                  <a:lnTo>
                    <a:pt x="247" y="1283"/>
                  </a:lnTo>
                  <a:lnTo>
                    <a:pt x="247" y="0"/>
                  </a:lnTo>
                  <a:lnTo>
                    <a:pt x="1184" y="1623"/>
                  </a:lnTo>
                  <a:lnTo>
                    <a:pt x="1390" y="1503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7">
              <a:extLst>
                <a:ext uri="{FF2B5EF4-FFF2-40B4-BE49-F238E27FC236}">
                  <a16:creationId xmlns:a16="http://schemas.microsoft.com/office/drawing/2014/main" xmlns="" id="{CDF35ACC-E3AD-4B20-B55C-7239FAA9F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159" y="2935499"/>
              <a:ext cx="1833262" cy="2610090"/>
            </a:xfrm>
            <a:custGeom>
              <a:avLst/>
              <a:gdLst>
                <a:gd name="T0" fmla="*/ 1390 w 1390"/>
                <a:gd name="T1" fmla="*/ 1979 h 1979"/>
                <a:gd name="T2" fmla="*/ 1390 w 1390"/>
                <a:gd name="T3" fmla="*/ 1979 h 1979"/>
                <a:gd name="T4" fmla="*/ 254 w 1390"/>
                <a:gd name="T5" fmla="*/ 1323 h 1979"/>
                <a:gd name="T6" fmla="*/ 500 w 1390"/>
                <a:gd name="T7" fmla="*/ 1180 h 1979"/>
                <a:gd name="T8" fmla="*/ 507 w 1390"/>
                <a:gd name="T9" fmla="*/ 1180 h 1979"/>
                <a:gd name="T10" fmla="*/ 504 w 1390"/>
                <a:gd name="T11" fmla="*/ 1177 h 1979"/>
                <a:gd name="T12" fmla="*/ 0 w 1390"/>
                <a:gd name="T13" fmla="*/ 303 h 1979"/>
                <a:gd name="T14" fmla="*/ 247 w 1390"/>
                <a:gd name="T15" fmla="*/ 446 h 1979"/>
                <a:gd name="T16" fmla="*/ 247 w 1390"/>
                <a:gd name="T17" fmla="*/ 0 h 1979"/>
                <a:gd name="T18" fmla="*/ 1390 w 1390"/>
                <a:gd name="T19" fmla="*/ 1979 h 197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90" h="1979">
                  <a:moveTo>
                    <a:pt x="1390" y="1979"/>
                  </a:moveTo>
                  <a:lnTo>
                    <a:pt x="1390" y="1979"/>
                  </a:lnTo>
                  <a:lnTo>
                    <a:pt x="254" y="1323"/>
                  </a:lnTo>
                  <a:lnTo>
                    <a:pt x="500" y="1180"/>
                  </a:lnTo>
                  <a:lnTo>
                    <a:pt x="507" y="1180"/>
                  </a:lnTo>
                  <a:lnTo>
                    <a:pt x="504" y="1177"/>
                  </a:lnTo>
                  <a:lnTo>
                    <a:pt x="0" y="303"/>
                  </a:lnTo>
                  <a:lnTo>
                    <a:pt x="247" y="446"/>
                  </a:lnTo>
                  <a:lnTo>
                    <a:pt x="247" y="0"/>
                  </a:lnTo>
                  <a:lnTo>
                    <a:pt x="1390" y="197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8">
              <a:extLst>
                <a:ext uri="{FF2B5EF4-FFF2-40B4-BE49-F238E27FC236}">
                  <a16:creationId xmlns:a16="http://schemas.microsoft.com/office/drawing/2014/main" xmlns="" id="{2E0B1B18-BAEB-4608-AB01-F265445DFC4F}"/>
                </a:ext>
              </a:extLst>
            </p:cNvPr>
            <p:cNvSpPr/>
            <p:nvPr/>
          </p:nvSpPr>
          <p:spPr>
            <a:xfrm>
              <a:off x="6595509" y="4677219"/>
              <a:ext cx="1495868" cy="862344"/>
            </a:xfrm>
            <a:custGeom>
              <a:avLst/>
              <a:gdLst>
                <a:gd name="connsiteX0" fmla="*/ 1488558 w 1488558"/>
                <a:gd name="connsiteY0" fmla="*/ 871869 h 871869"/>
                <a:gd name="connsiteX1" fmla="*/ 0 w 1488558"/>
                <a:gd name="connsiteY1" fmla="*/ 148855 h 871869"/>
                <a:gd name="connsiteX2" fmla="*/ 21265 w 1488558"/>
                <a:gd name="connsiteY2" fmla="*/ 0 h 871869"/>
                <a:gd name="connsiteX3" fmla="*/ 1488558 w 1488558"/>
                <a:gd name="connsiteY3" fmla="*/ 871869 h 871869"/>
                <a:gd name="connsiteX0" fmla="*/ 1491105 w 1491105"/>
                <a:gd name="connsiteY0" fmla="*/ 871869 h 871869"/>
                <a:gd name="connsiteX1" fmla="*/ 2547 w 1491105"/>
                <a:gd name="connsiteY1" fmla="*/ 148855 h 871869"/>
                <a:gd name="connsiteX2" fmla="*/ 0 w 1491105"/>
                <a:gd name="connsiteY2" fmla="*/ 0 h 871869"/>
                <a:gd name="connsiteX3" fmla="*/ 1491105 w 1491105"/>
                <a:gd name="connsiteY3" fmla="*/ 871869 h 871869"/>
                <a:gd name="connsiteX0" fmla="*/ 1510155 w 1510155"/>
                <a:gd name="connsiteY0" fmla="*/ 862344 h 862344"/>
                <a:gd name="connsiteX1" fmla="*/ 21597 w 1510155"/>
                <a:gd name="connsiteY1" fmla="*/ 139330 h 862344"/>
                <a:gd name="connsiteX2" fmla="*/ 0 w 1510155"/>
                <a:gd name="connsiteY2" fmla="*/ 0 h 862344"/>
                <a:gd name="connsiteX3" fmla="*/ 1510155 w 1510155"/>
                <a:gd name="connsiteY3" fmla="*/ 862344 h 862344"/>
                <a:gd name="connsiteX0" fmla="*/ 1495868 w 1495868"/>
                <a:gd name="connsiteY0" fmla="*/ 862344 h 862344"/>
                <a:gd name="connsiteX1" fmla="*/ 7310 w 1495868"/>
                <a:gd name="connsiteY1" fmla="*/ 139330 h 862344"/>
                <a:gd name="connsiteX2" fmla="*/ 0 w 1495868"/>
                <a:gd name="connsiteY2" fmla="*/ 0 h 862344"/>
                <a:gd name="connsiteX3" fmla="*/ 1495868 w 1495868"/>
                <a:gd name="connsiteY3" fmla="*/ 862344 h 8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5868" h="862344">
                  <a:moveTo>
                    <a:pt x="1495868" y="862344"/>
                  </a:moveTo>
                  <a:lnTo>
                    <a:pt x="7310" y="139330"/>
                  </a:lnTo>
                  <a:lnTo>
                    <a:pt x="0" y="0"/>
                  </a:lnTo>
                  <a:lnTo>
                    <a:pt x="1495868" y="862344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9">
              <a:extLst>
                <a:ext uri="{FF2B5EF4-FFF2-40B4-BE49-F238E27FC236}">
                  <a16:creationId xmlns:a16="http://schemas.microsoft.com/office/drawing/2014/main" xmlns="" id="{B2962C47-42E3-41C5-8FFE-AF7B4F89BB20}"/>
                </a:ext>
              </a:extLst>
            </p:cNvPr>
            <p:cNvSpPr/>
            <p:nvPr/>
          </p:nvSpPr>
          <p:spPr>
            <a:xfrm>
              <a:off x="4101786" y="4080521"/>
              <a:ext cx="1483795" cy="915508"/>
            </a:xfrm>
            <a:custGeom>
              <a:avLst/>
              <a:gdLst>
                <a:gd name="connsiteX0" fmla="*/ 0 w 1488558"/>
                <a:gd name="connsiteY0" fmla="*/ 925033 h 925033"/>
                <a:gd name="connsiteX1" fmla="*/ 1371600 w 1488558"/>
                <a:gd name="connsiteY1" fmla="*/ 0 h 925033"/>
                <a:gd name="connsiteX2" fmla="*/ 1488558 w 1488558"/>
                <a:gd name="connsiteY2" fmla="*/ 53163 h 925033"/>
                <a:gd name="connsiteX3" fmla="*/ 0 w 1488558"/>
                <a:gd name="connsiteY3" fmla="*/ 925033 h 925033"/>
                <a:gd name="connsiteX0" fmla="*/ 0 w 1488558"/>
                <a:gd name="connsiteY0" fmla="*/ 925033 h 925033"/>
                <a:gd name="connsiteX1" fmla="*/ 1371600 w 1488558"/>
                <a:gd name="connsiteY1" fmla="*/ 0 h 925033"/>
                <a:gd name="connsiteX2" fmla="*/ 1488558 w 1488558"/>
                <a:gd name="connsiteY2" fmla="*/ 53163 h 925033"/>
                <a:gd name="connsiteX3" fmla="*/ 0 w 1488558"/>
                <a:gd name="connsiteY3" fmla="*/ 925033 h 925033"/>
                <a:gd name="connsiteX0" fmla="*/ 0 w 1481414"/>
                <a:gd name="connsiteY0" fmla="*/ 925033 h 925033"/>
                <a:gd name="connsiteX1" fmla="*/ 1371600 w 1481414"/>
                <a:gd name="connsiteY1" fmla="*/ 0 h 925033"/>
                <a:gd name="connsiteX2" fmla="*/ 1481414 w 1481414"/>
                <a:gd name="connsiteY2" fmla="*/ 57926 h 925033"/>
                <a:gd name="connsiteX3" fmla="*/ 0 w 1481414"/>
                <a:gd name="connsiteY3" fmla="*/ 925033 h 925033"/>
                <a:gd name="connsiteX0" fmla="*/ 0 w 1476652"/>
                <a:gd name="connsiteY0" fmla="*/ 925033 h 925033"/>
                <a:gd name="connsiteX1" fmla="*/ 1371600 w 1476652"/>
                <a:gd name="connsiteY1" fmla="*/ 0 h 925033"/>
                <a:gd name="connsiteX2" fmla="*/ 1476652 w 1476652"/>
                <a:gd name="connsiteY2" fmla="*/ 60307 h 925033"/>
                <a:gd name="connsiteX3" fmla="*/ 0 w 1476652"/>
                <a:gd name="connsiteY3" fmla="*/ 925033 h 925033"/>
                <a:gd name="connsiteX0" fmla="*/ 0 w 1481414"/>
                <a:gd name="connsiteY0" fmla="*/ 925033 h 925033"/>
                <a:gd name="connsiteX1" fmla="*/ 1371600 w 1481414"/>
                <a:gd name="connsiteY1" fmla="*/ 0 h 925033"/>
                <a:gd name="connsiteX2" fmla="*/ 1481414 w 1481414"/>
                <a:gd name="connsiteY2" fmla="*/ 55545 h 925033"/>
                <a:gd name="connsiteX3" fmla="*/ 0 w 1481414"/>
                <a:gd name="connsiteY3" fmla="*/ 925033 h 925033"/>
                <a:gd name="connsiteX0" fmla="*/ 0 w 1476652"/>
                <a:gd name="connsiteY0" fmla="*/ 910746 h 910746"/>
                <a:gd name="connsiteX1" fmla="*/ 1366838 w 1476652"/>
                <a:gd name="connsiteY1" fmla="*/ 0 h 910746"/>
                <a:gd name="connsiteX2" fmla="*/ 1476652 w 1476652"/>
                <a:gd name="connsiteY2" fmla="*/ 55545 h 910746"/>
                <a:gd name="connsiteX3" fmla="*/ 0 w 1476652"/>
                <a:gd name="connsiteY3" fmla="*/ 910746 h 910746"/>
                <a:gd name="connsiteX0" fmla="*/ 0 w 1486177"/>
                <a:gd name="connsiteY0" fmla="*/ 922652 h 922652"/>
                <a:gd name="connsiteX1" fmla="*/ 1376363 w 1486177"/>
                <a:gd name="connsiteY1" fmla="*/ 0 h 922652"/>
                <a:gd name="connsiteX2" fmla="*/ 1486177 w 1486177"/>
                <a:gd name="connsiteY2" fmla="*/ 55545 h 922652"/>
                <a:gd name="connsiteX3" fmla="*/ 0 w 1486177"/>
                <a:gd name="connsiteY3" fmla="*/ 922652 h 922652"/>
                <a:gd name="connsiteX0" fmla="*/ 0 w 1490939"/>
                <a:gd name="connsiteY0" fmla="*/ 913127 h 913127"/>
                <a:gd name="connsiteX1" fmla="*/ 1381125 w 1490939"/>
                <a:gd name="connsiteY1" fmla="*/ 0 h 913127"/>
                <a:gd name="connsiteX2" fmla="*/ 1490939 w 1490939"/>
                <a:gd name="connsiteY2" fmla="*/ 55545 h 913127"/>
                <a:gd name="connsiteX3" fmla="*/ 0 w 1490939"/>
                <a:gd name="connsiteY3" fmla="*/ 913127 h 913127"/>
                <a:gd name="connsiteX0" fmla="*/ 0 w 1483795"/>
                <a:gd name="connsiteY0" fmla="*/ 915508 h 915508"/>
                <a:gd name="connsiteX1" fmla="*/ 1373981 w 1483795"/>
                <a:gd name="connsiteY1" fmla="*/ 0 h 915508"/>
                <a:gd name="connsiteX2" fmla="*/ 1483795 w 1483795"/>
                <a:gd name="connsiteY2" fmla="*/ 55545 h 915508"/>
                <a:gd name="connsiteX3" fmla="*/ 0 w 1483795"/>
                <a:gd name="connsiteY3" fmla="*/ 915508 h 915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3795" h="915508">
                  <a:moveTo>
                    <a:pt x="0" y="915508"/>
                  </a:moveTo>
                  <a:lnTo>
                    <a:pt x="1373981" y="0"/>
                  </a:lnTo>
                  <a:lnTo>
                    <a:pt x="1483795" y="55545"/>
                  </a:lnTo>
                  <a:lnTo>
                    <a:pt x="0" y="91550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10">
              <a:extLst>
                <a:ext uri="{FF2B5EF4-FFF2-40B4-BE49-F238E27FC236}">
                  <a16:creationId xmlns:a16="http://schemas.microsoft.com/office/drawing/2014/main" xmlns="" id="{7AA4F160-DF3D-410D-8F33-F4185FEA03E6}"/>
                </a:ext>
              </a:extLst>
            </p:cNvPr>
            <p:cNvSpPr/>
            <p:nvPr/>
          </p:nvSpPr>
          <p:spPr>
            <a:xfrm>
              <a:off x="6581775" y="1787525"/>
              <a:ext cx="130175" cy="1730375"/>
            </a:xfrm>
            <a:custGeom>
              <a:avLst/>
              <a:gdLst>
                <a:gd name="connsiteX0" fmla="*/ 9525 w 130175"/>
                <a:gd name="connsiteY0" fmla="*/ 0 h 1730375"/>
                <a:gd name="connsiteX1" fmla="*/ 130175 w 130175"/>
                <a:gd name="connsiteY1" fmla="*/ 1689100 h 1730375"/>
                <a:gd name="connsiteX2" fmla="*/ 0 w 130175"/>
                <a:gd name="connsiteY2" fmla="*/ 1730375 h 1730375"/>
                <a:gd name="connsiteX3" fmla="*/ 9525 w 130175"/>
                <a:gd name="connsiteY3" fmla="*/ 0 h 1730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175" h="1730375">
                  <a:moveTo>
                    <a:pt x="9525" y="0"/>
                  </a:moveTo>
                  <a:lnTo>
                    <a:pt x="130175" y="1689100"/>
                  </a:lnTo>
                  <a:lnTo>
                    <a:pt x="0" y="1730375"/>
                  </a:lnTo>
                  <a:cubicBezTo>
                    <a:pt x="2117" y="1153583"/>
                    <a:pt x="4233" y="576792"/>
                    <a:pt x="9525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设计师MC：ID 29795607库_组合 11">
            <a:extLst>
              <a:ext uri="{FF2B5EF4-FFF2-40B4-BE49-F238E27FC236}">
                <a16:creationId xmlns:a16="http://schemas.microsoft.com/office/drawing/2014/main" xmlns="" id="{8EFBDD39-0D9E-4DD3-938F-C9D4F5CE185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233004" y="2706260"/>
            <a:ext cx="5130406" cy="2228875"/>
            <a:chOff x="3562788" y="2466418"/>
            <a:chExt cx="5130406" cy="2228875"/>
          </a:xfrm>
        </p:grpSpPr>
        <p:grpSp>
          <p:nvGrpSpPr>
            <p:cNvPr id="6" name="Group 12">
              <a:extLst>
                <a:ext uri="{FF2B5EF4-FFF2-40B4-BE49-F238E27FC236}">
                  <a16:creationId xmlns:a16="http://schemas.microsoft.com/office/drawing/2014/main" xmlns="" id="{B1BD8ACE-2D4F-4321-B4AF-E73834962AB7}"/>
                </a:ext>
              </a:extLst>
            </p:cNvPr>
            <p:cNvGrpSpPr/>
            <p:nvPr/>
          </p:nvGrpSpPr>
          <p:grpSpPr>
            <a:xfrm>
              <a:off x="3562788" y="2466418"/>
              <a:ext cx="489858" cy="489858"/>
              <a:chOff x="1427243" y="1987229"/>
              <a:chExt cx="1016000" cy="1016000"/>
            </a:xfrm>
            <a:effectLst/>
          </p:grpSpPr>
          <p:sp>
            <p:nvSpPr>
              <p:cNvPr id="37" name="Oval 43">
                <a:extLst>
                  <a:ext uri="{FF2B5EF4-FFF2-40B4-BE49-F238E27FC236}">
                    <a16:creationId xmlns:a16="http://schemas.microsoft.com/office/drawing/2014/main" xmlns="" id="{7DF824AD-7F44-40E4-A3A8-323FA4938A0B}"/>
                  </a:ext>
                </a:extLst>
              </p:cNvPr>
              <p:cNvSpPr/>
              <p:nvPr/>
            </p:nvSpPr>
            <p:spPr>
              <a:xfrm>
                <a:off x="1427243" y="1987229"/>
                <a:ext cx="1016000" cy="1016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44">
                <a:extLst>
                  <a:ext uri="{FF2B5EF4-FFF2-40B4-BE49-F238E27FC236}">
                    <a16:creationId xmlns:a16="http://schemas.microsoft.com/office/drawing/2014/main" xmlns="" id="{867A02F8-338A-4011-852A-59EBE6366F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8604" y="2300569"/>
                <a:ext cx="373276" cy="373276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13">
              <a:extLst>
                <a:ext uri="{FF2B5EF4-FFF2-40B4-BE49-F238E27FC236}">
                  <a16:creationId xmlns:a16="http://schemas.microsoft.com/office/drawing/2014/main" xmlns="" id="{09D002A7-214C-4FAB-8A61-B969BDA147F7}"/>
                </a:ext>
              </a:extLst>
            </p:cNvPr>
            <p:cNvGrpSpPr/>
            <p:nvPr/>
          </p:nvGrpSpPr>
          <p:grpSpPr>
            <a:xfrm>
              <a:off x="3562788" y="4205435"/>
              <a:ext cx="489858" cy="489858"/>
              <a:chOff x="1427243" y="3314803"/>
              <a:chExt cx="1016000" cy="1016000"/>
            </a:xfrm>
            <a:effectLst/>
          </p:grpSpPr>
          <p:sp>
            <p:nvSpPr>
              <p:cNvPr id="35" name="Oval 41">
                <a:extLst>
                  <a:ext uri="{FF2B5EF4-FFF2-40B4-BE49-F238E27FC236}">
                    <a16:creationId xmlns:a16="http://schemas.microsoft.com/office/drawing/2014/main" xmlns="" id="{83D518D6-2407-4503-AFEF-4D272C581BCE}"/>
                  </a:ext>
                </a:extLst>
              </p:cNvPr>
              <p:cNvSpPr/>
              <p:nvPr/>
            </p:nvSpPr>
            <p:spPr>
              <a:xfrm>
                <a:off x="1427243" y="3314803"/>
                <a:ext cx="1016000" cy="10160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42">
                <a:extLst>
                  <a:ext uri="{FF2B5EF4-FFF2-40B4-BE49-F238E27FC236}">
                    <a16:creationId xmlns:a16="http://schemas.microsoft.com/office/drawing/2014/main" xmlns="" id="{6A0A0EF1-EEFC-43CC-8CF1-91818059D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561" y="3643499"/>
                <a:ext cx="327256" cy="373276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18">
              <a:extLst>
                <a:ext uri="{FF2B5EF4-FFF2-40B4-BE49-F238E27FC236}">
                  <a16:creationId xmlns:a16="http://schemas.microsoft.com/office/drawing/2014/main" xmlns="" id="{52A1FF1A-81EA-420C-9159-1F4445E55AC1}"/>
                </a:ext>
              </a:extLst>
            </p:cNvPr>
            <p:cNvGrpSpPr/>
            <p:nvPr/>
          </p:nvGrpSpPr>
          <p:grpSpPr>
            <a:xfrm>
              <a:off x="8203336" y="4205435"/>
              <a:ext cx="489858" cy="489858"/>
              <a:chOff x="6262908" y="3314803"/>
              <a:chExt cx="1016000" cy="1016000"/>
            </a:xfrm>
            <a:effectLst/>
          </p:grpSpPr>
          <p:sp>
            <p:nvSpPr>
              <p:cNvPr id="28" name="Oval 34">
                <a:extLst>
                  <a:ext uri="{FF2B5EF4-FFF2-40B4-BE49-F238E27FC236}">
                    <a16:creationId xmlns:a16="http://schemas.microsoft.com/office/drawing/2014/main" xmlns="" id="{7F7908C9-128A-43DD-A232-B609C028DDE8}"/>
                  </a:ext>
                </a:extLst>
              </p:cNvPr>
              <p:cNvSpPr/>
              <p:nvPr/>
            </p:nvSpPr>
            <p:spPr>
              <a:xfrm>
                <a:off x="6262908" y="3314803"/>
                <a:ext cx="1016000" cy="10160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9" name="Group 35">
                <a:extLst>
                  <a:ext uri="{FF2B5EF4-FFF2-40B4-BE49-F238E27FC236}">
                    <a16:creationId xmlns:a16="http://schemas.microsoft.com/office/drawing/2014/main" xmlns="" id="{69865793-E95D-4759-B77C-AE6C3051093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82682" y="3643499"/>
                <a:ext cx="373277" cy="373278"/>
                <a:chOff x="0" y="0"/>
                <a:chExt cx="577" cy="574"/>
              </a:xfrm>
              <a:solidFill>
                <a:srgbClr val="FFFFFF"/>
              </a:solidFill>
            </p:grpSpPr>
            <p:sp>
              <p:nvSpPr>
                <p:cNvPr id="30" name="Freeform: Shape 36">
                  <a:extLst>
                    <a:ext uri="{FF2B5EF4-FFF2-40B4-BE49-F238E27FC236}">
                      <a16:creationId xmlns:a16="http://schemas.microsoft.com/office/drawing/2014/main" xmlns="" id="{DD481DF0-4B76-4933-9E8F-54A2EF37E8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" y="368"/>
                  <a:ext cx="205" cy="2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Freeform: Shape 37">
                  <a:extLst>
                    <a:ext uri="{FF2B5EF4-FFF2-40B4-BE49-F238E27FC236}">
                      <a16:creationId xmlns:a16="http://schemas.microsoft.com/office/drawing/2014/main" xmlns="" id="{89FBB2D0-FF85-4C5B-8B24-755695E9BA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" y="304"/>
                  <a:ext cx="107" cy="1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38">
                  <a:extLst>
                    <a:ext uri="{FF2B5EF4-FFF2-40B4-BE49-F238E27FC236}">
                      <a16:creationId xmlns:a16="http://schemas.microsoft.com/office/drawing/2014/main" xmlns="" id="{030B750B-D2CC-49E3-BCF6-A89D02D365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297" cy="289"/>
                </a:xfrm>
                <a:custGeom>
                  <a:avLst/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39">
                  <a:extLst>
                    <a:ext uri="{FF2B5EF4-FFF2-40B4-BE49-F238E27FC236}">
                      <a16:creationId xmlns:a16="http://schemas.microsoft.com/office/drawing/2014/main" xmlns="" id="{C2F8838A-9D9B-41FD-9513-69F14D5205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328"/>
                  <a:ext cx="298" cy="246"/>
                </a:xfrm>
                <a:custGeom>
                  <a:avLst/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40">
                  <a:extLst>
                    <a:ext uri="{FF2B5EF4-FFF2-40B4-BE49-F238E27FC236}">
                      <a16:creationId xmlns:a16="http://schemas.microsoft.com/office/drawing/2014/main" xmlns="" id="{750DED4C-9D8D-4D85-8244-841317EACE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0" y="0"/>
                  <a:ext cx="337" cy="385"/>
                </a:xfrm>
                <a:custGeom>
                  <a:avLst/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3" name="Group 19">
              <a:extLst>
                <a:ext uri="{FF2B5EF4-FFF2-40B4-BE49-F238E27FC236}">
                  <a16:creationId xmlns:a16="http://schemas.microsoft.com/office/drawing/2014/main" xmlns="" id="{190A26B5-4753-46D5-AC8E-38ECCB5D8FBB}"/>
                </a:ext>
              </a:extLst>
            </p:cNvPr>
            <p:cNvGrpSpPr/>
            <p:nvPr/>
          </p:nvGrpSpPr>
          <p:grpSpPr>
            <a:xfrm>
              <a:off x="8203336" y="2466418"/>
              <a:ext cx="489858" cy="489858"/>
              <a:chOff x="6262908" y="1987229"/>
              <a:chExt cx="1016000" cy="1016000"/>
            </a:xfrm>
            <a:effectLst/>
          </p:grpSpPr>
          <p:sp>
            <p:nvSpPr>
              <p:cNvPr id="18" name="Oval 24">
                <a:extLst>
                  <a:ext uri="{FF2B5EF4-FFF2-40B4-BE49-F238E27FC236}">
                    <a16:creationId xmlns:a16="http://schemas.microsoft.com/office/drawing/2014/main" xmlns="" id="{CC4E9D65-954C-4FF2-86A4-DCDF996FA0D5}"/>
                  </a:ext>
                </a:extLst>
              </p:cNvPr>
              <p:cNvSpPr/>
              <p:nvPr/>
            </p:nvSpPr>
            <p:spPr>
              <a:xfrm>
                <a:off x="6262908" y="1987229"/>
                <a:ext cx="1016000" cy="101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Group 25">
                <a:extLst>
                  <a:ext uri="{FF2B5EF4-FFF2-40B4-BE49-F238E27FC236}">
                    <a16:creationId xmlns:a16="http://schemas.microsoft.com/office/drawing/2014/main" xmlns="" id="{D1EA58BB-7899-4BF1-B368-BDC53AAB328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81713" y="2281761"/>
                <a:ext cx="378392" cy="370722"/>
                <a:chOff x="0" y="0"/>
                <a:chExt cx="581" cy="573"/>
              </a:xfrm>
              <a:solidFill>
                <a:srgbClr val="FFFFFF"/>
              </a:solidFill>
            </p:grpSpPr>
            <p:sp>
              <p:nvSpPr>
                <p:cNvPr id="20" name="Freeform: Shape 26">
                  <a:extLst>
                    <a:ext uri="{FF2B5EF4-FFF2-40B4-BE49-F238E27FC236}">
                      <a16:creationId xmlns:a16="http://schemas.microsoft.com/office/drawing/2014/main" xmlns="" id="{8A025CC3-47AF-4630-8E7D-1761B9A153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Freeform: Shape 27">
                  <a:extLst>
                    <a:ext uri="{FF2B5EF4-FFF2-40B4-BE49-F238E27FC236}">
                      <a16:creationId xmlns:a16="http://schemas.microsoft.com/office/drawing/2014/main" xmlns="" id="{6C026308-B4EB-447E-8E14-0D748BC908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Freeform: Shape 28">
                  <a:extLst>
                    <a:ext uri="{FF2B5EF4-FFF2-40B4-BE49-F238E27FC236}">
                      <a16:creationId xmlns:a16="http://schemas.microsoft.com/office/drawing/2014/main" xmlns="" id="{BD9A032C-842F-4D0C-BF54-E3B109B6EE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Freeform: Shape 29">
                  <a:extLst>
                    <a:ext uri="{FF2B5EF4-FFF2-40B4-BE49-F238E27FC236}">
                      <a16:creationId xmlns:a16="http://schemas.microsoft.com/office/drawing/2014/main" xmlns="" id="{04BD66C9-1497-4553-B13B-B9977673A0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Freeform: Shape 30">
                  <a:extLst>
                    <a:ext uri="{FF2B5EF4-FFF2-40B4-BE49-F238E27FC236}">
                      <a16:creationId xmlns:a16="http://schemas.microsoft.com/office/drawing/2014/main" xmlns="" id="{A00767D6-870A-4FB7-9FD0-118BC964EC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Freeform: Shape 31">
                  <a:extLst>
                    <a:ext uri="{FF2B5EF4-FFF2-40B4-BE49-F238E27FC236}">
                      <a16:creationId xmlns:a16="http://schemas.microsoft.com/office/drawing/2014/main" xmlns="" id="{763E3F69-3DF6-4D6F-8434-E831F1657F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Freeform: Shape 32">
                  <a:extLst>
                    <a:ext uri="{FF2B5EF4-FFF2-40B4-BE49-F238E27FC236}">
                      <a16:creationId xmlns:a16="http://schemas.microsoft.com/office/drawing/2014/main" xmlns="" id="{F164FAB1-BC57-408D-8983-749402ABB8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Freeform: Shape 33">
                  <a:extLst>
                    <a:ext uri="{FF2B5EF4-FFF2-40B4-BE49-F238E27FC236}">
                      <a16:creationId xmlns:a16="http://schemas.microsoft.com/office/drawing/2014/main" xmlns="" id="{28C28146-624C-4112-9902-9AD56BF88D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sp>
        <p:nvSpPr>
          <p:cNvPr id="48" name="išľíďè">
            <a:extLst>
              <a:ext uri="{FF2B5EF4-FFF2-40B4-BE49-F238E27FC236}">
                <a16:creationId xmlns:a16="http://schemas.microsoft.com/office/drawing/2014/main" xmlns="" id="{B6BF6D7A-2B82-499D-B962-1181008ECC8F}"/>
              </a:ext>
            </a:extLst>
          </p:cNvPr>
          <p:cNvSpPr/>
          <p:nvPr/>
        </p:nvSpPr>
        <p:spPr bwMode="auto">
          <a:xfrm>
            <a:off x="629993" y="275114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49" name="iSlíďè">
            <a:extLst>
              <a:ext uri="{FF2B5EF4-FFF2-40B4-BE49-F238E27FC236}">
                <a16:creationId xmlns:a16="http://schemas.microsoft.com/office/drawing/2014/main" xmlns="" id="{3EC29A77-58F4-4381-B10E-C7ACAC701BB7}"/>
              </a:ext>
            </a:extLst>
          </p:cNvPr>
          <p:cNvSpPr txBox="1"/>
          <p:nvPr/>
        </p:nvSpPr>
        <p:spPr bwMode="auto">
          <a:xfrm>
            <a:off x="1071084" y="241677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50" name="išľíďè">
            <a:extLst>
              <a:ext uri="{FF2B5EF4-FFF2-40B4-BE49-F238E27FC236}">
                <a16:creationId xmlns:a16="http://schemas.microsoft.com/office/drawing/2014/main" xmlns="" id="{CCB8744D-BFB3-4CEE-95EB-2E6DBD5CE93F}"/>
              </a:ext>
            </a:extLst>
          </p:cNvPr>
          <p:cNvSpPr/>
          <p:nvPr/>
        </p:nvSpPr>
        <p:spPr bwMode="auto">
          <a:xfrm>
            <a:off x="629993" y="455021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51" name="iSlíďè">
            <a:extLst>
              <a:ext uri="{FF2B5EF4-FFF2-40B4-BE49-F238E27FC236}">
                <a16:creationId xmlns:a16="http://schemas.microsoft.com/office/drawing/2014/main" xmlns="" id="{003E1065-D746-45FB-8CE6-CDB68DD53B66}"/>
              </a:ext>
            </a:extLst>
          </p:cNvPr>
          <p:cNvSpPr txBox="1"/>
          <p:nvPr/>
        </p:nvSpPr>
        <p:spPr bwMode="auto">
          <a:xfrm>
            <a:off x="1071084" y="421584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52" name="išľíďè">
            <a:extLst>
              <a:ext uri="{FF2B5EF4-FFF2-40B4-BE49-F238E27FC236}">
                <a16:creationId xmlns:a16="http://schemas.microsoft.com/office/drawing/2014/main" xmlns="" id="{55FA0B90-BB3A-4D59-8B27-6470CDB8C43C}"/>
              </a:ext>
            </a:extLst>
          </p:cNvPr>
          <p:cNvSpPr/>
          <p:nvPr/>
        </p:nvSpPr>
        <p:spPr bwMode="auto">
          <a:xfrm>
            <a:off x="8760866" y="286892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53" name="iSlíďè">
            <a:extLst>
              <a:ext uri="{FF2B5EF4-FFF2-40B4-BE49-F238E27FC236}">
                <a16:creationId xmlns:a16="http://schemas.microsoft.com/office/drawing/2014/main" xmlns="" id="{9670FFB7-07ED-40ED-92B0-D2DE69EF74C9}"/>
              </a:ext>
            </a:extLst>
          </p:cNvPr>
          <p:cNvSpPr txBox="1"/>
          <p:nvPr/>
        </p:nvSpPr>
        <p:spPr bwMode="auto">
          <a:xfrm>
            <a:off x="9201957" y="253455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54" name="išľíďè">
            <a:extLst>
              <a:ext uri="{FF2B5EF4-FFF2-40B4-BE49-F238E27FC236}">
                <a16:creationId xmlns:a16="http://schemas.microsoft.com/office/drawing/2014/main" xmlns="" id="{32E53737-1FB2-4CF7-89FE-9FB713E6F81F}"/>
              </a:ext>
            </a:extLst>
          </p:cNvPr>
          <p:cNvSpPr/>
          <p:nvPr/>
        </p:nvSpPr>
        <p:spPr bwMode="auto">
          <a:xfrm>
            <a:off x="8760866" y="4667992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55" name="iSlíďè">
            <a:extLst>
              <a:ext uri="{FF2B5EF4-FFF2-40B4-BE49-F238E27FC236}">
                <a16:creationId xmlns:a16="http://schemas.microsoft.com/office/drawing/2014/main" xmlns="" id="{AF8B8ECA-95DC-42DE-A0FC-D80E69A82AEE}"/>
              </a:ext>
            </a:extLst>
          </p:cNvPr>
          <p:cNvSpPr txBox="1"/>
          <p:nvPr/>
        </p:nvSpPr>
        <p:spPr bwMode="auto">
          <a:xfrm>
            <a:off x="9201957" y="433362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29512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FD28204-34FA-4C85-86BC-44D4C77DF9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1" y="-29099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DD92651-AEED-4AC3-A5C3-C87A4DA7257F}"/>
              </a:ext>
            </a:extLst>
          </p:cNvPr>
          <p:cNvSpPr/>
          <p:nvPr/>
        </p:nvSpPr>
        <p:spPr>
          <a:xfrm>
            <a:off x="1691857" y="1350226"/>
            <a:ext cx="8666345" cy="4407108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63162" y="4207375"/>
            <a:ext cx="706567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29127" y="3351699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品牌营销思路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571067" y="2259334"/>
            <a:ext cx="3026791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6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PART 02</a:t>
            </a:r>
            <a:endParaRPr lang="zh-CN" altLang="en-US" sz="6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1691858" y="1243118"/>
            <a:ext cx="8808284" cy="4621325"/>
          </a:xfrm>
          <a:prstGeom prst="frame">
            <a:avLst>
              <a:gd name="adj1" fmla="val 3076"/>
            </a:avLst>
          </a:pr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40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设计师MC：ID 29795607库_矩形 31">
            <a:extLst>
              <a:ext uri="{FF2B5EF4-FFF2-40B4-BE49-F238E27FC236}">
                <a16:creationId xmlns:a16="http://schemas.microsoft.com/office/drawing/2014/main" xmlns="" id="{9F0E3A46-736F-441B-A40D-52CB9FF08FD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3320989"/>
            <a:ext cx="12192000" cy="172819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" name="千图设计师MC：ID 29795607库_组合 1">
            <a:extLst>
              <a:ext uri="{FF2B5EF4-FFF2-40B4-BE49-F238E27FC236}">
                <a16:creationId xmlns:a16="http://schemas.microsoft.com/office/drawing/2014/main" xmlns="" id="{B0B1F7AE-DFDB-4545-B6E2-7E648D30902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429841" y="1407594"/>
            <a:ext cx="2637917" cy="2761557"/>
            <a:chOff x="1429841" y="1407594"/>
            <a:chExt cx="2637917" cy="2761557"/>
          </a:xfrm>
        </p:grpSpPr>
        <p:sp>
          <p:nvSpPr>
            <p:cNvPr id="5" name="Teardrop 32">
              <a:extLst>
                <a:ext uri="{FF2B5EF4-FFF2-40B4-BE49-F238E27FC236}">
                  <a16:creationId xmlns:a16="http://schemas.microsoft.com/office/drawing/2014/main" xmlns="" id="{8D9E818F-9073-4633-9F46-E7741894A124}"/>
                </a:ext>
              </a:extLst>
            </p:cNvPr>
            <p:cNvSpPr/>
            <p:nvPr/>
          </p:nvSpPr>
          <p:spPr>
            <a:xfrm rot="8100000">
              <a:off x="2262395" y="1407594"/>
              <a:ext cx="960107" cy="960107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36">
              <a:extLst>
                <a:ext uri="{FF2B5EF4-FFF2-40B4-BE49-F238E27FC236}">
                  <a16:creationId xmlns:a16="http://schemas.microsoft.com/office/drawing/2014/main" xmlns="" id="{E2286551-C661-4498-AE45-E23263870399}"/>
                </a:ext>
              </a:extLst>
            </p:cNvPr>
            <p:cNvSpPr/>
            <p:nvPr/>
          </p:nvSpPr>
          <p:spPr>
            <a:xfrm>
              <a:off x="2543605" y="3128962"/>
              <a:ext cx="384043" cy="384043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47">
              <a:extLst>
                <a:ext uri="{FF2B5EF4-FFF2-40B4-BE49-F238E27FC236}">
                  <a16:creationId xmlns:a16="http://schemas.microsoft.com/office/drawing/2014/main" xmlns="" id="{139E40E9-9C83-41FC-9F01-2EF9F8635F23}"/>
                </a:ext>
              </a:extLst>
            </p:cNvPr>
            <p:cNvGrpSpPr/>
            <p:nvPr/>
          </p:nvGrpSpPr>
          <p:grpSpPr>
            <a:xfrm>
              <a:off x="2553484" y="1604634"/>
              <a:ext cx="390632" cy="566415"/>
              <a:chOff x="-990600" y="3375025"/>
              <a:chExt cx="571500" cy="828675"/>
            </a:xfrm>
            <a:solidFill>
              <a:schemeClr val="bg1"/>
            </a:solidFill>
          </p:grpSpPr>
          <p:sp>
            <p:nvSpPr>
              <p:cNvPr id="32" name="Freeform: Shape 48">
                <a:extLst>
                  <a:ext uri="{FF2B5EF4-FFF2-40B4-BE49-F238E27FC236}">
                    <a16:creationId xmlns:a16="http://schemas.microsoft.com/office/drawing/2014/main" xmlns="" id="{FAD49714-2A05-475C-A1F9-081AB3F3A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0600" y="3375025"/>
                <a:ext cx="571500" cy="828675"/>
              </a:xfrm>
              <a:custGeom>
                <a:avLst/>
                <a:gdLst>
                  <a:gd name="T0" fmla="*/ 131 w 152"/>
                  <a:gd name="T1" fmla="*/ 0 h 220"/>
                  <a:gd name="T2" fmla="*/ 21 w 152"/>
                  <a:gd name="T3" fmla="*/ 0 h 220"/>
                  <a:gd name="T4" fmla="*/ 0 w 152"/>
                  <a:gd name="T5" fmla="*/ 21 h 220"/>
                  <a:gd name="T6" fmla="*/ 0 w 152"/>
                  <a:gd name="T7" fmla="*/ 199 h 220"/>
                  <a:gd name="T8" fmla="*/ 21 w 152"/>
                  <a:gd name="T9" fmla="*/ 220 h 220"/>
                  <a:gd name="T10" fmla="*/ 131 w 152"/>
                  <a:gd name="T11" fmla="*/ 220 h 220"/>
                  <a:gd name="T12" fmla="*/ 152 w 152"/>
                  <a:gd name="T13" fmla="*/ 199 h 220"/>
                  <a:gd name="T14" fmla="*/ 152 w 152"/>
                  <a:gd name="T15" fmla="*/ 21 h 220"/>
                  <a:gd name="T16" fmla="*/ 131 w 152"/>
                  <a:gd name="T17" fmla="*/ 0 h 220"/>
                  <a:gd name="T18" fmla="*/ 138 w 152"/>
                  <a:gd name="T19" fmla="*/ 199 h 220"/>
                  <a:gd name="T20" fmla="*/ 131 w 152"/>
                  <a:gd name="T21" fmla="*/ 206 h 220"/>
                  <a:gd name="T22" fmla="*/ 21 w 152"/>
                  <a:gd name="T23" fmla="*/ 206 h 220"/>
                  <a:gd name="T24" fmla="*/ 14 w 152"/>
                  <a:gd name="T25" fmla="*/ 199 h 220"/>
                  <a:gd name="T26" fmla="*/ 14 w 152"/>
                  <a:gd name="T27" fmla="*/ 186 h 220"/>
                  <a:gd name="T28" fmla="*/ 138 w 152"/>
                  <a:gd name="T29" fmla="*/ 186 h 220"/>
                  <a:gd name="T30" fmla="*/ 138 w 152"/>
                  <a:gd name="T31" fmla="*/ 199 h 220"/>
                  <a:gd name="T32" fmla="*/ 138 w 152"/>
                  <a:gd name="T33" fmla="*/ 179 h 220"/>
                  <a:gd name="T34" fmla="*/ 14 w 152"/>
                  <a:gd name="T35" fmla="*/ 179 h 220"/>
                  <a:gd name="T36" fmla="*/ 14 w 152"/>
                  <a:gd name="T37" fmla="*/ 41 h 220"/>
                  <a:gd name="T38" fmla="*/ 138 w 152"/>
                  <a:gd name="T39" fmla="*/ 41 h 220"/>
                  <a:gd name="T40" fmla="*/ 138 w 152"/>
                  <a:gd name="T41" fmla="*/ 179 h 220"/>
                  <a:gd name="T42" fmla="*/ 138 w 152"/>
                  <a:gd name="T43" fmla="*/ 34 h 220"/>
                  <a:gd name="T44" fmla="*/ 14 w 152"/>
                  <a:gd name="T45" fmla="*/ 34 h 220"/>
                  <a:gd name="T46" fmla="*/ 14 w 152"/>
                  <a:gd name="T47" fmla="*/ 21 h 220"/>
                  <a:gd name="T48" fmla="*/ 21 w 152"/>
                  <a:gd name="T49" fmla="*/ 14 h 220"/>
                  <a:gd name="T50" fmla="*/ 131 w 152"/>
                  <a:gd name="T51" fmla="*/ 14 h 220"/>
                  <a:gd name="T52" fmla="*/ 138 w 152"/>
                  <a:gd name="T53" fmla="*/ 21 h 220"/>
                  <a:gd name="T54" fmla="*/ 138 w 152"/>
                  <a:gd name="T55" fmla="*/ 3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2" h="220">
                    <a:moveTo>
                      <a:pt x="13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0" y="211"/>
                      <a:pt x="10" y="220"/>
                      <a:pt x="21" y="220"/>
                    </a:cubicBezTo>
                    <a:cubicBezTo>
                      <a:pt x="131" y="220"/>
                      <a:pt x="131" y="220"/>
                      <a:pt x="131" y="220"/>
                    </a:cubicBezTo>
                    <a:cubicBezTo>
                      <a:pt x="142" y="220"/>
                      <a:pt x="152" y="211"/>
                      <a:pt x="152" y="199"/>
                    </a:cubicBezTo>
                    <a:cubicBezTo>
                      <a:pt x="152" y="21"/>
                      <a:pt x="152" y="21"/>
                      <a:pt x="152" y="21"/>
                    </a:cubicBezTo>
                    <a:cubicBezTo>
                      <a:pt x="152" y="9"/>
                      <a:pt x="142" y="0"/>
                      <a:pt x="131" y="0"/>
                    </a:cubicBezTo>
                    <a:close/>
                    <a:moveTo>
                      <a:pt x="138" y="199"/>
                    </a:moveTo>
                    <a:cubicBezTo>
                      <a:pt x="138" y="203"/>
                      <a:pt x="135" y="206"/>
                      <a:pt x="131" y="206"/>
                    </a:cubicBezTo>
                    <a:cubicBezTo>
                      <a:pt x="21" y="206"/>
                      <a:pt x="21" y="206"/>
                      <a:pt x="21" y="206"/>
                    </a:cubicBezTo>
                    <a:cubicBezTo>
                      <a:pt x="17" y="206"/>
                      <a:pt x="14" y="203"/>
                      <a:pt x="14" y="199"/>
                    </a:cubicBezTo>
                    <a:cubicBezTo>
                      <a:pt x="14" y="186"/>
                      <a:pt x="14" y="186"/>
                      <a:pt x="14" y="186"/>
                    </a:cubicBezTo>
                    <a:cubicBezTo>
                      <a:pt x="138" y="186"/>
                      <a:pt x="138" y="186"/>
                      <a:pt x="138" y="186"/>
                    </a:cubicBezTo>
                    <a:lnTo>
                      <a:pt x="138" y="199"/>
                    </a:lnTo>
                    <a:close/>
                    <a:moveTo>
                      <a:pt x="138" y="179"/>
                    </a:moveTo>
                    <a:cubicBezTo>
                      <a:pt x="14" y="179"/>
                      <a:pt x="14" y="179"/>
                      <a:pt x="14" y="179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38" y="41"/>
                      <a:pt x="138" y="41"/>
                      <a:pt x="138" y="41"/>
                    </a:cubicBezTo>
                    <a:lnTo>
                      <a:pt x="138" y="179"/>
                    </a:lnTo>
                    <a:close/>
                    <a:moveTo>
                      <a:pt x="138" y="34"/>
                    </a:move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17"/>
                      <a:pt x="17" y="14"/>
                      <a:pt x="21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5" y="14"/>
                      <a:pt x="138" y="17"/>
                      <a:pt x="138" y="21"/>
                    </a:cubicBezTo>
                    <a:lnTo>
                      <a:pt x="13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49">
                <a:extLst>
                  <a:ext uri="{FF2B5EF4-FFF2-40B4-BE49-F238E27FC236}">
                    <a16:creationId xmlns:a16="http://schemas.microsoft.com/office/drawing/2014/main" xmlns="" id="{F2AD2BAE-A937-44AA-BD81-D12EADE70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7238" y="3454400"/>
                <a:ext cx="104775" cy="22225"/>
              </a:xfrm>
              <a:custGeom>
                <a:avLst/>
                <a:gdLst>
                  <a:gd name="T0" fmla="*/ 28 w 28"/>
                  <a:gd name="T1" fmla="*/ 3 h 6"/>
                  <a:gd name="T2" fmla="*/ 24 w 28"/>
                  <a:gd name="T3" fmla="*/ 6 h 6"/>
                  <a:gd name="T4" fmla="*/ 4 w 28"/>
                  <a:gd name="T5" fmla="*/ 6 h 6"/>
                  <a:gd name="T6" fmla="*/ 0 w 28"/>
                  <a:gd name="T7" fmla="*/ 3 h 6"/>
                  <a:gd name="T8" fmla="*/ 0 w 28"/>
                  <a:gd name="T9" fmla="*/ 3 h 6"/>
                  <a:gd name="T10" fmla="*/ 4 w 28"/>
                  <a:gd name="T11" fmla="*/ 0 h 6"/>
                  <a:gd name="T12" fmla="*/ 24 w 28"/>
                  <a:gd name="T13" fmla="*/ 0 h 6"/>
                  <a:gd name="T14" fmla="*/ 28 w 28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6">
                    <a:moveTo>
                      <a:pt x="28" y="3"/>
                    </a:moveTo>
                    <a:cubicBezTo>
                      <a:pt x="28" y="5"/>
                      <a:pt x="26" y="6"/>
                      <a:pt x="2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50">
                <a:extLst>
                  <a:ext uri="{FF2B5EF4-FFF2-40B4-BE49-F238E27FC236}">
                    <a16:creationId xmlns:a16="http://schemas.microsoft.com/office/drawing/2014/main" xmlns="" id="{83E88065-D848-4A8F-A15C-BF3A73B1C8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0250" y="4097338"/>
                <a:ext cx="52387" cy="26988"/>
              </a:xfrm>
              <a:custGeom>
                <a:avLst/>
                <a:gdLst>
                  <a:gd name="T0" fmla="*/ 14 w 14"/>
                  <a:gd name="T1" fmla="*/ 4 h 7"/>
                  <a:gd name="T2" fmla="*/ 10 w 14"/>
                  <a:gd name="T3" fmla="*/ 7 h 7"/>
                  <a:gd name="T4" fmla="*/ 4 w 14"/>
                  <a:gd name="T5" fmla="*/ 7 h 7"/>
                  <a:gd name="T6" fmla="*/ 0 w 14"/>
                  <a:gd name="T7" fmla="*/ 4 h 7"/>
                  <a:gd name="T8" fmla="*/ 0 w 14"/>
                  <a:gd name="T9" fmla="*/ 4 h 7"/>
                  <a:gd name="T10" fmla="*/ 4 w 14"/>
                  <a:gd name="T11" fmla="*/ 0 h 7"/>
                  <a:gd name="T12" fmla="*/ 10 w 14"/>
                  <a:gd name="T13" fmla="*/ 0 h 7"/>
                  <a:gd name="T14" fmla="*/ 14 w 14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7">
                    <a:moveTo>
                      <a:pt x="14" y="4"/>
                    </a:moveTo>
                    <a:cubicBezTo>
                      <a:pt x="14" y="6"/>
                      <a:pt x="12" y="7"/>
                      <a:pt x="10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4" y="2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TextBox 60">
              <a:extLst>
                <a:ext uri="{FF2B5EF4-FFF2-40B4-BE49-F238E27FC236}">
                  <a16:creationId xmlns:a16="http://schemas.microsoft.com/office/drawing/2014/main" xmlns="" id="{3C06D62C-D79C-43A9-98C4-384B38E4DB6C}"/>
                </a:ext>
              </a:extLst>
            </p:cNvPr>
            <p:cNvSpPr txBox="1"/>
            <p:nvPr/>
          </p:nvSpPr>
          <p:spPr>
            <a:xfrm>
              <a:off x="1429841" y="3513005"/>
              <a:ext cx="2637917" cy="656146"/>
            </a:xfrm>
            <a:prstGeom prst="rect">
              <a:avLst/>
            </a:prstGeom>
            <a:noFill/>
          </p:spPr>
          <p:txBody>
            <a:bodyPr wrap="none" lIns="216000" tIns="0" rIns="216000" bIns="0" anchor="ctr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100000"/>
                    </a:schemeClr>
                  </a:solidFill>
                </a:rPr>
                <a:t>输入标题文本</a:t>
              </a:r>
            </a:p>
          </p:txBody>
        </p:sp>
        <p:cxnSp>
          <p:nvCxnSpPr>
            <p:cNvPr id="17" name="Straight Connector 4">
              <a:extLst>
                <a:ext uri="{FF2B5EF4-FFF2-40B4-BE49-F238E27FC236}">
                  <a16:creationId xmlns:a16="http://schemas.microsoft.com/office/drawing/2014/main" xmlns="" id="{A5AE50F9-55AF-4F38-9F86-5164F787279F}"/>
                </a:ext>
              </a:extLst>
            </p:cNvPr>
            <p:cNvCxnSpPr/>
            <p:nvPr/>
          </p:nvCxnSpPr>
          <p:spPr>
            <a:xfrm>
              <a:off x="2027546" y="4053065"/>
              <a:ext cx="1429803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千图设计师MC：ID 29795607库_组合 34">
            <a:extLst>
              <a:ext uri="{FF2B5EF4-FFF2-40B4-BE49-F238E27FC236}">
                <a16:creationId xmlns:a16="http://schemas.microsoft.com/office/drawing/2014/main" xmlns="" id="{B9B6371F-E270-48F4-A1DE-7563A60C2D3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777041" y="1407594"/>
            <a:ext cx="2637917" cy="2761557"/>
            <a:chOff x="4777041" y="1407594"/>
            <a:chExt cx="2637917" cy="2761557"/>
          </a:xfrm>
        </p:grpSpPr>
        <p:sp>
          <p:nvSpPr>
            <p:cNvPr id="6" name="Teardrop 33">
              <a:extLst>
                <a:ext uri="{FF2B5EF4-FFF2-40B4-BE49-F238E27FC236}">
                  <a16:creationId xmlns:a16="http://schemas.microsoft.com/office/drawing/2014/main" xmlns="" id="{65D28938-D535-40DA-94B5-7944AFC332C4}"/>
                </a:ext>
              </a:extLst>
            </p:cNvPr>
            <p:cNvSpPr/>
            <p:nvPr/>
          </p:nvSpPr>
          <p:spPr>
            <a:xfrm rot="8100000">
              <a:off x="5622769" y="1407594"/>
              <a:ext cx="960107" cy="960107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35">
              <a:extLst>
                <a:ext uri="{FF2B5EF4-FFF2-40B4-BE49-F238E27FC236}">
                  <a16:creationId xmlns:a16="http://schemas.microsoft.com/office/drawing/2014/main" xmlns="" id="{64F3DB2A-BE66-4AA9-B199-B5DC2EA924CC}"/>
                </a:ext>
              </a:extLst>
            </p:cNvPr>
            <p:cNvSpPr/>
            <p:nvPr/>
          </p:nvSpPr>
          <p:spPr>
            <a:xfrm>
              <a:off x="5903979" y="3128962"/>
              <a:ext cx="384043" cy="384043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51">
              <a:extLst>
                <a:ext uri="{FF2B5EF4-FFF2-40B4-BE49-F238E27FC236}">
                  <a16:creationId xmlns:a16="http://schemas.microsoft.com/office/drawing/2014/main" xmlns="" id="{43707E76-7013-4CF7-9779-26C6A70216AF}"/>
                </a:ext>
              </a:extLst>
            </p:cNvPr>
            <p:cNvGrpSpPr/>
            <p:nvPr/>
          </p:nvGrpSpPr>
          <p:grpSpPr>
            <a:xfrm>
              <a:off x="5847574" y="1606176"/>
              <a:ext cx="514932" cy="514728"/>
              <a:chOff x="0" y="1588"/>
              <a:chExt cx="4016375" cy="4014787"/>
            </a:xfrm>
            <a:solidFill>
              <a:schemeClr val="bg1"/>
            </a:solidFill>
          </p:grpSpPr>
          <p:sp>
            <p:nvSpPr>
              <p:cNvPr id="30" name="Freeform: Shape 52">
                <a:extLst>
                  <a:ext uri="{FF2B5EF4-FFF2-40B4-BE49-F238E27FC236}">
                    <a16:creationId xmlns:a16="http://schemas.microsoft.com/office/drawing/2014/main" xmlns="" id="{A114065C-D22D-4D53-8E31-5F95EE1D1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588"/>
                <a:ext cx="4016375" cy="4014787"/>
              </a:xfrm>
              <a:custGeom>
                <a:avLst/>
                <a:gdLst>
                  <a:gd name="T0" fmla="*/ 690 w 1068"/>
                  <a:gd name="T1" fmla="*/ 335 h 1068"/>
                  <a:gd name="T2" fmla="*/ 534 w 1068"/>
                  <a:gd name="T3" fmla="*/ 0 h 1068"/>
                  <a:gd name="T4" fmla="*/ 301 w 1068"/>
                  <a:gd name="T5" fmla="*/ 342 h 1068"/>
                  <a:gd name="T6" fmla="*/ 267 w 1068"/>
                  <a:gd name="T7" fmla="*/ 360 h 1068"/>
                  <a:gd name="T8" fmla="*/ 100 w 1068"/>
                  <a:gd name="T9" fmla="*/ 334 h 1068"/>
                  <a:gd name="T10" fmla="*/ 0 w 1068"/>
                  <a:gd name="T11" fmla="*/ 968 h 1068"/>
                  <a:gd name="T12" fmla="*/ 201 w 1068"/>
                  <a:gd name="T13" fmla="*/ 1068 h 1068"/>
                  <a:gd name="T14" fmla="*/ 291 w 1068"/>
                  <a:gd name="T15" fmla="*/ 1011 h 1068"/>
                  <a:gd name="T16" fmla="*/ 301 w 1068"/>
                  <a:gd name="T17" fmla="*/ 1013 h 1068"/>
                  <a:gd name="T18" fmla="*/ 635 w 1068"/>
                  <a:gd name="T19" fmla="*/ 1068 h 1068"/>
                  <a:gd name="T20" fmla="*/ 937 w 1068"/>
                  <a:gd name="T21" fmla="*/ 1004 h 1068"/>
                  <a:gd name="T22" fmla="*/ 952 w 1068"/>
                  <a:gd name="T23" fmla="*/ 909 h 1068"/>
                  <a:gd name="T24" fmla="*/ 1007 w 1068"/>
                  <a:gd name="T25" fmla="*/ 732 h 1068"/>
                  <a:gd name="T26" fmla="*/ 1039 w 1068"/>
                  <a:gd name="T27" fmla="*/ 560 h 1068"/>
                  <a:gd name="T28" fmla="*/ 1068 w 1068"/>
                  <a:gd name="T29" fmla="*/ 481 h 1068"/>
                  <a:gd name="T30" fmla="*/ 974 w 1068"/>
                  <a:gd name="T31" fmla="*/ 349 h 1068"/>
                  <a:gd name="T32" fmla="*/ 201 w 1068"/>
                  <a:gd name="T33" fmla="*/ 1001 h 1068"/>
                  <a:gd name="T34" fmla="*/ 67 w 1068"/>
                  <a:gd name="T35" fmla="*/ 968 h 1068"/>
                  <a:gd name="T36" fmla="*/ 100 w 1068"/>
                  <a:gd name="T37" fmla="*/ 401 h 1068"/>
                  <a:gd name="T38" fmla="*/ 234 w 1068"/>
                  <a:gd name="T39" fmla="*/ 434 h 1068"/>
                  <a:gd name="T40" fmla="*/ 1001 w 1068"/>
                  <a:gd name="T41" fmla="*/ 485 h 1068"/>
                  <a:gd name="T42" fmla="*/ 868 w 1068"/>
                  <a:gd name="T43" fmla="*/ 534 h 1068"/>
                  <a:gd name="T44" fmla="*/ 868 w 1068"/>
                  <a:gd name="T45" fmla="*/ 567 h 1068"/>
                  <a:gd name="T46" fmla="*/ 986 w 1068"/>
                  <a:gd name="T47" fmla="*/ 629 h 1068"/>
                  <a:gd name="T48" fmla="*/ 835 w 1068"/>
                  <a:gd name="T49" fmla="*/ 701 h 1068"/>
                  <a:gd name="T50" fmla="*/ 835 w 1068"/>
                  <a:gd name="T51" fmla="*/ 734 h 1068"/>
                  <a:gd name="T52" fmla="*/ 944 w 1068"/>
                  <a:gd name="T53" fmla="*/ 803 h 1068"/>
                  <a:gd name="T54" fmla="*/ 801 w 1068"/>
                  <a:gd name="T55" fmla="*/ 868 h 1068"/>
                  <a:gd name="T56" fmla="*/ 801 w 1068"/>
                  <a:gd name="T57" fmla="*/ 901 h 1068"/>
                  <a:gd name="T58" fmla="*/ 888 w 1068"/>
                  <a:gd name="T59" fmla="*/ 948 h 1068"/>
                  <a:gd name="T60" fmla="*/ 818 w 1068"/>
                  <a:gd name="T61" fmla="*/ 1001 h 1068"/>
                  <a:gd name="T62" fmla="*/ 450 w 1068"/>
                  <a:gd name="T63" fmla="*/ 980 h 1068"/>
                  <a:gd name="T64" fmla="*/ 268 w 1068"/>
                  <a:gd name="T65" fmla="*/ 914 h 1068"/>
                  <a:gd name="T66" fmla="*/ 294 w 1068"/>
                  <a:gd name="T67" fmla="*/ 418 h 1068"/>
                  <a:gd name="T68" fmla="*/ 501 w 1068"/>
                  <a:gd name="T69" fmla="*/ 100 h 1068"/>
                  <a:gd name="T70" fmla="*/ 632 w 1068"/>
                  <a:gd name="T71" fmla="*/ 225 h 1068"/>
                  <a:gd name="T72" fmla="*/ 962 w 1068"/>
                  <a:gd name="T73" fmla="*/ 413 h 1068"/>
                  <a:gd name="T74" fmla="*/ 1001 w 1068"/>
                  <a:gd name="T75" fmla="*/ 485 h 1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68" h="1068">
                    <a:moveTo>
                      <a:pt x="974" y="349"/>
                    </a:moveTo>
                    <a:cubicBezTo>
                      <a:pt x="932" y="339"/>
                      <a:pt x="834" y="339"/>
                      <a:pt x="690" y="335"/>
                    </a:cubicBezTo>
                    <a:cubicBezTo>
                      <a:pt x="697" y="304"/>
                      <a:pt x="699" y="275"/>
                      <a:pt x="699" y="225"/>
                    </a:cubicBezTo>
                    <a:cubicBezTo>
                      <a:pt x="699" y="105"/>
                      <a:pt x="611" y="0"/>
                      <a:pt x="534" y="0"/>
                    </a:cubicBezTo>
                    <a:cubicBezTo>
                      <a:pt x="480" y="0"/>
                      <a:pt x="435" y="45"/>
                      <a:pt x="434" y="99"/>
                    </a:cubicBezTo>
                    <a:cubicBezTo>
                      <a:pt x="433" y="167"/>
                      <a:pt x="413" y="283"/>
                      <a:pt x="301" y="342"/>
                    </a:cubicBezTo>
                    <a:cubicBezTo>
                      <a:pt x="292" y="346"/>
                      <a:pt x="269" y="357"/>
                      <a:pt x="265" y="359"/>
                    </a:cubicBezTo>
                    <a:cubicBezTo>
                      <a:pt x="267" y="360"/>
                      <a:pt x="267" y="360"/>
                      <a:pt x="267" y="360"/>
                    </a:cubicBezTo>
                    <a:cubicBezTo>
                      <a:pt x="250" y="345"/>
                      <a:pt x="225" y="334"/>
                      <a:pt x="201" y="334"/>
                    </a:cubicBezTo>
                    <a:cubicBezTo>
                      <a:pt x="100" y="334"/>
                      <a:pt x="100" y="334"/>
                      <a:pt x="100" y="334"/>
                    </a:cubicBezTo>
                    <a:cubicBezTo>
                      <a:pt x="45" y="334"/>
                      <a:pt x="0" y="379"/>
                      <a:pt x="0" y="434"/>
                    </a:cubicBezTo>
                    <a:cubicBezTo>
                      <a:pt x="0" y="968"/>
                      <a:pt x="0" y="968"/>
                      <a:pt x="0" y="968"/>
                    </a:cubicBezTo>
                    <a:cubicBezTo>
                      <a:pt x="0" y="1023"/>
                      <a:pt x="45" y="1068"/>
                      <a:pt x="100" y="1068"/>
                    </a:cubicBezTo>
                    <a:cubicBezTo>
                      <a:pt x="201" y="1068"/>
                      <a:pt x="201" y="1068"/>
                      <a:pt x="201" y="1068"/>
                    </a:cubicBezTo>
                    <a:cubicBezTo>
                      <a:pt x="240" y="1068"/>
                      <a:pt x="273" y="1044"/>
                      <a:pt x="290" y="1010"/>
                    </a:cubicBezTo>
                    <a:cubicBezTo>
                      <a:pt x="290" y="1011"/>
                      <a:pt x="291" y="1011"/>
                      <a:pt x="291" y="1011"/>
                    </a:cubicBezTo>
                    <a:cubicBezTo>
                      <a:pt x="293" y="1011"/>
                      <a:pt x="296" y="1012"/>
                      <a:pt x="299" y="1013"/>
                    </a:cubicBezTo>
                    <a:cubicBezTo>
                      <a:pt x="300" y="1013"/>
                      <a:pt x="300" y="1013"/>
                      <a:pt x="301" y="1013"/>
                    </a:cubicBezTo>
                    <a:cubicBezTo>
                      <a:pt x="320" y="1018"/>
                      <a:pt x="357" y="1027"/>
                      <a:pt x="436" y="1045"/>
                    </a:cubicBezTo>
                    <a:cubicBezTo>
                      <a:pt x="453" y="1049"/>
                      <a:pt x="542" y="1068"/>
                      <a:pt x="635" y="1068"/>
                    </a:cubicBezTo>
                    <a:cubicBezTo>
                      <a:pt x="818" y="1068"/>
                      <a:pt x="818" y="1068"/>
                      <a:pt x="818" y="1068"/>
                    </a:cubicBezTo>
                    <a:cubicBezTo>
                      <a:pt x="873" y="1068"/>
                      <a:pt x="913" y="1047"/>
                      <a:pt x="937" y="1004"/>
                    </a:cubicBezTo>
                    <a:cubicBezTo>
                      <a:pt x="938" y="1003"/>
                      <a:pt x="945" y="988"/>
                      <a:pt x="952" y="968"/>
                    </a:cubicBezTo>
                    <a:cubicBezTo>
                      <a:pt x="956" y="952"/>
                      <a:pt x="958" y="931"/>
                      <a:pt x="952" y="909"/>
                    </a:cubicBezTo>
                    <a:cubicBezTo>
                      <a:pt x="988" y="884"/>
                      <a:pt x="1000" y="847"/>
                      <a:pt x="1007" y="823"/>
                    </a:cubicBezTo>
                    <a:cubicBezTo>
                      <a:pt x="1020" y="783"/>
                      <a:pt x="1016" y="753"/>
                      <a:pt x="1007" y="732"/>
                    </a:cubicBezTo>
                    <a:cubicBezTo>
                      <a:pt x="1027" y="713"/>
                      <a:pt x="1045" y="684"/>
                      <a:pt x="1052" y="640"/>
                    </a:cubicBezTo>
                    <a:cubicBezTo>
                      <a:pt x="1056" y="612"/>
                      <a:pt x="1052" y="584"/>
                      <a:pt x="1039" y="560"/>
                    </a:cubicBezTo>
                    <a:cubicBezTo>
                      <a:pt x="1058" y="539"/>
                      <a:pt x="1066" y="513"/>
                      <a:pt x="1067" y="488"/>
                    </a:cubicBezTo>
                    <a:cubicBezTo>
                      <a:pt x="1068" y="481"/>
                      <a:pt x="1068" y="481"/>
                      <a:pt x="1068" y="481"/>
                    </a:cubicBezTo>
                    <a:cubicBezTo>
                      <a:pt x="1068" y="476"/>
                      <a:pt x="1068" y="474"/>
                      <a:pt x="1068" y="464"/>
                    </a:cubicBezTo>
                    <a:cubicBezTo>
                      <a:pt x="1068" y="422"/>
                      <a:pt x="1039" y="368"/>
                      <a:pt x="974" y="349"/>
                    </a:cubicBezTo>
                    <a:close/>
                    <a:moveTo>
                      <a:pt x="234" y="968"/>
                    </a:moveTo>
                    <a:cubicBezTo>
                      <a:pt x="234" y="986"/>
                      <a:pt x="219" y="1001"/>
                      <a:pt x="201" y="1001"/>
                    </a:cubicBezTo>
                    <a:cubicBezTo>
                      <a:pt x="100" y="1001"/>
                      <a:pt x="100" y="1001"/>
                      <a:pt x="100" y="1001"/>
                    </a:cubicBezTo>
                    <a:cubicBezTo>
                      <a:pt x="82" y="1001"/>
                      <a:pt x="67" y="986"/>
                      <a:pt x="67" y="968"/>
                    </a:cubicBezTo>
                    <a:cubicBezTo>
                      <a:pt x="67" y="434"/>
                      <a:pt x="67" y="434"/>
                      <a:pt x="67" y="434"/>
                    </a:cubicBezTo>
                    <a:cubicBezTo>
                      <a:pt x="67" y="415"/>
                      <a:pt x="82" y="401"/>
                      <a:pt x="100" y="401"/>
                    </a:cubicBezTo>
                    <a:cubicBezTo>
                      <a:pt x="201" y="401"/>
                      <a:pt x="201" y="401"/>
                      <a:pt x="201" y="401"/>
                    </a:cubicBezTo>
                    <a:cubicBezTo>
                      <a:pt x="219" y="401"/>
                      <a:pt x="234" y="415"/>
                      <a:pt x="234" y="434"/>
                    </a:cubicBezTo>
                    <a:lnTo>
                      <a:pt x="234" y="968"/>
                    </a:lnTo>
                    <a:close/>
                    <a:moveTo>
                      <a:pt x="1001" y="485"/>
                    </a:moveTo>
                    <a:cubicBezTo>
                      <a:pt x="1000" y="502"/>
                      <a:pt x="993" y="534"/>
                      <a:pt x="935" y="534"/>
                    </a:cubicBezTo>
                    <a:cubicBezTo>
                      <a:pt x="885" y="534"/>
                      <a:pt x="868" y="534"/>
                      <a:pt x="868" y="534"/>
                    </a:cubicBezTo>
                    <a:cubicBezTo>
                      <a:pt x="859" y="534"/>
                      <a:pt x="851" y="541"/>
                      <a:pt x="851" y="551"/>
                    </a:cubicBezTo>
                    <a:cubicBezTo>
                      <a:pt x="851" y="560"/>
                      <a:pt x="859" y="567"/>
                      <a:pt x="868" y="567"/>
                    </a:cubicBezTo>
                    <a:cubicBezTo>
                      <a:pt x="868" y="567"/>
                      <a:pt x="883" y="567"/>
                      <a:pt x="933" y="567"/>
                    </a:cubicBezTo>
                    <a:cubicBezTo>
                      <a:pt x="983" y="567"/>
                      <a:pt x="989" y="609"/>
                      <a:pt x="986" y="629"/>
                    </a:cubicBezTo>
                    <a:cubicBezTo>
                      <a:pt x="982" y="654"/>
                      <a:pt x="970" y="701"/>
                      <a:pt x="914" y="701"/>
                    </a:cubicBezTo>
                    <a:cubicBezTo>
                      <a:pt x="858" y="701"/>
                      <a:pt x="835" y="701"/>
                      <a:pt x="835" y="701"/>
                    </a:cubicBezTo>
                    <a:cubicBezTo>
                      <a:pt x="825" y="701"/>
                      <a:pt x="818" y="708"/>
                      <a:pt x="818" y="718"/>
                    </a:cubicBezTo>
                    <a:cubicBezTo>
                      <a:pt x="818" y="727"/>
                      <a:pt x="825" y="734"/>
                      <a:pt x="835" y="734"/>
                    </a:cubicBezTo>
                    <a:cubicBezTo>
                      <a:pt x="835" y="734"/>
                      <a:pt x="874" y="734"/>
                      <a:pt x="900" y="734"/>
                    </a:cubicBezTo>
                    <a:cubicBezTo>
                      <a:pt x="957" y="734"/>
                      <a:pt x="952" y="777"/>
                      <a:pt x="944" y="803"/>
                    </a:cubicBezTo>
                    <a:cubicBezTo>
                      <a:pt x="933" y="837"/>
                      <a:pt x="926" y="868"/>
                      <a:pt x="856" y="868"/>
                    </a:cubicBezTo>
                    <a:cubicBezTo>
                      <a:pt x="831" y="868"/>
                      <a:pt x="801" y="868"/>
                      <a:pt x="801" y="868"/>
                    </a:cubicBezTo>
                    <a:cubicBezTo>
                      <a:pt x="792" y="868"/>
                      <a:pt x="784" y="875"/>
                      <a:pt x="784" y="884"/>
                    </a:cubicBezTo>
                    <a:cubicBezTo>
                      <a:pt x="784" y="894"/>
                      <a:pt x="792" y="901"/>
                      <a:pt x="801" y="901"/>
                    </a:cubicBezTo>
                    <a:cubicBezTo>
                      <a:pt x="801" y="901"/>
                      <a:pt x="824" y="901"/>
                      <a:pt x="853" y="901"/>
                    </a:cubicBezTo>
                    <a:cubicBezTo>
                      <a:pt x="890" y="901"/>
                      <a:pt x="892" y="936"/>
                      <a:pt x="888" y="948"/>
                    </a:cubicBezTo>
                    <a:cubicBezTo>
                      <a:pt x="884" y="962"/>
                      <a:pt x="879" y="972"/>
                      <a:pt x="878" y="972"/>
                    </a:cubicBezTo>
                    <a:cubicBezTo>
                      <a:pt x="868" y="990"/>
                      <a:pt x="852" y="1001"/>
                      <a:pt x="818" y="1001"/>
                    </a:cubicBezTo>
                    <a:cubicBezTo>
                      <a:pt x="635" y="1001"/>
                      <a:pt x="635" y="1001"/>
                      <a:pt x="635" y="1001"/>
                    </a:cubicBezTo>
                    <a:cubicBezTo>
                      <a:pt x="544" y="1001"/>
                      <a:pt x="453" y="980"/>
                      <a:pt x="450" y="980"/>
                    </a:cubicBezTo>
                    <a:cubicBezTo>
                      <a:pt x="312" y="948"/>
                      <a:pt x="304" y="946"/>
                      <a:pt x="296" y="943"/>
                    </a:cubicBezTo>
                    <a:cubicBezTo>
                      <a:pt x="296" y="943"/>
                      <a:pt x="268" y="938"/>
                      <a:pt x="268" y="914"/>
                    </a:cubicBezTo>
                    <a:cubicBezTo>
                      <a:pt x="267" y="453"/>
                      <a:pt x="267" y="453"/>
                      <a:pt x="267" y="453"/>
                    </a:cubicBezTo>
                    <a:cubicBezTo>
                      <a:pt x="267" y="437"/>
                      <a:pt x="277" y="423"/>
                      <a:pt x="294" y="418"/>
                    </a:cubicBezTo>
                    <a:cubicBezTo>
                      <a:pt x="296" y="417"/>
                      <a:pt x="299" y="416"/>
                      <a:pt x="301" y="415"/>
                    </a:cubicBezTo>
                    <a:cubicBezTo>
                      <a:pt x="453" y="352"/>
                      <a:pt x="500" y="214"/>
                      <a:pt x="501" y="100"/>
                    </a:cubicBezTo>
                    <a:cubicBezTo>
                      <a:pt x="501" y="84"/>
                      <a:pt x="513" y="67"/>
                      <a:pt x="534" y="67"/>
                    </a:cubicBezTo>
                    <a:cubicBezTo>
                      <a:pt x="570" y="67"/>
                      <a:pt x="632" y="138"/>
                      <a:pt x="632" y="225"/>
                    </a:cubicBezTo>
                    <a:cubicBezTo>
                      <a:pt x="632" y="304"/>
                      <a:pt x="629" y="318"/>
                      <a:pt x="601" y="401"/>
                    </a:cubicBezTo>
                    <a:cubicBezTo>
                      <a:pt x="935" y="401"/>
                      <a:pt x="932" y="405"/>
                      <a:pt x="962" y="413"/>
                    </a:cubicBezTo>
                    <a:cubicBezTo>
                      <a:pt x="998" y="423"/>
                      <a:pt x="1002" y="454"/>
                      <a:pt x="1002" y="464"/>
                    </a:cubicBezTo>
                    <a:cubicBezTo>
                      <a:pt x="1002" y="476"/>
                      <a:pt x="1001" y="474"/>
                      <a:pt x="1001" y="4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53">
                <a:extLst>
                  <a:ext uri="{FF2B5EF4-FFF2-40B4-BE49-F238E27FC236}">
                    <a16:creationId xmlns:a16="http://schemas.microsoft.com/office/drawing/2014/main" xmlns="" id="{5A01FDBE-71B1-46B4-8C94-5CE4109EB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238" y="3263900"/>
                <a:ext cx="379413" cy="376237"/>
              </a:xfrm>
              <a:custGeom>
                <a:avLst/>
                <a:gdLst>
                  <a:gd name="T0" fmla="*/ 50 w 101"/>
                  <a:gd name="T1" fmla="*/ 0 h 100"/>
                  <a:gd name="T2" fmla="*/ 0 w 101"/>
                  <a:gd name="T3" fmla="*/ 50 h 100"/>
                  <a:gd name="T4" fmla="*/ 50 w 101"/>
                  <a:gd name="T5" fmla="*/ 100 h 100"/>
                  <a:gd name="T6" fmla="*/ 101 w 101"/>
                  <a:gd name="T7" fmla="*/ 50 h 100"/>
                  <a:gd name="T8" fmla="*/ 50 w 101"/>
                  <a:gd name="T9" fmla="*/ 0 h 100"/>
                  <a:gd name="T10" fmla="*/ 50 w 101"/>
                  <a:gd name="T11" fmla="*/ 67 h 100"/>
                  <a:gd name="T12" fmla="*/ 34 w 101"/>
                  <a:gd name="T13" fmla="*/ 50 h 100"/>
                  <a:gd name="T14" fmla="*/ 50 w 101"/>
                  <a:gd name="T15" fmla="*/ 33 h 100"/>
                  <a:gd name="T16" fmla="*/ 67 w 101"/>
                  <a:gd name="T17" fmla="*/ 50 h 100"/>
                  <a:gd name="T18" fmla="*/ 50 w 101"/>
                  <a:gd name="T19" fmla="*/ 6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100">
                    <a:moveTo>
                      <a:pt x="50" y="0"/>
                    </a:moveTo>
                    <a:cubicBezTo>
                      <a:pt x="23" y="0"/>
                      <a:pt x="0" y="22"/>
                      <a:pt x="0" y="50"/>
                    </a:cubicBezTo>
                    <a:cubicBezTo>
                      <a:pt x="0" y="77"/>
                      <a:pt x="23" y="100"/>
                      <a:pt x="50" y="100"/>
                    </a:cubicBezTo>
                    <a:cubicBezTo>
                      <a:pt x="78" y="100"/>
                      <a:pt x="101" y="77"/>
                      <a:pt x="101" y="50"/>
                    </a:cubicBezTo>
                    <a:cubicBezTo>
                      <a:pt x="101" y="22"/>
                      <a:pt x="78" y="0"/>
                      <a:pt x="50" y="0"/>
                    </a:cubicBezTo>
                    <a:close/>
                    <a:moveTo>
                      <a:pt x="50" y="67"/>
                    </a:moveTo>
                    <a:cubicBezTo>
                      <a:pt x="41" y="67"/>
                      <a:pt x="34" y="59"/>
                      <a:pt x="34" y="50"/>
                    </a:cubicBezTo>
                    <a:cubicBezTo>
                      <a:pt x="34" y="41"/>
                      <a:pt x="41" y="33"/>
                      <a:pt x="50" y="33"/>
                    </a:cubicBezTo>
                    <a:cubicBezTo>
                      <a:pt x="60" y="33"/>
                      <a:pt x="67" y="41"/>
                      <a:pt x="67" y="50"/>
                    </a:cubicBezTo>
                    <a:cubicBezTo>
                      <a:pt x="67" y="59"/>
                      <a:pt x="60" y="67"/>
                      <a:pt x="50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2" name="TextBox 63">
              <a:extLst>
                <a:ext uri="{FF2B5EF4-FFF2-40B4-BE49-F238E27FC236}">
                  <a16:creationId xmlns:a16="http://schemas.microsoft.com/office/drawing/2014/main" xmlns="" id="{E946A8F7-45DC-4249-A986-6AFF7FB36D50}"/>
                </a:ext>
              </a:extLst>
            </p:cNvPr>
            <p:cNvSpPr txBox="1"/>
            <p:nvPr/>
          </p:nvSpPr>
          <p:spPr>
            <a:xfrm>
              <a:off x="4777041" y="3513005"/>
              <a:ext cx="2637917" cy="656146"/>
            </a:xfrm>
            <a:prstGeom prst="rect">
              <a:avLst/>
            </a:prstGeom>
            <a:noFill/>
          </p:spPr>
          <p:txBody>
            <a:bodyPr wrap="none" lIns="216000" tIns="0" rIns="216000" bIns="0" anchor="ctr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100000"/>
                    </a:schemeClr>
                  </a:solidFill>
                </a:rPr>
                <a:t>输入标题文本</a:t>
              </a:r>
            </a:p>
          </p:txBody>
        </p:sp>
        <p:cxnSp>
          <p:nvCxnSpPr>
            <p:cNvPr id="18" name="Straight Connector 68">
              <a:extLst>
                <a:ext uri="{FF2B5EF4-FFF2-40B4-BE49-F238E27FC236}">
                  <a16:creationId xmlns:a16="http://schemas.microsoft.com/office/drawing/2014/main" xmlns="" id="{055757A0-B23B-4E0F-8E67-3F2A19102349}"/>
                </a:ext>
              </a:extLst>
            </p:cNvPr>
            <p:cNvCxnSpPr/>
            <p:nvPr/>
          </p:nvCxnSpPr>
          <p:spPr>
            <a:xfrm>
              <a:off x="5381097" y="4053065"/>
              <a:ext cx="1429803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千图设计师MC：ID 29795607库_组合 35">
            <a:extLst>
              <a:ext uri="{FF2B5EF4-FFF2-40B4-BE49-F238E27FC236}">
                <a16:creationId xmlns:a16="http://schemas.microsoft.com/office/drawing/2014/main" xmlns="" id="{7B67FAB3-FEA5-4F5D-A0A8-7926F87BDBEC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124241" y="1407593"/>
            <a:ext cx="2637917" cy="2761558"/>
            <a:chOff x="8124241" y="1407593"/>
            <a:chExt cx="2637917" cy="2761558"/>
          </a:xfrm>
        </p:grpSpPr>
        <p:sp>
          <p:nvSpPr>
            <p:cNvPr id="7" name="Teardrop 34">
              <a:extLst>
                <a:ext uri="{FF2B5EF4-FFF2-40B4-BE49-F238E27FC236}">
                  <a16:creationId xmlns:a16="http://schemas.microsoft.com/office/drawing/2014/main" xmlns="" id="{974E0D8B-BCBA-4DE3-9E6F-99BAEBB238C1}"/>
                </a:ext>
              </a:extLst>
            </p:cNvPr>
            <p:cNvSpPr/>
            <p:nvPr/>
          </p:nvSpPr>
          <p:spPr>
            <a:xfrm rot="8100000">
              <a:off x="8983144" y="1407593"/>
              <a:ext cx="960107" cy="960107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37">
              <a:extLst>
                <a:ext uri="{FF2B5EF4-FFF2-40B4-BE49-F238E27FC236}">
                  <a16:creationId xmlns:a16="http://schemas.microsoft.com/office/drawing/2014/main" xmlns="" id="{286E9677-2F00-424D-9B1A-42EFFA4F47E9}"/>
                </a:ext>
              </a:extLst>
            </p:cNvPr>
            <p:cNvSpPr/>
            <p:nvPr/>
          </p:nvSpPr>
          <p:spPr>
            <a:xfrm>
              <a:off x="9264352" y="3128962"/>
              <a:ext cx="384043" cy="384043"/>
            </a:xfrm>
            <a:prstGeom prst="ellipse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54">
              <a:extLst>
                <a:ext uri="{FF2B5EF4-FFF2-40B4-BE49-F238E27FC236}">
                  <a16:creationId xmlns:a16="http://schemas.microsoft.com/office/drawing/2014/main" xmlns="" id="{763F2377-8F35-485E-9305-78FF820C1EAC}"/>
                </a:ext>
              </a:extLst>
            </p:cNvPr>
            <p:cNvGrpSpPr/>
            <p:nvPr/>
          </p:nvGrpSpPr>
          <p:grpSpPr>
            <a:xfrm>
              <a:off x="9134871" y="1632339"/>
              <a:ext cx="599354" cy="486042"/>
              <a:chOff x="3175" y="1588"/>
              <a:chExt cx="4962526" cy="4024312"/>
            </a:xfrm>
            <a:solidFill>
              <a:schemeClr val="bg1"/>
            </a:solidFill>
          </p:grpSpPr>
          <p:sp>
            <p:nvSpPr>
              <p:cNvPr id="26" name="Freeform: Shape 55">
                <a:extLst>
                  <a:ext uri="{FF2B5EF4-FFF2-40B4-BE49-F238E27FC236}">
                    <a16:creationId xmlns:a16="http://schemas.microsoft.com/office/drawing/2014/main" xmlns="" id="{EADF0E40-AC8B-46EE-B8FC-CFA53E90DC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4150" y="2998788"/>
                <a:ext cx="1025525" cy="1027112"/>
              </a:xfrm>
              <a:custGeom>
                <a:avLst/>
                <a:gdLst>
                  <a:gd name="T0" fmla="*/ 137 w 273"/>
                  <a:gd name="T1" fmla="*/ 273 h 273"/>
                  <a:gd name="T2" fmla="*/ 0 w 273"/>
                  <a:gd name="T3" fmla="*/ 136 h 273"/>
                  <a:gd name="T4" fmla="*/ 137 w 273"/>
                  <a:gd name="T5" fmla="*/ 0 h 273"/>
                  <a:gd name="T6" fmla="*/ 273 w 273"/>
                  <a:gd name="T7" fmla="*/ 136 h 273"/>
                  <a:gd name="T8" fmla="*/ 137 w 273"/>
                  <a:gd name="T9" fmla="*/ 273 h 273"/>
                  <a:gd name="T10" fmla="*/ 137 w 273"/>
                  <a:gd name="T11" fmla="*/ 91 h 273"/>
                  <a:gd name="T12" fmla="*/ 91 w 273"/>
                  <a:gd name="T13" fmla="*/ 136 h 273"/>
                  <a:gd name="T14" fmla="*/ 137 w 273"/>
                  <a:gd name="T15" fmla="*/ 182 h 273"/>
                  <a:gd name="T16" fmla="*/ 182 w 273"/>
                  <a:gd name="T17" fmla="*/ 136 h 273"/>
                  <a:gd name="T18" fmla="*/ 137 w 273"/>
                  <a:gd name="T19" fmla="*/ 91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3" h="273">
                    <a:moveTo>
                      <a:pt x="137" y="273"/>
                    </a:moveTo>
                    <a:cubicBezTo>
                      <a:pt x="61" y="273"/>
                      <a:pt x="0" y="212"/>
                      <a:pt x="0" y="136"/>
                    </a:cubicBezTo>
                    <a:cubicBezTo>
                      <a:pt x="0" y="61"/>
                      <a:pt x="61" y="0"/>
                      <a:pt x="137" y="0"/>
                    </a:cubicBezTo>
                    <a:cubicBezTo>
                      <a:pt x="212" y="0"/>
                      <a:pt x="273" y="61"/>
                      <a:pt x="273" y="136"/>
                    </a:cubicBezTo>
                    <a:cubicBezTo>
                      <a:pt x="273" y="212"/>
                      <a:pt x="212" y="273"/>
                      <a:pt x="137" y="273"/>
                    </a:cubicBezTo>
                    <a:close/>
                    <a:moveTo>
                      <a:pt x="137" y="91"/>
                    </a:moveTo>
                    <a:cubicBezTo>
                      <a:pt x="112" y="91"/>
                      <a:pt x="91" y="111"/>
                      <a:pt x="91" y="136"/>
                    </a:cubicBezTo>
                    <a:cubicBezTo>
                      <a:pt x="91" y="161"/>
                      <a:pt x="112" y="182"/>
                      <a:pt x="137" y="182"/>
                    </a:cubicBezTo>
                    <a:cubicBezTo>
                      <a:pt x="162" y="182"/>
                      <a:pt x="182" y="161"/>
                      <a:pt x="182" y="136"/>
                    </a:cubicBezTo>
                    <a:cubicBezTo>
                      <a:pt x="182" y="111"/>
                      <a:pt x="162" y="91"/>
                      <a:pt x="137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56">
                <a:extLst>
                  <a:ext uri="{FF2B5EF4-FFF2-40B4-BE49-F238E27FC236}">
                    <a16:creationId xmlns:a16="http://schemas.microsoft.com/office/drawing/2014/main" xmlns="" id="{9F0B8D12-DA77-48C7-9778-7A7B16192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3888" y="2998788"/>
                <a:ext cx="1027113" cy="1027112"/>
              </a:xfrm>
              <a:custGeom>
                <a:avLst/>
                <a:gdLst>
                  <a:gd name="T0" fmla="*/ 137 w 273"/>
                  <a:gd name="T1" fmla="*/ 91 h 273"/>
                  <a:gd name="T2" fmla="*/ 182 w 273"/>
                  <a:gd name="T3" fmla="*/ 136 h 273"/>
                  <a:gd name="T4" fmla="*/ 137 w 273"/>
                  <a:gd name="T5" fmla="*/ 182 h 273"/>
                  <a:gd name="T6" fmla="*/ 91 w 273"/>
                  <a:gd name="T7" fmla="*/ 136 h 273"/>
                  <a:gd name="T8" fmla="*/ 137 w 273"/>
                  <a:gd name="T9" fmla="*/ 91 h 273"/>
                  <a:gd name="T10" fmla="*/ 137 w 273"/>
                  <a:gd name="T11" fmla="*/ 0 h 273"/>
                  <a:gd name="T12" fmla="*/ 0 w 273"/>
                  <a:gd name="T13" fmla="*/ 136 h 273"/>
                  <a:gd name="T14" fmla="*/ 137 w 273"/>
                  <a:gd name="T15" fmla="*/ 273 h 273"/>
                  <a:gd name="T16" fmla="*/ 273 w 273"/>
                  <a:gd name="T17" fmla="*/ 136 h 273"/>
                  <a:gd name="T18" fmla="*/ 137 w 273"/>
                  <a:gd name="T1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3" h="273">
                    <a:moveTo>
                      <a:pt x="137" y="91"/>
                    </a:moveTo>
                    <a:cubicBezTo>
                      <a:pt x="162" y="91"/>
                      <a:pt x="182" y="111"/>
                      <a:pt x="182" y="136"/>
                    </a:cubicBezTo>
                    <a:cubicBezTo>
                      <a:pt x="182" y="161"/>
                      <a:pt x="162" y="182"/>
                      <a:pt x="137" y="182"/>
                    </a:cubicBezTo>
                    <a:cubicBezTo>
                      <a:pt x="112" y="182"/>
                      <a:pt x="91" y="161"/>
                      <a:pt x="91" y="136"/>
                    </a:cubicBezTo>
                    <a:cubicBezTo>
                      <a:pt x="91" y="111"/>
                      <a:pt x="112" y="91"/>
                      <a:pt x="137" y="91"/>
                    </a:cubicBezTo>
                    <a:moveTo>
                      <a:pt x="137" y="0"/>
                    </a:moveTo>
                    <a:cubicBezTo>
                      <a:pt x="62" y="0"/>
                      <a:pt x="0" y="61"/>
                      <a:pt x="0" y="136"/>
                    </a:cubicBezTo>
                    <a:cubicBezTo>
                      <a:pt x="0" y="212"/>
                      <a:pt x="62" y="273"/>
                      <a:pt x="137" y="273"/>
                    </a:cubicBezTo>
                    <a:cubicBezTo>
                      <a:pt x="212" y="273"/>
                      <a:pt x="273" y="212"/>
                      <a:pt x="273" y="136"/>
                    </a:cubicBezTo>
                    <a:cubicBezTo>
                      <a:pt x="273" y="61"/>
                      <a:pt x="212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57">
                <a:extLst>
                  <a:ext uri="{FF2B5EF4-FFF2-40B4-BE49-F238E27FC236}">
                    <a16:creationId xmlns:a16="http://schemas.microsoft.com/office/drawing/2014/main" xmlns="" id="{111918FF-3DB4-4AC1-AAAC-8DFC149C3B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5" y="1588"/>
                <a:ext cx="4619625" cy="2738437"/>
              </a:xfrm>
              <a:custGeom>
                <a:avLst/>
                <a:gdLst>
                  <a:gd name="T0" fmla="*/ 425 w 1229"/>
                  <a:gd name="T1" fmla="*/ 638 h 728"/>
                  <a:gd name="T2" fmla="*/ 295 w 1229"/>
                  <a:gd name="T3" fmla="*/ 0 h 728"/>
                  <a:gd name="T4" fmla="*/ 183 w 1229"/>
                  <a:gd name="T5" fmla="*/ 0 h 728"/>
                  <a:gd name="T6" fmla="*/ 45 w 1229"/>
                  <a:gd name="T7" fmla="*/ 0 h 728"/>
                  <a:gd name="T8" fmla="*/ 45 w 1229"/>
                  <a:gd name="T9" fmla="*/ 0 h 728"/>
                  <a:gd name="T10" fmla="*/ 0 w 1229"/>
                  <a:gd name="T11" fmla="*/ 46 h 728"/>
                  <a:gd name="T12" fmla="*/ 46 w 1229"/>
                  <a:gd name="T13" fmla="*/ 91 h 728"/>
                  <a:gd name="T14" fmla="*/ 48 w 1229"/>
                  <a:gd name="T15" fmla="*/ 91 h 728"/>
                  <a:gd name="T16" fmla="*/ 215 w 1229"/>
                  <a:gd name="T17" fmla="*/ 91 h 728"/>
                  <a:gd name="T18" fmla="*/ 345 w 1229"/>
                  <a:gd name="T19" fmla="*/ 728 h 728"/>
                  <a:gd name="T20" fmla="*/ 484 w 1229"/>
                  <a:gd name="T21" fmla="*/ 728 h 728"/>
                  <a:gd name="T22" fmla="*/ 1183 w 1229"/>
                  <a:gd name="T23" fmla="*/ 728 h 728"/>
                  <a:gd name="T24" fmla="*/ 1183 w 1229"/>
                  <a:gd name="T25" fmla="*/ 728 h 728"/>
                  <a:gd name="T26" fmla="*/ 1184 w 1229"/>
                  <a:gd name="T27" fmla="*/ 728 h 728"/>
                  <a:gd name="T28" fmla="*/ 1185 w 1229"/>
                  <a:gd name="T29" fmla="*/ 728 h 728"/>
                  <a:gd name="T30" fmla="*/ 1185 w 1229"/>
                  <a:gd name="T31" fmla="*/ 728 h 728"/>
                  <a:gd name="T32" fmla="*/ 1229 w 1229"/>
                  <a:gd name="T33" fmla="*/ 683 h 728"/>
                  <a:gd name="T34" fmla="*/ 1183 w 1229"/>
                  <a:gd name="T35" fmla="*/ 637 h 728"/>
                  <a:gd name="T36" fmla="*/ 425 w 1229"/>
                  <a:gd name="T37" fmla="*/ 63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9" h="728">
                    <a:moveTo>
                      <a:pt x="425" y="638"/>
                    </a:moveTo>
                    <a:cubicBezTo>
                      <a:pt x="295" y="0"/>
                      <a:pt x="295" y="0"/>
                      <a:pt x="295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6" y="91"/>
                    </a:cubicBezTo>
                    <a:cubicBezTo>
                      <a:pt x="46" y="91"/>
                      <a:pt x="47" y="91"/>
                      <a:pt x="48" y="91"/>
                    </a:cubicBezTo>
                    <a:cubicBezTo>
                      <a:pt x="215" y="91"/>
                      <a:pt x="215" y="91"/>
                      <a:pt x="215" y="91"/>
                    </a:cubicBezTo>
                    <a:cubicBezTo>
                      <a:pt x="345" y="728"/>
                      <a:pt x="345" y="728"/>
                      <a:pt x="345" y="728"/>
                    </a:cubicBezTo>
                    <a:cubicBezTo>
                      <a:pt x="484" y="728"/>
                      <a:pt x="484" y="728"/>
                      <a:pt x="484" y="728"/>
                    </a:cubicBezTo>
                    <a:cubicBezTo>
                      <a:pt x="1183" y="728"/>
                      <a:pt x="1183" y="728"/>
                      <a:pt x="1183" y="728"/>
                    </a:cubicBezTo>
                    <a:cubicBezTo>
                      <a:pt x="1183" y="728"/>
                      <a:pt x="1183" y="728"/>
                      <a:pt x="1183" y="728"/>
                    </a:cubicBezTo>
                    <a:cubicBezTo>
                      <a:pt x="1184" y="728"/>
                      <a:pt x="1184" y="728"/>
                      <a:pt x="1184" y="728"/>
                    </a:cubicBezTo>
                    <a:cubicBezTo>
                      <a:pt x="1185" y="728"/>
                      <a:pt x="1185" y="728"/>
                      <a:pt x="1185" y="728"/>
                    </a:cubicBezTo>
                    <a:cubicBezTo>
                      <a:pt x="1185" y="728"/>
                      <a:pt x="1185" y="728"/>
                      <a:pt x="1185" y="728"/>
                    </a:cubicBezTo>
                    <a:cubicBezTo>
                      <a:pt x="1209" y="727"/>
                      <a:pt x="1229" y="708"/>
                      <a:pt x="1229" y="683"/>
                    </a:cubicBezTo>
                    <a:cubicBezTo>
                      <a:pt x="1229" y="658"/>
                      <a:pt x="1209" y="637"/>
                      <a:pt x="1183" y="637"/>
                    </a:cubicBezTo>
                    <a:lnTo>
                      <a:pt x="425" y="6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58">
                <a:extLst>
                  <a:ext uri="{FF2B5EF4-FFF2-40B4-BE49-F238E27FC236}">
                    <a16:creationId xmlns:a16="http://schemas.microsoft.com/office/drawing/2014/main" xmlns="" id="{2AD7124A-B790-41F3-8FDC-6967906FC6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4638" y="344488"/>
                <a:ext cx="3421063" cy="1709737"/>
              </a:xfrm>
              <a:custGeom>
                <a:avLst/>
                <a:gdLst>
                  <a:gd name="T0" fmla="*/ 773 w 910"/>
                  <a:gd name="T1" fmla="*/ 364 h 455"/>
                  <a:gd name="T2" fmla="*/ 136 w 910"/>
                  <a:gd name="T3" fmla="*/ 364 h 455"/>
                  <a:gd name="T4" fmla="*/ 91 w 910"/>
                  <a:gd name="T5" fmla="*/ 410 h 455"/>
                  <a:gd name="T6" fmla="*/ 136 w 910"/>
                  <a:gd name="T7" fmla="*/ 455 h 455"/>
                  <a:gd name="T8" fmla="*/ 773 w 910"/>
                  <a:gd name="T9" fmla="*/ 455 h 455"/>
                  <a:gd name="T10" fmla="*/ 819 w 910"/>
                  <a:gd name="T11" fmla="*/ 410 h 455"/>
                  <a:gd name="T12" fmla="*/ 773 w 910"/>
                  <a:gd name="T13" fmla="*/ 364 h 455"/>
                  <a:gd name="T14" fmla="*/ 819 w 910"/>
                  <a:gd name="T15" fmla="*/ 182 h 455"/>
                  <a:gd name="T16" fmla="*/ 91 w 910"/>
                  <a:gd name="T17" fmla="*/ 182 h 455"/>
                  <a:gd name="T18" fmla="*/ 45 w 910"/>
                  <a:gd name="T19" fmla="*/ 228 h 455"/>
                  <a:gd name="T20" fmla="*/ 91 w 910"/>
                  <a:gd name="T21" fmla="*/ 273 h 455"/>
                  <a:gd name="T22" fmla="*/ 819 w 910"/>
                  <a:gd name="T23" fmla="*/ 273 h 455"/>
                  <a:gd name="T24" fmla="*/ 864 w 910"/>
                  <a:gd name="T25" fmla="*/ 228 h 455"/>
                  <a:gd name="T26" fmla="*/ 819 w 910"/>
                  <a:gd name="T27" fmla="*/ 182 h 455"/>
                  <a:gd name="T28" fmla="*/ 864 w 910"/>
                  <a:gd name="T29" fmla="*/ 0 h 455"/>
                  <a:gd name="T30" fmla="*/ 45 w 910"/>
                  <a:gd name="T31" fmla="*/ 0 h 455"/>
                  <a:gd name="T32" fmla="*/ 0 w 910"/>
                  <a:gd name="T33" fmla="*/ 46 h 455"/>
                  <a:gd name="T34" fmla="*/ 45 w 910"/>
                  <a:gd name="T35" fmla="*/ 91 h 455"/>
                  <a:gd name="T36" fmla="*/ 864 w 910"/>
                  <a:gd name="T37" fmla="*/ 91 h 455"/>
                  <a:gd name="T38" fmla="*/ 910 w 910"/>
                  <a:gd name="T39" fmla="*/ 46 h 455"/>
                  <a:gd name="T40" fmla="*/ 864 w 910"/>
                  <a:gd name="T41" fmla="*/ 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0" h="455">
                    <a:moveTo>
                      <a:pt x="773" y="364"/>
                    </a:moveTo>
                    <a:cubicBezTo>
                      <a:pt x="136" y="364"/>
                      <a:pt x="136" y="364"/>
                      <a:pt x="136" y="364"/>
                    </a:cubicBezTo>
                    <a:cubicBezTo>
                      <a:pt x="111" y="364"/>
                      <a:pt x="91" y="385"/>
                      <a:pt x="91" y="410"/>
                    </a:cubicBezTo>
                    <a:cubicBezTo>
                      <a:pt x="91" y="435"/>
                      <a:pt x="111" y="455"/>
                      <a:pt x="136" y="455"/>
                    </a:cubicBezTo>
                    <a:cubicBezTo>
                      <a:pt x="773" y="455"/>
                      <a:pt x="773" y="455"/>
                      <a:pt x="773" y="455"/>
                    </a:cubicBezTo>
                    <a:cubicBezTo>
                      <a:pt x="799" y="455"/>
                      <a:pt x="819" y="435"/>
                      <a:pt x="819" y="410"/>
                    </a:cubicBezTo>
                    <a:cubicBezTo>
                      <a:pt x="819" y="385"/>
                      <a:pt x="799" y="364"/>
                      <a:pt x="773" y="364"/>
                    </a:cubicBezTo>
                    <a:close/>
                    <a:moveTo>
                      <a:pt x="819" y="182"/>
                    </a:moveTo>
                    <a:cubicBezTo>
                      <a:pt x="91" y="182"/>
                      <a:pt x="91" y="182"/>
                      <a:pt x="91" y="182"/>
                    </a:cubicBezTo>
                    <a:cubicBezTo>
                      <a:pt x="66" y="182"/>
                      <a:pt x="45" y="203"/>
                      <a:pt x="45" y="228"/>
                    </a:cubicBezTo>
                    <a:cubicBezTo>
                      <a:pt x="45" y="253"/>
                      <a:pt x="66" y="273"/>
                      <a:pt x="91" y="273"/>
                    </a:cubicBezTo>
                    <a:cubicBezTo>
                      <a:pt x="819" y="273"/>
                      <a:pt x="819" y="273"/>
                      <a:pt x="819" y="273"/>
                    </a:cubicBezTo>
                    <a:cubicBezTo>
                      <a:pt x="844" y="273"/>
                      <a:pt x="864" y="253"/>
                      <a:pt x="864" y="228"/>
                    </a:cubicBezTo>
                    <a:cubicBezTo>
                      <a:pt x="864" y="203"/>
                      <a:pt x="844" y="182"/>
                      <a:pt x="819" y="182"/>
                    </a:cubicBezTo>
                    <a:close/>
                    <a:moveTo>
                      <a:pt x="864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ubicBezTo>
                      <a:pt x="864" y="91"/>
                      <a:pt x="864" y="91"/>
                      <a:pt x="864" y="91"/>
                    </a:cubicBezTo>
                    <a:cubicBezTo>
                      <a:pt x="890" y="91"/>
                      <a:pt x="910" y="71"/>
                      <a:pt x="910" y="46"/>
                    </a:cubicBezTo>
                    <a:cubicBezTo>
                      <a:pt x="910" y="21"/>
                      <a:pt x="890" y="0"/>
                      <a:pt x="8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TextBox 66">
              <a:extLst>
                <a:ext uri="{FF2B5EF4-FFF2-40B4-BE49-F238E27FC236}">
                  <a16:creationId xmlns:a16="http://schemas.microsoft.com/office/drawing/2014/main" xmlns="" id="{E621C0E7-D2A4-45AE-A6A7-551DD74AB67E}"/>
                </a:ext>
              </a:extLst>
            </p:cNvPr>
            <p:cNvSpPr txBox="1"/>
            <p:nvPr/>
          </p:nvSpPr>
          <p:spPr>
            <a:xfrm>
              <a:off x="8124241" y="3513005"/>
              <a:ext cx="2637917" cy="656146"/>
            </a:xfrm>
            <a:prstGeom prst="rect">
              <a:avLst/>
            </a:prstGeom>
            <a:noFill/>
          </p:spPr>
          <p:txBody>
            <a:bodyPr wrap="none" lIns="216000" tIns="0" rIns="216000" bIns="0" anchor="ctr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100000"/>
                    </a:schemeClr>
                  </a:solidFill>
                </a:rPr>
                <a:t>输入标题文本</a:t>
              </a:r>
            </a:p>
          </p:txBody>
        </p:sp>
        <p:cxnSp>
          <p:nvCxnSpPr>
            <p:cNvPr id="19" name="Straight Connector 69">
              <a:extLst>
                <a:ext uri="{FF2B5EF4-FFF2-40B4-BE49-F238E27FC236}">
                  <a16:creationId xmlns:a16="http://schemas.microsoft.com/office/drawing/2014/main" xmlns="" id="{664865F0-E4CE-47F6-A87B-FD4471482D4F}"/>
                </a:ext>
              </a:extLst>
            </p:cNvPr>
            <p:cNvCxnSpPr/>
            <p:nvPr/>
          </p:nvCxnSpPr>
          <p:spPr>
            <a:xfrm>
              <a:off x="8734648" y="4053065"/>
              <a:ext cx="1429803" cy="0"/>
            </a:xfrm>
            <a:prstGeom prst="line">
              <a:avLst/>
            </a:prstGeom>
            <a:ln w="12700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išľíďè">
            <a:extLst>
              <a:ext uri="{FF2B5EF4-FFF2-40B4-BE49-F238E27FC236}">
                <a16:creationId xmlns:a16="http://schemas.microsoft.com/office/drawing/2014/main" xmlns="" id="{CCE9A071-3448-43B5-8E80-62A972F891AB}"/>
              </a:ext>
            </a:extLst>
          </p:cNvPr>
          <p:cNvSpPr/>
          <p:nvPr/>
        </p:nvSpPr>
        <p:spPr bwMode="auto">
          <a:xfrm>
            <a:off x="1531118" y="416481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39" name="išľíďè">
            <a:extLst>
              <a:ext uri="{FF2B5EF4-FFF2-40B4-BE49-F238E27FC236}">
                <a16:creationId xmlns:a16="http://schemas.microsoft.com/office/drawing/2014/main" xmlns="" id="{FDCF4B64-C7E7-487A-9941-76E563E420E3}"/>
              </a:ext>
            </a:extLst>
          </p:cNvPr>
          <p:cNvSpPr/>
          <p:nvPr/>
        </p:nvSpPr>
        <p:spPr bwMode="auto">
          <a:xfrm>
            <a:off x="4777041" y="4185084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设计</a:t>
            </a:r>
          </a:p>
        </p:txBody>
      </p:sp>
      <p:sp>
        <p:nvSpPr>
          <p:cNvPr id="40" name="išľíďè">
            <a:extLst>
              <a:ext uri="{FF2B5EF4-FFF2-40B4-BE49-F238E27FC236}">
                <a16:creationId xmlns:a16="http://schemas.microsoft.com/office/drawing/2014/main" xmlns="" id="{E7BE8B4B-70E2-485A-AE94-041F8E9FBA0C}"/>
              </a:ext>
            </a:extLst>
          </p:cNvPr>
          <p:cNvSpPr/>
          <p:nvPr/>
        </p:nvSpPr>
        <p:spPr bwMode="auto">
          <a:xfrm>
            <a:off x="8103723" y="418508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设计美仑设计专业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设计</a:t>
            </a:r>
          </a:p>
        </p:txBody>
      </p:sp>
    </p:spTree>
    <p:extLst>
      <p:ext uri="{BB962C8B-B14F-4D97-AF65-F5344CB8AC3E}">
        <p14:creationId xmlns:p14="http://schemas.microsoft.com/office/powerpoint/2010/main" val="208979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7" grpId="0"/>
      <p:bldP spid="39" grpId="0"/>
      <p:bldP spid="4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3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Theme">
  <a:themeElements>
    <a:clrScheme name="自定义 19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62626"/>
      </a:accent1>
      <a:accent2>
        <a:srgbClr val="2E6437"/>
      </a:accent2>
      <a:accent3>
        <a:srgbClr val="262626"/>
      </a:accent3>
      <a:accent4>
        <a:srgbClr val="2E6437"/>
      </a:accent4>
      <a:accent5>
        <a:srgbClr val="262626"/>
      </a:accent5>
      <a:accent6>
        <a:srgbClr val="2E6437"/>
      </a:accent6>
      <a:hlink>
        <a:srgbClr val="262626"/>
      </a:hlink>
      <a:folHlink>
        <a:srgbClr val="2E6437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</TotalTime>
  <Words>2486</Words>
  <Application>Microsoft Office PowerPoint</Application>
  <PresentationFormat>宽屏</PresentationFormat>
  <Paragraphs>215</Paragraphs>
  <Slides>26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Century Gothic</vt:lpstr>
      <vt:lpstr>等线</vt:lpstr>
      <vt:lpstr>等线 Light</vt:lpstr>
      <vt:lpstr>方正兰亭细黑_GBK_M</vt:lpstr>
      <vt:lpstr>微软雅黑</vt:lpstr>
      <vt:lpstr>Arial</vt:lpstr>
      <vt:lpstr>Calibri</vt:lpstr>
      <vt:lpstr>Calibri Light</vt:lpstr>
      <vt:lpstr>Impact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33</dc:title>
  <dc:creator>美仑设计</dc:creator>
  <cp:keywords>51PPT模板网</cp:keywords>
  <cp:lastModifiedBy>阳光 男孩</cp:lastModifiedBy>
  <cp:revision>11</cp:revision>
  <dcterms:created xsi:type="dcterms:W3CDTF">2018-02-27T14:11:53Z</dcterms:created>
  <dcterms:modified xsi:type="dcterms:W3CDTF">2019-05-27T15:14:54Z</dcterms:modified>
</cp:coreProperties>
</file>