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415" r:id="rId3"/>
    <p:sldId id="370" r:id="rId4"/>
    <p:sldId id="322" r:id="rId5"/>
    <p:sldId id="401" r:id="rId6"/>
    <p:sldId id="410" r:id="rId7"/>
    <p:sldId id="404" r:id="rId8"/>
    <p:sldId id="402" r:id="rId9"/>
    <p:sldId id="321" r:id="rId10"/>
    <p:sldId id="400" r:id="rId11"/>
    <p:sldId id="392" r:id="rId12"/>
    <p:sldId id="405" r:id="rId13"/>
    <p:sldId id="412" r:id="rId14"/>
    <p:sldId id="403" r:id="rId15"/>
    <p:sldId id="357" r:id="rId16"/>
    <p:sldId id="413" r:id="rId17"/>
    <p:sldId id="407" r:id="rId18"/>
    <p:sldId id="409" r:id="rId19"/>
    <p:sldId id="411" r:id="rId20"/>
    <p:sldId id="320" r:id="rId21"/>
    <p:sldId id="406" r:id="rId22"/>
    <p:sldId id="408" r:id="rId23"/>
    <p:sldId id="398" r:id="rId24"/>
    <p:sldId id="414" r:id="rId25"/>
    <p:sldId id="318" r:id="rId26"/>
    <p:sldId id="416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999"/>
    <a:srgbClr val="56C3E7"/>
    <a:srgbClr val="F6D521"/>
    <a:srgbClr val="ED4200"/>
    <a:srgbClr val="2C6B7C"/>
    <a:srgbClr val="F37B3D"/>
    <a:srgbClr val="332215"/>
    <a:srgbClr val="0B5A8E"/>
    <a:srgbClr val="54534D"/>
    <a:srgbClr val="84AA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100" d="100"/>
          <a:sy n="100" d="100"/>
        </p:scale>
        <p:origin x="1650" y="894"/>
      </p:cViewPr>
      <p:guideLst>
        <p:guide orient="horz" pos="10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71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343405" y="832780"/>
            <a:ext cx="84050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58296" flipH="1">
            <a:off x="7745810" y="111936"/>
            <a:ext cx="917999" cy="74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79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3091" y="3407339"/>
            <a:ext cx="3620909" cy="17377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2643604-4AA1-431F-A3FD-A92279CD9E8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62" r:id="rId5"/>
    <p:sldLayoutId id="2147483655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71"/>
          <p:cNvSpPr txBox="1"/>
          <p:nvPr/>
        </p:nvSpPr>
        <p:spPr>
          <a:xfrm>
            <a:off x="2972844" y="2368492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儿童节读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书分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享活动课件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1008" y="908776"/>
            <a:ext cx="6381984" cy="1462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1"/>
          <p:cNvGrpSpPr/>
          <p:nvPr/>
        </p:nvGrpSpPr>
        <p:grpSpPr>
          <a:xfrm>
            <a:off x="996459" y="2413756"/>
            <a:ext cx="1611610" cy="852431"/>
            <a:chOff x="6081376" y="2302009"/>
            <a:chExt cx="1629728" cy="1136575"/>
          </a:xfrm>
        </p:grpSpPr>
        <p:sp>
          <p:nvSpPr>
            <p:cNvPr id="62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63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75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6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77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8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sp>
        <p:nvSpPr>
          <p:cNvPr id="3" name="七角星 2"/>
          <p:cNvSpPr/>
          <p:nvPr/>
        </p:nvSpPr>
        <p:spPr>
          <a:xfrm>
            <a:off x="56973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Group 1"/>
          <p:cNvGrpSpPr/>
          <p:nvPr/>
        </p:nvGrpSpPr>
        <p:grpSpPr>
          <a:xfrm>
            <a:off x="3876779" y="2413756"/>
            <a:ext cx="1611610" cy="852431"/>
            <a:chOff x="6081376" y="2302009"/>
            <a:chExt cx="1629728" cy="1136575"/>
          </a:xfrm>
        </p:grpSpPr>
        <p:sp>
          <p:nvSpPr>
            <p:cNvPr id="23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24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5" name="七角星 24"/>
          <p:cNvSpPr/>
          <p:nvPr/>
        </p:nvSpPr>
        <p:spPr>
          <a:xfrm>
            <a:off x="345005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1"/>
          <p:cNvGrpSpPr/>
          <p:nvPr/>
        </p:nvGrpSpPr>
        <p:grpSpPr>
          <a:xfrm>
            <a:off x="6757099" y="2413756"/>
            <a:ext cx="1611610" cy="852431"/>
            <a:chOff x="6081376" y="2302009"/>
            <a:chExt cx="1629728" cy="1136575"/>
          </a:xfrm>
        </p:grpSpPr>
        <p:sp>
          <p:nvSpPr>
            <p:cNvPr id="27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28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9" name="七角星 28"/>
          <p:cNvSpPr/>
          <p:nvPr/>
        </p:nvSpPr>
        <p:spPr>
          <a:xfrm>
            <a:off x="633037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89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284474" y="701586"/>
            <a:ext cx="2273219" cy="4254109"/>
          </a:xfrm>
          <a:prstGeom prst="rect">
            <a:avLst/>
          </a:prstGeom>
        </p:spPr>
      </p:pic>
      <p:sp>
        <p:nvSpPr>
          <p:cNvPr id="33" name="TextBox 68"/>
          <p:cNvSpPr txBox="1">
            <a:spLocks/>
          </p:cNvSpPr>
          <p:nvPr/>
        </p:nvSpPr>
        <p:spPr>
          <a:xfrm rot="150251">
            <a:off x="5652120" y="2283718"/>
            <a:ext cx="1080120" cy="208823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33" y="1638410"/>
            <a:ext cx="3244494" cy="3377723"/>
          </a:xfrm>
          <a:prstGeom prst="rect">
            <a:avLst/>
          </a:prstGeom>
        </p:spPr>
      </p:pic>
      <p:grpSp>
        <p:nvGrpSpPr>
          <p:cNvPr id="37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38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5925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5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61" name="任意多边形: 形状 36">
              <a:extLst>
                <a:ext uri="{FF2B5EF4-FFF2-40B4-BE49-F238E27FC236}">
                  <a16:creationId xmlns="" xmlns:a16="http://schemas.microsoft.com/office/drawing/2014/main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37">
              <a:extLst>
                <a:ext uri="{FF2B5EF4-FFF2-40B4-BE49-F238E27FC236}">
                  <a16:creationId xmlns="" xmlns:a16="http://schemas.microsoft.com/office/drawing/2014/main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38">
              <a:extLst>
                <a:ext uri="{FF2B5EF4-FFF2-40B4-BE49-F238E27FC236}">
                  <a16:creationId xmlns="" xmlns:a16="http://schemas.microsoft.com/office/drawing/2014/main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39">
              <a:extLst>
                <a:ext uri="{FF2B5EF4-FFF2-40B4-BE49-F238E27FC236}">
                  <a16:creationId xmlns="" xmlns:a16="http://schemas.microsoft.com/office/drawing/2014/main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40">
              <a:extLst>
                <a:ext uri="{FF2B5EF4-FFF2-40B4-BE49-F238E27FC236}">
                  <a16:creationId xmlns="" xmlns:a16="http://schemas.microsoft.com/office/drawing/2014/main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41">
              <a:extLst>
                <a:ext uri="{FF2B5EF4-FFF2-40B4-BE49-F238E27FC236}">
                  <a16:creationId xmlns="" xmlns:a16="http://schemas.microsoft.com/office/drawing/2014/main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42">
              <a:extLst>
                <a:ext uri="{FF2B5EF4-FFF2-40B4-BE49-F238E27FC236}">
                  <a16:creationId xmlns="" xmlns:a16="http://schemas.microsoft.com/office/drawing/2014/main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43">
              <a:extLst>
                <a:ext uri="{FF2B5EF4-FFF2-40B4-BE49-F238E27FC236}">
                  <a16:creationId xmlns="" xmlns:a16="http://schemas.microsoft.com/office/drawing/2014/main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44">
              <a:extLst>
                <a:ext uri="{FF2B5EF4-FFF2-40B4-BE49-F238E27FC236}">
                  <a16:creationId xmlns="" xmlns:a16="http://schemas.microsoft.com/office/drawing/2014/main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: 形状 45">
              <a:extLst>
                <a:ext uri="{FF2B5EF4-FFF2-40B4-BE49-F238E27FC236}">
                  <a16:creationId xmlns="" xmlns:a16="http://schemas.microsoft.com/office/drawing/2014/main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: 形状 46">
              <a:extLst>
                <a:ext uri="{FF2B5EF4-FFF2-40B4-BE49-F238E27FC236}">
                  <a16:creationId xmlns="" xmlns:a16="http://schemas.microsoft.com/office/drawing/2014/main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47">
              <a:extLst>
                <a:ext uri="{FF2B5EF4-FFF2-40B4-BE49-F238E27FC236}">
                  <a16:creationId xmlns="" xmlns:a16="http://schemas.microsoft.com/office/drawing/2014/main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: 形状 48">
              <a:extLst>
                <a:ext uri="{FF2B5EF4-FFF2-40B4-BE49-F238E27FC236}">
                  <a16:creationId xmlns="" xmlns:a16="http://schemas.microsoft.com/office/drawing/2014/main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: 形状 49">
              <a:extLst>
                <a:ext uri="{FF2B5EF4-FFF2-40B4-BE49-F238E27FC236}">
                  <a16:creationId xmlns="" xmlns:a16="http://schemas.microsoft.com/office/drawing/2014/main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50">
              <a:extLst>
                <a:ext uri="{FF2B5EF4-FFF2-40B4-BE49-F238E27FC236}">
                  <a16:creationId xmlns="" xmlns:a16="http://schemas.microsoft.com/office/drawing/2014/main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51">
              <a:extLst>
                <a:ext uri="{FF2B5EF4-FFF2-40B4-BE49-F238E27FC236}">
                  <a16:creationId xmlns="" xmlns:a16="http://schemas.microsoft.com/office/drawing/2014/main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: 形状 52">
              <a:extLst>
                <a:ext uri="{FF2B5EF4-FFF2-40B4-BE49-F238E27FC236}">
                  <a16:creationId xmlns="" xmlns:a16="http://schemas.microsoft.com/office/drawing/2014/main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53">
              <a:extLst>
                <a:ext uri="{FF2B5EF4-FFF2-40B4-BE49-F238E27FC236}">
                  <a16:creationId xmlns="" xmlns:a16="http://schemas.microsoft.com/office/drawing/2014/main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54">
              <a:extLst>
                <a:ext uri="{FF2B5EF4-FFF2-40B4-BE49-F238E27FC236}">
                  <a16:creationId xmlns="" xmlns:a16="http://schemas.microsoft.com/office/drawing/2014/main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81" name="矩形 80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5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97" name="矩形 9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1866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212081"/>
            <a:ext cx="3324117" cy="2886054"/>
          </a:xfrm>
          <a:prstGeom prst="rect">
            <a:avLst/>
          </a:prstGeom>
        </p:spPr>
      </p:pic>
      <p:sp>
        <p:nvSpPr>
          <p:cNvPr id="49" name="TextBox 68"/>
          <p:cNvSpPr txBox="1">
            <a:spLocks/>
          </p:cNvSpPr>
          <p:nvPr/>
        </p:nvSpPr>
        <p:spPr>
          <a:xfrm>
            <a:off x="1691680" y="1728833"/>
            <a:ext cx="2160240" cy="221365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grpSp>
        <p:nvGrpSpPr>
          <p:cNvPr id="52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5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212081"/>
            <a:ext cx="3324117" cy="2886054"/>
          </a:xfrm>
          <a:prstGeom prst="rect">
            <a:avLst/>
          </a:prstGeom>
        </p:spPr>
      </p:pic>
      <p:sp>
        <p:nvSpPr>
          <p:cNvPr id="20" name="TextBox 68"/>
          <p:cNvSpPr txBox="1">
            <a:spLocks/>
          </p:cNvSpPr>
          <p:nvPr/>
        </p:nvSpPr>
        <p:spPr>
          <a:xfrm>
            <a:off x="5436096" y="1728833"/>
            <a:ext cx="2160240" cy="221365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3886245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3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3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1" name="Group 2"/>
          <p:cNvGrpSpPr/>
          <p:nvPr/>
        </p:nvGrpSpPr>
        <p:grpSpPr>
          <a:xfrm>
            <a:off x="2838235" y="1488284"/>
            <a:ext cx="3564678" cy="3655217"/>
            <a:chOff x="3784313" y="1984378"/>
            <a:chExt cx="4752904" cy="4873622"/>
          </a:xfrm>
        </p:grpSpPr>
        <p:sp>
          <p:nvSpPr>
            <p:cNvPr id="42" name="Freeform: Shape 40"/>
            <p:cNvSpPr>
              <a:spLocks/>
            </p:cNvSpPr>
            <p:nvPr/>
          </p:nvSpPr>
          <p:spPr bwMode="auto">
            <a:xfrm>
              <a:off x="4579086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1"/>
            <p:cNvSpPr>
              <a:spLocks/>
            </p:cNvSpPr>
            <p:nvPr/>
          </p:nvSpPr>
          <p:spPr bwMode="auto">
            <a:xfrm>
              <a:off x="4103833" y="1984378"/>
              <a:ext cx="2052736" cy="2052736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2"/>
            <p:cNvSpPr>
              <a:spLocks/>
            </p:cNvSpPr>
            <p:nvPr/>
          </p:nvSpPr>
          <p:spPr bwMode="auto">
            <a:xfrm>
              <a:off x="4262428" y="2154249"/>
              <a:ext cx="1735003" cy="1733685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6790967" y="3129394"/>
              <a:ext cx="1746250" cy="174625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4"/>
            <p:cNvSpPr>
              <a:spLocks/>
            </p:cNvSpPr>
            <p:nvPr/>
          </p:nvSpPr>
          <p:spPr bwMode="auto">
            <a:xfrm>
              <a:off x="3784313" y="3506789"/>
              <a:ext cx="1830388" cy="182880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5"/>
            <p:cNvSpPr>
              <a:spLocks/>
            </p:cNvSpPr>
            <p:nvPr/>
          </p:nvSpPr>
          <p:spPr bwMode="auto">
            <a:xfrm>
              <a:off x="5674504" y="2013410"/>
              <a:ext cx="2052736" cy="2052736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6"/>
            <p:cNvSpPr>
              <a:spLocks/>
            </p:cNvSpPr>
            <p:nvPr/>
          </p:nvSpPr>
          <p:spPr bwMode="auto">
            <a:xfrm>
              <a:off x="6984311" y="3329447"/>
              <a:ext cx="1360339" cy="136226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3951389" y="3682503"/>
              <a:ext cx="1497013" cy="1497013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TextBox 48"/>
            <p:cNvSpPr txBox="1"/>
            <p:nvPr/>
          </p:nvSpPr>
          <p:spPr>
            <a:xfrm>
              <a:off x="4722071" y="2777075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1" name="TextBox 49"/>
            <p:cNvSpPr txBox="1"/>
            <p:nvPr/>
          </p:nvSpPr>
          <p:spPr>
            <a:xfrm>
              <a:off x="4282821" y="4089399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2" name="Oval 50"/>
            <p:cNvSpPr>
              <a:spLocks/>
            </p:cNvSpPr>
            <p:nvPr/>
          </p:nvSpPr>
          <p:spPr bwMode="auto">
            <a:xfrm>
              <a:off x="5833099" y="2183281"/>
              <a:ext cx="1735003" cy="1733685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TextBox 51"/>
            <p:cNvSpPr txBox="1"/>
            <p:nvPr/>
          </p:nvSpPr>
          <p:spPr>
            <a:xfrm>
              <a:off x="7215563" y="3627836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4" name="TextBox 52"/>
            <p:cNvSpPr txBox="1"/>
            <p:nvPr/>
          </p:nvSpPr>
          <p:spPr>
            <a:xfrm>
              <a:off x="6316569" y="2759481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5" name="Oval 53"/>
            <p:cNvSpPr>
              <a:spLocks/>
            </p:cNvSpPr>
            <p:nvPr/>
          </p:nvSpPr>
          <p:spPr bwMode="auto">
            <a:xfrm>
              <a:off x="6389919" y="4106245"/>
              <a:ext cx="327589" cy="32805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54"/>
            <p:cNvSpPr>
              <a:spLocks/>
            </p:cNvSpPr>
            <p:nvPr/>
          </p:nvSpPr>
          <p:spPr bwMode="auto">
            <a:xfrm>
              <a:off x="5625888" y="3891832"/>
              <a:ext cx="479357" cy="4800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55"/>
            <p:cNvSpPr>
              <a:spLocks/>
            </p:cNvSpPr>
            <p:nvPr/>
          </p:nvSpPr>
          <p:spPr bwMode="auto">
            <a:xfrm>
              <a:off x="6529155" y="4721911"/>
              <a:ext cx="310598" cy="31103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56"/>
            <p:cNvSpPr>
              <a:spLocks/>
            </p:cNvSpPr>
            <p:nvPr/>
          </p:nvSpPr>
          <p:spPr bwMode="auto">
            <a:xfrm>
              <a:off x="7600539" y="2798666"/>
              <a:ext cx="479357" cy="480037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57"/>
            <p:cNvSpPr>
              <a:spLocks/>
            </p:cNvSpPr>
            <p:nvPr/>
          </p:nvSpPr>
          <p:spPr bwMode="auto">
            <a:xfrm>
              <a:off x="5564842" y="4740400"/>
              <a:ext cx="327589" cy="3280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58"/>
            <p:cNvSpPr>
              <a:spLocks/>
            </p:cNvSpPr>
            <p:nvPr/>
          </p:nvSpPr>
          <p:spPr bwMode="auto">
            <a:xfrm>
              <a:off x="3872957" y="3309162"/>
              <a:ext cx="479357" cy="48003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9"/>
            <p:cNvSpPr>
              <a:spLocks/>
            </p:cNvSpPr>
            <p:nvPr/>
          </p:nvSpPr>
          <p:spPr bwMode="auto">
            <a:xfrm>
              <a:off x="6934912" y="4591096"/>
              <a:ext cx="479357" cy="48003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60"/>
            <p:cNvSpPr>
              <a:spLocks/>
            </p:cNvSpPr>
            <p:nvPr/>
          </p:nvSpPr>
          <p:spPr bwMode="auto">
            <a:xfrm>
              <a:off x="5265651" y="4805981"/>
              <a:ext cx="479357" cy="48003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Group 3"/>
          <p:cNvGrpSpPr/>
          <p:nvPr/>
        </p:nvGrpSpPr>
        <p:grpSpPr>
          <a:xfrm rot="10800000" flipH="1">
            <a:off x="2310206" y="3404525"/>
            <a:ext cx="872777" cy="226034"/>
            <a:chOff x="3000375" y="4042161"/>
            <a:chExt cx="1163703" cy="301378"/>
          </a:xfrm>
        </p:grpSpPr>
        <p:cxnSp>
          <p:nvCxnSpPr>
            <p:cNvPr id="64" name="Straight Connector 38"/>
            <p:cNvCxnSpPr/>
            <p:nvPr/>
          </p:nvCxnSpPr>
          <p:spPr>
            <a:xfrm rot="10800000">
              <a:off x="3862700" y="4042161"/>
              <a:ext cx="301378" cy="301378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39"/>
            <p:cNvCxnSpPr/>
            <p:nvPr/>
          </p:nvCxnSpPr>
          <p:spPr>
            <a:xfrm flipH="1">
              <a:off x="3000375" y="4050707"/>
              <a:ext cx="870870" cy="0"/>
            </a:xfrm>
            <a:prstGeom prst="straightConnector1">
              <a:avLst/>
            </a:prstGeom>
            <a:ln w="22225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"/>
          <p:cNvGrpSpPr/>
          <p:nvPr/>
        </p:nvGrpSpPr>
        <p:grpSpPr>
          <a:xfrm rot="10800000">
            <a:off x="5856647" y="3492371"/>
            <a:ext cx="891773" cy="292128"/>
            <a:chOff x="3153400" y="4042161"/>
            <a:chExt cx="1189031" cy="389504"/>
          </a:xfrm>
        </p:grpSpPr>
        <p:cxnSp>
          <p:nvCxnSpPr>
            <p:cNvPr id="67" name="Straight Connector 36"/>
            <p:cNvCxnSpPr>
              <a:stCxn id="48" idx="4"/>
            </p:cNvCxnSpPr>
            <p:nvPr/>
          </p:nvCxnSpPr>
          <p:spPr>
            <a:xfrm rot="10800000">
              <a:off x="3862700" y="4042161"/>
              <a:ext cx="479731" cy="389504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37"/>
            <p:cNvCxnSpPr/>
            <p:nvPr/>
          </p:nvCxnSpPr>
          <p:spPr>
            <a:xfrm flipH="1">
              <a:off x="3153400" y="4050707"/>
              <a:ext cx="717845" cy="0"/>
            </a:xfrm>
            <a:prstGeom prst="straightConnector1">
              <a:avLst/>
            </a:prstGeom>
            <a:ln w="22225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5"/>
          <p:cNvGrpSpPr/>
          <p:nvPr/>
        </p:nvGrpSpPr>
        <p:grpSpPr>
          <a:xfrm>
            <a:off x="2512428" y="1659305"/>
            <a:ext cx="794116" cy="320893"/>
            <a:chOff x="2894176" y="3704601"/>
            <a:chExt cx="1058821" cy="427857"/>
          </a:xfrm>
        </p:grpSpPr>
        <p:cxnSp>
          <p:nvCxnSpPr>
            <p:cNvPr id="70" name="Straight Connector 34"/>
            <p:cNvCxnSpPr/>
            <p:nvPr/>
          </p:nvCxnSpPr>
          <p:spPr>
            <a:xfrm flipH="1" flipV="1">
              <a:off x="3525140" y="3704601"/>
              <a:ext cx="427857" cy="427857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35"/>
            <p:cNvCxnSpPr/>
            <p:nvPr/>
          </p:nvCxnSpPr>
          <p:spPr>
            <a:xfrm flipH="1">
              <a:off x="2894176" y="3704601"/>
              <a:ext cx="630964" cy="0"/>
            </a:xfrm>
            <a:prstGeom prst="straightConnector1">
              <a:avLst/>
            </a:prstGeom>
            <a:ln w="22225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6"/>
          <p:cNvGrpSpPr/>
          <p:nvPr/>
        </p:nvGrpSpPr>
        <p:grpSpPr>
          <a:xfrm flipH="1">
            <a:off x="5593499" y="1663713"/>
            <a:ext cx="978751" cy="249182"/>
            <a:chOff x="2410191" y="3562411"/>
            <a:chExt cx="1305001" cy="332242"/>
          </a:xfrm>
        </p:grpSpPr>
        <p:cxnSp>
          <p:nvCxnSpPr>
            <p:cNvPr id="73" name="Straight Connector 32"/>
            <p:cNvCxnSpPr/>
            <p:nvPr/>
          </p:nvCxnSpPr>
          <p:spPr>
            <a:xfrm flipH="1" flipV="1">
              <a:off x="3391258" y="3570719"/>
              <a:ext cx="323934" cy="323934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33"/>
            <p:cNvCxnSpPr/>
            <p:nvPr/>
          </p:nvCxnSpPr>
          <p:spPr>
            <a:xfrm flipH="1">
              <a:off x="2410191" y="3562411"/>
              <a:ext cx="1002430" cy="0"/>
            </a:xfrm>
            <a:prstGeom prst="straightConnector1">
              <a:avLst/>
            </a:prstGeom>
            <a:ln w="22225">
              <a:solidFill>
                <a:schemeClr val="accent4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"/>
          <p:cNvSpPr txBox="1"/>
          <p:nvPr/>
        </p:nvSpPr>
        <p:spPr>
          <a:xfrm>
            <a:off x="6988393" y="1515784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76" name="Rectangle 8"/>
          <p:cNvSpPr/>
          <p:nvPr/>
        </p:nvSpPr>
        <p:spPr>
          <a:xfrm>
            <a:off x="6988393" y="1764276"/>
            <a:ext cx="1403874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77" name="TextBox 9"/>
          <p:cNvSpPr txBox="1"/>
          <p:nvPr/>
        </p:nvSpPr>
        <p:spPr>
          <a:xfrm>
            <a:off x="1039045" y="1476879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78" name="Rectangle 10"/>
          <p:cNvSpPr/>
          <p:nvPr/>
        </p:nvSpPr>
        <p:spPr>
          <a:xfrm>
            <a:off x="536665" y="1725371"/>
            <a:ext cx="1448792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79" name="TextBox 11"/>
          <p:cNvSpPr txBox="1"/>
          <p:nvPr/>
        </p:nvSpPr>
        <p:spPr>
          <a:xfrm>
            <a:off x="899120" y="3392503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80" name="Rectangle 12"/>
          <p:cNvSpPr/>
          <p:nvPr/>
        </p:nvSpPr>
        <p:spPr>
          <a:xfrm>
            <a:off x="431645" y="3640995"/>
            <a:ext cx="1413887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81" name="TextBox 13"/>
          <p:cNvSpPr txBox="1"/>
          <p:nvPr/>
        </p:nvSpPr>
        <p:spPr>
          <a:xfrm>
            <a:off x="7189933" y="3544057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82" name="Rectangle 14"/>
          <p:cNvSpPr/>
          <p:nvPr/>
        </p:nvSpPr>
        <p:spPr>
          <a:xfrm>
            <a:off x="7189933" y="3801360"/>
            <a:ext cx="1483724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grpSp>
        <p:nvGrpSpPr>
          <p:cNvPr id="83" name="Group 15"/>
          <p:cNvGrpSpPr/>
          <p:nvPr/>
        </p:nvGrpSpPr>
        <p:grpSpPr>
          <a:xfrm>
            <a:off x="2044877" y="1479956"/>
            <a:ext cx="339329" cy="309563"/>
            <a:chOff x="10426701" y="1314450"/>
            <a:chExt cx="452438" cy="412750"/>
          </a:xfrm>
          <a:solidFill>
            <a:schemeClr val="accent1"/>
          </a:solidFill>
        </p:grpSpPr>
        <p:sp>
          <p:nvSpPr>
            <p:cNvPr id="84" name="Freeform: Shape 29"/>
            <p:cNvSpPr>
              <a:spLocks/>
            </p:cNvSpPr>
            <p:nvPr/>
          </p:nvSpPr>
          <p:spPr bwMode="auto">
            <a:xfrm>
              <a:off x="10426701" y="1314450"/>
              <a:ext cx="452438" cy="412750"/>
            </a:xfrm>
            <a:custGeom>
              <a:avLst/>
              <a:gdLst>
                <a:gd name="T0" fmla="*/ 96 w 120"/>
                <a:gd name="T1" fmla="*/ 106 h 107"/>
                <a:gd name="T2" fmla="*/ 93 w 120"/>
                <a:gd name="T3" fmla="*/ 105 h 107"/>
                <a:gd name="T4" fmla="*/ 93 w 120"/>
                <a:gd name="T5" fmla="*/ 99 h 107"/>
                <a:gd name="T6" fmla="*/ 112 w 120"/>
                <a:gd name="T7" fmla="*/ 60 h 107"/>
                <a:gd name="T8" fmla="*/ 60 w 120"/>
                <a:gd name="T9" fmla="*/ 8 h 107"/>
                <a:gd name="T10" fmla="*/ 8 w 120"/>
                <a:gd name="T11" fmla="*/ 60 h 107"/>
                <a:gd name="T12" fmla="*/ 27 w 120"/>
                <a:gd name="T13" fmla="*/ 99 h 107"/>
                <a:gd name="T14" fmla="*/ 27 w 120"/>
                <a:gd name="T15" fmla="*/ 105 h 107"/>
                <a:gd name="T16" fmla="*/ 22 w 120"/>
                <a:gd name="T17" fmla="*/ 106 h 107"/>
                <a:gd name="T18" fmla="*/ 0 w 120"/>
                <a:gd name="T19" fmla="*/ 60 h 107"/>
                <a:gd name="T20" fmla="*/ 60 w 120"/>
                <a:gd name="T21" fmla="*/ 0 h 107"/>
                <a:gd name="T22" fmla="*/ 120 w 120"/>
                <a:gd name="T23" fmla="*/ 60 h 107"/>
                <a:gd name="T24" fmla="*/ 98 w 120"/>
                <a:gd name="T25" fmla="*/ 106 h 107"/>
                <a:gd name="T26" fmla="*/ 96 w 120"/>
                <a:gd name="T27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07">
                  <a:moveTo>
                    <a:pt x="96" y="106"/>
                  </a:moveTo>
                  <a:cubicBezTo>
                    <a:pt x="95" y="106"/>
                    <a:pt x="94" y="106"/>
                    <a:pt x="93" y="105"/>
                  </a:cubicBezTo>
                  <a:cubicBezTo>
                    <a:pt x="91" y="103"/>
                    <a:pt x="92" y="101"/>
                    <a:pt x="93" y="99"/>
                  </a:cubicBezTo>
                  <a:cubicBezTo>
                    <a:pt x="105" y="89"/>
                    <a:pt x="112" y="7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75"/>
                    <a:pt x="15" y="89"/>
                    <a:pt x="27" y="99"/>
                  </a:cubicBezTo>
                  <a:cubicBezTo>
                    <a:pt x="28" y="101"/>
                    <a:pt x="29" y="103"/>
                    <a:pt x="27" y="105"/>
                  </a:cubicBezTo>
                  <a:cubicBezTo>
                    <a:pt x="26" y="107"/>
                    <a:pt x="23" y="107"/>
                    <a:pt x="22" y="106"/>
                  </a:cubicBezTo>
                  <a:cubicBezTo>
                    <a:pt x="8" y="94"/>
                    <a:pt x="0" y="77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77"/>
                    <a:pt x="112" y="94"/>
                    <a:pt x="98" y="106"/>
                  </a:cubicBezTo>
                  <a:cubicBezTo>
                    <a:pt x="98" y="106"/>
                    <a:pt x="97" y="106"/>
                    <a:pt x="9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30"/>
            <p:cNvSpPr>
              <a:spLocks/>
            </p:cNvSpPr>
            <p:nvPr/>
          </p:nvSpPr>
          <p:spPr bwMode="auto">
            <a:xfrm>
              <a:off x="10623551" y="1549400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31"/>
            <p:cNvSpPr>
              <a:spLocks/>
            </p:cNvSpPr>
            <p:nvPr/>
          </p:nvSpPr>
          <p:spPr bwMode="auto">
            <a:xfrm>
              <a:off x="10517188" y="1441450"/>
              <a:ext cx="95250" cy="96838"/>
            </a:xfrm>
            <a:custGeom>
              <a:avLst/>
              <a:gdLst>
                <a:gd name="T0" fmla="*/ 1 w 25"/>
                <a:gd name="T1" fmla="*/ 1 h 25"/>
                <a:gd name="T2" fmla="*/ 7 w 25"/>
                <a:gd name="T3" fmla="*/ 1 h 25"/>
                <a:gd name="T4" fmla="*/ 24 w 25"/>
                <a:gd name="T5" fmla="*/ 18 h 25"/>
                <a:gd name="T6" fmla="*/ 24 w 25"/>
                <a:gd name="T7" fmla="*/ 24 h 25"/>
                <a:gd name="T8" fmla="*/ 18 w 25"/>
                <a:gd name="T9" fmla="*/ 24 h 25"/>
                <a:gd name="T10" fmla="*/ 1 w 25"/>
                <a:gd name="T11" fmla="*/ 7 h 25"/>
                <a:gd name="T12" fmla="*/ 1 w 25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20"/>
                    <a:pt x="25" y="22"/>
                    <a:pt x="24" y="24"/>
                  </a:cubicBezTo>
                  <a:cubicBezTo>
                    <a:pt x="22" y="25"/>
                    <a:pt x="20" y="25"/>
                    <a:pt x="18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7" name="Group 16"/>
          <p:cNvGrpSpPr/>
          <p:nvPr/>
        </p:nvGrpSpPr>
        <p:grpSpPr>
          <a:xfrm>
            <a:off x="1875935" y="3455918"/>
            <a:ext cx="346145" cy="330230"/>
            <a:chOff x="4849813" y="501081"/>
            <a:chExt cx="1104900" cy="1054100"/>
          </a:xfrm>
          <a:solidFill>
            <a:schemeClr val="accent3"/>
          </a:solidFill>
        </p:grpSpPr>
        <p:sp>
          <p:nvSpPr>
            <p:cNvPr id="88" name="Freeform: Shape 23"/>
            <p:cNvSpPr>
              <a:spLocks/>
            </p:cNvSpPr>
            <p:nvPr/>
          </p:nvSpPr>
          <p:spPr bwMode="auto">
            <a:xfrm>
              <a:off x="4849813" y="501081"/>
              <a:ext cx="1104900" cy="1054100"/>
            </a:xfrm>
            <a:custGeom>
              <a:avLst/>
              <a:gdLst>
                <a:gd name="T0" fmla="*/ 482 w 526"/>
                <a:gd name="T1" fmla="*/ 0 h 502"/>
                <a:gd name="T2" fmla="*/ 44 w 526"/>
                <a:gd name="T3" fmla="*/ 0 h 502"/>
                <a:gd name="T4" fmla="*/ 0 w 526"/>
                <a:gd name="T5" fmla="*/ 45 h 502"/>
                <a:gd name="T6" fmla="*/ 0 w 526"/>
                <a:gd name="T7" fmla="*/ 384 h 502"/>
                <a:gd name="T8" fmla="*/ 44 w 526"/>
                <a:gd name="T9" fmla="*/ 428 h 502"/>
                <a:gd name="T10" fmla="*/ 177 w 526"/>
                <a:gd name="T11" fmla="*/ 428 h 502"/>
                <a:gd name="T12" fmla="*/ 154 w 526"/>
                <a:gd name="T13" fmla="*/ 454 h 502"/>
                <a:gd name="T14" fmla="*/ 141 w 526"/>
                <a:gd name="T15" fmla="*/ 467 h 502"/>
                <a:gd name="T16" fmla="*/ 140 w 526"/>
                <a:gd name="T17" fmla="*/ 487 h 502"/>
                <a:gd name="T18" fmla="*/ 173 w 526"/>
                <a:gd name="T19" fmla="*/ 502 h 502"/>
                <a:gd name="T20" fmla="*/ 352 w 526"/>
                <a:gd name="T21" fmla="*/ 502 h 502"/>
                <a:gd name="T22" fmla="*/ 386 w 526"/>
                <a:gd name="T23" fmla="*/ 487 h 502"/>
                <a:gd name="T24" fmla="*/ 384 w 526"/>
                <a:gd name="T25" fmla="*/ 467 h 502"/>
                <a:gd name="T26" fmla="*/ 372 w 526"/>
                <a:gd name="T27" fmla="*/ 453 h 502"/>
                <a:gd name="T28" fmla="*/ 348 w 526"/>
                <a:gd name="T29" fmla="*/ 428 h 502"/>
                <a:gd name="T30" fmla="*/ 482 w 526"/>
                <a:gd name="T31" fmla="*/ 428 h 502"/>
                <a:gd name="T32" fmla="*/ 526 w 526"/>
                <a:gd name="T33" fmla="*/ 384 h 502"/>
                <a:gd name="T34" fmla="*/ 526 w 526"/>
                <a:gd name="T35" fmla="*/ 45 h 502"/>
                <a:gd name="T36" fmla="*/ 482 w 526"/>
                <a:gd name="T37" fmla="*/ 0 h 502"/>
                <a:gd name="T38" fmla="*/ 360 w 526"/>
                <a:gd name="T39" fmla="*/ 465 h 502"/>
                <a:gd name="T40" fmla="*/ 371 w 526"/>
                <a:gd name="T41" fmla="*/ 476 h 502"/>
                <a:gd name="T42" fmla="*/ 371 w 526"/>
                <a:gd name="T43" fmla="*/ 480 h 502"/>
                <a:gd name="T44" fmla="*/ 352 w 526"/>
                <a:gd name="T45" fmla="*/ 485 h 502"/>
                <a:gd name="T46" fmla="*/ 173 w 526"/>
                <a:gd name="T47" fmla="*/ 485 h 502"/>
                <a:gd name="T48" fmla="*/ 155 w 526"/>
                <a:gd name="T49" fmla="*/ 480 h 502"/>
                <a:gd name="T50" fmla="*/ 154 w 526"/>
                <a:gd name="T51" fmla="*/ 476 h 502"/>
                <a:gd name="T52" fmla="*/ 154 w 526"/>
                <a:gd name="T53" fmla="*/ 477 h 502"/>
                <a:gd name="T54" fmla="*/ 165 w 526"/>
                <a:gd name="T55" fmla="*/ 465 h 502"/>
                <a:gd name="T56" fmla="*/ 196 w 526"/>
                <a:gd name="T57" fmla="*/ 428 h 502"/>
                <a:gd name="T58" fmla="*/ 329 w 526"/>
                <a:gd name="T59" fmla="*/ 428 h 502"/>
                <a:gd name="T60" fmla="*/ 360 w 526"/>
                <a:gd name="T61" fmla="*/ 465 h 502"/>
                <a:gd name="T62" fmla="*/ 493 w 526"/>
                <a:gd name="T63" fmla="*/ 384 h 502"/>
                <a:gd name="T64" fmla="*/ 482 w 526"/>
                <a:gd name="T65" fmla="*/ 395 h 502"/>
                <a:gd name="T66" fmla="*/ 44 w 526"/>
                <a:gd name="T67" fmla="*/ 395 h 502"/>
                <a:gd name="T68" fmla="*/ 32 w 526"/>
                <a:gd name="T69" fmla="*/ 384 h 502"/>
                <a:gd name="T70" fmla="*/ 32 w 526"/>
                <a:gd name="T71" fmla="*/ 45 h 502"/>
                <a:gd name="T72" fmla="*/ 44 w 526"/>
                <a:gd name="T73" fmla="*/ 33 h 502"/>
                <a:gd name="T74" fmla="*/ 482 w 526"/>
                <a:gd name="T75" fmla="*/ 33 h 502"/>
                <a:gd name="T76" fmla="*/ 493 w 526"/>
                <a:gd name="T77" fmla="*/ 45 h 502"/>
                <a:gd name="T78" fmla="*/ 493 w 526"/>
                <a:gd name="T79" fmla="*/ 38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6" h="502">
                  <a:moveTo>
                    <a:pt x="48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08"/>
                    <a:pt x="19" y="428"/>
                    <a:pt x="44" y="428"/>
                  </a:cubicBezTo>
                  <a:cubicBezTo>
                    <a:pt x="177" y="428"/>
                    <a:pt x="177" y="428"/>
                    <a:pt x="177" y="428"/>
                  </a:cubicBezTo>
                  <a:cubicBezTo>
                    <a:pt x="170" y="437"/>
                    <a:pt x="159" y="448"/>
                    <a:pt x="154" y="454"/>
                  </a:cubicBezTo>
                  <a:cubicBezTo>
                    <a:pt x="148" y="459"/>
                    <a:pt x="144" y="463"/>
                    <a:pt x="141" y="467"/>
                  </a:cubicBezTo>
                  <a:cubicBezTo>
                    <a:pt x="138" y="471"/>
                    <a:pt x="136" y="480"/>
                    <a:pt x="140" y="487"/>
                  </a:cubicBezTo>
                  <a:cubicBezTo>
                    <a:pt x="144" y="494"/>
                    <a:pt x="152" y="502"/>
                    <a:pt x="173" y="502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74" y="502"/>
                    <a:pt x="382" y="494"/>
                    <a:pt x="386" y="487"/>
                  </a:cubicBezTo>
                  <a:cubicBezTo>
                    <a:pt x="389" y="480"/>
                    <a:pt x="388" y="471"/>
                    <a:pt x="384" y="467"/>
                  </a:cubicBezTo>
                  <a:cubicBezTo>
                    <a:pt x="382" y="463"/>
                    <a:pt x="378" y="459"/>
                    <a:pt x="372" y="453"/>
                  </a:cubicBezTo>
                  <a:cubicBezTo>
                    <a:pt x="367" y="448"/>
                    <a:pt x="355" y="437"/>
                    <a:pt x="348" y="428"/>
                  </a:cubicBezTo>
                  <a:cubicBezTo>
                    <a:pt x="482" y="428"/>
                    <a:pt x="482" y="428"/>
                    <a:pt x="482" y="428"/>
                  </a:cubicBezTo>
                  <a:cubicBezTo>
                    <a:pt x="506" y="428"/>
                    <a:pt x="526" y="408"/>
                    <a:pt x="526" y="384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20"/>
                    <a:pt x="506" y="0"/>
                    <a:pt x="482" y="0"/>
                  </a:cubicBezTo>
                  <a:close/>
                  <a:moveTo>
                    <a:pt x="360" y="465"/>
                  </a:moveTo>
                  <a:cubicBezTo>
                    <a:pt x="365" y="470"/>
                    <a:pt x="370" y="474"/>
                    <a:pt x="371" y="476"/>
                  </a:cubicBezTo>
                  <a:cubicBezTo>
                    <a:pt x="371" y="476"/>
                    <a:pt x="372" y="478"/>
                    <a:pt x="371" y="480"/>
                  </a:cubicBezTo>
                  <a:cubicBezTo>
                    <a:pt x="368" y="483"/>
                    <a:pt x="362" y="485"/>
                    <a:pt x="352" y="485"/>
                  </a:cubicBezTo>
                  <a:cubicBezTo>
                    <a:pt x="173" y="485"/>
                    <a:pt x="173" y="485"/>
                    <a:pt x="173" y="485"/>
                  </a:cubicBezTo>
                  <a:cubicBezTo>
                    <a:pt x="164" y="485"/>
                    <a:pt x="157" y="483"/>
                    <a:pt x="155" y="480"/>
                  </a:cubicBezTo>
                  <a:cubicBezTo>
                    <a:pt x="154" y="478"/>
                    <a:pt x="155" y="476"/>
                    <a:pt x="154" y="476"/>
                  </a:cubicBezTo>
                  <a:cubicBezTo>
                    <a:pt x="154" y="476"/>
                    <a:pt x="154" y="476"/>
                    <a:pt x="154" y="477"/>
                  </a:cubicBezTo>
                  <a:cubicBezTo>
                    <a:pt x="156" y="474"/>
                    <a:pt x="161" y="470"/>
                    <a:pt x="165" y="465"/>
                  </a:cubicBezTo>
                  <a:cubicBezTo>
                    <a:pt x="180" y="451"/>
                    <a:pt x="191" y="439"/>
                    <a:pt x="196" y="428"/>
                  </a:cubicBezTo>
                  <a:cubicBezTo>
                    <a:pt x="329" y="428"/>
                    <a:pt x="329" y="428"/>
                    <a:pt x="329" y="428"/>
                  </a:cubicBezTo>
                  <a:cubicBezTo>
                    <a:pt x="334" y="439"/>
                    <a:pt x="346" y="451"/>
                    <a:pt x="360" y="465"/>
                  </a:cubicBezTo>
                  <a:close/>
                  <a:moveTo>
                    <a:pt x="493" y="384"/>
                  </a:moveTo>
                  <a:cubicBezTo>
                    <a:pt x="493" y="390"/>
                    <a:pt x="488" y="395"/>
                    <a:pt x="482" y="395"/>
                  </a:cubicBezTo>
                  <a:cubicBezTo>
                    <a:pt x="44" y="395"/>
                    <a:pt x="44" y="395"/>
                    <a:pt x="44" y="395"/>
                  </a:cubicBezTo>
                  <a:cubicBezTo>
                    <a:pt x="38" y="395"/>
                    <a:pt x="32" y="390"/>
                    <a:pt x="32" y="38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38"/>
                    <a:pt x="38" y="33"/>
                    <a:pt x="44" y="33"/>
                  </a:cubicBezTo>
                  <a:cubicBezTo>
                    <a:pt x="482" y="33"/>
                    <a:pt x="482" y="33"/>
                    <a:pt x="482" y="33"/>
                  </a:cubicBezTo>
                  <a:cubicBezTo>
                    <a:pt x="488" y="33"/>
                    <a:pt x="493" y="38"/>
                    <a:pt x="493" y="45"/>
                  </a:cubicBezTo>
                  <a:lnTo>
                    <a:pt x="493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4"/>
            <p:cNvSpPr>
              <a:spLocks/>
            </p:cNvSpPr>
            <p:nvPr/>
          </p:nvSpPr>
          <p:spPr bwMode="auto">
            <a:xfrm>
              <a:off x="4986338" y="640781"/>
              <a:ext cx="828675" cy="552450"/>
            </a:xfrm>
            <a:custGeom>
              <a:avLst/>
              <a:gdLst>
                <a:gd name="T0" fmla="*/ 367 w 395"/>
                <a:gd name="T1" fmla="*/ 0 h 264"/>
                <a:gd name="T2" fmla="*/ 28 w 395"/>
                <a:gd name="T3" fmla="*/ 0 h 264"/>
                <a:gd name="T4" fmla="*/ 0 w 395"/>
                <a:gd name="T5" fmla="*/ 28 h 264"/>
                <a:gd name="T6" fmla="*/ 0 w 395"/>
                <a:gd name="T7" fmla="*/ 236 h 264"/>
                <a:gd name="T8" fmla="*/ 28 w 395"/>
                <a:gd name="T9" fmla="*/ 264 h 264"/>
                <a:gd name="T10" fmla="*/ 367 w 395"/>
                <a:gd name="T11" fmla="*/ 264 h 264"/>
                <a:gd name="T12" fmla="*/ 395 w 395"/>
                <a:gd name="T13" fmla="*/ 236 h 264"/>
                <a:gd name="T14" fmla="*/ 395 w 395"/>
                <a:gd name="T15" fmla="*/ 28 h 264"/>
                <a:gd name="T16" fmla="*/ 367 w 395"/>
                <a:gd name="T17" fmla="*/ 0 h 264"/>
                <a:gd name="T18" fmla="*/ 379 w 395"/>
                <a:gd name="T19" fmla="*/ 236 h 264"/>
                <a:gd name="T20" fmla="*/ 367 w 395"/>
                <a:gd name="T21" fmla="*/ 247 h 264"/>
                <a:gd name="T22" fmla="*/ 28 w 395"/>
                <a:gd name="T23" fmla="*/ 247 h 264"/>
                <a:gd name="T24" fmla="*/ 17 w 395"/>
                <a:gd name="T25" fmla="*/ 236 h 264"/>
                <a:gd name="T26" fmla="*/ 17 w 395"/>
                <a:gd name="T27" fmla="*/ 28 h 264"/>
                <a:gd name="T28" fmla="*/ 28 w 395"/>
                <a:gd name="T29" fmla="*/ 17 h 264"/>
                <a:gd name="T30" fmla="*/ 367 w 395"/>
                <a:gd name="T31" fmla="*/ 17 h 264"/>
                <a:gd name="T32" fmla="*/ 379 w 395"/>
                <a:gd name="T33" fmla="*/ 28 h 264"/>
                <a:gd name="T34" fmla="*/ 379 w 395"/>
                <a:gd name="T3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5" h="264">
                  <a:moveTo>
                    <a:pt x="36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13" y="264"/>
                    <a:pt x="28" y="264"/>
                  </a:cubicBezTo>
                  <a:cubicBezTo>
                    <a:pt x="367" y="264"/>
                    <a:pt x="367" y="264"/>
                    <a:pt x="367" y="264"/>
                  </a:cubicBezTo>
                  <a:cubicBezTo>
                    <a:pt x="383" y="264"/>
                    <a:pt x="395" y="251"/>
                    <a:pt x="395" y="236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13"/>
                    <a:pt x="383" y="0"/>
                    <a:pt x="367" y="0"/>
                  </a:cubicBezTo>
                  <a:close/>
                  <a:moveTo>
                    <a:pt x="379" y="236"/>
                  </a:moveTo>
                  <a:cubicBezTo>
                    <a:pt x="379" y="242"/>
                    <a:pt x="374" y="247"/>
                    <a:pt x="367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2" y="247"/>
                    <a:pt x="17" y="242"/>
                    <a:pt x="17" y="23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2"/>
                    <a:pt x="22" y="17"/>
                    <a:pt x="28" y="17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74" y="17"/>
                    <a:pt x="379" y="22"/>
                    <a:pt x="379" y="28"/>
                  </a:cubicBezTo>
                  <a:lnTo>
                    <a:pt x="379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5"/>
            <p:cNvSpPr>
              <a:spLocks/>
            </p:cNvSpPr>
            <p:nvPr/>
          </p:nvSpPr>
          <p:spPr bwMode="auto">
            <a:xfrm>
              <a:off x="5349875" y="1209106"/>
              <a:ext cx="104775" cy="10477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3 h 50"/>
                <a:gd name="T12" fmla="*/ 17 w 50"/>
                <a:gd name="T13" fmla="*/ 25 h 50"/>
                <a:gd name="T14" fmla="*/ 25 w 50"/>
                <a:gd name="T15" fmla="*/ 17 h 50"/>
                <a:gd name="T16" fmla="*/ 33 w 50"/>
                <a:gd name="T17" fmla="*/ 25 h 50"/>
                <a:gd name="T18" fmla="*/ 25 w 50"/>
                <a:gd name="T1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8" y="50"/>
                    <a:pt x="50" y="39"/>
                    <a:pt x="50" y="25"/>
                  </a:cubicBezTo>
                  <a:cubicBezTo>
                    <a:pt x="50" y="12"/>
                    <a:pt x="38" y="0"/>
                    <a:pt x="25" y="0"/>
                  </a:cubicBezTo>
                  <a:close/>
                  <a:moveTo>
                    <a:pt x="25" y="33"/>
                  </a:moveTo>
                  <a:cubicBezTo>
                    <a:pt x="20" y="33"/>
                    <a:pt x="17" y="30"/>
                    <a:pt x="17" y="25"/>
                  </a:cubicBezTo>
                  <a:cubicBezTo>
                    <a:pt x="17" y="21"/>
                    <a:pt x="20" y="17"/>
                    <a:pt x="25" y="17"/>
                  </a:cubicBezTo>
                  <a:cubicBezTo>
                    <a:pt x="29" y="17"/>
                    <a:pt x="33" y="21"/>
                    <a:pt x="33" y="25"/>
                  </a:cubicBezTo>
                  <a:cubicBezTo>
                    <a:pt x="33" y="30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6"/>
            <p:cNvSpPr>
              <a:spLocks/>
            </p:cNvSpPr>
            <p:nvPr/>
          </p:nvSpPr>
          <p:spPr bwMode="auto">
            <a:xfrm>
              <a:off x="5480050" y="866206"/>
              <a:ext cx="280988" cy="280988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  <a:gd name="T10" fmla="*/ 67 w 134"/>
                <a:gd name="T11" fmla="*/ 10 h 134"/>
                <a:gd name="T12" fmla="*/ 10 w 134"/>
                <a:gd name="T13" fmla="*/ 67 h 134"/>
                <a:gd name="T14" fmla="*/ 67 w 134"/>
                <a:gd name="T15" fmla="*/ 124 h 134"/>
                <a:gd name="T16" fmla="*/ 124 w 134"/>
                <a:gd name="T17" fmla="*/ 67 h 134"/>
                <a:gd name="T18" fmla="*/ 67 w 134"/>
                <a:gd name="T19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lose/>
                  <a:moveTo>
                    <a:pt x="67" y="10"/>
                  </a:moveTo>
                  <a:cubicBezTo>
                    <a:pt x="35" y="10"/>
                    <a:pt x="10" y="35"/>
                    <a:pt x="10" y="67"/>
                  </a:cubicBezTo>
                  <a:cubicBezTo>
                    <a:pt x="10" y="98"/>
                    <a:pt x="35" y="124"/>
                    <a:pt x="67" y="124"/>
                  </a:cubicBezTo>
                  <a:cubicBezTo>
                    <a:pt x="98" y="124"/>
                    <a:pt x="124" y="98"/>
                    <a:pt x="124" y="67"/>
                  </a:cubicBezTo>
                  <a:cubicBezTo>
                    <a:pt x="124" y="35"/>
                    <a:pt x="98" y="10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7"/>
            <p:cNvSpPr>
              <a:spLocks/>
            </p:cNvSpPr>
            <p:nvPr/>
          </p:nvSpPr>
          <p:spPr bwMode="auto">
            <a:xfrm>
              <a:off x="5545138" y="931293"/>
              <a:ext cx="150813" cy="15081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0 h 72"/>
                <a:gd name="T12" fmla="*/ 10 w 72"/>
                <a:gd name="T13" fmla="*/ 36 h 72"/>
                <a:gd name="T14" fmla="*/ 36 w 72"/>
                <a:gd name="T15" fmla="*/ 62 h 72"/>
                <a:gd name="T16" fmla="*/ 62 w 72"/>
                <a:gd name="T17" fmla="*/ 36 h 72"/>
                <a:gd name="T18" fmla="*/ 36 w 72"/>
                <a:gd name="T1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0"/>
                  </a:moveTo>
                  <a:cubicBezTo>
                    <a:pt x="22" y="10"/>
                    <a:pt x="10" y="21"/>
                    <a:pt x="10" y="36"/>
                  </a:cubicBezTo>
                  <a:cubicBezTo>
                    <a:pt x="10" y="50"/>
                    <a:pt x="22" y="62"/>
                    <a:pt x="36" y="62"/>
                  </a:cubicBezTo>
                  <a:cubicBezTo>
                    <a:pt x="50" y="62"/>
                    <a:pt x="62" y="50"/>
                    <a:pt x="62" y="36"/>
                  </a:cubicBezTo>
                  <a:cubicBezTo>
                    <a:pt x="62" y="21"/>
                    <a:pt x="50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8"/>
            <p:cNvSpPr>
              <a:spLocks/>
            </p:cNvSpPr>
            <p:nvPr/>
          </p:nvSpPr>
          <p:spPr bwMode="auto">
            <a:xfrm>
              <a:off x="5316538" y="702693"/>
              <a:ext cx="371475" cy="396875"/>
            </a:xfrm>
            <a:custGeom>
              <a:avLst/>
              <a:gdLst>
                <a:gd name="T0" fmla="*/ 155 w 177"/>
                <a:gd name="T1" fmla="*/ 0 h 189"/>
                <a:gd name="T2" fmla="*/ 134 w 177"/>
                <a:gd name="T3" fmla="*/ 0 h 189"/>
                <a:gd name="T4" fmla="*/ 104 w 177"/>
                <a:gd name="T5" fmla="*/ 28 h 189"/>
                <a:gd name="T6" fmla="*/ 91 w 177"/>
                <a:gd name="T7" fmla="*/ 33 h 189"/>
                <a:gd name="T8" fmla="*/ 72 w 177"/>
                <a:gd name="T9" fmla="*/ 26 h 189"/>
                <a:gd name="T10" fmla="*/ 50 w 177"/>
                <a:gd name="T11" fmla="*/ 35 h 189"/>
                <a:gd name="T12" fmla="*/ 35 w 177"/>
                <a:gd name="T13" fmla="*/ 50 h 189"/>
                <a:gd name="T14" fmla="*/ 26 w 177"/>
                <a:gd name="T15" fmla="*/ 72 h 189"/>
                <a:gd name="T16" fmla="*/ 33 w 177"/>
                <a:gd name="T17" fmla="*/ 91 h 189"/>
                <a:gd name="T18" fmla="*/ 28 w 177"/>
                <a:gd name="T19" fmla="*/ 104 h 189"/>
                <a:gd name="T20" fmla="*/ 0 w 177"/>
                <a:gd name="T21" fmla="*/ 134 h 189"/>
                <a:gd name="T22" fmla="*/ 0 w 177"/>
                <a:gd name="T23" fmla="*/ 155 h 189"/>
                <a:gd name="T24" fmla="*/ 28 w 177"/>
                <a:gd name="T25" fmla="*/ 186 h 189"/>
                <a:gd name="T26" fmla="*/ 29 w 177"/>
                <a:gd name="T27" fmla="*/ 189 h 189"/>
                <a:gd name="T28" fmla="*/ 52 w 177"/>
                <a:gd name="T29" fmla="*/ 189 h 189"/>
                <a:gd name="T30" fmla="*/ 44 w 177"/>
                <a:gd name="T31" fmla="*/ 165 h 189"/>
                <a:gd name="T32" fmla="*/ 31 w 177"/>
                <a:gd name="T33" fmla="*/ 165 h 189"/>
                <a:gd name="T34" fmla="*/ 21 w 177"/>
                <a:gd name="T35" fmla="*/ 155 h 189"/>
                <a:gd name="T36" fmla="*/ 21 w 177"/>
                <a:gd name="T37" fmla="*/ 134 h 189"/>
                <a:gd name="T38" fmla="*/ 31 w 177"/>
                <a:gd name="T39" fmla="*/ 124 h 189"/>
                <a:gd name="T40" fmla="*/ 44 w 177"/>
                <a:gd name="T41" fmla="*/ 124 h 189"/>
                <a:gd name="T42" fmla="*/ 59 w 177"/>
                <a:gd name="T43" fmla="*/ 88 h 189"/>
                <a:gd name="T44" fmla="*/ 50 w 177"/>
                <a:gd name="T45" fmla="*/ 79 h 189"/>
                <a:gd name="T46" fmla="*/ 50 w 177"/>
                <a:gd name="T47" fmla="*/ 64 h 189"/>
                <a:gd name="T48" fmla="*/ 64 w 177"/>
                <a:gd name="T49" fmla="*/ 50 h 189"/>
                <a:gd name="T50" fmla="*/ 72 w 177"/>
                <a:gd name="T51" fmla="*/ 47 h 189"/>
                <a:gd name="T52" fmla="*/ 79 w 177"/>
                <a:gd name="T53" fmla="*/ 50 h 189"/>
                <a:gd name="T54" fmla="*/ 88 w 177"/>
                <a:gd name="T55" fmla="*/ 59 h 189"/>
                <a:gd name="T56" fmla="*/ 124 w 177"/>
                <a:gd name="T57" fmla="*/ 43 h 189"/>
                <a:gd name="T58" fmla="*/ 124 w 177"/>
                <a:gd name="T59" fmla="*/ 31 h 189"/>
                <a:gd name="T60" fmla="*/ 134 w 177"/>
                <a:gd name="T61" fmla="*/ 21 h 189"/>
                <a:gd name="T62" fmla="*/ 155 w 177"/>
                <a:gd name="T63" fmla="*/ 21 h 189"/>
                <a:gd name="T64" fmla="*/ 165 w 177"/>
                <a:gd name="T65" fmla="*/ 31 h 189"/>
                <a:gd name="T66" fmla="*/ 165 w 177"/>
                <a:gd name="T67" fmla="*/ 43 h 189"/>
                <a:gd name="T68" fmla="*/ 177 w 177"/>
                <a:gd name="T69" fmla="*/ 47 h 189"/>
                <a:gd name="T70" fmla="*/ 177 w 177"/>
                <a:gd name="T71" fmla="*/ 9 h 189"/>
                <a:gd name="T72" fmla="*/ 155 w 177"/>
                <a:gd name="T7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" h="189">
                  <a:moveTo>
                    <a:pt x="155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18" y="0"/>
                    <a:pt x="105" y="12"/>
                    <a:pt x="104" y="28"/>
                  </a:cubicBezTo>
                  <a:cubicBezTo>
                    <a:pt x="99" y="29"/>
                    <a:pt x="95" y="31"/>
                    <a:pt x="91" y="33"/>
                  </a:cubicBezTo>
                  <a:cubicBezTo>
                    <a:pt x="86" y="28"/>
                    <a:pt x="79" y="26"/>
                    <a:pt x="72" y="26"/>
                  </a:cubicBezTo>
                  <a:cubicBezTo>
                    <a:pt x="63" y="26"/>
                    <a:pt x="56" y="29"/>
                    <a:pt x="50" y="3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9" y="56"/>
                    <a:pt x="26" y="63"/>
                    <a:pt x="26" y="72"/>
                  </a:cubicBezTo>
                  <a:cubicBezTo>
                    <a:pt x="26" y="79"/>
                    <a:pt x="29" y="86"/>
                    <a:pt x="33" y="91"/>
                  </a:cubicBezTo>
                  <a:cubicBezTo>
                    <a:pt x="31" y="95"/>
                    <a:pt x="29" y="99"/>
                    <a:pt x="28" y="104"/>
                  </a:cubicBezTo>
                  <a:cubicBezTo>
                    <a:pt x="12" y="105"/>
                    <a:pt x="0" y="118"/>
                    <a:pt x="0" y="13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1"/>
                    <a:pt x="12" y="184"/>
                    <a:pt x="28" y="186"/>
                  </a:cubicBezTo>
                  <a:cubicBezTo>
                    <a:pt x="28" y="187"/>
                    <a:pt x="29" y="188"/>
                    <a:pt x="29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48" y="182"/>
                    <a:pt x="45" y="174"/>
                    <a:pt x="44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25" y="165"/>
                    <a:pt x="21" y="161"/>
                    <a:pt x="21" y="155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29"/>
                    <a:pt x="25" y="124"/>
                    <a:pt x="31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11"/>
                    <a:pt x="52" y="99"/>
                    <a:pt x="59" y="88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75"/>
                    <a:pt x="46" y="68"/>
                    <a:pt x="50" y="64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8"/>
                    <a:pt x="69" y="47"/>
                    <a:pt x="72" y="47"/>
                  </a:cubicBezTo>
                  <a:cubicBezTo>
                    <a:pt x="74" y="47"/>
                    <a:pt x="77" y="48"/>
                    <a:pt x="79" y="5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9" y="52"/>
                    <a:pt x="111" y="46"/>
                    <a:pt x="124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5"/>
                    <a:pt x="129" y="21"/>
                    <a:pt x="134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61" y="21"/>
                    <a:pt x="165" y="25"/>
                    <a:pt x="165" y="3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9" y="44"/>
                    <a:pt x="173" y="45"/>
                    <a:pt x="177" y="47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1" y="3"/>
                    <a:pt x="1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4" name="Freeform: Shape 17"/>
          <p:cNvSpPr>
            <a:spLocks/>
          </p:cNvSpPr>
          <p:nvPr/>
        </p:nvSpPr>
        <p:spPr bwMode="auto">
          <a:xfrm rot="2700000">
            <a:off x="6699387" y="1528660"/>
            <a:ext cx="233915" cy="346716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5" name="Group 18"/>
          <p:cNvGrpSpPr/>
          <p:nvPr/>
        </p:nvGrpSpPr>
        <p:grpSpPr>
          <a:xfrm>
            <a:off x="6848089" y="3634946"/>
            <a:ext cx="310754" cy="282179"/>
            <a:chOff x="10598151" y="1660526"/>
            <a:chExt cx="414338" cy="376238"/>
          </a:xfrm>
          <a:solidFill>
            <a:schemeClr val="accent2"/>
          </a:solidFill>
        </p:grpSpPr>
        <p:sp>
          <p:nvSpPr>
            <p:cNvPr id="96" name="Freeform: Shape 19"/>
            <p:cNvSpPr>
              <a:spLocks/>
            </p:cNvSpPr>
            <p:nvPr/>
          </p:nvSpPr>
          <p:spPr bwMode="auto">
            <a:xfrm>
              <a:off x="10598151" y="1660526"/>
              <a:ext cx="414338" cy="376238"/>
            </a:xfrm>
            <a:custGeom>
              <a:avLst/>
              <a:gdLst>
                <a:gd name="T0" fmla="*/ 86 w 110"/>
                <a:gd name="T1" fmla="*/ 98 h 98"/>
                <a:gd name="T2" fmla="*/ 84 w 110"/>
                <a:gd name="T3" fmla="*/ 98 h 98"/>
                <a:gd name="T4" fmla="*/ 71 w 110"/>
                <a:gd name="T5" fmla="*/ 90 h 98"/>
                <a:gd name="T6" fmla="*/ 52 w 110"/>
                <a:gd name="T7" fmla="*/ 92 h 98"/>
                <a:gd name="T8" fmla="*/ 0 w 110"/>
                <a:gd name="T9" fmla="*/ 46 h 98"/>
                <a:gd name="T10" fmla="*/ 52 w 110"/>
                <a:gd name="T11" fmla="*/ 0 h 98"/>
                <a:gd name="T12" fmla="*/ 110 w 110"/>
                <a:gd name="T13" fmla="*/ 46 h 98"/>
                <a:gd name="T14" fmla="*/ 90 w 110"/>
                <a:gd name="T15" fmla="*/ 81 h 98"/>
                <a:gd name="T16" fmla="*/ 90 w 110"/>
                <a:gd name="T17" fmla="*/ 93 h 98"/>
                <a:gd name="T18" fmla="*/ 90 w 110"/>
                <a:gd name="T19" fmla="*/ 94 h 98"/>
                <a:gd name="T20" fmla="*/ 86 w 110"/>
                <a:gd name="T21" fmla="*/ 98 h 98"/>
                <a:gd name="T22" fmla="*/ 86 w 110"/>
                <a:gd name="T23" fmla="*/ 98 h 98"/>
                <a:gd name="T24" fmla="*/ 71 w 110"/>
                <a:gd name="T25" fmla="*/ 81 h 98"/>
                <a:gd name="T26" fmla="*/ 73 w 110"/>
                <a:gd name="T27" fmla="*/ 82 h 98"/>
                <a:gd name="T28" fmla="*/ 82 w 110"/>
                <a:gd name="T29" fmla="*/ 87 h 98"/>
                <a:gd name="T30" fmla="*/ 82 w 110"/>
                <a:gd name="T31" fmla="*/ 79 h 98"/>
                <a:gd name="T32" fmla="*/ 84 w 110"/>
                <a:gd name="T33" fmla="*/ 76 h 98"/>
                <a:gd name="T34" fmla="*/ 102 w 110"/>
                <a:gd name="T35" fmla="*/ 46 h 98"/>
                <a:gd name="T36" fmla="*/ 52 w 110"/>
                <a:gd name="T37" fmla="*/ 8 h 98"/>
                <a:gd name="T38" fmla="*/ 8 w 110"/>
                <a:gd name="T39" fmla="*/ 46 h 98"/>
                <a:gd name="T40" fmla="*/ 52 w 110"/>
                <a:gd name="T41" fmla="*/ 84 h 98"/>
                <a:gd name="T42" fmla="*/ 70 w 110"/>
                <a:gd name="T43" fmla="*/ 82 h 98"/>
                <a:gd name="T44" fmla="*/ 71 w 110"/>
                <a:gd name="T4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98">
                  <a:moveTo>
                    <a:pt x="86" y="98"/>
                  </a:moveTo>
                  <a:cubicBezTo>
                    <a:pt x="85" y="98"/>
                    <a:pt x="85" y="98"/>
                    <a:pt x="84" y="98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65" y="91"/>
                    <a:pt x="59" y="92"/>
                    <a:pt x="52" y="92"/>
                  </a:cubicBezTo>
                  <a:cubicBezTo>
                    <a:pt x="21" y="92"/>
                    <a:pt x="0" y="73"/>
                    <a:pt x="0" y="46"/>
                  </a:cubicBezTo>
                  <a:cubicBezTo>
                    <a:pt x="0" y="19"/>
                    <a:pt x="22" y="0"/>
                    <a:pt x="52" y="0"/>
                  </a:cubicBezTo>
                  <a:cubicBezTo>
                    <a:pt x="85" y="0"/>
                    <a:pt x="110" y="20"/>
                    <a:pt x="110" y="46"/>
                  </a:cubicBezTo>
                  <a:cubicBezTo>
                    <a:pt x="110" y="60"/>
                    <a:pt x="103" y="72"/>
                    <a:pt x="90" y="81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0" y="96"/>
                    <a:pt x="88" y="98"/>
                    <a:pt x="86" y="98"/>
                  </a:cubicBezTo>
                  <a:cubicBezTo>
                    <a:pt x="86" y="98"/>
                    <a:pt x="86" y="98"/>
                    <a:pt x="86" y="98"/>
                  </a:cubicBezTo>
                  <a:close/>
                  <a:moveTo>
                    <a:pt x="71" y="81"/>
                  </a:moveTo>
                  <a:cubicBezTo>
                    <a:pt x="72" y="81"/>
                    <a:pt x="73" y="82"/>
                    <a:pt x="73" y="82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3" y="76"/>
                    <a:pt x="84" y="76"/>
                  </a:cubicBezTo>
                  <a:cubicBezTo>
                    <a:pt x="96" y="68"/>
                    <a:pt x="102" y="58"/>
                    <a:pt x="102" y="46"/>
                  </a:cubicBezTo>
                  <a:cubicBezTo>
                    <a:pt x="102" y="25"/>
                    <a:pt x="80" y="8"/>
                    <a:pt x="52" y="8"/>
                  </a:cubicBezTo>
                  <a:cubicBezTo>
                    <a:pt x="26" y="8"/>
                    <a:pt x="8" y="24"/>
                    <a:pt x="8" y="46"/>
                  </a:cubicBezTo>
                  <a:cubicBezTo>
                    <a:pt x="8" y="68"/>
                    <a:pt x="26" y="84"/>
                    <a:pt x="52" y="84"/>
                  </a:cubicBezTo>
                  <a:cubicBezTo>
                    <a:pt x="58" y="84"/>
                    <a:pt x="64" y="83"/>
                    <a:pt x="70" y="82"/>
                  </a:cubicBezTo>
                  <a:cubicBezTo>
                    <a:pt x="70" y="82"/>
                    <a:pt x="71" y="81"/>
                    <a:pt x="7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20"/>
            <p:cNvSpPr>
              <a:spLocks/>
            </p:cNvSpPr>
            <p:nvPr/>
          </p:nvSpPr>
          <p:spPr bwMode="auto">
            <a:xfrm>
              <a:off x="10680701" y="1806576"/>
              <a:ext cx="65088" cy="68263"/>
            </a:xfrm>
            <a:custGeom>
              <a:avLst/>
              <a:gdLst>
                <a:gd name="T0" fmla="*/ 9 w 17"/>
                <a:gd name="T1" fmla="*/ 18 h 18"/>
                <a:gd name="T2" fmla="*/ 0 w 17"/>
                <a:gd name="T3" fmla="*/ 9 h 18"/>
                <a:gd name="T4" fmla="*/ 9 w 17"/>
                <a:gd name="T5" fmla="*/ 0 h 18"/>
                <a:gd name="T6" fmla="*/ 17 w 17"/>
                <a:gd name="T7" fmla="*/ 9 h 18"/>
                <a:gd name="T8" fmla="*/ 9 w 17"/>
                <a:gd name="T9" fmla="*/ 18 h 18"/>
                <a:gd name="T10" fmla="*/ 9 w 17"/>
                <a:gd name="T11" fmla="*/ 4 h 18"/>
                <a:gd name="T12" fmla="*/ 4 w 17"/>
                <a:gd name="T13" fmla="*/ 9 h 18"/>
                <a:gd name="T14" fmla="*/ 9 w 17"/>
                <a:gd name="T15" fmla="*/ 14 h 18"/>
                <a:gd name="T16" fmla="*/ 13 w 17"/>
                <a:gd name="T17" fmla="*/ 9 h 18"/>
                <a:gd name="T18" fmla="*/ 9 w 17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3" y="12"/>
                    <a:pt x="13" y="9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21"/>
            <p:cNvSpPr>
              <a:spLocks/>
            </p:cNvSpPr>
            <p:nvPr/>
          </p:nvSpPr>
          <p:spPr bwMode="auto">
            <a:xfrm>
              <a:off x="10768013" y="1806576"/>
              <a:ext cx="68263" cy="68263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4" y="12"/>
                    <a:pt x="14" y="9"/>
                  </a:cubicBezTo>
                  <a:cubicBezTo>
                    <a:pt x="14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22"/>
            <p:cNvSpPr>
              <a:spLocks/>
            </p:cNvSpPr>
            <p:nvPr/>
          </p:nvSpPr>
          <p:spPr bwMode="auto">
            <a:xfrm>
              <a:off x="10855326" y="1806576"/>
              <a:ext cx="66675" cy="68263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4" y="12"/>
                    <a:pt x="14" y="9"/>
                  </a:cubicBezTo>
                  <a:cubicBezTo>
                    <a:pt x="14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95311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03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周边分享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116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7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18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9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018972"/>
            <a:ext cx="2864732" cy="3659243"/>
          </a:xfrm>
          <a:prstGeom prst="rect">
            <a:avLst/>
          </a:prstGeom>
        </p:spPr>
      </p:pic>
      <p:sp>
        <p:nvSpPr>
          <p:cNvPr id="27" name="TextBox 41"/>
          <p:cNvSpPr txBox="1"/>
          <p:nvPr/>
        </p:nvSpPr>
        <p:spPr>
          <a:xfrm>
            <a:off x="1835696" y="1384007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68" name="TextBox 41"/>
          <p:cNvSpPr txBox="1"/>
          <p:nvPr/>
        </p:nvSpPr>
        <p:spPr>
          <a:xfrm>
            <a:off x="1835696" y="2321115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69" name="TextBox 41"/>
          <p:cNvSpPr txBox="1"/>
          <p:nvPr/>
        </p:nvSpPr>
        <p:spPr>
          <a:xfrm>
            <a:off x="1835696" y="3834342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1039044"/>
            <a:ext cx="410445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91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8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8948" y="1062080"/>
            <a:ext cx="2479306" cy="3666258"/>
            <a:chOff x="4716016" y="483518"/>
            <a:chExt cx="2479306" cy="366625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63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6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6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516850" y="1062080"/>
            <a:ext cx="2479306" cy="3666258"/>
            <a:chOff x="4716016" y="483518"/>
            <a:chExt cx="2479306" cy="3666258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72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37130" y="1062080"/>
            <a:ext cx="2479306" cy="3666258"/>
            <a:chOff x="4716016" y="483518"/>
            <a:chExt cx="2479306" cy="3666258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75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110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7099" y="1769432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6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5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5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5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4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8052" y="990766"/>
            <a:ext cx="3842645" cy="377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03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6" y="762970"/>
            <a:ext cx="3530111" cy="3565769"/>
          </a:xfrm>
          <a:prstGeom prst="rect">
            <a:avLst/>
          </a:prstGeom>
        </p:spPr>
      </p:pic>
      <p:grpSp>
        <p:nvGrpSpPr>
          <p:cNvPr id="11" name="Group 59"/>
          <p:cNvGrpSpPr/>
          <p:nvPr/>
        </p:nvGrpSpPr>
        <p:grpSpPr>
          <a:xfrm>
            <a:off x="5052418" y="1329272"/>
            <a:ext cx="1958383" cy="611706"/>
            <a:chOff x="1317257" y="1824875"/>
            <a:chExt cx="3761195" cy="815608"/>
          </a:xfrm>
        </p:grpSpPr>
        <p:sp>
          <p:nvSpPr>
            <p:cNvPr id="18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9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8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7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8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8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91556" y="945118"/>
            <a:ext cx="4860862" cy="4422182"/>
          </a:xfrm>
          <a:prstGeom prst="rect">
            <a:avLst/>
          </a:prstGeom>
        </p:spPr>
      </p:pic>
      <p:grpSp>
        <p:nvGrpSpPr>
          <p:cNvPr id="21" name="Group 59"/>
          <p:cNvGrpSpPr/>
          <p:nvPr/>
        </p:nvGrpSpPr>
        <p:grpSpPr>
          <a:xfrm rot="198842">
            <a:off x="6588248" y="1881587"/>
            <a:ext cx="1958383" cy="611706"/>
            <a:chOff x="1317257" y="1824875"/>
            <a:chExt cx="3761195" cy="815608"/>
          </a:xfrm>
        </p:grpSpPr>
        <p:sp>
          <p:nvSpPr>
            <p:cNvPr id="22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3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4" name="Group 59"/>
          <p:cNvGrpSpPr/>
          <p:nvPr/>
        </p:nvGrpSpPr>
        <p:grpSpPr>
          <a:xfrm rot="373927">
            <a:off x="5237173" y="3163053"/>
            <a:ext cx="1958383" cy="611706"/>
            <a:chOff x="1317257" y="1824875"/>
            <a:chExt cx="3761195" cy="815608"/>
          </a:xfrm>
        </p:grpSpPr>
        <p:sp>
          <p:nvSpPr>
            <p:cNvPr id="25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6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1704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555526"/>
            <a:ext cx="5079910" cy="3891594"/>
          </a:xfrm>
          <a:prstGeom prst="rect">
            <a:avLst/>
          </a:prstGeom>
        </p:spPr>
      </p:pic>
      <p:sp>
        <p:nvSpPr>
          <p:cNvPr id="32" name="TextBox 7"/>
          <p:cNvSpPr txBox="1"/>
          <p:nvPr/>
        </p:nvSpPr>
        <p:spPr>
          <a:xfrm>
            <a:off x="5167573" y="1543447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前言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30" name="TextBox 68"/>
          <p:cNvSpPr txBox="1">
            <a:spLocks/>
          </p:cNvSpPr>
          <p:nvPr/>
        </p:nvSpPr>
        <p:spPr>
          <a:xfrm>
            <a:off x="4483467" y="2045422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4755"/>
            <a:ext cx="4565018" cy="2613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264" y="318672"/>
            <a:ext cx="2884576" cy="28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13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04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书目推荐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9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161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2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63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4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15" name="6048664a-32dc-45f0-8894-22a0bafdb272"/>
          <p:cNvGrpSpPr>
            <a:grpSpLocks noChangeAspect="1"/>
          </p:cNvGrpSpPr>
          <p:nvPr/>
        </p:nvGrpSpPr>
        <p:grpSpPr>
          <a:xfrm>
            <a:off x="1027198" y="1418864"/>
            <a:ext cx="7089605" cy="2525844"/>
            <a:chOff x="1369597" y="1891819"/>
            <a:chExt cx="9452807" cy="3367792"/>
          </a:xfrm>
        </p:grpSpPr>
        <p:sp>
          <p:nvSpPr>
            <p:cNvPr id="16" name="Oval 5"/>
            <p:cNvSpPr/>
            <p:nvPr/>
          </p:nvSpPr>
          <p:spPr>
            <a:xfrm>
              <a:off x="5093438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</a:t>
              </a:r>
              <a:b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版占位显示（建议使</a:t>
              </a:r>
              <a:b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用主题字体）。</a:t>
              </a:r>
            </a:p>
          </p:txBody>
        </p:sp>
        <p:sp>
          <p:nvSpPr>
            <p:cNvPr id="17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35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3"/>
            <p:cNvSpPr/>
            <p:nvPr/>
          </p:nvSpPr>
          <p:spPr>
            <a:xfrm>
              <a:off x="1998721" y="3872348"/>
              <a:ext cx="1081372" cy="10813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4"/>
            <p:cNvSpPr/>
            <p:nvPr/>
          </p:nvSpPr>
          <p:spPr>
            <a:xfrm>
              <a:off x="3191959" y="3872348"/>
              <a:ext cx="1081372" cy="10813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15"/>
            <p:cNvSpPr/>
            <p:nvPr/>
          </p:nvSpPr>
          <p:spPr>
            <a:xfrm>
              <a:off x="8041667" y="3872348"/>
              <a:ext cx="1081372" cy="10813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6"/>
            <p:cNvSpPr/>
            <p:nvPr/>
          </p:nvSpPr>
          <p:spPr>
            <a:xfrm>
              <a:off x="9234905" y="3872348"/>
              <a:ext cx="1081372" cy="10813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0"/>
            <p:cNvSpPr>
              <a:spLocks/>
            </p:cNvSpPr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1"/>
            <p:cNvSpPr>
              <a:spLocks/>
            </p:cNvSpPr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2"/>
            <p:cNvSpPr>
              <a:spLocks/>
            </p:cNvSpPr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3"/>
            <p:cNvSpPr>
              <a:spLocks/>
            </p:cNvSpPr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26"/>
            <p:cNvSpPr txBox="1">
              <a:spLocks/>
            </p:cNvSpPr>
            <p:nvPr/>
          </p:nvSpPr>
          <p:spPr bwMode="auto">
            <a:xfrm>
              <a:off x="5511363" y="3161911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925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9" name="Group 24"/>
            <p:cNvGrpSpPr/>
            <p:nvPr/>
          </p:nvGrpSpPr>
          <p:grpSpPr>
            <a:xfrm>
              <a:off x="1369597" y="1980249"/>
              <a:ext cx="2935893" cy="1006991"/>
              <a:chOff x="8328246" y="2276873"/>
              <a:chExt cx="2198694" cy="1006991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33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30" name="Group 34"/>
            <p:cNvGrpSpPr/>
            <p:nvPr/>
          </p:nvGrpSpPr>
          <p:grpSpPr>
            <a:xfrm>
              <a:off x="7998817" y="1980249"/>
              <a:ext cx="2823587" cy="1006991"/>
              <a:chOff x="1197898" y="2503545"/>
              <a:chExt cx="2198693" cy="1006991"/>
            </a:xfrm>
          </p:grpSpPr>
          <p:sp>
            <p:nvSpPr>
              <p:cNvPr id="31" name="TextBox 35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2" name="TextBox 36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1254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0738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from x="5078" y="11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7044" y="1047131"/>
            <a:ext cx="3057116" cy="2778568"/>
          </a:xfrm>
          <a:prstGeom prst="rect">
            <a:avLst/>
          </a:prstGeom>
        </p:spPr>
      </p:pic>
      <p:sp>
        <p:nvSpPr>
          <p:cNvPr id="55" name="TextBox 68"/>
          <p:cNvSpPr txBox="1">
            <a:spLocks/>
          </p:cNvSpPr>
          <p:nvPr/>
        </p:nvSpPr>
        <p:spPr>
          <a:xfrm>
            <a:off x="3849108" y="2139702"/>
            <a:ext cx="1692988" cy="140326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8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5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6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324" y="1807615"/>
            <a:ext cx="1869492" cy="16991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1807615"/>
            <a:ext cx="1869492" cy="1699154"/>
          </a:xfrm>
          <a:prstGeom prst="rect">
            <a:avLst/>
          </a:prstGeom>
        </p:spPr>
      </p:pic>
      <p:sp>
        <p:nvSpPr>
          <p:cNvPr id="13" name="TextBox 68"/>
          <p:cNvSpPr txBox="1">
            <a:spLocks/>
          </p:cNvSpPr>
          <p:nvPr/>
        </p:nvSpPr>
        <p:spPr>
          <a:xfrm>
            <a:off x="1487368" y="2374998"/>
            <a:ext cx="953396" cy="113177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68"/>
          <p:cNvSpPr txBox="1">
            <a:spLocks/>
          </p:cNvSpPr>
          <p:nvPr/>
        </p:nvSpPr>
        <p:spPr>
          <a:xfrm>
            <a:off x="6974264" y="2374998"/>
            <a:ext cx="953396" cy="113177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308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4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36" y="211096"/>
            <a:ext cx="3132608" cy="4431125"/>
          </a:xfrm>
          <a:prstGeom prst="rect">
            <a:avLst/>
          </a:prstGeom>
        </p:spPr>
      </p:pic>
      <p:sp>
        <p:nvSpPr>
          <p:cNvPr id="13" name="Rectangle 14"/>
          <p:cNvSpPr/>
          <p:nvPr/>
        </p:nvSpPr>
        <p:spPr>
          <a:xfrm>
            <a:off x="2071988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14" name="TextBox 15"/>
          <p:cNvSpPr txBox="1"/>
          <p:nvPr/>
        </p:nvSpPr>
        <p:spPr>
          <a:xfrm>
            <a:off x="1232655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491" y="211096"/>
            <a:ext cx="3132608" cy="4431125"/>
          </a:xfrm>
          <a:prstGeom prst="rect">
            <a:avLst/>
          </a:prstGeom>
        </p:spPr>
      </p:pic>
      <p:sp>
        <p:nvSpPr>
          <p:cNvPr id="26" name="Rectangle 14"/>
          <p:cNvSpPr/>
          <p:nvPr/>
        </p:nvSpPr>
        <p:spPr>
          <a:xfrm>
            <a:off x="4298143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3458810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3238" y="211096"/>
            <a:ext cx="3132608" cy="4431125"/>
          </a:xfrm>
          <a:prstGeom prst="rect">
            <a:avLst/>
          </a:prstGeom>
        </p:spPr>
      </p:pic>
      <p:sp>
        <p:nvSpPr>
          <p:cNvPr id="29" name="Rectangle 14"/>
          <p:cNvSpPr/>
          <p:nvPr/>
        </p:nvSpPr>
        <p:spPr>
          <a:xfrm>
            <a:off x="6519890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30" name="TextBox 15"/>
          <p:cNvSpPr txBox="1"/>
          <p:nvPr/>
        </p:nvSpPr>
        <p:spPr>
          <a:xfrm>
            <a:off x="5680557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</p:spTree>
    <p:extLst>
      <p:ext uri="{BB962C8B-B14F-4D97-AF65-F5344CB8AC3E}">
        <p14:creationId xmlns:p14="http://schemas.microsoft.com/office/powerpoint/2010/main" val="2051236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22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4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sp>
        <p:nvSpPr>
          <p:cNvPr id="26" name="Oval 14"/>
          <p:cNvSpPr/>
          <p:nvPr/>
        </p:nvSpPr>
        <p:spPr>
          <a:xfrm>
            <a:off x="4998043" y="1431145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23"/>
          <p:cNvSpPr/>
          <p:nvPr/>
        </p:nvSpPr>
        <p:spPr>
          <a:xfrm>
            <a:off x="4998043" y="2070783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Oval 33"/>
          <p:cNvSpPr/>
          <p:nvPr/>
        </p:nvSpPr>
        <p:spPr>
          <a:xfrm>
            <a:off x="4998043" y="2710420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Oval 40"/>
          <p:cNvSpPr/>
          <p:nvPr/>
        </p:nvSpPr>
        <p:spPr>
          <a:xfrm>
            <a:off x="4998043" y="3350057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0" name="Group 41"/>
          <p:cNvGrpSpPr/>
          <p:nvPr/>
        </p:nvGrpSpPr>
        <p:grpSpPr>
          <a:xfrm>
            <a:off x="3757290" y="1701704"/>
            <a:ext cx="1181658" cy="1851286"/>
            <a:chOff x="4832354" y="2627863"/>
            <a:chExt cx="1290716" cy="2882302"/>
          </a:xfrm>
        </p:grpSpPr>
        <p:grpSp>
          <p:nvGrpSpPr>
            <p:cNvPr id="31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39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37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35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oup 1"/>
          <p:cNvGrpSpPr/>
          <p:nvPr/>
        </p:nvGrpSpPr>
        <p:grpSpPr>
          <a:xfrm>
            <a:off x="5508104" y="1381161"/>
            <a:ext cx="2206685" cy="507927"/>
            <a:chOff x="7222206" y="2322208"/>
            <a:chExt cx="2942246" cy="677236"/>
          </a:xfrm>
        </p:grpSpPr>
        <p:sp>
          <p:nvSpPr>
            <p:cNvPr id="42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3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44" name="Group 9"/>
          <p:cNvGrpSpPr/>
          <p:nvPr/>
        </p:nvGrpSpPr>
        <p:grpSpPr>
          <a:xfrm>
            <a:off x="5508104" y="2022946"/>
            <a:ext cx="2206685" cy="507927"/>
            <a:chOff x="7222206" y="3154018"/>
            <a:chExt cx="2942246" cy="677236"/>
          </a:xfrm>
        </p:grpSpPr>
        <p:sp>
          <p:nvSpPr>
            <p:cNvPr id="45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6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47" name="Group 10"/>
          <p:cNvGrpSpPr/>
          <p:nvPr/>
        </p:nvGrpSpPr>
        <p:grpSpPr>
          <a:xfrm>
            <a:off x="5508104" y="2664731"/>
            <a:ext cx="2206685" cy="507927"/>
            <a:chOff x="7222206" y="4013213"/>
            <a:chExt cx="2942246" cy="677236"/>
          </a:xfrm>
        </p:grpSpPr>
        <p:sp>
          <p:nvSpPr>
            <p:cNvPr id="48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9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50" name="Group 11"/>
          <p:cNvGrpSpPr/>
          <p:nvPr/>
        </p:nvGrpSpPr>
        <p:grpSpPr>
          <a:xfrm>
            <a:off x="5508104" y="3306515"/>
            <a:ext cx="2206685" cy="507927"/>
            <a:chOff x="7222206" y="4889346"/>
            <a:chExt cx="2942246" cy="677236"/>
          </a:xfrm>
        </p:grpSpPr>
        <p:sp>
          <p:nvSpPr>
            <p:cNvPr id="51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52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sp>
        <p:nvSpPr>
          <p:cNvPr id="53" name="Freeform: Shape 81"/>
          <p:cNvSpPr>
            <a:spLocks/>
          </p:cNvSpPr>
          <p:nvPr/>
        </p:nvSpPr>
        <p:spPr bwMode="auto">
          <a:xfrm>
            <a:off x="5091327" y="1493036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82"/>
          <p:cNvSpPr>
            <a:spLocks/>
          </p:cNvSpPr>
          <p:nvPr/>
        </p:nvSpPr>
        <p:spPr bwMode="auto">
          <a:xfrm>
            <a:off x="5071262" y="2138736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83"/>
          <p:cNvSpPr>
            <a:spLocks/>
          </p:cNvSpPr>
          <p:nvPr/>
        </p:nvSpPr>
        <p:spPr bwMode="auto">
          <a:xfrm>
            <a:off x="5071260" y="3426810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84"/>
          <p:cNvSpPr>
            <a:spLocks/>
          </p:cNvSpPr>
          <p:nvPr/>
        </p:nvSpPr>
        <p:spPr bwMode="auto">
          <a:xfrm>
            <a:off x="5071260" y="2787175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组合 56"/>
          <p:cNvGrpSpPr/>
          <p:nvPr/>
        </p:nvGrpSpPr>
        <p:grpSpPr>
          <a:xfrm>
            <a:off x="1286209" y="1357861"/>
            <a:ext cx="2595251" cy="2411581"/>
            <a:chOff x="1073455" y="1166133"/>
            <a:chExt cx="2595251" cy="2411581"/>
          </a:xfrm>
        </p:grpSpPr>
        <p:sp>
          <p:nvSpPr>
            <p:cNvPr id="58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6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7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8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013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63688" y="1524729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演示完毕 谢谢欣赏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83768" y="2355726"/>
            <a:ext cx="368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370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6793" y="-84953"/>
            <a:ext cx="2812221" cy="2812221"/>
          </a:xfrm>
          <a:prstGeom prst="rect">
            <a:avLst/>
          </a:prstGeom>
        </p:spPr>
      </p:pic>
      <p:grpSp>
        <p:nvGrpSpPr>
          <p:cNvPr id="8" name="Group 5"/>
          <p:cNvGrpSpPr/>
          <p:nvPr/>
        </p:nvGrpSpPr>
        <p:grpSpPr>
          <a:xfrm>
            <a:off x="2267744" y="2526079"/>
            <a:ext cx="3217911" cy="530915"/>
            <a:chOff x="1738392" y="1477689"/>
            <a:chExt cx="4290549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31" name="Group 9"/>
          <p:cNvGrpSpPr/>
          <p:nvPr/>
        </p:nvGrpSpPr>
        <p:grpSpPr>
          <a:xfrm>
            <a:off x="3993706" y="913640"/>
            <a:ext cx="1156588" cy="637713"/>
            <a:chOff x="2345143" y="2512160"/>
            <a:chExt cx="1800200" cy="992584"/>
          </a:xfrm>
        </p:grpSpPr>
        <p:sp>
          <p:nvSpPr>
            <p:cNvPr id="32" name="TextBox 7"/>
            <p:cNvSpPr txBox="1"/>
            <p:nvPr/>
          </p:nvSpPr>
          <p:spPr>
            <a:xfrm>
              <a:off x="2345143" y="2512160"/>
              <a:ext cx="1800200" cy="67710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家书" panose="02010609000101010101" pitchFamily="49" charset="-122"/>
                  <a:ea typeface="迷你简家书" panose="02010609000101010101" pitchFamily="49" charset="-122"/>
                </a:rPr>
                <a:t>目录</a:t>
              </a:r>
            </a:p>
          </p:txBody>
        </p:sp>
        <p:sp>
          <p:nvSpPr>
            <p:cNvPr id="33" name="TextBox 8"/>
            <p:cNvSpPr txBox="1"/>
            <p:nvPr/>
          </p:nvSpPr>
          <p:spPr>
            <a:xfrm>
              <a:off x="2345143" y="3289300"/>
              <a:ext cx="18002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en-US" altLang="zh-CN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家书" panose="02010609000101010101" pitchFamily="49" charset="-122"/>
                  <a:ea typeface="迷你简家书" panose="02010609000101010101" pitchFamily="49" charset="-122"/>
                </a:rPr>
                <a:t>CONTENTS</a:t>
              </a:r>
            </a:p>
          </p:txBody>
        </p:sp>
      </p:grpSp>
      <p:grpSp>
        <p:nvGrpSpPr>
          <p:cNvPr id="35" name="Group 5"/>
          <p:cNvGrpSpPr/>
          <p:nvPr/>
        </p:nvGrpSpPr>
        <p:grpSpPr>
          <a:xfrm>
            <a:off x="2272251" y="3289856"/>
            <a:ext cx="3217911" cy="530915"/>
            <a:chOff x="1738392" y="1477689"/>
            <a:chExt cx="4290549" cy="707886"/>
          </a:xfrm>
        </p:grpSpPr>
        <p:sp>
          <p:nvSpPr>
            <p:cNvPr id="36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7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38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2" name="Group 5"/>
          <p:cNvGrpSpPr/>
          <p:nvPr/>
        </p:nvGrpSpPr>
        <p:grpSpPr>
          <a:xfrm>
            <a:off x="4890945" y="2483792"/>
            <a:ext cx="3217911" cy="530915"/>
            <a:chOff x="1738392" y="1477689"/>
            <a:chExt cx="4290549" cy="707886"/>
          </a:xfrm>
        </p:grpSpPr>
        <p:sp>
          <p:nvSpPr>
            <p:cNvPr id="4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9" name="Group 5"/>
          <p:cNvGrpSpPr/>
          <p:nvPr/>
        </p:nvGrpSpPr>
        <p:grpSpPr>
          <a:xfrm>
            <a:off x="4890945" y="3346515"/>
            <a:ext cx="3217911" cy="530915"/>
            <a:chOff x="1738392" y="1477689"/>
            <a:chExt cx="4290549" cy="707886"/>
          </a:xfrm>
        </p:grpSpPr>
        <p:sp>
          <p:nvSpPr>
            <p:cNvPr id="50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1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2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41704">
            <a:off x="56104" y="3215773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915816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01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分享书目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915816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1150110" y="3015463"/>
            <a:ext cx="1611610" cy="852431"/>
            <a:chOff x="6081376" y="2302009"/>
            <a:chExt cx="1629728" cy="1136575"/>
          </a:xfrm>
        </p:grpSpPr>
        <p:sp>
          <p:nvSpPr>
            <p:cNvPr id="29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30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8" name="Flowchart: Connector 17"/>
          <p:cNvSpPr/>
          <p:nvPr/>
        </p:nvSpPr>
        <p:spPr>
          <a:xfrm>
            <a:off x="1327584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21"/>
          <p:cNvGrpSpPr/>
          <p:nvPr/>
        </p:nvGrpSpPr>
        <p:grpSpPr>
          <a:xfrm>
            <a:off x="1886050" y="1928565"/>
            <a:ext cx="251220" cy="252823"/>
            <a:chOff x="3886200" y="3605213"/>
            <a:chExt cx="1243013" cy="1250950"/>
          </a:xfrm>
          <a:solidFill>
            <a:schemeClr val="bg1"/>
          </a:solidFill>
        </p:grpSpPr>
        <p:sp>
          <p:nvSpPr>
            <p:cNvPr id="15" name="Freeform: Shape 22"/>
            <p:cNvSpPr>
              <a:spLocks/>
            </p:cNvSpPr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3"/>
            <p:cNvSpPr>
              <a:spLocks/>
            </p:cNvSpPr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4"/>
            <p:cNvSpPr>
              <a:spLocks/>
            </p:cNvSpPr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25"/>
            <p:cNvSpPr>
              <a:spLocks/>
            </p:cNvSpPr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26"/>
            <p:cNvSpPr>
              <a:spLocks/>
            </p:cNvSpPr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27"/>
            <p:cNvSpPr>
              <a:spLocks/>
            </p:cNvSpPr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28"/>
            <p:cNvSpPr>
              <a:spLocks/>
            </p:cNvSpPr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 29"/>
            <p:cNvSpPr>
              <a:spLocks/>
            </p:cNvSpPr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30"/>
            <p:cNvSpPr>
              <a:spLocks/>
            </p:cNvSpPr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31"/>
            <p:cNvSpPr>
              <a:spLocks/>
            </p:cNvSpPr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 32"/>
            <p:cNvSpPr>
              <a:spLocks/>
            </p:cNvSpPr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33"/>
            <p:cNvSpPr>
              <a:spLocks/>
            </p:cNvSpPr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34"/>
            <p:cNvSpPr>
              <a:spLocks/>
            </p:cNvSpPr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35"/>
            <p:cNvSpPr>
              <a:spLocks/>
            </p:cNvSpPr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Group 1"/>
          <p:cNvGrpSpPr/>
          <p:nvPr/>
        </p:nvGrpSpPr>
        <p:grpSpPr>
          <a:xfrm>
            <a:off x="2929558" y="3015463"/>
            <a:ext cx="1611610" cy="852431"/>
            <a:chOff x="6081376" y="2302009"/>
            <a:chExt cx="1629728" cy="1136575"/>
          </a:xfrm>
        </p:grpSpPr>
        <p:sp>
          <p:nvSpPr>
            <p:cNvPr id="51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52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53" name="Flowchart: Connector 17"/>
          <p:cNvSpPr/>
          <p:nvPr/>
        </p:nvSpPr>
        <p:spPr>
          <a:xfrm>
            <a:off x="3107032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7" name="Group 21"/>
          <p:cNvGrpSpPr/>
          <p:nvPr/>
        </p:nvGrpSpPr>
        <p:grpSpPr>
          <a:xfrm>
            <a:off x="3712597" y="1921586"/>
            <a:ext cx="157022" cy="266781"/>
            <a:chOff x="4119236" y="3605213"/>
            <a:chExt cx="776939" cy="1320006"/>
          </a:xfrm>
          <a:solidFill>
            <a:schemeClr val="bg1"/>
          </a:solidFill>
        </p:grpSpPr>
        <p:sp>
          <p:nvSpPr>
            <p:cNvPr id="108" name="Freeform: Shape 22"/>
            <p:cNvSpPr>
              <a:spLocks/>
            </p:cNvSpPr>
            <p:nvPr/>
          </p:nvSpPr>
          <p:spPr bwMode="auto">
            <a:xfrm>
              <a:off x="4743124" y="3605213"/>
              <a:ext cx="153051" cy="26352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9" name="Freeform: Shape 23"/>
            <p:cNvSpPr>
              <a:spLocks/>
            </p:cNvSpPr>
            <p:nvPr/>
          </p:nvSpPr>
          <p:spPr bwMode="auto">
            <a:xfrm>
              <a:off x="4146745" y="3682206"/>
              <a:ext cx="721921" cy="1243013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0" name="Freeform: Shape 24"/>
            <p:cNvSpPr>
              <a:spLocks/>
            </p:cNvSpPr>
            <p:nvPr/>
          </p:nvSpPr>
          <p:spPr bwMode="auto">
            <a:xfrm>
              <a:off x="4119236" y="3605213"/>
              <a:ext cx="153051" cy="26352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Rectangle 25"/>
            <p:cNvSpPr>
              <a:spLocks/>
            </p:cNvSpPr>
            <p:nvPr/>
          </p:nvSpPr>
          <p:spPr bwMode="auto">
            <a:xfrm>
              <a:off x="4361570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2" name="Rectangle 26"/>
            <p:cNvSpPr>
              <a:spLocks/>
            </p:cNvSpPr>
            <p:nvPr/>
          </p:nvSpPr>
          <p:spPr bwMode="auto">
            <a:xfrm>
              <a:off x="4588582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3" name="Rectangle 27"/>
            <p:cNvSpPr>
              <a:spLocks/>
            </p:cNvSpPr>
            <p:nvPr/>
          </p:nvSpPr>
          <p:spPr bwMode="auto">
            <a:xfrm>
              <a:off x="4796545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4" name="Rectangle 28"/>
            <p:cNvSpPr>
              <a:spLocks/>
            </p:cNvSpPr>
            <p:nvPr/>
          </p:nvSpPr>
          <p:spPr bwMode="auto">
            <a:xfrm>
              <a:off x="4361570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5" name="Rectangle 29"/>
            <p:cNvSpPr>
              <a:spLocks/>
            </p:cNvSpPr>
            <p:nvPr/>
          </p:nvSpPr>
          <p:spPr bwMode="auto">
            <a:xfrm>
              <a:off x="4588582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6" name="Rectangle 30"/>
            <p:cNvSpPr>
              <a:spLocks/>
            </p:cNvSpPr>
            <p:nvPr/>
          </p:nvSpPr>
          <p:spPr bwMode="auto">
            <a:xfrm>
              <a:off x="4796545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7" name="Rectangle 31"/>
            <p:cNvSpPr>
              <a:spLocks/>
            </p:cNvSpPr>
            <p:nvPr/>
          </p:nvSpPr>
          <p:spPr bwMode="auto">
            <a:xfrm>
              <a:off x="4361570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8" name="Rectangle 32"/>
            <p:cNvSpPr>
              <a:spLocks/>
            </p:cNvSpPr>
            <p:nvPr/>
          </p:nvSpPr>
          <p:spPr bwMode="auto">
            <a:xfrm>
              <a:off x="4138065" y="4353719"/>
              <a:ext cx="82057" cy="1412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9" name="Rectangle 33"/>
            <p:cNvSpPr>
              <a:spLocks/>
            </p:cNvSpPr>
            <p:nvPr/>
          </p:nvSpPr>
          <p:spPr bwMode="auto">
            <a:xfrm>
              <a:off x="4138065" y="4562475"/>
              <a:ext cx="82057" cy="1412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0" name="Rectangle 34"/>
            <p:cNvSpPr>
              <a:spLocks/>
            </p:cNvSpPr>
            <p:nvPr/>
          </p:nvSpPr>
          <p:spPr bwMode="auto">
            <a:xfrm>
              <a:off x="4588582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1" name="Rectangle 35"/>
            <p:cNvSpPr>
              <a:spLocks/>
            </p:cNvSpPr>
            <p:nvPr/>
          </p:nvSpPr>
          <p:spPr bwMode="auto">
            <a:xfrm>
              <a:off x="4796545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9" name="Group 1"/>
          <p:cNvGrpSpPr/>
          <p:nvPr/>
        </p:nvGrpSpPr>
        <p:grpSpPr>
          <a:xfrm>
            <a:off x="4709006" y="3015463"/>
            <a:ext cx="1611610" cy="852431"/>
            <a:chOff x="6081376" y="2302009"/>
            <a:chExt cx="1629728" cy="1136575"/>
          </a:xfrm>
        </p:grpSpPr>
        <p:sp>
          <p:nvSpPr>
            <p:cNvPr id="70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71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72" name="Flowchart: Connector 17"/>
          <p:cNvSpPr/>
          <p:nvPr/>
        </p:nvSpPr>
        <p:spPr>
          <a:xfrm>
            <a:off x="4886480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22" name="Group 21"/>
          <p:cNvGrpSpPr/>
          <p:nvPr/>
        </p:nvGrpSpPr>
        <p:grpSpPr>
          <a:xfrm>
            <a:off x="5444946" y="1931257"/>
            <a:ext cx="251220" cy="247439"/>
            <a:chOff x="3886200" y="3621954"/>
            <a:chExt cx="1243013" cy="1224298"/>
          </a:xfrm>
          <a:solidFill>
            <a:schemeClr val="bg1"/>
          </a:solidFill>
        </p:grpSpPr>
        <p:sp>
          <p:nvSpPr>
            <p:cNvPr id="123" name="Freeform: Shape 22"/>
            <p:cNvSpPr>
              <a:spLocks/>
            </p:cNvSpPr>
            <p:nvPr/>
          </p:nvSpPr>
          <p:spPr bwMode="auto">
            <a:xfrm>
              <a:off x="4687888" y="3621954"/>
              <a:ext cx="263525" cy="23004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4" name="Freeform: Shape 23"/>
            <p:cNvSpPr>
              <a:spLocks/>
            </p:cNvSpPr>
            <p:nvPr/>
          </p:nvSpPr>
          <p:spPr bwMode="auto">
            <a:xfrm>
              <a:off x="3886200" y="3761173"/>
              <a:ext cx="1243013" cy="1085079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5" name="Freeform: Shape 24"/>
            <p:cNvSpPr>
              <a:spLocks/>
            </p:cNvSpPr>
            <p:nvPr/>
          </p:nvSpPr>
          <p:spPr bwMode="auto">
            <a:xfrm>
              <a:off x="4064000" y="3621954"/>
              <a:ext cx="263525" cy="23004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6" name="Rectangle 25"/>
            <p:cNvSpPr>
              <a:spLocks/>
            </p:cNvSpPr>
            <p:nvPr/>
          </p:nvSpPr>
          <p:spPr bwMode="auto">
            <a:xfrm>
              <a:off x="4332288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7" name="Rectangle 26"/>
            <p:cNvSpPr>
              <a:spLocks/>
            </p:cNvSpPr>
            <p:nvPr/>
          </p:nvSpPr>
          <p:spPr bwMode="auto">
            <a:xfrm>
              <a:off x="4559300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8" name="Rectangle 27"/>
            <p:cNvSpPr>
              <a:spLocks/>
            </p:cNvSpPr>
            <p:nvPr/>
          </p:nvSpPr>
          <p:spPr bwMode="auto">
            <a:xfrm>
              <a:off x="4767263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9" name="Rectangle 28"/>
            <p:cNvSpPr>
              <a:spLocks/>
            </p:cNvSpPr>
            <p:nvPr/>
          </p:nvSpPr>
          <p:spPr bwMode="auto">
            <a:xfrm>
              <a:off x="4332288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0" name="Rectangle 29"/>
            <p:cNvSpPr>
              <a:spLocks/>
            </p:cNvSpPr>
            <p:nvPr/>
          </p:nvSpPr>
          <p:spPr bwMode="auto">
            <a:xfrm>
              <a:off x="4559300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1" name="Rectangle 30"/>
            <p:cNvSpPr>
              <a:spLocks/>
            </p:cNvSpPr>
            <p:nvPr/>
          </p:nvSpPr>
          <p:spPr bwMode="auto">
            <a:xfrm>
              <a:off x="4767263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2" name="Rectangle 31"/>
            <p:cNvSpPr>
              <a:spLocks/>
            </p:cNvSpPr>
            <p:nvPr/>
          </p:nvSpPr>
          <p:spPr bwMode="auto">
            <a:xfrm>
              <a:off x="4332288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3" name="Rectangle 32"/>
            <p:cNvSpPr>
              <a:spLocks/>
            </p:cNvSpPr>
            <p:nvPr/>
          </p:nvSpPr>
          <p:spPr bwMode="auto">
            <a:xfrm>
              <a:off x="4108450" y="4362694"/>
              <a:ext cx="141288" cy="123336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4" name="Rectangle 33"/>
            <p:cNvSpPr>
              <a:spLocks/>
            </p:cNvSpPr>
            <p:nvPr/>
          </p:nvSpPr>
          <p:spPr bwMode="auto">
            <a:xfrm>
              <a:off x="4108450" y="4571451"/>
              <a:ext cx="141288" cy="123336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5" name="Rectangle 34"/>
            <p:cNvSpPr>
              <a:spLocks/>
            </p:cNvSpPr>
            <p:nvPr/>
          </p:nvSpPr>
          <p:spPr bwMode="auto">
            <a:xfrm>
              <a:off x="4559300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6" name="Rectangle 35"/>
            <p:cNvSpPr>
              <a:spLocks/>
            </p:cNvSpPr>
            <p:nvPr/>
          </p:nvSpPr>
          <p:spPr bwMode="auto">
            <a:xfrm>
              <a:off x="4767263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8" name="Group 1"/>
          <p:cNvGrpSpPr/>
          <p:nvPr/>
        </p:nvGrpSpPr>
        <p:grpSpPr>
          <a:xfrm>
            <a:off x="6488454" y="3015463"/>
            <a:ext cx="1611610" cy="852431"/>
            <a:chOff x="6081376" y="2302009"/>
            <a:chExt cx="1629728" cy="1136575"/>
          </a:xfrm>
        </p:grpSpPr>
        <p:sp>
          <p:nvSpPr>
            <p:cNvPr id="89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91" name="Flowchart: Connector 17"/>
          <p:cNvSpPr/>
          <p:nvPr/>
        </p:nvSpPr>
        <p:spPr>
          <a:xfrm>
            <a:off x="6665928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7" name="Group 21"/>
          <p:cNvGrpSpPr/>
          <p:nvPr/>
        </p:nvGrpSpPr>
        <p:grpSpPr>
          <a:xfrm>
            <a:off x="7224394" y="1930274"/>
            <a:ext cx="251220" cy="249405"/>
            <a:chOff x="3886200" y="3620251"/>
            <a:chExt cx="1243013" cy="1234035"/>
          </a:xfrm>
          <a:solidFill>
            <a:schemeClr val="bg1"/>
          </a:solidFill>
        </p:grpSpPr>
        <p:sp>
          <p:nvSpPr>
            <p:cNvPr id="138" name="Freeform: Shape 22"/>
            <p:cNvSpPr>
              <a:spLocks/>
            </p:cNvSpPr>
            <p:nvPr/>
          </p:nvSpPr>
          <p:spPr bwMode="auto">
            <a:xfrm>
              <a:off x="4687888" y="3620251"/>
              <a:ext cx="263525" cy="233448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9" name="Freeform: Shape 23"/>
            <p:cNvSpPr>
              <a:spLocks/>
            </p:cNvSpPr>
            <p:nvPr/>
          </p:nvSpPr>
          <p:spPr bwMode="auto">
            <a:xfrm>
              <a:off x="3886200" y="3753139"/>
              <a:ext cx="1243013" cy="1101147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0" name="Freeform: Shape 24"/>
            <p:cNvSpPr>
              <a:spLocks/>
            </p:cNvSpPr>
            <p:nvPr/>
          </p:nvSpPr>
          <p:spPr bwMode="auto">
            <a:xfrm>
              <a:off x="4064000" y="3620251"/>
              <a:ext cx="263525" cy="233448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1" name="Rectangle 25"/>
            <p:cNvSpPr>
              <a:spLocks/>
            </p:cNvSpPr>
            <p:nvPr/>
          </p:nvSpPr>
          <p:spPr bwMode="auto">
            <a:xfrm>
              <a:off x="4332288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2" name="Rectangle 26"/>
            <p:cNvSpPr>
              <a:spLocks/>
            </p:cNvSpPr>
            <p:nvPr/>
          </p:nvSpPr>
          <p:spPr bwMode="auto">
            <a:xfrm>
              <a:off x="4559300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3" name="Rectangle 27"/>
            <p:cNvSpPr>
              <a:spLocks/>
            </p:cNvSpPr>
            <p:nvPr/>
          </p:nvSpPr>
          <p:spPr bwMode="auto">
            <a:xfrm>
              <a:off x="4767263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4" name="Rectangle 28"/>
            <p:cNvSpPr>
              <a:spLocks/>
            </p:cNvSpPr>
            <p:nvPr/>
          </p:nvSpPr>
          <p:spPr bwMode="auto">
            <a:xfrm>
              <a:off x="4332288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5" name="Rectangle 29"/>
            <p:cNvSpPr>
              <a:spLocks/>
            </p:cNvSpPr>
            <p:nvPr/>
          </p:nvSpPr>
          <p:spPr bwMode="auto">
            <a:xfrm>
              <a:off x="4559300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6" name="Rectangle 30"/>
            <p:cNvSpPr>
              <a:spLocks/>
            </p:cNvSpPr>
            <p:nvPr/>
          </p:nvSpPr>
          <p:spPr bwMode="auto">
            <a:xfrm>
              <a:off x="4767263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7" name="Rectangle 31"/>
            <p:cNvSpPr>
              <a:spLocks/>
            </p:cNvSpPr>
            <p:nvPr/>
          </p:nvSpPr>
          <p:spPr bwMode="auto">
            <a:xfrm>
              <a:off x="4332288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8" name="Rectangle 32"/>
            <p:cNvSpPr>
              <a:spLocks/>
            </p:cNvSpPr>
            <p:nvPr/>
          </p:nvSpPr>
          <p:spPr bwMode="auto">
            <a:xfrm>
              <a:off x="4108450" y="4361781"/>
              <a:ext cx="141288" cy="125162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9" name="Rectangle 33"/>
            <p:cNvSpPr>
              <a:spLocks/>
            </p:cNvSpPr>
            <p:nvPr/>
          </p:nvSpPr>
          <p:spPr bwMode="auto">
            <a:xfrm>
              <a:off x="4108450" y="4570538"/>
              <a:ext cx="141288" cy="125162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0" name="Rectangle 34"/>
            <p:cNvSpPr>
              <a:spLocks/>
            </p:cNvSpPr>
            <p:nvPr/>
          </p:nvSpPr>
          <p:spPr bwMode="auto">
            <a:xfrm>
              <a:off x="4559300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1" name="Rectangle 35"/>
            <p:cNvSpPr>
              <a:spLocks/>
            </p:cNvSpPr>
            <p:nvPr/>
          </p:nvSpPr>
          <p:spPr bwMode="auto">
            <a:xfrm>
              <a:off x="4767263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4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155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6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57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8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893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3" grpId="0" animBg="1"/>
      <p:bldP spid="72" grpId="0" animBg="1"/>
      <p:bldP spid="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29" y="1638632"/>
            <a:ext cx="2750650" cy="237583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290487" y="771550"/>
            <a:ext cx="3031064" cy="1462050"/>
            <a:chOff x="1045787" y="924567"/>
            <a:chExt cx="3031064" cy="1462050"/>
          </a:xfrm>
        </p:grpSpPr>
        <p:sp>
          <p:nvSpPr>
            <p:cNvPr id="30" name="Freeform: Shape 12"/>
            <p:cNvSpPr>
              <a:spLocks/>
            </p:cNvSpPr>
            <p:nvPr/>
          </p:nvSpPr>
          <p:spPr bwMode="auto">
            <a:xfrm>
              <a:off x="1045787" y="924567"/>
              <a:ext cx="563859" cy="1025731"/>
            </a:xfrm>
            <a:custGeom>
              <a:avLst/>
              <a:gdLst>
                <a:gd name="T0" fmla="*/ 973 w 974"/>
                <a:gd name="T1" fmla="*/ 221 h 1772"/>
                <a:gd name="T2" fmla="*/ 973 w 974"/>
                <a:gd name="T3" fmla="*/ 221 h 1772"/>
                <a:gd name="T4" fmla="*/ 828 w 974"/>
                <a:gd name="T5" fmla="*/ 221 h 1772"/>
                <a:gd name="T6" fmla="*/ 486 w 974"/>
                <a:gd name="T7" fmla="*/ 0 h 1772"/>
                <a:gd name="T8" fmla="*/ 152 w 974"/>
                <a:gd name="T9" fmla="*/ 221 h 1772"/>
                <a:gd name="T10" fmla="*/ 0 w 974"/>
                <a:gd name="T11" fmla="*/ 221 h 1772"/>
                <a:gd name="T12" fmla="*/ 243 w 974"/>
                <a:gd name="T13" fmla="*/ 1323 h 1772"/>
                <a:gd name="T14" fmla="*/ 0 w 974"/>
                <a:gd name="T15" fmla="*/ 1323 h 1772"/>
                <a:gd name="T16" fmla="*/ 486 w 974"/>
                <a:gd name="T17" fmla="*/ 1771 h 1772"/>
                <a:gd name="T18" fmla="*/ 973 w 974"/>
                <a:gd name="T19" fmla="*/ 1323 h 1772"/>
                <a:gd name="T20" fmla="*/ 729 w 974"/>
                <a:gd name="T21" fmla="*/ 1323 h 1772"/>
                <a:gd name="T22" fmla="*/ 973 w 974"/>
                <a:gd name="T23" fmla="*/ 221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1"/>
                  </a:moveTo>
                  <a:lnTo>
                    <a:pt x="973" y="221"/>
                  </a:lnTo>
                  <a:cubicBezTo>
                    <a:pt x="828" y="221"/>
                    <a:pt x="828" y="221"/>
                    <a:pt x="828" y="221"/>
                  </a:cubicBezTo>
                  <a:cubicBezTo>
                    <a:pt x="767" y="91"/>
                    <a:pt x="638" y="0"/>
                    <a:pt x="486" y="0"/>
                  </a:cubicBezTo>
                  <a:cubicBezTo>
                    <a:pt x="334" y="0"/>
                    <a:pt x="205" y="91"/>
                    <a:pt x="15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43" y="1323"/>
                    <a:pt x="243" y="1323"/>
                    <a:pt x="243" y="1323"/>
                  </a:cubicBezTo>
                  <a:cubicBezTo>
                    <a:pt x="0" y="1323"/>
                    <a:pt x="0" y="1323"/>
                    <a:pt x="0" y="1323"/>
                  </a:cubicBezTo>
                  <a:cubicBezTo>
                    <a:pt x="486" y="1771"/>
                    <a:pt x="486" y="1771"/>
                    <a:pt x="486" y="1771"/>
                  </a:cubicBezTo>
                  <a:cubicBezTo>
                    <a:pt x="973" y="1323"/>
                    <a:pt x="973" y="1323"/>
                    <a:pt x="973" y="1323"/>
                  </a:cubicBezTo>
                  <a:cubicBezTo>
                    <a:pt x="729" y="1323"/>
                    <a:pt x="729" y="1323"/>
                    <a:pt x="729" y="1323"/>
                  </a:cubicBezTo>
                  <a:cubicBezTo>
                    <a:pt x="973" y="221"/>
                    <a:pt x="973" y="221"/>
                    <a:pt x="973" y="22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3"/>
            <p:cNvSpPr>
              <a:spLocks/>
            </p:cNvSpPr>
            <p:nvPr/>
          </p:nvSpPr>
          <p:spPr bwMode="auto">
            <a:xfrm>
              <a:off x="1150392" y="965393"/>
              <a:ext cx="352094" cy="347014"/>
            </a:xfrm>
            <a:custGeom>
              <a:avLst/>
              <a:gdLst>
                <a:gd name="T0" fmla="*/ 608 w 609"/>
                <a:gd name="T1" fmla="*/ 304 h 601"/>
                <a:gd name="T2" fmla="*/ 608 w 609"/>
                <a:gd name="T3" fmla="*/ 304 h 601"/>
                <a:gd name="T4" fmla="*/ 304 w 609"/>
                <a:gd name="T5" fmla="*/ 600 h 601"/>
                <a:gd name="T6" fmla="*/ 0 w 609"/>
                <a:gd name="T7" fmla="*/ 304 h 601"/>
                <a:gd name="T8" fmla="*/ 304 w 609"/>
                <a:gd name="T9" fmla="*/ 0 h 601"/>
                <a:gd name="T10" fmla="*/ 608 w 609"/>
                <a:gd name="T11" fmla="*/ 304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1">
                  <a:moveTo>
                    <a:pt x="608" y="304"/>
                  </a:moveTo>
                  <a:lnTo>
                    <a:pt x="608" y="304"/>
                  </a:lnTo>
                  <a:cubicBezTo>
                    <a:pt x="608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304"/>
                  </a:cubicBezTo>
                  <a:cubicBezTo>
                    <a:pt x="0" y="136"/>
                    <a:pt x="137" y="0"/>
                    <a:pt x="304" y="0"/>
                  </a:cubicBezTo>
                  <a:cubicBezTo>
                    <a:pt x="471" y="0"/>
                    <a:pt x="608" y="136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4"/>
            <p:cNvSpPr txBox="1">
              <a:spLocks/>
            </p:cNvSpPr>
            <p:nvPr/>
          </p:nvSpPr>
          <p:spPr bwMode="auto">
            <a:xfrm>
              <a:off x="1224802" y="1064205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33" name="Freeform: Shape 15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rgbClr val="FAB01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6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7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8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9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rgbClr val="FFD1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0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1"/>
            <p:cNvSpPr>
              <a:spLocks/>
            </p:cNvSpPr>
            <p:nvPr/>
          </p:nvSpPr>
          <p:spPr bwMode="auto">
            <a:xfrm>
              <a:off x="3512990" y="1360886"/>
              <a:ext cx="563861" cy="1025731"/>
            </a:xfrm>
            <a:custGeom>
              <a:avLst/>
              <a:gdLst>
                <a:gd name="T0" fmla="*/ 973 w 974"/>
                <a:gd name="T1" fmla="*/ 220 h 1772"/>
                <a:gd name="T2" fmla="*/ 973 w 974"/>
                <a:gd name="T3" fmla="*/ 220 h 1772"/>
                <a:gd name="T4" fmla="*/ 829 w 974"/>
                <a:gd name="T5" fmla="*/ 220 h 1772"/>
                <a:gd name="T6" fmla="*/ 487 w 974"/>
                <a:gd name="T7" fmla="*/ 0 h 1772"/>
                <a:gd name="T8" fmla="*/ 145 w 974"/>
                <a:gd name="T9" fmla="*/ 220 h 1772"/>
                <a:gd name="T10" fmla="*/ 0 w 974"/>
                <a:gd name="T11" fmla="*/ 220 h 1772"/>
                <a:gd name="T12" fmla="*/ 244 w 974"/>
                <a:gd name="T13" fmla="*/ 1330 h 1772"/>
                <a:gd name="T14" fmla="*/ 0 w 974"/>
                <a:gd name="T15" fmla="*/ 1330 h 1772"/>
                <a:gd name="T16" fmla="*/ 487 w 974"/>
                <a:gd name="T17" fmla="*/ 1771 h 1772"/>
                <a:gd name="T18" fmla="*/ 973 w 974"/>
                <a:gd name="T19" fmla="*/ 1330 h 1772"/>
                <a:gd name="T20" fmla="*/ 730 w 974"/>
                <a:gd name="T21" fmla="*/ 1330 h 1772"/>
                <a:gd name="T22" fmla="*/ 973 w 974"/>
                <a:gd name="T23" fmla="*/ 22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0"/>
                  </a:moveTo>
                  <a:lnTo>
                    <a:pt x="973" y="220"/>
                  </a:lnTo>
                  <a:cubicBezTo>
                    <a:pt x="829" y="220"/>
                    <a:pt x="829" y="220"/>
                    <a:pt x="829" y="220"/>
                  </a:cubicBezTo>
                  <a:cubicBezTo>
                    <a:pt x="768" y="91"/>
                    <a:pt x="639" y="0"/>
                    <a:pt x="487" y="0"/>
                  </a:cubicBezTo>
                  <a:cubicBezTo>
                    <a:pt x="335" y="0"/>
                    <a:pt x="205" y="91"/>
                    <a:pt x="145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44" y="1330"/>
                    <a:pt x="244" y="1330"/>
                    <a:pt x="244" y="1330"/>
                  </a:cubicBezTo>
                  <a:cubicBezTo>
                    <a:pt x="0" y="1330"/>
                    <a:pt x="0" y="1330"/>
                    <a:pt x="0" y="1330"/>
                  </a:cubicBezTo>
                  <a:cubicBezTo>
                    <a:pt x="487" y="1771"/>
                    <a:pt x="487" y="1771"/>
                    <a:pt x="487" y="1771"/>
                  </a:cubicBezTo>
                  <a:cubicBezTo>
                    <a:pt x="973" y="1330"/>
                    <a:pt x="973" y="1330"/>
                    <a:pt x="973" y="1330"/>
                  </a:cubicBezTo>
                  <a:cubicBezTo>
                    <a:pt x="730" y="1330"/>
                    <a:pt x="730" y="1330"/>
                    <a:pt x="730" y="1330"/>
                  </a:cubicBezTo>
                  <a:cubicBezTo>
                    <a:pt x="973" y="220"/>
                    <a:pt x="973" y="220"/>
                    <a:pt x="973" y="2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2"/>
            <p:cNvSpPr>
              <a:spLocks/>
            </p:cNvSpPr>
            <p:nvPr/>
          </p:nvSpPr>
          <p:spPr bwMode="auto">
            <a:xfrm>
              <a:off x="3617598" y="1401710"/>
              <a:ext cx="352094" cy="349566"/>
            </a:xfrm>
            <a:custGeom>
              <a:avLst/>
              <a:gdLst>
                <a:gd name="T0" fmla="*/ 608 w 609"/>
                <a:gd name="T1" fmla="*/ 304 h 602"/>
                <a:gd name="T2" fmla="*/ 608 w 609"/>
                <a:gd name="T3" fmla="*/ 304 h 602"/>
                <a:gd name="T4" fmla="*/ 304 w 609"/>
                <a:gd name="T5" fmla="*/ 601 h 602"/>
                <a:gd name="T6" fmla="*/ 0 w 609"/>
                <a:gd name="T7" fmla="*/ 304 h 602"/>
                <a:gd name="T8" fmla="*/ 304 w 609"/>
                <a:gd name="T9" fmla="*/ 0 h 602"/>
                <a:gd name="T10" fmla="*/ 608 w 609"/>
                <a:gd name="T11" fmla="*/ 304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471"/>
                    <a:pt x="471" y="601"/>
                    <a:pt x="304" y="601"/>
                  </a:cubicBezTo>
                  <a:cubicBezTo>
                    <a:pt x="136" y="601"/>
                    <a:pt x="0" y="471"/>
                    <a:pt x="0" y="304"/>
                  </a:cubicBezTo>
                  <a:cubicBezTo>
                    <a:pt x="0" y="137"/>
                    <a:pt x="136" y="0"/>
                    <a:pt x="304" y="0"/>
                  </a:cubicBezTo>
                  <a:cubicBezTo>
                    <a:pt x="471" y="0"/>
                    <a:pt x="608" y="137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TextBox 23"/>
            <p:cNvSpPr txBox="1">
              <a:spLocks/>
            </p:cNvSpPr>
            <p:nvPr/>
          </p:nvSpPr>
          <p:spPr bwMode="auto">
            <a:xfrm>
              <a:off x="3683652" y="1492868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95%</a:t>
              </a:r>
            </a:p>
          </p:txBody>
        </p:sp>
        <p:sp>
          <p:nvSpPr>
            <p:cNvPr id="42" name="Freeform: Shape 24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rgbClr val="4DBB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5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6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rgbClr val="90CE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7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08346" y="2897007"/>
            <a:ext cx="563861" cy="1025731"/>
            <a:chOff x="1063646" y="3050024"/>
            <a:chExt cx="563861" cy="1025731"/>
          </a:xfrm>
        </p:grpSpPr>
        <p:sp>
          <p:nvSpPr>
            <p:cNvPr id="47" name="Freeform: Shape 37"/>
            <p:cNvSpPr>
              <a:spLocks/>
            </p:cNvSpPr>
            <p:nvPr/>
          </p:nvSpPr>
          <p:spPr bwMode="auto">
            <a:xfrm>
              <a:off x="1063646" y="3050024"/>
              <a:ext cx="563861" cy="1025731"/>
            </a:xfrm>
            <a:custGeom>
              <a:avLst/>
              <a:gdLst>
                <a:gd name="T0" fmla="*/ 0 w 974"/>
                <a:gd name="T1" fmla="*/ 1549 h 1771"/>
                <a:gd name="T2" fmla="*/ 0 w 974"/>
                <a:gd name="T3" fmla="*/ 1549 h 1771"/>
                <a:gd name="T4" fmla="*/ 144 w 974"/>
                <a:gd name="T5" fmla="*/ 1549 h 1771"/>
                <a:gd name="T6" fmla="*/ 486 w 974"/>
                <a:gd name="T7" fmla="*/ 1770 h 1771"/>
                <a:gd name="T8" fmla="*/ 821 w 974"/>
                <a:gd name="T9" fmla="*/ 1549 h 1771"/>
                <a:gd name="T10" fmla="*/ 973 w 974"/>
                <a:gd name="T11" fmla="*/ 1549 h 1771"/>
                <a:gd name="T12" fmla="*/ 730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49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49"/>
                  </a:moveTo>
                  <a:lnTo>
                    <a:pt x="0" y="1549"/>
                  </a:lnTo>
                  <a:cubicBezTo>
                    <a:pt x="144" y="1549"/>
                    <a:pt x="144" y="1549"/>
                    <a:pt x="144" y="1549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8" y="1679"/>
                    <a:pt x="821" y="1549"/>
                  </a:cubicBezTo>
                  <a:cubicBezTo>
                    <a:pt x="973" y="1549"/>
                    <a:pt x="973" y="1549"/>
                    <a:pt x="973" y="1549"/>
                  </a:cubicBezTo>
                  <a:cubicBezTo>
                    <a:pt x="730" y="441"/>
                    <a:pt x="730" y="441"/>
                    <a:pt x="730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49"/>
                    <a:pt x="0" y="1549"/>
                    <a:pt x="0" y="154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38"/>
            <p:cNvSpPr>
              <a:spLocks/>
            </p:cNvSpPr>
            <p:nvPr/>
          </p:nvSpPr>
          <p:spPr bwMode="auto">
            <a:xfrm>
              <a:off x="1168254" y="3682813"/>
              <a:ext cx="352094" cy="352117"/>
            </a:xfrm>
            <a:custGeom>
              <a:avLst/>
              <a:gdLst>
                <a:gd name="T0" fmla="*/ 0 w 610"/>
                <a:gd name="T1" fmla="*/ 304 h 608"/>
                <a:gd name="T2" fmla="*/ 0 w 610"/>
                <a:gd name="T3" fmla="*/ 304 h 608"/>
                <a:gd name="T4" fmla="*/ 304 w 610"/>
                <a:gd name="T5" fmla="*/ 0 h 608"/>
                <a:gd name="T6" fmla="*/ 609 w 610"/>
                <a:gd name="T7" fmla="*/ 304 h 608"/>
                <a:gd name="T8" fmla="*/ 304 w 610"/>
                <a:gd name="T9" fmla="*/ 607 h 608"/>
                <a:gd name="T10" fmla="*/ 0 w 610"/>
                <a:gd name="T11" fmla="*/ 30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08">
                  <a:moveTo>
                    <a:pt x="0" y="304"/>
                  </a:moveTo>
                  <a:lnTo>
                    <a:pt x="0" y="304"/>
                  </a:lnTo>
                  <a:cubicBezTo>
                    <a:pt x="0" y="137"/>
                    <a:pt x="137" y="0"/>
                    <a:pt x="304" y="0"/>
                  </a:cubicBezTo>
                  <a:cubicBezTo>
                    <a:pt x="472" y="0"/>
                    <a:pt x="609" y="137"/>
                    <a:pt x="609" y="304"/>
                  </a:cubicBezTo>
                  <a:cubicBezTo>
                    <a:pt x="609" y="471"/>
                    <a:pt x="472" y="607"/>
                    <a:pt x="304" y="607"/>
                  </a:cubicBezTo>
                  <a:cubicBezTo>
                    <a:pt x="137" y="607"/>
                    <a:pt x="0" y="471"/>
                    <a:pt x="0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39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rgbClr val="00C0F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40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41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80D2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42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TextBox 43"/>
            <p:cNvSpPr txBox="1">
              <a:spLocks/>
            </p:cNvSpPr>
            <p:nvPr/>
          </p:nvSpPr>
          <p:spPr bwMode="auto">
            <a:xfrm>
              <a:off x="1241715" y="3796932"/>
              <a:ext cx="233237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775552" y="3333325"/>
            <a:ext cx="563859" cy="1025732"/>
            <a:chOff x="3530852" y="3486342"/>
            <a:chExt cx="563859" cy="1025732"/>
          </a:xfrm>
        </p:grpSpPr>
        <p:sp>
          <p:nvSpPr>
            <p:cNvPr id="55" name="Freeform: Shape 28"/>
            <p:cNvSpPr>
              <a:spLocks/>
            </p:cNvSpPr>
            <p:nvPr/>
          </p:nvSpPr>
          <p:spPr bwMode="auto">
            <a:xfrm>
              <a:off x="3530852" y="3486343"/>
              <a:ext cx="563859" cy="1025731"/>
            </a:xfrm>
            <a:custGeom>
              <a:avLst/>
              <a:gdLst>
                <a:gd name="T0" fmla="*/ 0 w 974"/>
                <a:gd name="T1" fmla="*/ 1550 h 1771"/>
                <a:gd name="T2" fmla="*/ 0 w 974"/>
                <a:gd name="T3" fmla="*/ 1550 h 1771"/>
                <a:gd name="T4" fmla="*/ 144 w 974"/>
                <a:gd name="T5" fmla="*/ 1550 h 1771"/>
                <a:gd name="T6" fmla="*/ 486 w 974"/>
                <a:gd name="T7" fmla="*/ 1770 h 1771"/>
                <a:gd name="T8" fmla="*/ 820 w 974"/>
                <a:gd name="T9" fmla="*/ 1550 h 1771"/>
                <a:gd name="T10" fmla="*/ 973 w 974"/>
                <a:gd name="T11" fmla="*/ 1550 h 1771"/>
                <a:gd name="T12" fmla="*/ 729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5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50"/>
                  </a:moveTo>
                  <a:lnTo>
                    <a:pt x="0" y="1550"/>
                  </a:lnTo>
                  <a:cubicBezTo>
                    <a:pt x="144" y="1550"/>
                    <a:pt x="144" y="1550"/>
                    <a:pt x="144" y="1550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7" y="1679"/>
                    <a:pt x="820" y="1550"/>
                  </a:cubicBezTo>
                  <a:cubicBezTo>
                    <a:pt x="973" y="1550"/>
                    <a:pt x="973" y="1550"/>
                    <a:pt x="973" y="1550"/>
                  </a:cubicBezTo>
                  <a:cubicBezTo>
                    <a:pt x="729" y="441"/>
                    <a:pt x="729" y="441"/>
                    <a:pt x="729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50"/>
                    <a:pt x="0" y="1550"/>
                    <a:pt x="0" y="155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9"/>
            <p:cNvSpPr>
              <a:spLocks/>
            </p:cNvSpPr>
            <p:nvPr/>
          </p:nvSpPr>
          <p:spPr bwMode="auto">
            <a:xfrm>
              <a:off x="3635457" y="4124233"/>
              <a:ext cx="349544" cy="347014"/>
            </a:xfrm>
            <a:custGeom>
              <a:avLst/>
              <a:gdLst>
                <a:gd name="T0" fmla="*/ 0 w 602"/>
                <a:gd name="T1" fmla="*/ 296 h 601"/>
                <a:gd name="T2" fmla="*/ 0 w 602"/>
                <a:gd name="T3" fmla="*/ 296 h 601"/>
                <a:gd name="T4" fmla="*/ 304 w 602"/>
                <a:gd name="T5" fmla="*/ 0 h 601"/>
                <a:gd name="T6" fmla="*/ 601 w 602"/>
                <a:gd name="T7" fmla="*/ 296 h 601"/>
                <a:gd name="T8" fmla="*/ 304 w 602"/>
                <a:gd name="T9" fmla="*/ 600 h 601"/>
                <a:gd name="T10" fmla="*/ 0 w 602"/>
                <a:gd name="T11" fmla="*/ 2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601">
                  <a:moveTo>
                    <a:pt x="0" y="296"/>
                  </a:moveTo>
                  <a:lnTo>
                    <a:pt x="0" y="296"/>
                  </a:lnTo>
                  <a:cubicBezTo>
                    <a:pt x="0" y="129"/>
                    <a:pt x="137" y="0"/>
                    <a:pt x="304" y="0"/>
                  </a:cubicBezTo>
                  <a:cubicBezTo>
                    <a:pt x="471" y="0"/>
                    <a:pt x="601" y="129"/>
                    <a:pt x="601" y="296"/>
                  </a:cubicBezTo>
                  <a:cubicBezTo>
                    <a:pt x="601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2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rgbClr val="F054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1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2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243 w 488"/>
                <a:gd name="T1" fmla="*/ 441 h 1551"/>
                <a:gd name="T2" fmla="*/ 243 w 488"/>
                <a:gd name="T3" fmla="*/ 441 h 1551"/>
                <a:gd name="T4" fmla="*/ 487 w 488"/>
                <a:gd name="T5" fmla="*/ 1550 h 1551"/>
                <a:gd name="T6" fmla="*/ 487 w 488"/>
                <a:gd name="T7" fmla="*/ 1550 h 1551"/>
                <a:gd name="T8" fmla="*/ 243 w 488"/>
                <a:gd name="T9" fmla="*/ 441 h 1551"/>
                <a:gd name="T10" fmla="*/ 0 w 488"/>
                <a:gd name="T11" fmla="*/ 0 h 1551"/>
                <a:gd name="T12" fmla="*/ 0 w 488"/>
                <a:gd name="T13" fmla="*/ 0 h 1551"/>
                <a:gd name="T14" fmla="*/ 487 w 488"/>
                <a:gd name="T15" fmla="*/ 441 h 1551"/>
                <a:gd name="T16" fmla="*/ 487 w 488"/>
                <a:gd name="T17" fmla="*/ 441 h 1551"/>
                <a:gd name="T18" fmla="*/ 0 w 488"/>
                <a:gd name="T1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1551">
                  <a:moveTo>
                    <a:pt x="243" y="441"/>
                  </a:moveTo>
                  <a:lnTo>
                    <a:pt x="243" y="441"/>
                  </a:lnTo>
                  <a:lnTo>
                    <a:pt x="487" y="1550"/>
                  </a:lnTo>
                  <a:lnTo>
                    <a:pt x="487" y="1550"/>
                  </a:lnTo>
                  <a:lnTo>
                    <a:pt x="243" y="44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3"/>
            <p:cNvSpPr>
              <a:spLocks/>
            </p:cNvSpPr>
            <p:nvPr/>
          </p:nvSpPr>
          <p:spPr bwMode="auto">
            <a:xfrm>
              <a:off x="3951832" y="3741498"/>
              <a:ext cx="142878" cy="642995"/>
            </a:xfrm>
            <a:custGeom>
              <a:avLst/>
              <a:gdLst>
                <a:gd name="T0" fmla="*/ 0 w 245"/>
                <a:gd name="T1" fmla="*/ 0 h 1110"/>
                <a:gd name="T2" fmla="*/ 0 w 245"/>
                <a:gd name="T3" fmla="*/ 0 h 1110"/>
                <a:gd name="T4" fmla="*/ 244 w 245"/>
                <a:gd name="T5" fmla="*/ 1109 h 1110"/>
                <a:gd name="T6" fmla="*/ 244 w 245"/>
                <a:gd name="T7" fmla="*/ 1109 h 1110"/>
                <a:gd name="T8" fmla="*/ 0 w 245"/>
                <a:gd name="T9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10">
                  <a:moveTo>
                    <a:pt x="0" y="0"/>
                  </a:moveTo>
                  <a:lnTo>
                    <a:pt x="0" y="0"/>
                  </a:lnTo>
                  <a:lnTo>
                    <a:pt x="244" y="1109"/>
                  </a:lnTo>
                  <a:lnTo>
                    <a:pt x="244" y="1109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4"/>
            <p:cNvSpPr>
              <a:spLocks/>
            </p:cNvSpPr>
            <p:nvPr/>
          </p:nvSpPr>
          <p:spPr bwMode="auto">
            <a:xfrm>
              <a:off x="3811505" y="3486342"/>
              <a:ext cx="283206" cy="255157"/>
            </a:xfrm>
            <a:custGeom>
              <a:avLst/>
              <a:gdLst>
                <a:gd name="T0" fmla="*/ 0 w 488"/>
                <a:gd name="T1" fmla="*/ 0 h 442"/>
                <a:gd name="T2" fmla="*/ 0 w 488"/>
                <a:gd name="T3" fmla="*/ 0 h 442"/>
                <a:gd name="T4" fmla="*/ 487 w 488"/>
                <a:gd name="T5" fmla="*/ 441 h 442"/>
                <a:gd name="T6" fmla="*/ 487 w 488"/>
                <a:gd name="T7" fmla="*/ 441 h 442"/>
                <a:gd name="T8" fmla="*/ 0 w 488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42"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5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377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6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TextBox 44"/>
            <p:cNvSpPr txBox="1">
              <a:spLocks/>
            </p:cNvSpPr>
            <p:nvPr/>
          </p:nvSpPr>
          <p:spPr bwMode="auto">
            <a:xfrm>
              <a:off x="3709869" y="4228149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139952" y="1965686"/>
            <a:ext cx="3982740" cy="1166066"/>
            <a:chOff x="895252" y="2118703"/>
            <a:chExt cx="3982740" cy="1166066"/>
          </a:xfrm>
        </p:grpSpPr>
        <p:sp>
          <p:nvSpPr>
            <p:cNvPr id="66" name="Freeform: Shape 9"/>
            <p:cNvSpPr>
              <a:spLocks/>
            </p:cNvSpPr>
            <p:nvPr/>
          </p:nvSpPr>
          <p:spPr bwMode="auto">
            <a:xfrm>
              <a:off x="895252" y="2118703"/>
              <a:ext cx="921058" cy="801193"/>
            </a:xfrm>
            <a:custGeom>
              <a:avLst/>
              <a:gdLst>
                <a:gd name="T0" fmla="*/ 1589 w 1590"/>
                <a:gd name="T1" fmla="*/ 0 h 1385"/>
                <a:gd name="T2" fmla="*/ 0 w 1590"/>
                <a:gd name="T3" fmla="*/ 0 h 1385"/>
                <a:gd name="T4" fmla="*/ 0 w 1590"/>
                <a:gd name="T5" fmla="*/ 1384 h 1385"/>
                <a:gd name="T6" fmla="*/ 1589 w 1590"/>
                <a:gd name="T7" fmla="*/ 1384 h 1385"/>
                <a:gd name="T8" fmla="*/ 1589 w 1590"/>
                <a:gd name="T9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0" h="1385">
                  <a:moveTo>
                    <a:pt x="1589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1589" y="1384"/>
                  </a:lnTo>
                  <a:lnTo>
                    <a:pt x="158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0"/>
            <p:cNvSpPr>
              <a:spLocks/>
            </p:cNvSpPr>
            <p:nvPr/>
          </p:nvSpPr>
          <p:spPr bwMode="auto">
            <a:xfrm>
              <a:off x="2704197" y="2483576"/>
              <a:ext cx="2173795" cy="801193"/>
            </a:xfrm>
            <a:custGeom>
              <a:avLst/>
              <a:gdLst>
                <a:gd name="T0" fmla="*/ 3245 w 3756"/>
                <a:gd name="T1" fmla="*/ 0 h 1385"/>
                <a:gd name="T2" fmla="*/ 0 w 3756"/>
                <a:gd name="T3" fmla="*/ 0 h 1385"/>
                <a:gd name="T4" fmla="*/ 0 w 3756"/>
                <a:gd name="T5" fmla="*/ 1384 h 1385"/>
                <a:gd name="T6" fmla="*/ 3245 w 3756"/>
                <a:gd name="T7" fmla="*/ 1384 h 1385"/>
                <a:gd name="T8" fmla="*/ 3755 w 3756"/>
                <a:gd name="T9" fmla="*/ 692 h 1385"/>
                <a:gd name="T10" fmla="*/ 3245 w 3756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6" h="1385">
                  <a:moveTo>
                    <a:pt x="3245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3245" y="1384"/>
                  </a:lnTo>
                  <a:lnTo>
                    <a:pt x="3755" y="692"/>
                  </a:lnTo>
                  <a:lnTo>
                    <a:pt x="3245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8" name="TextBox 11"/>
            <p:cNvSpPr txBox="1">
              <a:spLocks/>
            </p:cNvSpPr>
            <p:nvPr/>
          </p:nvSpPr>
          <p:spPr bwMode="auto">
            <a:xfrm>
              <a:off x="1126724" y="2374308"/>
              <a:ext cx="467676" cy="300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17100" rIns="0" bIns="0">
              <a:normAutofit fontScale="775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3000">
                  <a:solidFill>
                    <a:srgbClr val="FFFFFF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70" name="Freeform: Shape 46"/>
            <p:cNvSpPr>
              <a:spLocks/>
            </p:cNvSpPr>
            <p:nvPr/>
          </p:nvSpPr>
          <p:spPr bwMode="auto">
            <a:xfrm>
              <a:off x="1813757" y="2118703"/>
              <a:ext cx="890441" cy="1166066"/>
            </a:xfrm>
            <a:custGeom>
              <a:avLst/>
              <a:gdLst>
                <a:gd name="T0" fmla="*/ 0 w 1537"/>
                <a:gd name="T1" fmla="*/ 0 h 2016"/>
                <a:gd name="T2" fmla="*/ 0 w 1537"/>
                <a:gd name="T3" fmla="*/ 1384 h 2016"/>
                <a:gd name="T4" fmla="*/ 1536 w 1537"/>
                <a:gd name="T5" fmla="*/ 2015 h 2016"/>
                <a:gd name="T6" fmla="*/ 1536 w 1537"/>
                <a:gd name="T7" fmla="*/ 631 h 2016"/>
                <a:gd name="T8" fmla="*/ 0 w 1537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7" h="2016">
                  <a:moveTo>
                    <a:pt x="0" y="0"/>
                  </a:moveTo>
                  <a:lnTo>
                    <a:pt x="0" y="1384"/>
                  </a:lnTo>
                  <a:lnTo>
                    <a:pt x="1536" y="2015"/>
                  </a:lnTo>
                  <a:lnTo>
                    <a:pt x="1536" y="631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37410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29" y="1003135"/>
            <a:ext cx="3597599" cy="3722890"/>
          </a:xfrm>
          <a:prstGeom prst="rect">
            <a:avLst/>
          </a:prstGeom>
        </p:spPr>
      </p:pic>
      <p:sp>
        <p:nvSpPr>
          <p:cNvPr id="33" name="TextBox 7"/>
          <p:cNvSpPr txBox="1"/>
          <p:nvPr/>
        </p:nvSpPr>
        <p:spPr>
          <a:xfrm>
            <a:off x="2065134" y="1812201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47500" lnSpcReduction="20000"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</a:t>
            </a:r>
          </a:p>
        </p:txBody>
      </p:sp>
      <p:sp>
        <p:nvSpPr>
          <p:cNvPr id="34" name="TextBox 68"/>
          <p:cNvSpPr txBox="1">
            <a:spLocks/>
          </p:cNvSpPr>
          <p:nvPr/>
        </p:nvSpPr>
        <p:spPr>
          <a:xfrm>
            <a:off x="1442122" y="2247227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grpSp>
        <p:nvGrpSpPr>
          <p:cNvPr id="38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3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4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610" y="1003135"/>
            <a:ext cx="3597599" cy="3722890"/>
          </a:xfrm>
          <a:prstGeom prst="rect">
            <a:avLst/>
          </a:prstGeom>
        </p:spPr>
      </p:pic>
      <p:sp>
        <p:nvSpPr>
          <p:cNvPr id="15" name="TextBox 7"/>
          <p:cNvSpPr txBox="1"/>
          <p:nvPr/>
        </p:nvSpPr>
        <p:spPr>
          <a:xfrm>
            <a:off x="5929115" y="1812201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47500" lnSpcReduction="20000"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</a:t>
            </a:r>
          </a:p>
        </p:txBody>
      </p:sp>
      <p:sp>
        <p:nvSpPr>
          <p:cNvPr id="16" name="TextBox 68"/>
          <p:cNvSpPr txBox="1">
            <a:spLocks/>
          </p:cNvSpPr>
          <p:nvPr/>
        </p:nvSpPr>
        <p:spPr>
          <a:xfrm>
            <a:off x="5306103" y="2247227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853145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2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99030" y="1230453"/>
            <a:ext cx="2684231" cy="295232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115616" y="1491630"/>
            <a:ext cx="3744863" cy="2493368"/>
            <a:chOff x="4545388" y="1414971"/>
            <a:chExt cx="3744863" cy="2493368"/>
          </a:xfrm>
        </p:grpSpPr>
        <p:grpSp>
          <p:nvGrpSpPr>
            <p:cNvPr id="32" name="Group 81"/>
            <p:cNvGrpSpPr/>
            <p:nvPr/>
          </p:nvGrpSpPr>
          <p:grpSpPr>
            <a:xfrm>
              <a:off x="4545388" y="1414971"/>
              <a:ext cx="2352602" cy="2429973"/>
              <a:chOff x="7684844" y="1827863"/>
              <a:chExt cx="3501799" cy="3616965"/>
            </a:xfrm>
          </p:grpSpPr>
          <p:sp>
            <p:nvSpPr>
              <p:cNvPr id="42" name="Freeform: Shape 36"/>
              <p:cNvSpPr>
                <a:spLocks/>
              </p:cNvSpPr>
              <p:nvPr/>
            </p:nvSpPr>
            <p:spPr bwMode="auto">
              <a:xfrm flipH="1">
                <a:off x="7684844" y="2142156"/>
                <a:ext cx="3501799" cy="3302672"/>
              </a:xfrm>
              <a:custGeom>
                <a:avLst/>
                <a:gdLst>
                  <a:gd name="T0" fmla="*/ 3740943 w 21600"/>
                  <a:gd name="T1" fmla="*/ 3528219 h 21600"/>
                  <a:gd name="T2" fmla="*/ 3740943 w 21600"/>
                  <a:gd name="T3" fmla="*/ 3528219 h 21600"/>
                  <a:gd name="T4" fmla="*/ 3740943 w 21600"/>
                  <a:gd name="T5" fmla="*/ 3528219 h 21600"/>
                  <a:gd name="T6" fmla="*/ 3740943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0"/>
              <p:cNvSpPr>
                <a:spLocks/>
              </p:cNvSpPr>
              <p:nvPr/>
            </p:nvSpPr>
            <p:spPr bwMode="auto">
              <a:xfrm flipH="1">
                <a:off x="9728860" y="1936342"/>
                <a:ext cx="682082" cy="682082"/>
              </a:xfrm>
              <a:custGeom>
                <a:avLst/>
                <a:gdLst>
                  <a:gd name="T0" fmla="*/ 728625 w 19679"/>
                  <a:gd name="T1" fmla="*/ 799792 h 19679"/>
                  <a:gd name="T2" fmla="*/ 728625 w 19679"/>
                  <a:gd name="T3" fmla="*/ 799792 h 19679"/>
                  <a:gd name="T4" fmla="*/ 728625 w 19679"/>
                  <a:gd name="T5" fmla="*/ 799792 h 19679"/>
                  <a:gd name="T6" fmla="*/ 728625 w 19679"/>
                  <a:gd name="T7" fmla="*/ 79979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1"/>
              <p:cNvSpPr>
                <a:spLocks/>
              </p:cNvSpPr>
              <p:nvPr/>
            </p:nvSpPr>
            <p:spPr bwMode="auto">
              <a:xfrm flipH="1">
                <a:off x="8713168" y="1827863"/>
                <a:ext cx="945850" cy="945850"/>
              </a:xfrm>
              <a:custGeom>
                <a:avLst/>
                <a:gdLst>
                  <a:gd name="T0" fmla="*/ 1010392 w 19679"/>
                  <a:gd name="T1" fmla="*/ 1109080 h 19679"/>
                  <a:gd name="T2" fmla="*/ 1010392 w 19679"/>
                  <a:gd name="T3" fmla="*/ 1109080 h 19679"/>
                  <a:gd name="T4" fmla="*/ 1010392 w 19679"/>
                  <a:gd name="T5" fmla="*/ 1109080 h 19679"/>
                  <a:gd name="T6" fmla="*/ 1010392 w 19679"/>
                  <a:gd name="T7" fmla="*/ 11090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5" name="Freeform: Shape 52"/>
              <p:cNvSpPr>
                <a:spLocks/>
              </p:cNvSpPr>
              <p:nvPr/>
            </p:nvSpPr>
            <p:spPr bwMode="auto">
              <a:xfrm flipH="1">
                <a:off x="8407048" y="2795260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6" name="Freeform: Shape 53"/>
              <p:cNvSpPr>
                <a:spLocks/>
              </p:cNvSpPr>
              <p:nvPr/>
            </p:nvSpPr>
            <p:spPr bwMode="auto">
              <a:xfrm flipH="1">
                <a:off x="8864742" y="3636346"/>
                <a:ext cx="1034268" cy="1034268"/>
              </a:xfrm>
              <a:custGeom>
                <a:avLst/>
                <a:gdLst>
                  <a:gd name="T0" fmla="*/ 1104844 w 19679"/>
                  <a:gd name="T1" fmla="*/ 1212757 h 19679"/>
                  <a:gd name="T2" fmla="*/ 1104844 w 19679"/>
                  <a:gd name="T3" fmla="*/ 1212757 h 19679"/>
                  <a:gd name="T4" fmla="*/ 1104844 w 19679"/>
                  <a:gd name="T5" fmla="*/ 1212757 h 19679"/>
                  <a:gd name="T6" fmla="*/ 1104844 w 19679"/>
                  <a:gd name="T7" fmla="*/ 1212757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7" name="Freeform: Shape 54"/>
              <p:cNvSpPr>
                <a:spLocks/>
              </p:cNvSpPr>
              <p:nvPr/>
            </p:nvSpPr>
            <p:spPr bwMode="auto">
              <a:xfrm flipH="1">
                <a:off x="9381876" y="2712786"/>
                <a:ext cx="1056558" cy="1056558"/>
              </a:xfrm>
              <a:custGeom>
                <a:avLst/>
                <a:gdLst>
                  <a:gd name="T0" fmla="*/ 1128655 w 19679"/>
                  <a:gd name="T1" fmla="*/ 1238894 h 19679"/>
                  <a:gd name="T2" fmla="*/ 1128655 w 19679"/>
                  <a:gd name="T3" fmla="*/ 1238894 h 19679"/>
                  <a:gd name="T4" fmla="*/ 1128655 w 19679"/>
                  <a:gd name="T5" fmla="*/ 1238894 h 19679"/>
                  <a:gd name="T6" fmla="*/ 1128655 w 19679"/>
                  <a:gd name="T7" fmla="*/ 123889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8" name="Freeform: Shape 55"/>
              <p:cNvSpPr>
                <a:spLocks/>
              </p:cNvSpPr>
              <p:nvPr/>
            </p:nvSpPr>
            <p:spPr bwMode="auto">
              <a:xfrm flipH="1">
                <a:off x="9348440" y="4727825"/>
                <a:ext cx="502274" cy="502274"/>
              </a:xfrm>
              <a:custGeom>
                <a:avLst/>
                <a:gdLst>
                  <a:gd name="T0" fmla="*/ 536548 w 19679"/>
                  <a:gd name="T1" fmla="*/ 588954 h 19679"/>
                  <a:gd name="T2" fmla="*/ 536548 w 19679"/>
                  <a:gd name="T3" fmla="*/ 588954 h 19679"/>
                  <a:gd name="T4" fmla="*/ 536548 w 19679"/>
                  <a:gd name="T5" fmla="*/ 588954 h 19679"/>
                  <a:gd name="T6" fmla="*/ 536548 w 19679"/>
                  <a:gd name="T7" fmla="*/ 58895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63"/>
            <p:cNvGrpSpPr/>
            <p:nvPr/>
          </p:nvGrpSpPr>
          <p:grpSpPr>
            <a:xfrm>
              <a:off x="6227959" y="1925394"/>
              <a:ext cx="2062292" cy="1982945"/>
              <a:chOff x="8170814" y="1912116"/>
              <a:chExt cx="2749722" cy="2643926"/>
            </a:xfrm>
          </p:grpSpPr>
          <p:grpSp>
            <p:nvGrpSpPr>
              <p:cNvPr id="34" name="Group 73"/>
              <p:cNvGrpSpPr/>
              <p:nvPr/>
            </p:nvGrpSpPr>
            <p:grpSpPr>
              <a:xfrm>
                <a:off x="8170814" y="1912116"/>
                <a:ext cx="2611177" cy="2643926"/>
                <a:chOff x="1193500" y="1491637"/>
                <a:chExt cx="3761195" cy="2643926"/>
              </a:xfrm>
            </p:grpSpPr>
            <p:grpSp>
              <p:nvGrpSpPr>
                <p:cNvPr id="36" name="Group 75"/>
                <p:cNvGrpSpPr/>
                <p:nvPr/>
              </p:nvGrpSpPr>
              <p:grpSpPr>
                <a:xfrm>
                  <a:off x="1193500" y="1491637"/>
                  <a:ext cx="3761195" cy="1058554"/>
                  <a:chOff x="1317257" y="1824875"/>
                  <a:chExt cx="3761195" cy="1058554"/>
                </a:xfrm>
              </p:grpSpPr>
              <p:sp>
                <p:nvSpPr>
                  <p:cNvPr id="40" name="TextBox 79"/>
                  <p:cNvSpPr txBox="1"/>
                  <p:nvPr/>
                </p:nvSpPr>
                <p:spPr>
                  <a:xfrm>
                    <a:off x="2232810" y="2132652"/>
                    <a:ext cx="2845642" cy="75077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</a:t>
                    </a:r>
                    <a:r>
                      <a:rPr lang="zh-CN" altLang="en-US" sz="1000" dirty="0" smtClean="0"/>
                      <a:t>显示（</a:t>
                    </a:r>
                    <a:r>
                      <a:rPr lang="zh-CN" altLang="en-US" sz="1000" dirty="0"/>
                      <a:t>建议使用主题字体）</a:t>
                    </a:r>
                  </a:p>
                </p:txBody>
              </p:sp>
              <p:sp>
                <p:nvSpPr>
                  <p:cNvPr id="41" name="Rectangle 8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37" name="Group 76"/>
                <p:cNvGrpSpPr/>
                <p:nvPr/>
              </p:nvGrpSpPr>
              <p:grpSpPr>
                <a:xfrm>
                  <a:off x="1193500" y="2815545"/>
                  <a:ext cx="3761195" cy="1320018"/>
                  <a:chOff x="1317257" y="1824875"/>
                  <a:chExt cx="3761195" cy="1320018"/>
                </a:xfrm>
              </p:grpSpPr>
              <p:sp>
                <p:nvSpPr>
                  <p:cNvPr id="38" name="TextBox 77"/>
                  <p:cNvSpPr txBox="1"/>
                  <p:nvPr/>
                </p:nvSpPr>
                <p:spPr>
                  <a:xfrm>
                    <a:off x="2232810" y="2132652"/>
                    <a:ext cx="2845642" cy="101224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</a:t>
                    </a:r>
                    <a:r>
                      <a:rPr lang="zh-CN" altLang="en-US" sz="1000" dirty="0" smtClean="0"/>
                      <a:t>显示（</a:t>
                    </a:r>
                    <a:r>
                      <a:rPr lang="zh-CN" altLang="en-US" sz="1000" dirty="0"/>
                      <a:t>建议使用主题字体）</a:t>
                    </a:r>
                  </a:p>
                </p:txBody>
              </p:sp>
              <p:sp>
                <p:nvSpPr>
                  <p:cNvPr id="39" name="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35" name="Straight Connector 7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29231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02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分享</a:t>
            </a:r>
            <a:r>
              <a:rPr lang="zh-CN" altLang="en-US" sz="4400" dirty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心得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10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6E068"/>
      </a:accent1>
      <a:accent2>
        <a:srgbClr val="F6E068"/>
      </a:accent2>
      <a:accent3>
        <a:srgbClr val="F6E068"/>
      </a:accent3>
      <a:accent4>
        <a:srgbClr val="F6E068"/>
      </a:accent4>
      <a:accent5>
        <a:srgbClr val="F6E068"/>
      </a:accent5>
      <a:accent6>
        <a:srgbClr val="F6E068"/>
      </a:accent6>
      <a:hlink>
        <a:srgbClr val="696356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2974</TotalTime>
  <Words>2265</Words>
  <Application>Microsoft Office PowerPoint</Application>
  <PresentationFormat>全屏显示(16:9)</PresentationFormat>
  <Paragraphs>194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汉仪中圆简</vt:lpstr>
      <vt:lpstr>华康雅宋体W9</vt:lpstr>
      <vt:lpstr>华康雅宋体W9(P)</vt:lpstr>
      <vt:lpstr>迷你简家书</vt:lpstr>
      <vt:lpstr>迷你简启体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儿童节</dc:title>
  <dc:creator>user</dc:creator>
  <cp:keywords>user</cp:keywords>
  <dc:description>user</dc:description>
  <cp:lastModifiedBy>阳光 男孩</cp:lastModifiedBy>
  <cp:revision>275</cp:revision>
  <dcterms:created xsi:type="dcterms:W3CDTF">2015-12-11T17:46:17Z</dcterms:created>
  <dcterms:modified xsi:type="dcterms:W3CDTF">2019-05-29T13:43:12Z</dcterms:modified>
</cp:coreProperties>
</file>