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74" r:id="rId2"/>
    <p:sldId id="275" r:id="rId3"/>
    <p:sldId id="258" r:id="rId4"/>
    <p:sldId id="285" r:id="rId5"/>
    <p:sldId id="280" r:id="rId6"/>
    <p:sldId id="261" r:id="rId7"/>
    <p:sldId id="295" r:id="rId8"/>
    <p:sldId id="260" r:id="rId9"/>
    <p:sldId id="292" r:id="rId10"/>
    <p:sldId id="262" r:id="rId11"/>
    <p:sldId id="272" r:id="rId12"/>
    <p:sldId id="298" r:id="rId13"/>
    <p:sldId id="276" r:id="rId14"/>
    <p:sldId id="271" r:id="rId15"/>
    <p:sldId id="302" r:id="rId16"/>
    <p:sldId id="299" r:id="rId17"/>
    <p:sldId id="259" r:id="rId18"/>
    <p:sldId id="267" r:id="rId19"/>
    <p:sldId id="266" r:id="rId20"/>
    <p:sldId id="263" r:id="rId21"/>
    <p:sldId id="297" r:id="rId22"/>
    <p:sldId id="264" r:id="rId23"/>
    <p:sldId id="301" r:id="rId24"/>
    <p:sldId id="270" r:id="rId25"/>
    <p:sldId id="290" r:id="rId26"/>
    <p:sldId id="277" r:id="rId27"/>
    <p:sldId id="269" r:id="rId28"/>
    <p:sldId id="282" r:id="rId29"/>
    <p:sldId id="268" r:id="rId30"/>
    <p:sldId id="291" r:id="rId31"/>
    <p:sldId id="278" r:id="rId32"/>
    <p:sldId id="279" r:id="rId33"/>
    <p:sldId id="265" r:id="rId34"/>
    <p:sldId id="293" r:id="rId35"/>
    <p:sldId id="303" r:id="rId36"/>
  </p:sldIdLst>
  <p:sldSz cx="9144000" cy="5143500" type="screen16x9"/>
  <p:notesSz cx="6858000" cy="9144000"/>
  <p:custDataLst>
    <p:tags r:id="rId3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4F4E"/>
    <a:srgbClr val="990033"/>
    <a:srgbClr val="2A6F82"/>
    <a:srgbClr val="A80058"/>
    <a:srgbClr val="EFCACC"/>
    <a:srgbClr val="33869D"/>
    <a:srgbClr val="2DB8B5"/>
    <a:srgbClr val="E25680"/>
    <a:srgbClr val="F4B183"/>
    <a:srgbClr val="50D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30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32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EF82E-9E21-4BCC-8D49-E16B368526E8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CDC89-2379-4328-AA2B-4367EF662D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9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0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26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23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01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4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61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37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016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09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5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83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614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2880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395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633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5400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357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2153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490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8835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331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4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887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5407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978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997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218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36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184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9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926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58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464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CDC89-2379-4328-AA2B-4367EF662D8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723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1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3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33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8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8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79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2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10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60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8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3A678-9D41-4528-9BCB-066E9369C8AB}" type="datetimeFigureOut">
              <a:rPr lang="zh-CN" altLang="en-US" smtClean="0"/>
              <a:t>2019/5/29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536E7-C41D-48E7-B0B4-0A00D125B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microsoft.com/office/2007/relationships/hdphoto" Target="../media/hdphoto7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6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66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67.jpeg"/><Relationship Id="rId4" Type="http://schemas.microsoft.com/office/2007/relationships/hdphoto" Target="../media/hdphoto9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jp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6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3BFE778-C01E-4EF1-871D-684C4C610CC8}"/>
              </a:ext>
            </a:extLst>
          </p:cNvPr>
          <p:cNvGrpSpPr/>
          <p:nvPr/>
        </p:nvGrpSpPr>
        <p:grpSpPr>
          <a:xfrm>
            <a:off x="312598" y="4046913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3" name="矩形 3">
              <a:extLst>
                <a:ext uri="{FF2B5EF4-FFF2-40B4-BE49-F238E27FC236}">
                  <a16:creationId xmlns="" xmlns:a16="http://schemas.microsoft.com/office/drawing/2014/main" id="{C8F3306D-0AFE-43C9-9E72-AEB7CD756B7E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矩形 3">
              <a:extLst>
                <a:ext uri="{FF2B5EF4-FFF2-40B4-BE49-F238E27FC236}">
                  <a16:creationId xmlns="" xmlns:a16="http://schemas.microsoft.com/office/drawing/2014/main" id="{6F193639-6A74-482B-ADFF-EF51AFC0BCFD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等腰三角形 1">
              <a:extLst>
                <a:ext uri="{FF2B5EF4-FFF2-40B4-BE49-F238E27FC236}">
                  <a16:creationId xmlns="" xmlns:a16="http://schemas.microsoft.com/office/drawing/2014/main" id="{1E24A71E-13A0-4C4D-8683-8BE270C44C9F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等腰三角形 1">
              <a:extLst>
                <a:ext uri="{FF2B5EF4-FFF2-40B4-BE49-F238E27FC236}">
                  <a16:creationId xmlns="" xmlns:a16="http://schemas.microsoft.com/office/drawing/2014/main" id="{5DB66BFC-0E99-41BB-88AD-3F6230B381C1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7E63702C-3256-44FA-B3E0-CF9266B7FD81}"/>
              </a:ext>
            </a:extLst>
          </p:cNvPr>
          <p:cNvSpPr txBox="1"/>
          <p:nvPr/>
        </p:nvSpPr>
        <p:spPr>
          <a:xfrm>
            <a:off x="2634495" y="2907209"/>
            <a:ext cx="40708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00" spc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r>
              <a:rPr kumimoji="0" lang="zh-CN" altLang="en-US" sz="1100" b="0" i="0" u="none" strike="noStrike" kern="1200" cap="none" spc="20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设计 </a:t>
            </a:r>
            <a:r>
              <a:rPr kumimoji="0" lang="zh-CN" altLang="en-US" sz="1100" b="0" i="0" u="none" strike="noStrike" kern="1200" cap="none" spc="20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独家出品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BEE192F7-B884-4980-A9BF-4EDBCA4495CE}"/>
              </a:ext>
            </a:extLst>
          </p:cNvPr>
          <p:cNvSpPr txBox="1"/>
          <p:nvPr/>
        </p:nvSpPr>
        <p:spPr>
          <a:xfrm>
            <a:off x="5304911" y="399793"/>
            <a:ext cx="6981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600" dirty="0">
                <a:solidFill>
                  <a:srgbClr val="33869D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9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3DF6C12-EE4E-4707-83E5-D5CB4A5E21AB}"/>
              </a:ext>
            </a:extLst>
          </p:cNvPr>
          <p:cNvSpPr txBox="1"/>
          <p:nvPr/>
        </p:nvSpPr>
        <p:spPr>
          <a:xfrm>
            <a:off x="4728261" y="1145182"/>
            <a:ext cx="69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BF4F4E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rPr>
              <a:t>1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BF4F4E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</p:txBody>
      </p:sp>
      <p:sp>
        <p:nvSpPr>
          <p:cNvPr id="43" name="TextBox 31">
            <a:extLst>
              <a:ext uri="{FF2B5EF4-FFF2-40B4-BE49-F238E27FC236}">
                <a16:creationId xmlns="" xmlns:a16="http://schemas.microsoft.com/office/drawing/2014/main" id="{EB5BD7D4-0CA9-4A31-97BE-AB3EF857AC54}"/>
              </a:ext>
            </a:extLst>
          </p:cNvPr>
          <p:cNvSpPr txBox="1"/>
          <p:nvPr/>
        </p:nvSpPr>
        <p:spPr>
          <a:xfrm>
            <a:off x="4823884" y="2399378"/>
            <a:ext cx="215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DESIGN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sp>
        <p:nvSpPr>
          <p:cNvPr id="45" name="TextBox 31">
            <a:extLst>
              <a:ext uri="{FF2B5EF4-FFF2-40B4-BE49-F238E27FC236}">
                <a16:creationId xmlns="" xmlns:a16="http://schemas.microsoft.com/office/drawing/2014/main" id="{82FF97F2-DE7F-42C0-B21B-00FD26934B02}"/>
              </a:ext>
            </a:extLst>
          </p:cNvPr>
          <p:cNvSpPr txBox="1"/>
          <p:nvPr/>
        </p:nvSpPr>
        <p:spPr>
          <a:xfrm>
            <a:off x="2745959" y="2231980"/>
            <a:ext cx="2225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CHINA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71B13C4-C475-4D70-8B38-B63419291C46}"/>
              </a:ext>
            </a:extLst>
          </p:cNvPr>
          <p:cNvSpPr txBox="1"/>
          <p:nvPr/>
        </p:nvSpPr>
        <p:spPr>
          <a:xfrm>
            <a:off x="2864613" y="1075424"/>
            <a:ext cx="6328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800" b="0" i="0" u="none" strike="noStrike" kern="1200" cap="none" spc="0" normalizeH="0" baseline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rPr>
              <a:t>2</a:t>
            </a:r>
            <a:endParaRPr kumimoji="0" lang="zh-CN" altLang="en-US" sz="9800" b="0" i="0" u="none" strike="noStrike" kern="1200" cap="none" spc="0" normalizeH="0" baseline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EB8CB33-705C-4AE5-8BED-5F6253CD29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60" y="-22683"/>
            <a:ext cx="1585107" cy="204522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A132DBD-96B3-4877-8C93-3E95D54988B0}"/>
              </a:ext>
            </a:extLst>
          </p:cNvPr>
          <p:cNvGrpSpPr/>
          <p:nvPr/>
        </p:nvGrpSpPr>
        <p:grpSpPr>
          <a:xfrm>
            <a:off x="6459098" y="2558917"/>
            <a:ext cx="1314451" cy="317500"/>
            <a:chOff x="6392627" y="2422651"/>
            <a:chExt cx="1314451" cy="317500"/>
          </a:xfrm>
        </p:grpSpPr>
        <p:sp>
          <p:nvSpPr>
            <p:cNvPr id="26" name="Freeform 5">
              <a:extLst>
                <a:ext uri="{FF2B5EF4-FFF2-40B4-BE49-F238E27FC236}">
                  <a16:creationId xmlns="" xmlns:a16="http://schemas.microsoft.com/office/drawing/2014/main" id="{3633CCEE-7C11-4464-93D2-052D0F26C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2627" y="2422651"/>
              <a:ext cx="381000" cy="158750"/>
            </a:xfrm>
            <a:custGeom>
              <a:avLst/>
              <a:gdLst>
                <a:gd name="T0" fmla="*/ 0 w 1051"/>
                <a:gd name="T1" fmla="*/ 0 h 423"/>
                <a:gd name="T2" fmla="*/ 839 w 1051"/>
                <a:gd name="T3" fmla="*/ 0 h 423"/>
                <a:gd name="T4" fmla="*/ 1051 w 1051"/>
                <a:gd name="T5" fmla="*/ 211 h 423"/>
                <a:gd name="T6" fmla="*/ 839 w 1051"/>
                <a:gd name="T7" fmla="*/ 423 h 423"/>
                <a:gd name="T8" fmla="*/ 342 w 1051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1" h="423">
                  <a:moveTo>
                    <a:pt x="0" y="0"/>
                  </a:moveTo>
                  <a:lnTo>
                    <a:pt x="839" y="0"/>
                  </a:lnTo>
                  <a:cubicBezTo>
                    <a:pt x="955" y="0"/>
                    <a:pt x="1051" y="95"/>
                    <a:pt x="1051" y="211"/>
                  </a:cubicBezTo>
                  <a:cubicBezTo>
                    <a:pt x="1051" y="328"/>
                    <a:pt x="955" y="423"/>
                    <a:pt x="839" y="423"/>
                  </a:cubicBezTo>
                  <a:lnTo>
                    <a:pt x="342" y="423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="" xmlns:a16="http://schemas.microsoft.com/office/drawing/2014/main" id="{291A1FB0-6A68-454C-991A-85118A940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502" y="2422651"/>
              <a:ext cx="76200" cy="158750"/>
            </a:xfrm>
            <a:custGeom>
              <a:avLst/>
              <a:gdLst>
                <a:gd name="T0" fmla="*/ 0 w 212"/>
                <a:gd name="T1" fmla="*/ 0 h 423"/>
                <a:gd name="T2" fmla="*/ 212 w 212"/>
                <a:gd name="T3" fmla="*/ 211 h 423"/>
                <a:gd name="T4" fmla="*/ 0 w 21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423">
                  <a:moveTo>
                    <a:pt x="0" y="0"/>
                  </a:moveTo>
                  <a:cubicBezTo>
                    <a:pt x="116" y="0"/>
                    <a:pt x="212" y="95"/>
                    <a:pt x="212" y="211"/>
                  </a:cubicBezTo>
                  <a:cubicBezTo>
                    <a:pt x="212" y="328"/>
                    <a:pt x="116" y="423"/>
                    <a:pt x="0" y="423"/>
                  </a:cubicBez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="" xmlns:a16="http://schemas.microsoft.com/office/drawing/2014/main" id="{ABD123CB-011D-4108-8E51-827377F67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5965" y="2581401"/>
              <a:ext cx="1281113" cy="158750"/>
            </a:xfrm>
            <a:custGeom>
              <a:avLst/>
              <a:gdLst>
                <a:gd name="T0" fmla="*/ 3537 w 3537"/>
                <a:gd name="T1" fmla="*/ 424 h 424"/>
                <a:gd name="T2" fmla="*/ 212 w 3537"/>
                <a:gd name="T3" fmla="*/ 424 h 424"/>
                <a:gd name="T4" fmla="*/ 0 w 3537"/>
                <a:gd name="T5" fmla="*/ 212 h 424"/>
                <a:gd name="T6" fmla="*/ 212 w 3537"/>
                <a:gd name="T7" fmla="*/ 0 h 424"/>
                <a:gd name="T8" fmla="*/ 664 w 3537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7" h="424">
                  <a:moveTo>
                    <a:pt x="3537" y="424"/>
                  </a:moveTo>
                  <a:lnTo>
                    <a:pt x="212" y="424"/>
                  </a:lnTo>
                  <a:cubicBezTo>
                    <a:pt x="95" y="424"/>
                    <a:pt x="0" y="329"/>
                    <a:pt x="0" y="212"/>
                  </a:cubicBezTo>
                  <a:cubicBezTo>
                    <a:pt x="0" y="96"/>
                    <a:pt x="95" y="0"/>
                    <a:pt x="212" y="0"/>
                  </a:cubicBezTo>
                  <a:lnTo>
                    <a:pt x="664" y="0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0431E09B-288B-467E-A822-68B82DB92588}"/>
              </a:ext>
            </a:extLst>
          </p:cNvPr>
          <p:cNvGrpSpPr/>
          <p:nvPr/>
        </p:nvGrpSpPr>
        <p:grpSpPr>
          <a:xfrm>
            <a:off x="1370752" y="2690953"/>
            <a:ext cx="1427754" cy="467332"/>
            <a:chOff x="1374961" y="2838473"/>
            <a:chExt cx="1427754" cy="467332"/>
          </a:xfrm>
        </p:grpSpPr>
        <p:sp>
          <p:nvSpPr>
            <p:cNvPr id="50" name="Freeform 5">
              <a:extLst>
                <a:ext uri="{FF2B5EF4-FFF2-40B4-BE49-F238E27FC236}">
                  <a16:creationId xmlns="" xmlns:a16="http://schemas.microsoft.com/office/drawing/2014/main" id="{2833679D-7D69-43D4-B4DF-2C60FDF41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961" y="2838473"/>
              <a:ext cx="381000" cy="158750"/>
            </a:xfrm>
            <a:custGeom>
              <a:avLst/>
              <a:gdLst>
                <a:gd name="T0" fmla="*/ 0 w 1051"/>
                <a:gd name="T1" fmla="*/ 0 h 423"/>
                <a:gd name="T2" fmla="*/ 839 w 1051"/>
                <a:gd name="T3" fmla="*/ 0 h 423"/>
                <a:gd name="T4" fmla="*/ 1051 w 1051"/>
                <a:gd name="T5" fmla="*/ 211 h 423"/>
                <a:gd name="T6" fmla="*/ 839 w 1051"/>
                <a:gd name="T7" fmla="*/ 423 h 423"/>
                <a:gd name="T8" fmla="*/ 342 w 1051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1" h="423">
                  <a:moveTo>
                    <a:pt x="0" y="0"/>
                  </a:moveTo>
                  <a:lnTo>
                    <a:pt x="839" y="0"/>
                  </a:lnTo>
                  <a:cubicBezTo>
                    <a:pt x="955" y="0"/>
                    <a:pt x="1051" y="95"/>
                    <a:pt x="1051" y="211"/>
                  </a:cubicBezTo>
                  <a:cubicBezTo>
                    <a:pt x="1051" y="328"/>
                    <a:pt x="955" y="423"/>
                    <a:pt x="839" y="423"/>
                  </a:cubicBezTo>
                  <a:lnTo>
                    <a:pt x="342" y="423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">
              <a:extLst>
                <a:ext uri="{FF2B5EF4-FFF2-40B4-BE49-F238E27FC236}">
                  <a16:creationId xmlns="" xmlns:a16="http://schemas.microsoft.com/office/drawing/2014/main" id="{7947417A-E1A5-4F5F-903D-01BB1AA43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836" y="2838473"/>
              <a:ext cx="76200" cy="158750"/>
            </a:xfrm>
            <a:custGeom>
              <a:avLst/>
              <a:gdLst>
                <a:gd name="T0" fmla="*/ 0 w 212"/>
                <a:gd name="T1" fmla="*/ 0 h 423"/>
                <a:gd name="T2" fmla="*/ 212 w 212"/>
                <a:gd name="T3" fmla="*/ 211 h 423"/>
                <a:gd name="T4" fmla="*/ 0 w 21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423">
                  <a:moveTo>
                    <a:pt x="0" y="0"/>
                  </a:moveTo>
                  <a:cubicBezTo>
                    <a:pt x="116" y="0"/>
                    <a:pt x="212" y="95"/>
                    <a:pt x="212" y="211"/>
                  </a:cubicBezTo>
                  <a:cubicBezTo>
                    <a:pt x="212" y="328"/>
                    <a:pt x="116" y="423"/>
                    <a:pt x="0" y="423"/>
                  </a:cubicBez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">
              <a:extLst>
                <a:ext uri="{FF2B5EF4-FFF2-40B4-BE49-F238E27FC236}">
                  <a16:creationId xmlns="" xmlns:a16="http://schemas.microsoft.com/office/drawing/2014/main" id="{91B742C5-7B81-44F6-945C-94144B8A5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299" y="2997223"/>
              <a:ext cx="1281113" cy="158750"/>
            </a:xfrm>
            <a:custGeom>
              <a:avLst/>
              <a:gdLst>
                <a:gd name="T0" fmla="*/ 3537 w 3537"/>
                <a:gd name="T1" fmla="*/ 424 h 424"/>
                <a:gd name="T2" fmla="*/ 212 w 3537"/>
                <a:gd name="T3" fmla="*/ 424 h 424"/>
                <a:gd name="T4" fmla="*/ 0 w 3537"/>
                <a:gd name="T5" fmla="*/ 212 h 424"/>
                <a:gd name="T6" fmla="*/ 212 w 3537"/>
                <a:gd name="T7" fmla="*/ 0 h 424"/>
                <a:gd name="T8" fmla="*/ 664 w 3537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7" h="424">
                  <a:moveTo>
                    <a:pt x="3537" y="424"/>
                  </a:moveTo>
                  <a:lnTo>
                    <a:pt x="212" y="424"/>
                  </a:lnTo>
                  <a:cubicBezTo>
                    <a:pt x="95" y="424"/>
                    <a:pt x="0" y="329"/>
                    <a:pt x="0" y="212"/>
                  </a:cubicBezTo>
                  <a:cubicBezTo>
                    <a:pt x="0" y="96"/>
                    <a:pt x="95" y="0"/>
                    <a:pt x="212" y="0"/>
                  </a:cubicBezTo>
                  <a:lnTo>
                    <a:pt x="664" y="0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3" name="Freeform 10">
              <a:extLst>
                <a:ext uri="{FF2B5EF4-FFF2-40B4-BE49-F238E27FC236}">
                  <a16:creationId xmlns="" xmlns:a16="http://schemas.microsoft.com/office/drawing/2014/main" id="{90A6C92D-F281-474C-9776-758839768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765" y="3154992"/>
              <a:ext cx="361950" cy="150813"/>
            </a:xfrm>
            <a:custGeom>
              <a:avLst/>
              <a:gdLst>
                <a:gd name="T0" fmla="*/ 0 w 1001"/>
                <a:gd name="T1" fmla="*/ 404 h 404"/>
                <a:gd name="T2" fmla="*/ 799 w 1001"/>
                <a:gd name="T3" fmla="*/ 404 h 404"/>
                <a:gd name="T4" fmla="*/ 1001 w 1001"/>
                <a:gd name="T5" fmla="*/ 202 h 404"/>
                <a:gd name="T6" fmla="*/ 799 w 1001"/>
                <a:gd name="T7" fmla="*/ 0 h 404"/>
                <a:gd name="T8" fmla="*/ 576 w 1001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1" h="404">
                  <a:moveTo>
                    <a:pt x="0" y="404"/>
                  </a:moveTo>
                  <a:lnTo>
                    <a:pt x="799" y="404"/>
                  </a:lnTo>
                  <a:cubicBezTo>
                    <a:pt x="910" y="404"/>
                    <a:pt x="1001" y="313"/>
                    <a:pt x="1001" y="202"/>
                  </a:cubicBezTo>
                  <a:cubicBezTo>
                    <a:pt x="1001" y="91"/>
                    <a:pt x="910" y="0"/>
                    <a:pt x="799" y="0"/>
                  </a:cubicBezTo>
                  <a:lnTo>
                    <a:pt x="576" y="0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75F97D7-E0AC-4F3F-A817-95196CD507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2" b="33319"/>
          <a:stretch/>
        </p:blipFill>
        <p:spPr>
          <a:xfrm>
            <a:off x="-3555450" y="-2816928"/>
            <a:ext cx="3307800" cy="1892923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D2B63901-CBB0-41D6-AEE4-627C5566E5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1380153" y="3846358"/>
            <a:ext cx="6424444" cy="660198"/>
          </a:xfrm>
          <a:prstGeom prst="rect">
            <a:avLst/>
          </a:prstGeom>
          <a:effectLst>
            <a:reflection blurRad="6350" stA="52000" endA="300" endPos="11000" dir="5400000" sy="-100000" algn="bl" rotWithShape="0"/>
          </a:effectLst>
        </p:spPr>
      </p:pic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FA44CBEE-DA68-418E-9639-1BF2549278DB}"/>
              </a:ext>
            </a:extLst>
          </p:cNvPr>
          <p:cNvGrpSpPr/>
          <p:nvPr/>
        </p:nvGrpSpPr>
        <p:grpSpPr>
          <a:xfrm>
            <a:off x="3616079" y="1132268"/>
            <a:ext cx="1184226" cy="1184226"/>
            <a:chOff x="3660346" y="1256725"/>
            <a:chExt cx="1184226" cy="1184226"/>
          </a:xfrm>
        </p:grpSpPr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C3CA6043-1213-48F9-8E5E-AD20AAD14180}"/>
                </a:ext>
              </a:extLst>
            </p:cNvPr>
            <p:cNvSpPr/>
            <p:nvPr/>
          </p:nvSpPr>
          <p:spPr>
            <a:xfrm>
              <a:off x="3660346" y="1256725"/>
              <a:ext cx="1184226" cy="1184226"/>
            </a:xfrm>
            <a:prstGeom prst="ellipse">
              <a:avLst/>
            </a:prstGeom>
            <a:solidFill>
              <a:srgbClr val="2DB8B5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5593E26B-F8E0-4351-BBE7-4CE95C21A0B3}"/>
                </a:ext>
              </a:extLst>
            </p:cNvPr>
            <p:cNvSpPr txBox="1"/>
            <p:nvPr/>
          </p:nvSpPr>
          <p:spPr>
            <a:xfrm>
              <a:off x="3835133" y="1452319"/>
              <a:ext cx="9993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宋黑简体" panose="02010601030101010101" pitchFamily="2" charset="-122"/>
                  <a:ea typeface="方正宋黑简体" panose="02010601030101010101" pitchFamily="2" charset="-122"/>
                  <a:cs typeface="+mn-cs"/>
                </a:rPr>
                <a:t>中国</a:t>
              </a: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宋黑简体" panose="02010601030101010101" pitchFamily="2" charset="-122"/>
                  <a:ea typeface="方正宋黑简体" panose="02010601030101010101" pitchFamily="2" charset="-122"/>
                  <a:cs typeface="+mn-cs"/>
                </a:rPr>
                <a:t>印象</a:t>
              </a:r>
            </a:p>
          </p:txBody>
        </p:sp>
      </p:grpSp>
      <p:pic>
        <p:nvPicPr>
          <p:cNvPr id="29" name="刘珂矣 - 半壶纱.mp3">
            <a:hlinkClick r:id="" action="ppaction://media"/>
            <a:extLst>
              <a:ext uri="{FF2B5EF4-FFF2-40B4-BE49-F238E27FC236}">
                <a16:creationId xmlns="" xmlns:a16="http://schemas.microsoft.com/office/drawing/2014/main" id="{C3A6400E-2DAF-42D1-B005-44792824CB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55278" y="-1167686"/>
            <a:ext cx="487363" cy="4873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2A770E4-BFE5-4BA0-BD74-1CD925AC82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3804" y="-2060622"/>
            <a:ext cx="4526280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C17C703-7F9F-485A-8F91-7276336FBAF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053" y="-3487931"/>
            <a:ext cx="4239777" cy="4556769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CDB243A8-A312-4C5A-A67C-02FB6842CCA2}"/>
              </a:ext>
            </a:extLst>
          </p:cNvPr>
          <p:cNvGrpSpPr/>
          <p:nvPr/>
        </p:nvGrpSpPr>
        <p:grpSpPr>
          <a:xfrm>
            <a:off x="7132992" y="2992479"/>
            <a:ext cx="759230" cy="183388"/>
            <a:chOff x="6392627" y="2422651"/>
            <a:chExt cx="1314451" cy="317500"/>
          </a:xfrm>
        </p:grpSpPr>
        <p:sp>
          <p:nvSpPr>
            <p:cNvPr id="42" name="Freeform 5">
              <a:extLst>
                <a:ext uri="{FF2B5EF4-FFF2-40B4-BE49-F238E27FC236}">
                  <a16:creationId xmlns="" xmlns:a16="http://schemas.microsoft.com/office/drawing/2014/main" id="{78E7BB3B-6F8B-4F1A-AD97-B6559BABC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2627" y="2422651"/>
              <a:ext cx="381000" cy="158750"/>
            </a:xfrm>
            <a:custGeom>
              <a:avLst/>
              <a:gdLst>
                <a:gd name="T0" fmla="*/ 0 w 1051"/>
                <a:gd name="T1" fmla="*/ 0 h 423"/>
                <a:gd name="T2" fmla="*/ 839 w 1051"/>
                <a:gd name="T3" fmla="*/ 0 h 423"/>
                <a:gd name="T4" fmla="*/ 1051 w 1051"/>
                <a:gd name="T5" fmla="*/ 211 h 423"/>
                <a:gd name="T6" fmla="*/ 839 w 1051"/>
                <a:gd name="T7" fmla="*/ 423 h 423"/>
                <a:gd name="T8" fmla="*/ 342 w 1051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1" h="423">
                  <a:moveTo>
                    <a:pt x="0" y="0"/>
                  </a:moveTo>
                  <a:lnTo>
                    <a:pt x="839" y="0"/>
                  </a:lnTo>
                  <a:cubicBezTo>
                    <a:pt x="955" y="0"/>
                    <a:pt x="1051" y="95"/>
                    <a:pt x="1051" y="211"/>
                  </a:cubicBezTo>
                  <a:cubicBezTo>
                    <a:pt x="1051" y="328"/>
                    <a:pt x="955" y="423"/>
                    <a:pt x="839" y="423"/>
                  </a:cubicBezTo>
                  <a:lnTo>
                    <a:pt x="342" y="423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="" xmlns:a16="http://schemas.microsoft.com/office/drawing/2014/main" id="{B8D2B229-A63F-4950-9340-55A54B84C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502" y="2422651"/>
              <a:ext cx="76200" cy="158750"/>
            </a:xfrm>
            <a:custGeom>
              <a:avLst/>
              <a:gdLst>
                <a:gd name="T0" fmla="*/ 0 w 212"/>
                <a:gd name="T1" fmla="*/ 0 h 423"/>
                <a:gd name="T2" fmla="*/ 212 w 212"/>
                <a:gd name="T3" fmla="*/ 211 h 423"/>
                <a:gd name="T4" fmla="*/ 0 w 21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423">
                  <a:moveTo>
                    <a:pt x="0" y="0"/>
                  </a:moveTo>
                  <a:cubicBezTo>
                    <a:pt x="116" y="0"/>
                    <a:pt x="212" y="95"/>
                    <a:pt x="212" y="211"/>
                  </a:cubicBezTo>
                  <a:cubicBezTo>
                    <a:pt x="212" y="328"/>
                    <a:pt x="116" y="423"/>
                    <a:pt x="0" y="423"/>
                  </a:cubicBez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="" xmlns:a16="http://schemas.microsoft.com/office/drawing/2014/main" id="{605DFDBF-A5CA-4AA4-8715-843005736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5965" y="2581401"/>
              <a:ext cx="1281113" cy="158750"/>
            </a:xfrm>
            <a:custGeom>
              <a:avLst/>
              <a:gdLst>
                <a:gd name="T0" fmla="*/ 3537 w 3537"/>
                <a:gd name="T1" fmla="*/ 424 h 424"/>
                <a:gd name="T2" fmla="*/ 212 w 3537"/>
                <a:gd name="T3" fmla="*/ 424 h 424"/>
                <a:gd name="T4" fmla="*/ 0 w 3537"/>
                <a:gd name="T5" fmla="*/ 212 h 424"/>
                <a:gd name="T6" fmla="*/ 212 w 3537"/>
                <a:gd name="T7" fmla="*/ 0 h 424"/>
                <a:gd name="T8" fmla="*/ 664 w 3537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7" h="424">
                  <a:moveTo>
                    <a:pt x="3537" y="424"/>
                  </a:moveTo>
                  <a:lnTo>
                    <a:pt x="212" y="424"/>
                  </a:lnTo>
                  <a:cubicBezTo>
                    <a:pt x="95" y="424"/>
                    <a:pt x="0" y="329"/>
                    <a:pt x="0" y="212"/>
                  </a:cubicBezTo>
                  <a:cubicBezTo>
                    <a:pt x="0" y="96"/>
                    <a:pt x="95" y="0"/>
                    <a:pt x="212" y="0"/>
                  </a:cubicBezTo>
                  <a:lnTo>
                    <a:pt x="664" y="0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010" y="64636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88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0.10885 2.96296E-6 " pathEditMode="relative" rAng="0" ptsTypes="AA">
                                      <p:cBhvr>
                                        <p:cTn id="72" dur="30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37" grpId="0"/>
      <p:bldP spid="38" grpId="0"/>
      <p:bldP spid="39" grpId="0"/>
      <p:bldP spid="43" grpId="0"/>
      <p:bldP spid="45" grpId="0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B339F74-9C0B-4978-BCA9-24E227101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6420">
            <a:off x="4553277" y="83371"/>
            <a:ext cx="4609868" cy="4609868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92629B18-249A-465B-B98B-4D9FF63EF52A}"/>
              </a:ext>
            </a:extLst>
          </p:cNvPr>
          <p:cNvGrpSpPr/>
          <p:nvPr/>
        </p:nvGrpSpPr>
        <p:grpSpPr>
          <a:xfrm>
            <a:off x="412621" y="3146835"/>
            <a:ext cx="8518804" cy="810478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8" name="矩形 3">
              <a:extLst>
                <a:ext uri="{FF2B5EF4-FFF2-40B4-BE49-F238E27FC236}">
                  <a16:creationId xmlns="" xmlns:a16="http://schemas.microsoft.com/office/drawing/2014/main" id="{9323714B-9949-4CC9-A2F8-6D388F310951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3">
              <a:extLst>
                <a:ext uri="{FF2B5EF4-FFF2-40B4-BE49-F238E27FC236}">
                  <a16:creationId xmlns="" xmlns:a16="http://schemas.microsoft.com/office/drawing/2014/main" id="{97462005-15F9-4101-BA63-2F08E15BB32E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等腰三角形 1">
              <a:extLst>
                <a:ext uri="{FF2B5EF4-FFF2-40B4-BE49-F238E27FC236}">
                  <a16:creationId xmlns="" xmlns:a16="http://schemas.microsoft.com/office/drawing/2014/main" id="{49393428-96F9-41E4-8A2D-BBD1958DF401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等腰三角形 1">
              <a:extLst>
                <a:ext uri="{FF2B5EF4-FFF2-40B4-BE49-F238E27FC236}">
                  <a16:creationId xmlns="" xmlns:a16="http://schemas.microsoft.com/office/drawing/2014/main" id="{7432416C-9E9F-4A5E-80FA-93DE80049520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D739F8BA-33FE-48D0-AE03-60716FF15557}"/>
              </a:ext>
            </a:extLst>
          </p:cNvPr>
          <p:cNvSpPr/>
          <p:nvPr/>
        </p:nvSpPr>
        <p:spPr>
          <a:xfrm>
            <a:off x="2148981" y="1983713"/>
            <a:ext cx="2166222" cy="1615070"/>
          </a:xfrm>
          <a:prstGeom prst="rect">
            <a:avLst/>
          </a:prstGeom>
          <a:blipFill>
            <a:blip r:embed="rId5"/>
            <a:srcRect/>
            <a:stretch>
              <a:fillRect t="-44053" r="-14156" b="-65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C170C139-ECAF-4717-8882-4A00C547E7D4}"/>
              </a:ext>
            </a:extLst>
          </p:cNvPr>
          <p:cNvCxnSpPr/>
          <p:nvPr/>
        </p:nvCxnSpPr>
        <p:spPr>
          <a:xfrm>
            <a:off x="2145341" y="1448721"/>
            <a:ext cx="0" cy="4957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99A82EC2-148A-4F69-AEAC-31403F1C8E68}"/>
              </a:ext>
            </a:extLst>
          </p:cNvPr>
          <p:cNvCxnSpPr/>
          <p:nvPr/>
        </p:nvCxnSpPr>
        <p:spPr>
          <a:xfrm>
            <a:off x="7043738" y="1532288"/>
            <a:ext cx="0" cy="4957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>
            <a:extLst>
              <a:ext uri="{FF2B5EF4-FFF2-40B4-BE49-F238E27FC236}">
                <a16:creationId xmlns="" xmlns:a16="http://schemas.microsoft.com/office/drawing/2014/main" id="{4176CFAA-1CB4-49DC-A8C8-E7A1EB23E8F0}"/>
              </a:ext>
            </a:extLst>
          </p:cNvPr>
          <p:cNvSpPr txBox="1"/>
          <p:nvPr/>
        </p:nvSpPr>
        <p:spPr>
          <a:xfrm>
            <a:off x="2179292" y="1505173"/>
            <a:ext cx="1327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rPr>
              <a:t>素雅 创意</a:t>
            </a:r>
          </a:p>
        </p:txBody>
      </p:sp>
      <p:sp>
        <p:nvSpPr>
          <p:cNvPr id="35" name="TextBox 20">
            <a:extLst>
              <a:ext uri="{FF2B5EF4-FFF2-40B4-BE49-F238E27FC236}">
                <a16:creationId xmlns="" xmlns:a16="http://schemas.microsoft.com/office/drawing/2014/main" id="{41CF669D-8F13-4AF1-9369-856B28306E0A}"/>
              </a:ext>
            </a:extLst>
          </p:cNvPr>
          <p:cNvSpPr txBox="1"/>
          <p:nvPr/>
        </p:nvSpPr>
        <p:spPr>
          <a:xfrm>
            <a:off x="1598424" y="4240126"/>
            <a:ext cx="6558183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orThe</a:t>
            </a: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activities of a company associated with buying and selling a product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orThe</a:t>
            </a: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activities of a company associated with buying and selling a product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orThe</a:t>
            </a: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activities of a company associated with buying and selling a product or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ts val="14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6" name="Picture 4">
            <a:extLst>
              <a:ext uri="{FF2B5EF4-FFF2-40B4-BE49-F238E27FC236}">
                <a16:creationId xmlns="" xmlns:a16="http://schemas.microsoft.com/office/drawing/2014/main" id="{06588BCD-0D87-4FC7-BB89-B33B6AFE60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64" b="22538"/>
          <a:stretch/>
        </p:blipFill>
        <p:spPr bwMode="auto">
          <a:xfrm>
            <a:off x="4877516" y="1993065"/>
            <a:ext cx="2166222" cy="160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422C5419-AF75-41AC-8207-F3F5E34F9286}"/>
              </a:ext>
            </a:extLst>
          </p:cNvPr>
          <p:cNvGrpSpPr/>
          <p:nvPr/>
        </p:nvGrpSpPr>
        <p:grpSpPr>
          <a:xfrm>
            <a:off x="3567640" y="387641"/>
            <a:ext cx="2860873" cy="461665"/>
            <a:chOff x="3074147" y="1047562"/>
            <a:chExt cx="2860873" cy="461665"/>
          </a:xfrm>
        </p:grpSpPr>
        <p:sp>
          <p:nvSpPr>
            <p:cNvPr id="50" name="TextBox 16">
              <a:extLst>
                <a:ext uri="{FF2B5EF4-FFF2-40B4-BE49-F238E27FC236}">
                  <a16:creationId xmlns="" xmlns:a16="http://schemas.microsoft.com/office/drawing/2014/main" id="{32C90590-1321-40BA-9E6E-F3BC62CAA521}"/>
                </a:ext>
              </a:extLst>
            </p:cNvPr>
            <p:cNvSpPr txBox="1"/>
            <p:nvPr/>
          </p:nvSpPr>
          <p:spPr>
            <a:xfrm>
              <a:off x="3074147" y="1047562"/>
              <a:ext cx="2402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楷体" pitchFamily="2" charset="-122"/>
                  <a:ea typeface="华文楷体" pitchFamily="2" charset="-122"/>
                </a:rPr>
                <a:t>C H I N A</a:t>
              </a:r>
              <a:endParaRPr lang="zh-CN" altLang="en-US" sz="24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" name="TextBox 25">
              <a:extLst>
                <a:ext uri="{FF2B5EF4-FFF2-40B4-BE49-F238E27FC236}">
                  <a16:creationId xmlns="" xmlns:a16="http://schemas.microsoft.com/office/drawing/2014/main" id="{B2EE6A8B-31AE-4224-95EC-9EE8C1F5CF96}"/>
                </a:ext>
              </a:extLst>
            </p:cNvPr>
            <p:cNvSpPr txBox="1"/>
            <p:nvPr/>
          </p:nvSpPr>
          <p:spPr>
            <a:xfrm>
              <a:off x="4608004" y="1099980"/>
              <a:ext cx="13270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华文中宋" pitchFamily="2" charset="-122"/>
                  <a:ea typeface="华文中宋" pitchFamily="2" charset="-122"/>
                </a:rPr>
                <a:t>中国印象</a:t>
              </a:r>
            </a:p>
          </p:txBody>
        </p:sp>
      </p:grpSp>
      <p:sp>
        <p:nvSpPr>
          <p:cNvPr id="52" name="TextBox 17">
            <a:extLst>
              <a:ext uri="{FF2B5EF4-FFF2-40B4-BE49-F238E27FC236}">
                <a16:creationId xmlns="" xmlns:a16="http://schemas.microsoft.com/office/drawing/2014/main" id="{248502EC-E50D-43CC-A9FF-9E0E377A1FEB}"/>
              </a:ext>
            </a:extLst>
          </p:cNvPr>
          <p:cNvSpPr txBox="1"/>
          <p:nvPr/>
        </p:nvSpPr>
        <p:spPr>
          <a:xfrm>
            <a:off x="5960627" y="1505173"/>
            <a:ext cx="1327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rPr>
              <a:t>素雅 创意</a:t>
            </a:r>
          </a:p>
        </p:txBody>
      </p:sp>
    </p:spTree>
    <p:extLst>
      <p:ext uri="{BB962C8B-B14F-4D97-AF65-F5344CB8AC3E}">
        <p14:creationId xmlns:p14="http://schemas.microsoft.com/office/powerpoint/2010/main" val="952422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  <p:bldP spid="35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A167E98A-CEE4-4A3A-83B8-DA42670DCD52}"/>
              </a:ext>
            </a:extLst>
          </p:cNvPr>
          <p:cNvGrpSpPr/>
          <p:nvPr/>
        </p:nvGrpSpPr>
        <p:grpSpPr>
          <a:xfrm>
            <a:off x="412621" y="4206328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8" name="矩形 3">
              <a:extLst>
                <a:ext uri="{FF2B5EF4-FFF2-40B4-BE49-F238E27FC236}">
                  <a16:creationId xmlns="" xmlns:a16="http://schemas.microsoft.com/office/drawing/2014/main" id="{179626A0-A5F7-4DFD-AE79-11364AD1801D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矩形 3">
              <a:extLst>
                <a:ext uri="{FF2B5EF4-FFF2-40B4-BE49-F238E27FC236}">
                  <a16:creationId xmlns="" xmlns:a16="http://schemas.microsoft.com/office/drawing/2014/main" id="{5F541E4C-9F0D-4022-A77E-A5CE527BA805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等腰三角形 1">
              <a:extLst>
                <a:ext uri="{FF2B5EF4-FFF2-40B4-BE49-F238E27FC236}">
                  <a16:creationId xmlns="" xmlns:a16="http://schemas.microsoft.com/office/drawing/2014/main" id="{75DD3A41-12B0-4FA2-B466-0932071DB7BD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等腰三角形 1">
              <a:extLst>
                <a:ext uri="{FF2B5EF4-FFF2-40B4-BE49-F238E27FC236}">
                  <a16:creationId xmlns="" xmlns:a16="http://schemas.microsoft.com/office/drawing/2014/main" id="{C7070D2D-0059-454C-AB77-C74FFB385F61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F46111E-1DDE-4EC5-A10E-B4BD072BCE23}"/>
              </a:ext>
            </a:extLst>
          </p:cNvPr>
          <p:cNvGrpSpPr/>
          <p:nvPr/>
        </p:nvGrpSpPr>
        <p:grpSpPr>
          <a:xfrm>
            <a:off x="6023133" y="1386069"/>
            <a:ext cx="1486566" cy="2406282"/>
            <a:chOff x="5858316" y="1797229"/>
            <a:chExt cx="1486566" cy="2406282"/>
          </a:xfrm>
        </p:grpSpPr>
        <p:sp>
          <p:nvSpPr>
            <p:cNvPr id="32" name="TextBox 10">
              <a:extLst>
                <a:ext uri="{FF2B5EF4-FFF2-40B4-BE49-F238E27FC236}">
                  <a16:creationId xmlns="" xmlns:a16="http://schemas.microsoft.com/office/drawing/2014/main" id="{025BAB47-E25A-4A4C-B74E-452EC180A23C}"/>
                </a:ext>
              </a:extLst>
            </p:cNvPr>
            <p:cNvSpPr txBox="1"/>
            <p:nvPr/>
          </p:nvSpPr>
          <p:spPr>
            <a:xfrm>
              <a:off x="6801600" y="1797229"/>
              <a:ext cx="54328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华文楷体" pitchFamily="2" charset="-122"/>
                  <a:ea typeface="华文楷体" pitchFamily="2" charset="-122"/>
                </a:rPr>
                <a:t>南山南</a:t>
              </a:r>
            </a:p>
          </p:txBody>
        </p:sp>
        <p:sp>
          <p:nvSpPr>
            <p:cNvPr id="33" name="TextBox 11">
              <a:extLst>
                <a:ext uri="{FF2B5EF4-FFF2-40B4-BE49-F238E27FC236}">
                  <a16:creationId xmlns="" xmlns:a16="http://schemas.microsoft.com/office/drawing/2014/main" id="{DE33D0B3-5AF0-47D6-A226-0843B268353F}"/>
                </a:ext>
              </a:extLst>
            </p:cNvPr>
            <p:cNvSpPr txBox="1"/>
            <p:nvPr/>
          </p:nvSpPr>
          <p:spPr>
            <a:xfrm rot="5400000">
              <a:off x="5221624" y="2601748"/>
              <a:ext cx="2238455" cy="965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 activities of a company associated with 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a product or service. It 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4" name="TextBox 12">
            <a:extLst>
              <a:ext uri="{FF2B5EF4-FFF2-40B4-BE49-F238E27FC236}">
                <a16:creationId xmlns="" xmlns:a16="http://schemas.microsoft.com/office/drawing/2014/main" id="{8082AF73-DC85-4403-96D7-9DAAF587B9CD}"/>
              </a:ext>
            </a:extLst>
          </p:cNvPr>
          <p:cNvSpPr txBox="1"/>
          <p:nvPr/>
        </p:nvSpPr>
        <p:spPr>
          <a:xfrm>
            <a:off x="5528905" y="792438"/>
            <a:ext cx="2402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C H I N A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6475632-22E5-4BE4-AEBA-34FA25A92E18}"/>
              </a:ext>
            </a:extLst>
          </p:cNvPr>
          <p:cNvGrpSpPr/>
          <p:nvPr/>
        </p:nvGrpSpPr>
        <p:grpSpPr>
          <a:xfrm>
            <a:off x="-1" y="-232627"/>
            <a:ext cx="5470873" cy="2364627"/>
            <a:chOff x="0" y="-203833"/>
            <a:chExt cx="4481308" cy="1936916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39B00DB4-E0F8-465E-A052-9B8288414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203833"/>
              <a:ext cx="3779912" cy="1369076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193A705D-6E9C-4055-B1F0-0E56FCE49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56680" y="363263"/>
              <a:ext cx="924628" cy="1369820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F8C60AC2-374A-475C-B64E-5AB14FFF5D58}"/>
              </a:ext>
            </a:extLst>
          </p:cNvPr>
          <p:cNvGrpSpPr/>
          <p:nvPr/>
        </p:nvGrpSpPr>
        <p:grpSpPr>
          <a:xfrm>
            <a:off x="1634301" y="1761208"/>
            <a:ext cx="1281895" cy="1800201"/>
            <a:chOff x="1622744" y="2265260"/>
            <a:chExt cx="1281895" cy="1800201"/>
          </a:xfrm>
        </p:grpSpPr>
        <p:sp>
          <p:nvSpPr>
            <p:cNvPr id="47" name="TextBox 15">
              <a:extLst>
                <a:ext uri="{FF2B5EF4-FFF2-40B4-BE49-F238E27FC236}">
                  <a16:creationId xmlns="" xmlns:a16="http://schemas.microsoft.com/office/drawing/2014/main" id="{FF58AF3E-EFDD-47AC-9442-DFF84D84A076}"/>
                </a:ext>
              </a:extLst>
            </p:cNvPr>
            <p:cNvSpPr txBox="1"/>
            <p:nvPr/>
          </p:nvSpPr>
          <p:spPr>
            <a:xfrm rot="5400000">
              <a:off x="1114770" y="2773234"/>
              <a:ext cx="1800201" cy="784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 activities of a company associated with 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05E6B02D-E2F6-4537-99A2-4E33A9503514}"/>
                </a:ext>
              </a:extLst>
            </p:cNvPr>
            <p:cNvSpPr/>
            <p:nvPr/>
          </p:nvSpPr>
          <p:spPr>
            <a:xfrm>
              <a:off x="2569558" y="2341838"/>
              <a:ext cx="324802" cy="942109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4" name="TextBox 17">
              <a:extLst>
                <a:ext uri="{FF2B5EF4-FFF2-40B4-BE49-F238E27FC236}">
                  <a16:creationId xmlns="" xmlns:a16="http://schemas.microsoft.com/office/drawing/2014/main" id="{F68EDDBF-ECAC-415B-9FE1-BFF625A3FB6D}"/>
                </a:ext>
              </a:extLst>
            </p:cNvPr>
            <p:cNvSpPr txBox="1"/>
            <p:nvPr/>
          </p:nvSpPr>
          <p:spPr>
            <a:xfrm>
              <a:off x="2569558" y="2384337"/>
              <a:ext cx="335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素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雅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古韵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139A6C3D-4E84-459D-AA44-448C0E1F70BE}"/>
              </a:ext>
            </a:extLst>
          </p:cNvPr>
          <p:cNvGrpSpPr/>
          <p:nvPr/>
        </p:nvGrpSpPr>
        <p:grpSpPr>
          <a:xfrm>
            <a:off x="3636276" y="1761209"/>
            <a:ext cx="1004658" cy="1656185"/>
            <a:chOff x="3624719" y="2265261"/>
            <a:chExt cx="1004658" cy="1656185"/>
          </a:xfrm>
        </p:grpSpPr>
        <p:sp>
          <p:nvSpPr>
            <p:cNvPr id="59" name="TextBox 19">
              <a:extLst>
                <a:ext uri="{FF2B5EF4-FFF2-40B4-BE49-F238E27FC236}">
                  <a16:creationId xmlns="" xmlns:a16="http://schemas.microsoft.com/office/drawing/2014/main" id="{ADAF0474-B965-4ED6-BD1C-25798858FCA1}"/>
                </a:ext>
              </a:extLst>
            </p:cNvPr>
            <p:cNvSpPr txBox="1"/>
            <p:nvPr/>
          </p:nvSpPr>
          <p:spPr>
            <a:xfrm rot="5400000">
              <a:off x="3098985" y="2790995"/>
              <a:ext cx="1656185" cy="604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 activities of a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F12EBE85-EF1B-44E7-8A75-663C0D013075}"/>
                </a:ext>
              </a:extLst>
            </p:cNvPr>
            <p:cNvSpPr/>
            <p:nvPr/>
          </p:nvSpPr>
          <p:spPr>
            <a:xfrm>
              <a:off x="4294296" y="2341838"/>
              <a:ext cx="324802" cy="942109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5" name="TextBox 21">
              <a:extLst>
                <a:ext uri="{FF2B5EF4-FFF2-40B4-BE49-F238E27FC236}">
                  <a16:creationId xmlns="" xmlns:a16="http://schemas.microsoft.com/office/drawing/2014/main" id="{CC29B445-DD8E-4EC0-B2A3-2C637CE2F1C3}"/>
                </a:ext>
              </a:extLst>
            </p:cNvPr>
            <p:cNvSpPr txBox="1"/>
            <p:nvPr/>
          </p:nvSpPr>
          <p:spPr>
            <a:xfrm>
              <a:off x="4294296" y="2384337"/>
              <a:ext cx="335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素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雅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古韵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D90D0119-88D9-4643-AA7A-6385F3C5C13F}"/>
              </a:ext>
            </a:extLst>
          </p:cNvPr>
          <p:cNvGrpSpPr/>
          <p:nvPr/>
        </p:nvGrpSpPr>
        <p:grpSpPr>
          <a:xfrm>
            <a:off x="2030168" y="2810174"/>
            <a:ext cx="4542216" cy="2032969"/>
            <a:chOff x="2017818" y="2573988"/>
            <a:chExt cx="4542216" cy="2470482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DB457F39-560C-4D9D-AA16-451D0992F1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2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62"/>
            <a:stretch/>
          </p:blipFill>
          <p:spPr>
            <a:xfrm rot="21142661">
              <a:off x="2017818" y="2573988"/>
              <a:ext cx="3633242" cy="1282314"/>
            </a:xfrm>
            <a:prstGeom prst="rect">
              <a:avLst/>
            </a:prstGeom>
            <a:effectLst/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BC1EAA8-2B30-4E2F-8528-E1F35F64B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68" t="70303" r="55409"/>
            <a:stretch/>
          </p:blipFill>
          <p:spPr>
            <a:xfrm>
              <a:off x="4983057" y="3301932"/>
              <a:ext cx="1576977" cy="17425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182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5AB51AA-8FAC-4918-8213-96A76C187159}"/>
              </a:ext>
            </a:extLst>
          </p:cNvPr>
          <p:cNvGrpSpPr/>
          <p:nvPr/>
        </p:nvGrpSpPr>
        <p:grpSpPr>
          <a:xfrm>
            <a:off x="484721" y="3499180"/>
            <a:ext cx="8518804" cy="822900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0" name="矩形 3">
              <a:extLst>
                <a:ext uri="{FF2B5EF4-FFF2-40B4-BE49-F238E27FC236}">
                  <a16:creationId xmlns="" xmlns:a16="http://schemas.microsoft.com/office/drawing/2014/main" id="{E8883127-7389-4D24-8737-8BA6CFAE478E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 3">
              <a:extLst>
                <a:ext uri="{FF2B5EF4-FFF2-40B4-BE49-F238E27FC236}">
                  <a16:creationId xmlns="" xmlns:a16="http://schemas.microsoft.com/office/drawing/2014/main" id="{6F7AD937-35C6-4384-B993-F9402CD984A8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等腰三角形 1">
              <a:extLst>
                <a:ext uri="{FF2B5EF4-FFF2-40B4-BE49-F238E27FC236}">
                  <a16:creationId xmlns="" xmlns:a16="http://schemas.microsoft.com/office/drawing/2014/main" id="{4D4B0E53-DD42-4C3F-9076-8EA61BAC1306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等腰三角形 1">
              <a:extLst>
                <a:ext uri="{FF2B5EF4-FFF2-40B4-BE49-F238E27FC236}">
                  <a16:creationId xmlns="" xmlns:a16="http://schemas.microsoft.com/office/drawing/2014/main" id="{03610860-23EA-46F8-B15A-DB96CD8F39A3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38E7106-CF22-470A-8218-432702C67B0C}"/>
              </a:ext>
            </a:extLst>
          </p:cNvPr>
          <p:cNvGrpSpPr/>
          <p:nvPr/>
        </p:nvGrpSpPr>
        <p:grpSpPr>
          <a:xfrm>
            <a:off x="3879688" y="991415"/>
            <a:ext cx="1680965" cy="2914342"/>
            <a:chOff x="3879688" y="991415"/>
            <a:chExt cx="1680965" cy="2914342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81171C7-ABAA-4A96-9823-471C503540DE}"/>
                </a:ext>
              </a:extLst>
            </p:cNvPr>
            <p:cNvGrpSpPr/>
            <p:nvPr/>
          </p:nvGrpSpPr>
          <p:grpSpPr>
            <a:xfrm>
              <a:off x="3879688" y="991415"/>
              <a:ext cx="1666875" cy="1161235"/>
              <a:chOff x="3910684" y="991415"/>
              <a:chExt cx="1666875" cy="1161235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="" xmlns:a16="http://schemas.microsoft.com/office/drawing/2014/main" id="{1CF9A240-1AAB-4354-96F8-85A7B4E31C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684" y="991415"/>
                <a:ext cx="0" cy="1161235"/>
              </a:xfrm>
              <a:prstGeom prst="line">
                <a:avLst/>
              </a:prstGeom>
              <a:ln>
                <a:solidFill>
                  <a:srgbClr val="2A6F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0E9AB3E6-99FA-4988-AB9B-5F90D29D3852}"/>
                  </a:ext>
                </a:extLst>
              </p:cNvPr>
              <p:cNvCxnSpPr/>
              <p:nvPr/>
            </p:nvCxnSpPr>
            <p:spPr>
              <a:xfrm>
                <a:off x="3910684" y="991415"/>
                <a:ext cx="1666875" cy="0"/>
              </a:xfrm>
              <a:prstGeom prst="line">
                <a:avLst/>
              </a:prstGeom>
              <a:ln>
                <a:solidFill>
                  <a:srgbClr val="2A6F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CDE88018-45EF-4950-AA67-594458B38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77559" y="991415"/>
                <a:ext cx="0" cy="1161235"/>
              </a:xfrm>
              <a:prstGeom prst="line">
                <a:avLst/>
              </a:prstGeom>
              <a:ln>
                <a:solidFill>
                  <a:srgbClr val="2A6F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EE9FF7A8-060C-4A18-B62B-6F1CD2ECC7A8}"/>
                </a:ext>
              </a:extLst>
            </p:cNvPr>
            <p:cNvGrpSpPr/>
            <p:nvPr/>
          </p:nvGrpSpPr>
          <p:grpSpPr>
            <a:xfrm flipV="1">
              <a:off x="3879689" y="3310851"/>
              <a:ext cx="1680964" cy="594906"/>
              <a:chOff x="3721085" y="991414"/>
              <a:chExt cx="1680964" cy="594906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01F8E591-A724-47F5-9869-DABCC67A9E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1085" y="991414"/>
                <a:ext cx="9076" cy="536386"/>
              </a:xfrm>
              <a:prstGeom prst="line">
                <a:avLst/>
              </a:prstGeom>
              <a:ln>
                <a:solidFill>
                  <a:srgbClr val="2A6F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8C3CD155-DD7C-4650-9DD5-28A7AC8145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5174" y="991415"/>
                <a:ext cx="1666875" cy="0"/>
              </a:xfrm>
              <a:prstGeom prst="line">
                <a:avLst/>
              </a:prstGeom>
              <a:ln>
                <a:solidFill>
                  <a:srgbClr val="2A6F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1FC01BF6-A8B3-4826-A925-E79835A530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02049" y="991415"/>
                <a:ext cx="0" cy="594905"/>
              </a:xfrm>
              <a:prstGeom prst="line">
                <a:avLst/>
              </a:prstGeom>
              <a:ln>
                <a:solidFill>
                  <a:srgbClr val="2A6F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11">
            <a:extLst>
              <a:ext uri="{FF2B5EF4-FFF2-40B4-BE49-F238E27FC236}">
                <a16:creationId xmlns="" xmlns:a16="http://schemas.microsoft.com/office/drawing/2014/main" id="{9A476505-1806-4461-B3A9-183A5799EA93}"/>
              </a:ext>
            </a:extLst>
          </p:cNvPr>
          <p:cNvSpPr txBox="1"/>
          <p:nvPr/>
        </p:nvSpPr>
        <p:spPr>
          <a:xfrm>
            <a:off x="3594262" y="2292658"/>
            <a:ext cx="543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A6F82"/>
                </a:solidFill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sp>
        <p:nvSpPr>
          <p:cNvPr id="29" name="TextBox 11">
            <a:extLst>
              <a:ext uri="{FF2B5EF4-FFF2-40B4-BE49-F238E27FC236}">
                <a16:creationId xmlns="" xmlns:a16="http://schemas.microsoft.com/office/drawing/2014/main" id="{E3494982-27AC-4429-8BAC-D7D69D7384EE}"/>
              </a:ext>
            </a:extLst>
          </p:cNvPr>
          <p:cNvSpPr txBox="1"/>
          <p:nvPr/>
        </p:nvSpPr>
        <p:spPr>
          <a:xfrm>
            <a:off x="5289012" y="2213515"/>
            <a:ext cx="543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A6F82"/>
                </a:solidFill>
                <a:latin typeface="华文中宋" pitchFamily="2" charset="-122"/>
                <a:ea typeface="华文中宋" pitchFamily="2" charset="-122"/>
              </a:rPr>
              <a:t>烟台</a:t>
            </a:r>
          </a:p>
        </p:txBody>
      </p:sp>
      <p:sp>
        <p:nvSpPr>
          <p:cNvPr id="55" name="Freeform 5">
            <a:extLst>
              <a:ext uri="{FF2B5EF4-FFF2-40B4-BE49-F238E27FC236}">
                <a16:creationId xmlns="" xmlns:a16="http://schemas.microsoft.com/office/drawing/2014/main" id="{593A6D90-52D8-43F5-B187-848EE3D1300B}"/>
              </a:ext>
            </a:extLst>
          </p:cNvPr>
          <p:cNvSpPr>
            <a:spLocks/>
          </p:cNvSpPr>
          <p:nvPr/>
        </p:nvSpPr>
        <p:spPr bwMode="auto">
          <a:xfrm>
            <a:off x="6283125" y="1044720"/>
            <a:ext cx="1297061" cy="1199200"/>
          </a:xfrm>
          <a:custGeom>
            <a:avLst/>
            <a:gdLst>
              <a:gd name="T0" fmla="*/ 18627 w 121073"/>
              <a:gd name="T1" fmla="*/ 0 h 234527"/>
              <a:gd name="T2" fmla="*/ 102447 w 121073"/>
              <a:gd name="T3" fmla="*/ 0 h 234527"/>
              <a:gd name="T4" fmla="*/ 121073 w 121073"/>
              <a:gd name="T5" fmla="*/ 18627 h 234527"/>
              <a:gd name="T6" fmla="*/ 121073 w 121073"/>
              <a:gd name="T7" fmla="*/ 215900 h 234527"/>
              <a:gd name="T8" fmla="*/ 102447 w 121073"/>
              <a:gd name="T9" fmla="*/ 234527 h 234527"/>
              <a:gd name="T10" fmla="*/ 18627 w 121073"/>
              <a:gd name="T11" fmla="*/ 234527 h 234527"/>
              <a:gd name="T12" fmla="*/ 0 w 121073"/>
              <a:gd name="T13" fmla="*/ 215900 h 234527"/>
              <a:gd name="T14" fmla="*/ 0 w 121073"/>
              <a:gd name="T15" fmla="*/ 18627 h 234527"/>
              <a:gd name="T16" fmla="*/ 18627 w 121073"/>
              <a:gd name="T17" fmla="*/ 0 h 234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073" h="234527">
                <a:moveTo>
                  <a:pt x="18627" y="0"/>
                </a:moveTo>
                <a:lnTo>
                  <a:pt x="102447" y="0"/>
                </a:lnTo>
                <a:cubicBezTo>
                  <a:pt x="102447" y="10245"/>
                  <a:pt x="110829" y="18627"/>
                  <a:pt x="121073" y="18627"/>
                </a:cubicBezTo>
                <a:lnTo>
                  <a:pt x="121073" y="215900"/>
                </a:lnTo>
                <a:cubicBezTo>
                  <a:pt x="110829" y="215900"/>
                  <a:pt x="102447" y="224282"/>
                  <a:pt x="102447" y="234527"/>
                </a:cubicBezTo>
                <a:lnTo>
                  <a:pt x="18627" y="234527"/>
                </a:lnTo>
                <a:cubicBezTo>
                  <a:pt x="18627" y="224282"/>
                  <a:pt x="10245" y="215900"/>
                  <a:pt x="0" y="215900"/>
                </a:cubicBezTo>
                <a:lnTo>
                  <a:pt x="0" y="18627"/>
                </a:lnTo>
                <a:cubicBezTo>
                  <a:pt x="10245" y="18627"/>
                  <a:pt x="18627" y="10245"/>
                  <a:pt x="18627" y="0"/>
                </a:cubicBezTo>
                <a:close/>
              </a:path>
            </a:pathLst>
          </a:custGeom>
          <a:solidFill>
            <a:srgbClr val="EFCACC">
              <a:alpha val="71000"/>
            </a:srgb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7" name="TextBox 21">
            <a:extLst>
              <a:ext uri="{FF2B5EF4-FFF2-40B4-BE49-F238E27FC236}">
                <a16:creationId xmlns="" xmlns:a16="http://schemas.microsoft.com/office/drawing/2014/main" id="{E12395AF-5B6E-4852-949D-59AA1C184C42}"/>
              </a:ext>
            </a:extLst>
          </p:cNvPr>
          <p:cNvSpPr txBox="1"/>
          <p:nvPr/>
        </p:nvSpPr>
        <p:spPr>
          <a:xfrm rot="5400000">
            <a:off x="5257924" y="2370888"/>
            <a:ext cx="1224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12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12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1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69" name="TextBox 39">
            <a:extLst>
              <a:ext uri="{FF2B5EF4-FFF2-40B4-BE49-F238E27FC236}">
                <a16:creationId xmlns="" xmlns:a16="http://schemas.microsoft.com/office/drawing/2014/main" id="{C3111E55-99BB-4758-9A60-09F626EA4896}"/>
              </a:ext>
            </a:extLst>
          </p:cNvPr>
          <p:cNvSpPr txBox="1"/>
          <p:nvPr/>
        </p:nvSpPr>
        <p:spPr>
          <a:xfrm>
            <a:off x="6337662" y="1211678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70" name="TextBox 32">
            <a:extLst>
              <a:ext uri="{FF2B5EF4-FFF2-40B4-BE49-F238E27FC236}">
                <a16:creationId xmlns="" xmlns:a16="http://schemas.microsoft.com/office/drawing/2014/main" id="{47746854-B88A-4AC8-8B0A-DE104EB472AD}"/>
              </a:ext>
            </a:extLst>
          </p:cNvPr>
          <p:cNvSpPr txBox="1"/>
          <p:nvPr/>
        </p:nvSpPr>
        <p:spPr>
          <a:xfrm>
            <a:off x="6613246" y="1206036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sp>
        <p:nvSpPr>
          <p:cNvPr id="71" name="TextBox 39">
            <a:extLst>
              <a:ext uri="{FF2B5EF4-FFF2-40B4-BE49-F238E27FC236}">
                <a16:creationId xmlns="" xmlns:a16="http://schemas.microsoft.com/office/drawing/2014/main" id="{5445C772-FC98-4903-98A9-9FC450430D28}"/>
              </a:ext>
            </a:extLst>
          </p:cNvPr>
          <p:cNvSpPr txBox="1"/>
          <p:nvPr/>
        </p:nvSpPr>
        <p:spPr>
          <a:xfrm>
            <a:off x="6888830" y="1211678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72" name="TextBox 32">
            <a:extLst>
              <a:ext uri="{FF2B5EF4-FFF2-40B4-BE49-F238E27FC236}">
                <a16:creationId xmlns="" xmlns:a16="http://schemas.microsoft.com/office/drawing/2014/main" id="{74580FA0-0713-4C4B-83E9-2E1D75F36AB2}"/>
              </a:ext>
            </a:extLst>
          </p:cNvPr>
          <p:cNvSpPr txBox="1"/>
          <p:nvPr/>
        </p:nvSpPr>
        <p:spPr>
          <a:xfrm>
            <a:off x="7164415" y="1206036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sp>
        <p:nvSpPr>
          <p:cNvPr id="74" name="Freeform 5">
            <a:extLst>
              <a:ext uri="{FF2B5EF4-FFF2-40B4-BE49-F238E27FC236}">
                <a16:creationId xmlns="" xmlns:a16="http://schemas.microsoft.com/office/drawing/2014/main" id="{9FCF79E2-E28B-4179-87A2-C2E73CC8C1E8}"/>
              </a:ext>
            </a:extLst>
          </p:cNvPr>
          <p:cNvSpPr>
            <a:spLocks/>
          </p:cNvSpPr>
          <p:nvPr/>
        </p:nvSpPr>
        <p:spPr bwMode="auto">
          <a:xfrm>
            <a:off x="1771683" y="991415"/>
            <a:ext cx="1375912" cy="1199200"/>
          </a:xfrm>
          <a:custGeom>
            <a:avLst/>
            <a:gdLst>
              <a:gd name="T0" fmla="*/ 18627 w 121073"/>
              <a:gd name="T1" fmla="*/ 0 h 234527"/>
              <a:gd name="T2" fmla="*/ 102447 w 121073"/>
              <a:gd name="T3" fmla="*/ 0 h 234527"/>
              <a:gd name="T4" fmla="*/ 121073 w 121073"/>
              <a:gd name="T5" fmla="*/ 18627 h 234527"/>
              <a:gd name="T6" fmla="*/ 121073 w 121073"/>
              <a:gd name="T7" fmla="*/ 215900 h 234527"/>
              <a:gd name="T8" fmla="*/ 102447 w 121073"/>
              <a:gd name="T9" fmla="*/ 234527 h 234527"/>
              <a:gd name="T10" fmla="*/ 18627 w 121073"/>
              <a:gd name="T11" fmla="*/ 234527 h 234527"/>
              <a:gd name="T12" fmla="*/ 0 w 121073"/>
              <a:gd name="T13" fmla="*/ 215900 h 234527"/>
              <a:gd name="T14" fmla="*/ 0 w 121073"/>
              <a:gd name="T15" fmla="*/ 18627 h 234527"/>
              <a:gd name="T16" fmla="*/ 18627 w 121073"/>
              <a:gd name="T17" fmla="*/ 0 h 234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073" h="234527">
                <a:moveTo>
                  <a:pt x="18627" y="0"/>
                </a:moveTo>
                <a:lnTo>
                  <a:pt x="102447" y="0"/>
                </a:lnTo>
                <a:cubicBezTo>
                  <a:pt x="102447" y="10245"/>
                  <a:pt x="110829" y="18627"/>
                  <a:pt x="121073" y="18627"/>
                </a:cubicBezTo>
                <a:lnTo>
                  <a:pt x="121073" y="215900"/>
                </a:lnTo>
                <a:cubicBezTo>
                  <a:pt x="110829" y="215900"/>
                  <a:pt x="102447" y="224282"/>
                  <a:pt x="102447" y="234527"/>
                </a:cubicBezTo>
                <a:lnTo>
                  <a:pt x="18627" y="234527"/>
                </a:lnTo>
                <a:cubicBezTo>
                  <a:pt x="18627" y="224282"/>
                  <a:pt x="10245" y="215900"/>
                  <a:pt x="0" y="215900"/>
                </a:cubicBezTo>
                <a:lnTo>
                  <a:pt x="0" y="18627"/>
                </a:lnTo>
                <a:cubicBezTo>
                  <a:pt x="10245" y="18627"/>
                  <a:pt x="18627" y="10245"/>
                  <a:pt x="18627" y="0"/>
                </a:cubicBezTo>
                <a:close/>
              </a:path>
            </a:pathLst>
          </a:custGeom>
          <a:solidFill>
            <a:srgbClr val="BCE5F2">
              <a:alpha val="56000"/>
            </a:srgbClr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5" name="TextBox 39">
            <a:extLst>
              <a:ext uri="{FF2B5EF4-FFF2-40B4-BE49-F238E27FC236}">
                <a16:creationId xmlns="" xmlns:a16="http://schemas.microsoft.com/office/drawing/2014/main" id="{2ADABDCD-2C57-445D-925D-1416745D1492}"/>
              </a:ext>
            </a:extLst>
          </p:cNvPr>
          <p:cNvSpPr txBox="1"/>
          <p:nvPr/>
        </p:nvSpPr>
        <p:spPr>
          <a:xfrm>
            <a:off x="1881056" y="1149807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76" name="TextBox 32">
            <a:extLst>
              <a:ext uri="{FF2B5EF4-FFF2-40B4-BE49-F238E27FC236}">
                <a16:creationId xmlns="" xmlns:a16="http://schemas.microsoft.com/office/drawing/2014/main" id="{7158916E-04D7-40AB-BAF7-4906BA2291E2}"/>
              </a:ext>
            </a:extLst>
          </p:cNvPr>
          <p:cNvSpPr txBox="1"/>
          <p:nvPr/>
        </p:nvSpPr>
        <p:spPr>
          <a:xfrm>
            <a:off x="2156640" y="1144165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sp>
        <p:nvSpPr>
          <p:cNvPr id="77" name="TextBox 39">
            <a:extLst>
              <a:ext uri="{FF2B5EF4-FFF2-40B4-BE49-F238E27FC236}">
                <a16:creationId xmlns="" xmlns:a16="http://schemas.microsoft.com/office/drawing/2014/main" id="{4CD63675-8C28-4A5A-B161-BA170E7B7B43}"/>
              </a:ext>
            </a:extLst>
          </p:cNvPr>
          <p:cNvSpPr txBox="1"/>
          <p:nvPr/>
        </p:nvSpPr>
        <p:spPr>
          <a:xfrm>
            <a:off x="2432224" y="1149807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78" name="TextBox 32">
            <a:extLst>
              <a:ext uri="{FF2B5EF4-FFF2-40B4-BE49-F238E27FC236}">
                <a16:creationId xmlns="" xmlns:a16="http://schemas.microsoft.com/office/drawing/2014/main" id="{908318E6-0204-4A7D-BD12-BB8ABAD40D74}"/>
              </a:ext>
            </a:extLst>
          </p:cNvPr>
          <p:cNvSpPr txBox="1"/>
          <p:nvPr/>
        </p:nvSpPr>
        <p:spPr>
          <a:xfrm>
            <a:off x="2707809" y="1144165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CE7E3E5-AD9E-48FB-BF90-6B29505AF3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3990"/>
          <a:stretch/>
        </p:blipFill>
        <p:spPr>
          <a:xfrm>
            <a:off x="3801127" y="332471"/>
            <a:ext cx="1977095" cy="3941333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="" xmlns:a16="http://schemas.microsoft.com/office/drawing/2014/main" id="{FF48983D-FDCA-446B-B87D-AD726D370BE7}"/>
              </a:ext>
            </a:extLst>
          </p:cNvPr>
          <p:cNvSpPr txBox="1"/>
          <p:nvPr/>
        </p:nvSpPr>
        <p:spPr>
          <a:xfrm rot="5400000">
            <a:off x="3011155" y="2450031"/>
            <a:ext cx="1224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12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12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1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06" name="TextBox 11">
            <a:extLst>
              <a:ext uri="{FF2B5EF4-FFF2-40B4-BE49-F238E27FC236}">
                <a16:creationId xmlns="" xmlns:a16="http://schemas.microsoft.com/office/drawing/2014/main" id="{FE85C412-1ABC-4D21-82CF-92A91A1E906B}"/>
              </a:ext>
            </a:extLst>
          </p:cNvPr>
          <p:cNvSpPr txBox="1"/>
          <p:nvPr/>
        </p:nvSpPr>
        <p:spPr>
          <a:xfrm>
            <a:off x="1848279" y="2189246"/>
            <a:ext cx="1238221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associated with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company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buying and selling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7" name="TextBox 11">
            <a:extLst>
              <a:ext uri="{FF2B5EF4-FFF2-40B4-BE49-F238E27FC236}">
                <a16:creationId xmlns="" xmlns:a16="http://schemas.microsoft.com/office/drawing/2014/main" id="{9F4B1086-68EC-4C7A-B98D-92CA9A527C6E}"/>
              </a:ext>
            </a:extLst>
          </p:cNvPr>
          <p:cNvSpPr txBox="1"/>
          <p:nvPr/>
        </p:nvSpPr>
        <p:spPr>
          <a:xfrm>
            <a:off x="6312544" y="2249407"/>
            <a:ext cx="1238221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associated with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company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buying and selling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450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55" grpId="0" animBg="1"/>
      <p:bldP spid="69" grpId="0"/>
      <p:bldP spid="70" grpId="0"/>
      <p:bldP spid="71" grpId="0"/>
      <p:bldP spid="72" grpId="0"/>
      <p:bldP spid="74" grpId="0" animBg="1"/>
      <p:bldP spid="75" grpId="0"/>
      <p:bldP spid="76" grpId="0"/>
      <p:bldP spid="77" grpId="0"/>
      <p:bldP spid="78" grpId="0"/>
      <p:bldP spid="106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4E87EFD-B55D-4181-AE10-1112C4306B05}"/>
              </a:ext>
            </a:extLst>
          </p:cNvPr>
          <p:cNvGrpSpPr/>
          <p:nvPr/>
        </p:nvGrpSpPr>
        <p:grpSpPr>
          <a:xfrm>
            <a:off x="270400" y="3969932"/>
            <a:ext cx="8603200" cy="654274"/>
            <a:chOff x="2224" y="3628427"/>
            <a:chExt cx="8995410" cy="1130274"/>
          </a:xfrm>
          <a:effectLst/>
        </p:grpSpPr>
        <p:sp>
          <p:nvSpPr>
            <p:cNvPr id="21" name="矩形 3">
              <a:extLst>
                <a:ext uri="{FF2B5EF4-FFF2-40B4-BE49-F238E27FC236}">
                  <a16:creationId xmlns="" xmlns:a16="http://schemas.microsoft.com/office/drawing/2014/main" id="{25F022DF-F7BC-4069-90C6-12DD44A9CB1A}"/>
                </a:ext>
              </a:extLst>
            </p:cNvPr>
            <p:cNvSpPr/>
            <p:nvPr/>
          </p:nvSpPr>
          <p:spPr>
            <a:xfrm>
              <a:off x="2224" y="3712772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3">
              <a:extLst>
                <a:ext uri="{FF2B5EF4-FFF2-40B4-BE49-F238E27FC236}">
                  <a16:creationId xmlns="" xmlns:a16="http://schemas.microsoft.com/office/drawing/2014/main" id="{69F2A710-0EBB-44B2-9958-9967DE654636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1">
              <a:extLst>
                <a:ext uri="{FF2B5EF4-FFF2-40B4-BE49-F238E27FC236}">
                  <a16:creationId xmlns="" xmlns:a16="http://schemas.microsoft.com/office/drawing/2014/main" id="{EA5E3FE3-F0DE-4E67-BCE3-06F1EDF56E66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等腰三角形 1">
              <a:extLst>
                <a:ext uri="{FF2B5EF4-FFF2-40B4-BE49-F238E27FC236}">
                  <a16:creationId xmlns="" xmlns:a16="http://schemas.microsoft.com/office/drawing/2014/main" id="{64BB7861-B42A-48E6-8EF8-08A6A240481A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圆角矩形 3">
            <a:extLst>
              <a:ext uri="{FF2B5EF4-FFF2-40B4-BE49-F238E27FC236}">
                <a16:creationId xmlns="" xmlns:a16="http://schemas.microsoft.com/office/drawing/2014/main" id="{5F588BA4-3F38-4D57-865E-CF8E928617B0}"/>
              </a:ext>
            </a:extLst>
          </p:cNvPr>
          <p:cNvSpPr/>
          <p:nvPr/>
        </p:nvSpPr>
        <p:spPr>
          <a:xfrm rot="2632187">
            <a:off x="2001442" y="2244419"/>
            <a:ext cx="1721380" cy="172138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3">
            <a:extLst>
              <a:ext uri="{FF2B5EF4-FFF2-40B4-BE49-F238E27FC236}">
                <a16:creationId xmlns="" xmlns:a16="http://schemas.microsoft.com/office/drawing/2014/main" id="{1E6B259C-DC33-4431-A85C-B664AD424CFE}"/>
              </a:ext>
            </a:extLst>
          </p:cNvPr>
          <p:cNvSpPr/>
          <p:nvPr/>
        </p:nvSpPr>
        <p:spPr>
          <a:xfrm rot="2632187">
            <a:off x="4190659" y="1632596"/>
            <a:ext cx="2526410" cy="252641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11">
            <a:extLst>
              <a:ext uri="{FF2B5EF4-FFF2-40B4-BE49-F238E27FC236}">
                <a16:creationId xmlns="" xmlns:a16="http://schemas.microsoft.com/office/drawing/2014/main" id="{968FBF98-3770-4F4B-8708-E3C3B70BBB4E}"/>
              </a:ext>
            </a:extLst>
          </p:cNvPr>
          <p:cNvSpPr txBox="1"/>
          <p:nvPr/>
        </p:nvSpPr>
        <p:spPr>
          <a:xfrm>
            <a:off x="2125824" y="2573105"/>
            <a:ext cx="1408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="" xmlns:a16="http://schemas.microsoft.com/office/drawing/2014/main" id="{17EA020F-4430-4266-8BE6-5AC43020011C}"/>
              </a:ext>
            </a:extLst>
          </p:cNvPr>
          <p:cNvSpPr txBox="1"/>
          <p:nvPr/>
        </p:nvSpPr>
        <p:spPr>
          <a:xfrm>
            <a:off x="1657504" y="2911659"/>
            <a:ext cx="1790792" cy="78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8CCA4B56-BA3F-40E8-8E03-6FDBD93AC125}"/>
              </a:ext>
            </a:extLst>
          </p:cNvPr>
          <p:cNvSpPr txBox="1"/>
          <p:nvPr/>
        </p:nvSpPr>
        <p:spPr>
          <a:xfrm>
            <a:off x="4547415" y="2223803"/>
            <a:ext cx="2663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8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28" name="TextBox 8">
            <a:extLst>
              <a:ext uri="{FF2B5EF4-FFF2-40B4-BE49-F238E27FC236}">
                <a16:creationId xmlns="" xmlns:a16="http://schemas.microsoft.com/office/drawing/2014/main" id="{C098C822-BAD1-44CA-8AA2-1A50E72C4883}"/>
              </a:ext>
            </a:extLst>
          </p:cNvPr>
          <p:cNvSpPr txBox="1"/>
          <p:nvPr/>
        </p:nvSpPr>
        <p:spPr>
          <a:xfrm>
            <a:off x="4562300" y="2687959"/>
            <a:ext cx="281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29" name="TextBox 9">
            <a:extLst>
              <a:ext uri="{FF2B5EF4-FFF2-40B4-BE49-F238E27FC236}">
                <a16:creationId xmlns="" xmlns:a16="http://schemas.microsoft.com/office/drawing/2014/main" id="{C0B2F4A9-8A51-478E-A0C8-DBFD4C242F7B}"/>
              </a:ext>
            </a:extLst>
          </p:cNvPr>
          <p:cNvSpPr txBox="1"/>
          <p:nvPr/>
        </p:nvSpPr>
        <p:spPr>
          <a:xfrm>
            <a:off x="4562300" y="3033988"/>
            <a:ext cx="2023517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015800DD-636B-476F-9386-21098AAC0A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1545" y="-2100078"/>
            <a:ext cx="3008951" cy="2256713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F3CFDC2-086D-44B5-A4CF-4882A499B5DB}"/>
              </a:ext>
            </a:extLst>
          </p:cNvPr>
          <p:cNvSpPr txBox="1"/>
          <p:nvPr/>
        </p:nvSpPr>
        <p:spPr>
          <a:xfrm>
            <a:off x="1334296" y="519294"/>
            <a:ext cx="9149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婉</a:t>
            </a:r>
            <a:endPara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约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="" xmlns:a16="http://schemas.microsoft.com/office/drawing/2014/main" id="{80A0EB7B-1648-4FBE-85F5-61CE673FD81A}"/>
              </a:ext>
            </a:extLst>
          </p:cNvPr>
          <p:cNvSpPr txBox="1"/>
          <p:nvPr/>
        </p:nvSpPr>
        <p:spPr>
          <a:xfrm rot="5400000">
            <a:off x="444119" y="1839682"/>
            <a:ext cx="2227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1000" dirty="0">
                <a:latin typeface="华文宋体" pitchFamily="2" charset="-122"/>
                <a:ea typeface="华文宋体" pitchFamily="2" charset="-122"/>
              </a:rPr>
              <a:t>CHINA</a:t>
            </a:r>
            <a:endParaRPr lang="zh-CN" altLang="en-US" sz="2800" spc="10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5AE6FE8-1B10-4D67-A052-C41EDF9E77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9" b="25050"/>
          <a:stretch/>
        </p:blipFill>
        <p:spPr>
          <a:xfrm>
            <a:off x="6822950" y="896288"/>
            <a:ext cx="1633087" cy="358334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030E167-7A57-4CE1-A508-F8F43CDA69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7" r="17160" b="54820"/>
          <a:stretch/>
        </p:blipFill>
        <p:spPr>
          <a:xfrm rot="2543876">
            <a:off x="6050443" y="546499"/>
            <a:ext cx="2141925" cy="1583664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7423D1D0-38A6-4BF0-AB6D-8EBA5A1C6B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22950" y="784832"/>
            <a:ext cx="1431472" cy="1407614"/>
          </a:xfrm>
          <a:prstGeom prst="rect">
            <a:avLst/>
          </a:prstGeom>
        </p:spPr>
      </p:pic>
      <p:sp>
        <p:nvSpPr>
          <p:cNvPr id="37" name="TextBox 15">
            <a:extLst>
              <a:ext uri="{FF2B5EF4-FFF2-40B4-BE49-F238E27FC236}">
                <a16:creationId xmlns="" xmlns:a16="http://schemas.microsoft.com/office/drawing/2014/main" id="{1E4924B5-33A3-4127-948D-58D72D7B20E6}"/>
              </a:ext>
            </a:extLst>
          </p:cNvPr>
          <p:cNvSpPr txBox="1"/>
          <p:nvPr/>
        </p:nvSpPr>
        <p:spPr>
          <a:xfrm rot="16200000">
            <a:off x="1813737" y="854195"/>
            <a:ext cx="1685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 algn="r">
              <a:lnSpc>
                <a:spcPct val="20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AEBCD9F-9AA4-426D-ADD4-8D8D42209C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547" y="-320372"/>
            <a:ext cx="1861155" cy="186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37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31" grpId="0"/>
      <p:bldP spid="32" grpId="0"/>
      <p:bldP spid="27" grpId="0"/>
      <p:bldP spid="28" grpId="0"/>
      <p:bldP spid="29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4340FDA8-86BE-4415-9EC1-E725CC87F001}"/>
              </a:ext>
            </a:extLst>
          </p:cNvPr>
          <p:cNvGrpSpPr/>
          <p:nvPr/>
        </p:nvGrpSpPr>
        <p:grpSpPr>
          <a:xfrm>
            <a:off x="335852" y="4141765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5" name="矩形 3">
              <a:extLst>
                <a:ext uri="{FF2B5EF4-FFF2-40B4-BE49-F238E27FC236}">
                  <a16:creationId xmlns="" xmlns:a16="http://schemas.microsoft.com/office/drawing/2014/main" id="{4A6B2726-452B-406D-BDB1-7CBF1A3B6624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 3">
              <a:extLst>
                <a:ext uri="{FF2B5EF4-FFF2-40B4-BE49-F238E27FC236}">
                  <a16:creationId xmlns="" xmlns:a16="http://schemas.microsoft.com/office/drawing/2014/main" id="{E4F17928-75F0-4589-B69E-35DAC7288536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等腰三角形 1">
              <a:extLst>
                <a:ext uri="{FF2B5EF4-FFF2-40B4-BE49-F238E27FC236}">
                  <a16:creationId xmlns="" xmlns:a16="http://schemas.microsoft.com/office/drawing/2014/main" id="{3BA45E6E-31D2-4E95-919C-FC32534F3473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等腰三角形 1">
              <a:extLst>
                <a:ext uri="{FF2B5EF4-FFF2-40B4-BE49-F238E27FC236}">
                  <a16:creationId xmlns="" xmlns:a16="http://schemas.microsoft.com/office/drawing/2014/main" id="{1975DA0D-C2E6-4B43-84D0-0F7A9133BAD0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D1714253-E5D5-426B-A05F-7D4F74324534}"/>
              </a:ext>
            </a:extLst>
          </p:cNvPr>
          <p:cNvSpPr/>
          <p:nvPr/>
        </p:nvSpPr>
        <p:spPr>
          <a:xfrm>
            <a:off x="4499177" y="971550"/>
            <a:ext cx="1368152" cy="3457979"/>
          </a:xfrm>
          <a:prstGeom prst="rect">
            <a:avLst/>
          </a:prstGeom>
          <a:solidFill>
            <a:schemeClr val="bg1">
              <a:alpha val="65000"/>
            </a:schemeClr>
          </a:solidFill>
          <a:ln w="9525">
            <a:solidFill>
              <a:srgbClr val="2DB8B5"/>
            </a:solidFill>
          </a:ln>
          <a:effectLst>
            <a:outerShdw blurRad="76200" dir="18900000" sy="23000" kx="-1200000" algn="bl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ED5E8131-CF1C-458B-BD61-6C351FAA3639}"/>
              </a:ext>
            </a:extLst>
          </p:cNvPr>
          <p:cNvSpPr/>
          <p:nvPr/>
        </p:nvSpPr>
        <p:spPr>
          <a:xfrm>
            <a:off x="6267217" y="971550"/>
            <a:ext cx="1368152" cy="3457979"/>
          </a:xfrm>
          <a:prstGeom prst="rect">
            <a:avLst/>
          </a:prstGeom>
          <a:solidFill>
            <a:schemeClr val="bg1">
              <a:alpha val="65000"/>
            </a:schemeClr>
          </a:solidFill>
          <a:ln w="9525">
            <a:solidFill>
              <a:srgbClr val="2DB8B5"/>
            </a:solidFill>
          </a:ln>
          <a:effectLst>
            <a:outerShdw blurRad="76200" dir="18900000" sy="23000" kx="-1200000" algn="bl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AFF1EEC-12FC-417F-8E31-9630752EF789}"/>
              </a:ext>
            </a:extLst>
          </p:cNvPr>
          <p:cNvGrpSpPr/>
          <p:nvPr/>
        </p:nvGrpSpPr>
        <p:grpSpPr>
          <a:xfrm>
            <a:off x="4678019" y="2435202"/>
            <a:ext cx="3087155" cy="1779090"/>
            <a:chOff x="2088267" y="2353865"/>
            <a:chExt cx="3087155" cy="1779090"/>
          </a:xfrm>
        </p:grpSpPr>
        <p:sp>
          <p:nvSpPr>
            <p:cNvPr id="29" name="TextBox 24">
              <a:extLst>
                <a:ext uri="{FF2B5EF4-FFF2-40B4-BE49-F238E27FC236}">
                  <a16:creationId xmlns="" xmlns:a16="http://schemas.microsoft.com/office/drawing/2014/main" id="{A44ABF19-CB98-4419-92EF-512F26FF87C4}"/>
                </a:ext>
              </a:extLst>
            </p:cNvPr>
            <p:cNvSpPr txBox="1"/>
            <p:nvPr/>
          </p:nvSpPr>
          <p:spPr>
            <a:xfrm>
              <a:off x="3949965" y="2576254"/>
              <a:ext cx="12254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519D27EC-A112-4B99-8734-54CF2C7838A7}"/>
                </a:ext>
              </a:extLst>
            </p:cNvPr>
            <p:cNvGrpSpPr/>
            <p:nvPr/>
          </p:nvGrpSpPr>
          <p:grpSpPr>
            <a:xfrm>
              <a:off x="2088267" y="2353865"/>
              <a:ext cx="2831642" cy="1779090"/>
              <a:chOff x="2088267" y="2353865"/>
              <a:chExt cx="2831642" cy="1779090"/>
            </a:xfrm>
          </p:grpSpPr>
          <p:sp>
            <p:nvSpPr>
              <p:cNvPr id="31" name="TextBox 21">
                <a:extLst>
                  <a:ext uri="{FF2B5EF4-FFF2-40B4-BE49-F238E27FC236}">
                    <a16:creationId xmlns="" xmlns:a16="http://schemas.microsoft.com/office/drawing/2014/main" id="{4CF0FC0E-B7AE-413A-A575-FAAEA6B78CB0}"/>
                  </a:ext>
                </a:extLst>
              </p:cNvPr>
              <p:cNvSpPr txBox="1"/>
              <p:nvPr/>
            </p:nvSpPr>
            <p:spPr>
              <a:xfrm>
                <a:off x="2088267" y="2353865"/>
                <a:ext cx="99597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latin typeface="华文宋体" pitchFamily="2" charset="-122"/>
                    <a:ea typeface="华文宋体" pitchFamily="2" charset="-122"/>
                  </a:rPr>
                  <a:t>CHINAESE</a:t>
                </a:r>
                <a:endParaRPr lang="zh-CN" altLang="en-US" sz="1100" dirty="0">
                  <a:latin typeface="华文宋体" pitchFamily="2" charset="-122"/>
                  <a:ea typeface="华文宋体" pitchFamily="2" charset="-122"/>
                </a:endParaRPr>
              </a:p>
            </p:txBody>
          </p:sp>
          <p:sp>
            <p:nvSpPr>
              <p:cNvPr id="35" name="TextBox 22">
                <a:extLst>
                  <a:ext uri="{FF2B5EF4-FFF2-40B4-BE49-F238E27FC236}">
                    <a16:creationId xmlns="" xmlns:a16="http://schemas.microsoft.com/office/drawing/2014/main" id="{51D3CFCE-6663-42FA-88D8-93C50C8142A2}"/>
                  </a:ext>
                </a:extLst>
              </p:cNvPr>
              <p:cNvSpPr txBox="1"/>
              <p:nvPr/>
            </p:nvSpPr>
            <p:spPr>
              <a:xfrm>
                <a:off x="2114301" y="2576254"/>
                <a:ext cx="12254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latin typeface="华文楷体" pitchFamily="2" charset="-122"/>
                    <a:ea typeface="华文楷体" pitchFamily="2" charset="-122"/>
                  </a:rPr>
                  <a:t>中国印象</a:t>
                </a:r>
              </a:p>
            </p:txBody>
          </p:sp>
          <p:sp>
            <p:nvSpPr>
              <p:cNvPr id="36" name="TextBox 23">
                <a:extLst>
                  <a:ext uri="{FF2B5EF4-FFF2-40B4-BE49-F238E27FC236}">
                    <a16:creationId xmlns="" xmlns:a16="http://schemas.microsoft.com/office/drawing/2014/main" id="{15D05433-1844-48A2-AA33-C1B3F3ADBE8A}"/>
                  </a:ext>
                </a:extLst>
              </p:cNvPr>
              <p:cNvSpPr txBox="1"/>
              <p:nvPr/>
            </p:nvSpPr>
            <p:spPr>
              <a:xfrm>
                <a:off x="3923931" y="2353865"/>
                <a:ext cx="99597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latin typeface="华文宋体" pitchFamily="2" charset="-122"/>
                    <a:ea typeface="华文宋体" pitchFamily="2" charset="-122"/>
                  </a:rPr>
                  <a:t>CHINAESE</a:t>
                </a:r>
                <a:endParaRPr lang="zh-CN" altLang="en-US" sz="1100" dirty="0">
                  <a:latin typeface="华文宋体" pitchFamily="2" charset="-122"/>
                  <a:ea typeface="华文宋体" pitchFamily="2" charset="-122"/>
                </a:endParaRPr>
              </a:p>
            </p:txBody>
          </p:sp>
          <p:sp>
            <p:nvSpPr>
              <p:cNvPr id="39" name="TextBox 27">
                <a:extLst>
                  <a:ext uri="{FF2B5EF4-FFF2-40B4-BE49-F238E27FC236}">
                    <a16:creationId xmlns="" xmlns:a16="http://schemas.microsoft.com/office/drawing/2014/main" id="{46928703-593B-4803-B81C-19A430670E60}"/>
                  </a:ext>
                </a:extLst>
              </p:cNvPr>
              <p:cNvSpPr txBox="1"/>
              <p:nvPr/>
            </p:nvSpPr>
            <p:spPr>
              <a:xfrm rot="5400000">
                <a:off x="1909121" y="3177633"/>
                <a:ext cx="1279702" cy="630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altLang="zh-CN" sz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Lato"/>
                  </a:rPr>
                  <a:t>The activities of a company associated and selling a product or service. It includes</a:t>
                </a:r>
                <a:endParaRPr lang="zh-CN" alt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TextBox 28">
                <a:extLst>
                  <a:ext uri="{FF2B5EF4-FFF2-40B4-BE49-F238E27FC236}">
                    <a16:creationId xmlns="" xmlns:a16="http://schemas.microsoft.com/office/drawing/2014/main" id="{A0F318F8-851D-4C25-B169-1C8542D32CF9}"/>
                  </a:ext>
                </a:extLst>
              </p:cNvPr>
              <p:cNvSpPr txBox="1"/>
              <p:nvPr/>
            </p:nvSpPr>
            <p:spPr>
              <a:xfrm rot="5400000">
                <a:off x="3773462" y="3177633"/>
                <a:ext cx="1279702" cy="630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altLang="zh-CN" sz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Lato"/>
                  </a:rPr>
                  <a:t>The activities of a company associated and selling a product or service. It includes</a:t>
                </a:r>
                <a:endParaRPr lang="zh-CN" alt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1C569B7F-F46A-477E-BA6B-B4E2993076A2}"/>
              </a:ext>
            </a:extLst>
          </p:cNvPr>
          <p:cNvSpPr/>
          <p:nvPr/>
        </p:nvSpPr>
        <p:spPr>
          <a:xfrm>
            <a:off x="4721338" y="1316948"/>
            <a:ext cx="944082" cy="944082"/>
          </a:xfrm>
          <a:prstGeom prst="ellipse">
            <a:avLst/>
          </a:prstGeom>
          <a:blipFill>
            <a:blip r:embed="rId3"/>
            <a:srcRect/>
            <a:stretch>
              <a:fillRect l="-15048" t="-15048" r="-15048" b="-150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8E7B9E5E-4435-4186-9B1F-703CAAB4685C}"/>
              </a:ext>
            </a:extLst>
          </p:cNvPr>
          <p:cNvSpPr/>
          <p:nvPr/>
        </p:nvSpPr>
        <p:spPr>
          <a:xfrm>
            <a:off x="6516799" y="1316948"/>
            <a:ext cx="944082" cy="944082"/>
          </a:xfrm>
          <a:prstGeom prst="ellipse">
            <a:avLst/>
          </a:prstGeom>
          <a:blipFill>
            <a:blip r:embed="rId4"/>
            <a:srcRect/>
            <a:stretch>
              <a:fillRect l="-30664" t="-46724" r="-43324" b="-344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AE89585B-FB8B-440C-92B7-356510838E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1672" y="465515"/>
            <a:ext cx="1573523" cy="1547297"/>
          </a:xfrm>
          <a:prstGeom prst="rect">
            <a:avLst/>
          </a:prstGeom>
        </p:spPr>
      </p:pic>
      <p:sp>
        <p:nvSpPr>
          <p:cNvPr id="58" name="TextBox 12">
            <a:extLst>
              <a:ext uri="{FF2B5EF4-FFF2-40B4-BE49-F238E27FC236}">
                <a16:creationId xmlns="" xmlns:a16="http://schemas.microsoft.com/office/drawing/2014/main" id="{BC7113E2-0822-4741-9058-BC19FCB13055}"/>
              </a:ext>
            </a:extLst>
          </p:cNvPr>
          <p:cNvSpPr txBox="1"/>
          <p:nvPr/>
        </p:nvSpPr>
        <p:spPr>
          <a:xfrm>
            <a:off x="1555644" y="801677"/>
            <a:ext cx="543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2A6F82"/>
                </a:solidFill>
                <a:latin typeface="华文楷体" pitchFamily="2" charset="-122"/>
                <a:ea typeface="华文楷体" pitchFamily="2" charset="-122"/>
              </a:rPr>
              <a:t>韵春</a:t>
            </a:r>
          </a:p>
        </p:txBody>
      </p:sp>
      <p:sp>
        <p:nvSpPr>
          <p:cNvPr id="60" name="TextBox 2">
            <a:extLst>
              <a:ext uri="{FF2B5EF4-FFF2-40B4-BE49-F238E27FC236}">
                <a16:creationId xmlns="" xmlns:a16="http://schemas.microsoft.com/office/drawing/2014/main" id="{D5146461-A477-4041-8DF9-D2FEF56D2001}"/>
              </a:ext>
            </a:extLst>
          </p:cNvPr>
          <p:cNvSpPr txBox="1"/>
          <p:nvPr/>
        </p:nvSpPr>
        <p:spPr>
          <a:xfrm>
            <a:off x="2333272" y="1517127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MS PMincho" pitchFamily="18" charset="-128"/>
                <a:ea typeface="MS PMincho" pitchFamily="18" charset="-128"/>
              </a:rPr>
              <a:t>2018</a:t>
            </a:r>
            <a:endParaRPr lang="zh-CN" altLang="en-US" sz="3200" dirty="0">
              <a:latin typeface="MS PMincho" pitchFamily="18" charset="-128"/>
              <a:ea typeface="MS PMincho" pitchFamily="18" charset="-128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AC4B083A-E34F-4F31-A239-FDACA589F6D0}"/>
              </a:ext>
            </a:extLst>
          </p:cNvPr>
          <p:cNvCxnSpPr/>
          <p:nvPr/>
        </p:nvCxnSpPr>
        <p:spPr>
          <a:xfrm>
            <a:off x="1497824" y="857467"/>
            <a:ext cx="0" cy="11775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296E0DC4-D79B-4444-AF6B-E0CC7F6A7C87}"/>
              </a:ext>
            </a:extLst>
          </p:cNvPr>
          <p:cNvCxnSpPr/>
          <p:nvPr/>
        </p:nvCxnSpPr>
        <p:spPr>
          <a:xfrm>
            <a:off x="2297924" y="857467"/>
            <a:ext cx="0" cy="11775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5">
            <a:extLst>
              <a:ext uri="{FF2B5EF4-FFF2-40B4-BE49-F238E27FC236}">
                <a16:creationId xmlns="" xmlns:a16="http://schemas.microsoft.com/office/drawing/2014/main" id="{85E92FA7-14B7-46C0-9D18-ADA348C17550}"/>
              </a:ext>
            </a:extLst>
          </p:cNvPr>
          <p:cNvSpPr txBox="1"/>
          <p:nvPr/>
        </p:nvSpPr>
        <p:spPr>
          <a:xfrm>
            <a:off x="1388820" y="2412378"/>
            <a:ext cx="2711997" cy="354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activities of a company associated with  a</a:t>
            </a:r>
            <a:endParaRPr lang="zh-CN" altLang="en-US" sz="600" dirty="0"/>
          </a:p>
        </p:txBody>
      </p:sp>
      <p:sp>
        <p:nvSpPr>
          <p:cNvPr id="63" name="TextBox 18">
            <a:extLst>
              <a:ext uri="{FF2B5EF4-FFF2-40B4-BE49-F238E27FC236}">
                <a16:creationId xmlns="" xmlns:a16="http://schemas.microsoft.com/office/drawing/2014/main" id="{AFF158E5-0322-4725-86F7-51882331F233}"/>
              </a:ext>
            </a:extLst>
          </p:cNvPr>
          <p:cNvSpPr txBox="1"/>
          <p:nvPr/>
        </p:nvSpPr>
        <p:spPr>
          <a:xfrm>
            <a:off x="1420418" y="2105658"/>
            <a:ext cx="185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华文中宋" pitchFamily="2" charset="-122"/>
                <a:ea typeface="华文中宋" pitchFamily="2" charset="-122"/>
              </a:rPr>
              <a:t>独美 </a:t>
            </a:r>
            <a:r>
              <a:rPr lang="en-US" altLang="zh-CN" sz="1200" dirty="0"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200" dirty="0">
                <a:latin typeface="华文中宋" pitchFamily="2" charset="-122"/>
                <a:ea typeface="华文中宋" pitchFamily="2" charset="-122"/>
              </a:rPr>
              <a:t>素雅  </a:t>
            </a:r>
            <a:r>
              <a:rPr lang="en-US" altLang="zh-CN" sz="1200" dirty="0"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200" dirty="0">
                <a:latin typeface="华文中宋" pitchFamily="2" charset="-122"/>
                <a:ea typeface="华文中宋" pitchFamily="2" charset="-122"/>
              </a:rPr>
              <a:t>韵味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="" xmlns:a16="http://schemas.microsoft.com/office/drawing/2014/main" id="{48D6015B-5AD3-400A-BA93-8B8F0E5650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773" y="2502477"/>
            <a:ext cx="3294760" cy="209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06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1" grpId="0" animBg="1"/>
      <p:bldP spid="42" grpId="0" animBg="1"/>
      <p:bldP spid="58" grpId="0"/>
      <p:bldP spid="60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5AB51AA-8FAC-4918-8213-96A76C187159}"/>
              </a:ext>
            </a:extLst>
          </p:cNvPr>
          <p:cNvGrpSpPr/>
          <p:nvPr/>
        </p:nvGrpSpPr>
        <p:grpSpPr>
          <a:xfrm>
            <a:off x="475196" y="3403930"/>
            <a:ext cx="8518804" cy="822900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0" name="矩形 3">
              <a:extLst>
                <a:ext uri="{FF2B5EF4-FFF2-40B4-BE49-F238E27FC236}">
                  <a16:creationId xmlns="" xmlns:a16="http://schemas.microsoft.com/office/drawing/2014/main" id="{E8883127-7389-4D24-8737-8BA6CFAE478E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 3">
              <a:extLst>
                <a:ext uri="{FF2B5EF4-FFF2-40B4-BE49-F238E27FC236}">
                  <a16:creationId xmlns="" xmlns:a16="http://schemas.microsoft.com/office/drawing/2014/main" id="{6F7AD937-35C6-4384-B993-F9402CD984A8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等腰三角形 1">
              <a:extLst>
                <a:ext uri="{FF2B5EF4-FFF2-40B4-BE49-F238E27FC236}">
                  <a16:creationId xmlns="" xmlns:a16="http://schemas.microsoft.com/office/drawing/2014/main" id="{4D4B0E53-DD42-4C3F-9076-8EA61BAC1306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等腰三角形 1">
              <a:extLst>
                <a:ext uri="{FF2B5EF4-FFF2-40B4-BE49-F238E27FC236}">
                  <a16:creationId xmlns="" xmlns:a16="http://schemas.microsoft.com/office/drawing/2014/main" id="{03610860-23EA-46F8-B15A-DB96CD8F39A3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D62BFD6-F972-4C0C-9E63-9F504631A683}"/>
              </a:ext>
            </a:extLst>
          </p:cNvPr>
          <p:cNvSpPr/>
          <p:nvPr/>
        </p:nvSpPr>
        <p:spPr>
          <a:xfrm>
            <a:off x="2329569" y="2073768"/>
            <a:ext cx="1219200" cy="1708914"/>
          </a:xfrm>
          <a:prstGeom prst="rect">
            <a:avLst/>
          </a:prstGeom>
          <a:solidFill>
            <a:schemeClr val="bg1">
              <a:alpha val="82000"/>
            </a:schemeClr>
          </a:solidFill>
          <a:ln w="6350">
            <a:solidFill>
              <a:srgbClr val="2A6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3B2A2F84-01A5-423F-A9B6-D83B23F95FBF}"/>
              </a:ext>
            </a:extLst>
          </p:cNvPr>
          <p:cNvSpPr/>
          <p:nvPr/>
        </p:nvSpPr>
        <p:spPr>
          <a:xfrm>
            <a:off x="4163827" y="2073768"/>
            <a:ext cx="1219200" cy="1708914"/>
          </a:xfrm>
          <a:prstGeom prst="rect">
            <a:avLst/>
          </a:prstGeom>
          <a:solidFill>
            <a:schemeClr val="bg1">
              <a:alpha val="82000"/>
            </a:schemeClr>
          </a:solidFill>
          <a:ln w="63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5BA6A60-6C87-40F4-B9EA-FE4AD49BA026}"/>
              </a:ext>
            </a:extLst>
          </p:cNvPr>
          <p:cNvSpPr/>
          <p:nvPr/>
        </p:nvSpPr>
        <p:spPr>
          <a:xfrm>
            <a:off x="6166941" y="2073768"/>
            <a:ext cx="1219200" cy="1708914"/>
          </a:xfrm>
          <a:prstGeom prst="rect">
            <a:avLst/>
          </a:prstGeom>
          <a:solidFill>
            <a:schemeClr val="bg1">
              <a:alpha val="82000"/>
            </a:schemeClr>
          </a:solidFill>
          <a:ln w="6350">
            <a:solidFill>
              <a:srgbClr val="2A6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9E344058-EA31-46C4-9AE8-540D12BF4B14}"/>
              </a:ext>
            </a:extLst>
          </p:cNvPr>
          <p:cNvGrpSpPr/>
          <p:nvPr/>
        </p:nvGrpSpPr>
        <p:grpSpPr>
          <a:xfrm>
            <a:off x="2553323" y="2381497"/>
            <a:ext cx="756544" cy="1374735"/>
            <a:chOff x="4934085" y="1979414"/>
            <a:chExt cx="756544" cy="1374735"/>
          </a:xfrm>
        </p:grpSpPr>
        <p:sp>
          <p:nvSpPr>
            <p:cNvPr id="64" name="TextBox 32">
              <a:extLst>
                <a:ext uri="{FF2B5EF4-FFF2-40B4-BE49-F238E27FC236}">
                  <a16:creationId xmlns="" xmlns:a16="http://schemas.microsoft.com/office/drawing/2014/main" id="{C9C02E14-6A00-4EC5-8C50-F304B3450A9E}"/>
                </a:ext>
              </a:extLst>
            </p:cNvPr>
            <p:cNvSpPr txBox="1"/>
            <p:nvPr/>
          </p:nvSpPr>
          <p:spPr>
            <a:xfrm>
              <a:off x="4934085" y="1979414"/>
              <a:ext cx="346241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65" name="TextBox 39">
              <a:extLst>
                <a:ext uri="{FF2B5EF4-FFF2-40B4-BE49-F238E27FC236}">
                  <a16:creationId xmlns="" xmlns:a16="http://schemas.microsoft.com/office/drawing/2014/main" id="{01B00A9B-5E60-4B65-995D-50F528FDE3F8}"/>
                </a:ext>
              </a:extLst>
            </p:cNvPr>
            <p:cNvSpPr txBox="1"/>
            <p:nvPr/>
          </p:nvSpPr>
          <p:spPr>
            <a:xfrm>
              <a:off x="5344388" y="1979414"/>
              <a:ext cx="346241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151F5CB4-A1FD-4E55-AF62-09984888A3D7}"/>
              </a:ext>
            </a:extLst>
          </p:cNvPr>
          <p:cNvSpPr txBox="1"/>
          <p:nvPr/>
        </p:nvSpPr>
        <p:spPr>
          <a:xfrm>
            <a:off x="3024482" y="597017"/>
            <a:ext cx="356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清     幽            独    雅</a:t>
            </a:r>
          </a:p>
        </p:txBody>
      </p:sp>
      <p:sp>
        <p:nvSpPr>
          <p:cNvPr id="67" name="TextBox 21">
            <a:extLst>
              <a:ext uri="{FF2B5EF4-FFF2-40B4-BE49-F238E27FC236}">
                <a16:creationId xmlns="" xmlns:a16="http://schemas.microsoft.com/office/drawing/2014/main" id="{7F232F84-27BA-413F-89B5-EC8908030CE3}"/>
              </a:ext>
            </a:extLst>
          </p:cNvPr>
          <p:cNvSpPr txBox="1"/>
          <p:nvPr/>
        </p:nvSpPr>
        <p:spPr>
          <a:xfrm>
            <a:off x="3198319" y="1109783"/>
            <a:ext cx="41113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4000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1050" spc="40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24186DE8-73D9-4BF8-95FA-3368D4760D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91"/>
          <a:stretch/>
        </p:blipFill>
        <p:spPr>
          <a:xfrm>
            <a:off x="2375604" y="1685600"/>
            <a:ext cx="1085278" cy="703244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F0A3F05-95F0-4CBE-87BD-84ED78C047AD}"/>
              </a:ext>
            </a:extLst>
          </p:cNvPr>
          <p:cNvGrpSpPr/>
          <p:nvPr/>
        </p:nvGrpSpPr>
        <p:grpSpPr>
          <a:xfrm>
            <a:off x="6418718" y="2381497"/>
            <a:ext cx="756544" cy="1374735"/>
            <a:chOff x="4934085" y="1979414"/>
            <a:chExt cx="756544" cy="1374735"/>
          </a:xfrm>
        </p:grpSpPr>
        <p:sp>
          <p:nvSpPr>
            <p:cNvPr id="52" name="TextBox 32">
              <a:extLst>
                <a:ext uri="{FF2B5EF4-FFF2-40B4-BE49-F238E27FC236}">
                  <a16:creationId xmlns="" xmlns:a16="http://schemas.microsoft.com/office/drawing/2014/main" id="{282E5EFF-5FC3-44E6-B362-37C3D48B0A15}"/>
                </a:ext>
              </a:extLst>
            </p:cNvPr>
            <p:cNvSpPr txBox="1"/>
            <p:nvPr/>
          </p:nvSpPr>
          <p:spPr>
            <a:xfrm>
              <a:off x="4934085" y="1979414"/>
              <a:ext cx="346241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53" name="TextBox 39">
              <a:extLst>
                <a:ext uri="{FF2B5EF4-FFF2-40B4-BE49-F238E27FC236}">
                  <a16:creationId xmlns="" xmlns:a16="http://schemas.microsoft.com/office/drawing/2014/main" id="{F962BCA8-D935-4918-9E72-42207A97B598}"/>
                </a:ext>
              </a:extLst>
            </p:cNvPr>
            <p:cNvSpPr txBox="1"/>
            <p:nvPr/>
          </p:nvSpPr>
          <p:spPr>
            <a:xfrm>
              <a:off x="5344388" y="1979414"/>
              <a:ext cx="346241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587B24B-8EC9-4E70-A8AF-4E365B7C421E}"/>
              </a:ext>
            </a:extLst>
          </p:cNvPr>
          <p:cNvGrpSpPr/>
          <p:nvPr/>
        </p:nvGrpSpPr>
        <p:grpSpPr>
          <a:xfrm>
            <a:off x="4409133" y="2344271"/>
            <a:ext cx="756544" cy="1374735"/>
            <a:chOff x="4934085" y="1979414"/>
            <a:chExt cx="756544" cy="1374735"/>
          </a:xfrm>
        </p:grpSpPr>
        <p:sp>
          <p:nvSpPr>
            <p:cNvPr id="56" name="TextBox 32">
              <a:extLst>
                <a:ext uri="{FF2B5EF4-FFF2-40B4-BE49-F238E27FC236}">
                  <a16:creationId xmlns="" xmlns:a16="http://schemas.microsoft.com/office/drawing/2014/main" id="{ABE3DCD2-6CB6-4078-8F6C-4C874F71A154}"/>
                </a:ext>
              </a:extLst>
            </p:cNvPr>
            <p:cNvSpPr txBox="1"/>
            <p:nvPr/>
          </p:nvSpPr>
          <p:spPr>
            <a:xfrm>
              <a:off x="4934085" y="1979414"/>
              <a:ext cx="346241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="" xmlns:a16="http://schemas.microsoft.com/office/drawing/2014/main" id="{B8023F1E-12FD-4D0E-AC7D-0B352AED8EA7}"/>
                </a:ext>
              </a:extLst>
            </p:cNvPr>
            <p:cNvSpPr txBox="1"/>
            <p:nvPr/>
          </p:nvSpPr>
          <p:spPr>
            <a:xfrm>
              <a:off x="5344388" y="1979414"/>
              <a:ext cx="346241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D666DC9-4EFC-45C1-9AE3-DE80BF0182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5" t="63679" r="34980"/>
          <a:stretch/>
        </p:blipFill>
        <p:spPr>
          <a:xfrm>
            <a:off x="304799" y="2571749"/>
            <a:ext cx="2023707" cy="186815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26D15A42-B68A-4580-91AF-0DA782E31F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7" t="31115" b="42774"/>
          <a:stretch/>
        </p:blipFill>
        <p:spPr>
          <a:xfrm>
            <a:off x="4205047" y="122754"/>
            <a:ext cx="1376309" cy="1117834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C018E2A9-9246-4FDA-BFC2-89B5B90F5E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91"/>
          <a:stretch/>
        </p:blipFill>
        <p:spPr>
          <a:xfrm>
            <a:off x="4198757" y="1685600"/>
            <a:ext cx="1085278" cy="703244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0E0081D1-AE4C-4E98-ACBD-D42F3E8867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91"/>
          <a:stretch/>
        </p:blipFill>
        <p:spPr>
          <a:xfrm>
            <a:off x="6182622" y="1685600"/>
            <a:ext cx="1085278" cy="703244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8DA4FBC-C6FB-4600-87B4-D52B3D34B0B0}"/>
              </a:ext>
            </a:extLst>
          </p:cNvPr>
          <p:cNvCxnSpPr>
            <a:cxnSpLocks/>
          </p:cNvCxnSpPr>
          <p:nvPr/>
        </p:nvCxnSpPr>
        <p:spPr>
          <a:xfrm>
            <a:off x="2407354" y="2073768"/>
            <a:ext cx="0" cy="1708914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262574BE-ACB1-45FD-B3DB-2909FE211ACC}"/>
              </a:ext>
            </a:extLst>
          </p:cNvPr>
          <p:cNvCxnSpPr>
            <a:cxnSpLocks/>
          </p:cNvCxnSpPr>
          <p:nvPr/>
        </p:nvCxnSpPr>
        <p:spPr>
          <a:xfrm>
            <a:off x="3474286" y="2073768"/>
            <a:ext cx="0" cy="1708914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="" xmlns:a16="http://schemas.microsoft.com/office/drawing/2014/main" id="{48F196D6-525B-42FD-94A2-C40F4F60029D}"/>
              </a:ext>
            </a:extLst>
          </p:cNvPr>
          <p:cNvCxnSpPr>
            <a:cxnSpLocks/>
          </p:cNvCxnSpPr>
          <p:nvPr/>
        </p:nvCxnSpPr>
        <p:spPr>
          <a:xfrm>
            <a:off x="4248854" y="2073768"/>
            <a:ext cx="0" cy="1708914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="" xmlns:a16="http://schemas.microsoft.com/office/drawing/2014/main" id="{80A800F5-8C0F-44B9-9052-814754223D9F}"/>
              </a:ext>
            </a:extLst>
          </p:cNvPr>
          <p:cNvCxnSpPr>
            <a:cxnSpLocks/>
          </p:cNvCxnSpPr>
          <p:nvPr/>
        </p:nvCxnSpPr>
        <p:spPr>
          <a:xfrm>
            <a:off x="5315786" y="2073768"/>
            <a:ext cx="0" cy="1708914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6EE9A657-0013-4CAF-B9F2-26349DC4FF39}"/>
              </a:ext>
            </a:extLst>
          </p:cNvPr>
          <p:cNvCxnSpPr>
            <a:cxnSpLocks/>
          </p:cNvCxnSpPr>
          <p:nvPr/>
        </p:nvCxnSpPr>
        <p:spPr>
          <a:xfrm>
            <a:off x="6242754" y="2073768"/>
            <a:ext cx="0" cy="1708914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="" xmlns:a16="http://schemas.microsoft.com/office/drawing/2014/main" id="{97A2D6BD-4CC7-4247-BB12-937E88E39563}"/>
              </a:ext>
            </a:extLst>
          </p:cNvPr>
          <p:cNvCxnSpPr>
            <a:cxnSpLocks/>
          </p:cNvCxnSpPr>
          <p:nvPr/>
        </p:nvCxnSpPr>
        <p:spPr>
          <a:xfrm>
            <a:off x="7309686" y="2073768"/>
            <a:ext cx="0" cy="1708914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97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97A78EE5-267B-4912-A993-52779E26BD0F}"/>
              </a:ext>
            </a:extLst>
          </p:cNvPr>
          <p:cNvGrpSpPr/>
          <p:nvPr/>
        </p:nvGrpSpPr>
        <p:grpSpPr>
          <a:xfrm>
            <a:off x="312598" y="3151440"/>
            <a:ext cx="8518804" cy="631832"/>
            <a:chOff x="2224" y="3628427"/>
            <a:chExt cx="8995410" cy="113027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7" name="矩形 3">
              <a:extLst>
                <a:ext uri="{FF2B5EF4-FFF2-40B4-BE49-F238E27FC236}">
                  <a16:creationId xmlns="" xmlns:a16="http://schemas.microsoft.com/office/drawing/2014/main" id="{C010DB13-5422-4348-A293-C590CCBC086B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6B9DFC92-5A6B-482F-87BC-15A80C9C5E3E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等腰三角形 1">
              <a:extLst>
                <a:ext uri="{FF2B5EF4-FFF2-40B4-BE49-F238E27FC236}">
                  <a16:creationId xmlns="" xmlns:a16="http://schemas.microsoft.com/office/drawing/2014/main" id="{67C7E0DE-F279-44C2-8402-DCBEFF19B07B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等腰三角形 1">
              <a:extLst>
                <a:ext uri="{FF2B5EF4-FFF2-40B4-BE49-F238E27FC236}">
                  <a16:creationId xmlns="" xmlns:a16="http://schemas.microsoft.com/office/drawing/2014/main" id="{26E5DFE7-A6EA-4356-9F46-C3DCD83A23AC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0AF2DC8-4697-460E-9C2A-EAEB93E6C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721119" y="3089407"/>
            <a:ext cx="2787704" cy="531136"/>
          </a:xfrm>
          <a:prstGeom prst="rect">
            <a:avLst/>
          </a:prstGeom>
          <a:effectLst>
            <a:reflection blurRad="6350" stA="52000" endA="300" endPos="29000" dir="5400000" sy="-100000" algn="bl" rotWithShape="0"/>
          </a:effectLst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08F5B22-C355-4944-A210-5E118EEF4B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6861766" y="624697"/>
            <a:ext cx="1034764" cy="110695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6346A58-E82C-4CE9-9AE4-6F05A7C12F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7608200" y="1589539"/>
            <a:ext cx="485771" cy="5196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1B0E196-58CF-487D-9E33-7E0B6F0617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02"/>
          <a:stretch/>
        </p:blipFill>
        <p:spPr>
          <a:xfrm>
            <a:off x="6168736" y="3256536"/>
            <a:ext cx="2144916" cy="374492"/>
          </a:xfrm>
          <a:prstGeom prst="rect">
            <a:avLst/>
          </a:prstGeom>
          <a:effectLst>
            <a:reflection blurRad="6350" stA="52000" endA="300" endPos="29000" dir="5400000" sy="-100000" algn="bl" rotWithShape="0"/>
          </a:effectLst>
        </p:spPr>
      </p:pic>
      <p:sp>
        <p:nvSpPr>
          <p:cNvPr id="64" name="TextBox 11">
            <a:extLst>
              <a:ext uri="{FF2B5EF4-FFF2-40B4-BE49-F238E27FC236}">
                <a16:creationId xmlns="" xmlns:a16="http://schemas.microsoft.com/office/drawing/2014/main" id="{3195A8B7-ED55-49EA-B8ED-ACE54AF67F6A}"/>
              </a:ext>
            </a:extLst>
          </p:cNvPr>
          <p:cNvSpPr txBox="1"/>
          <p:nvPr/>
        </p:nvSpPr>
        <p:spPr>
          <a:xfrm>
            <a:off x="2417672" y="4278916"/>
            <a:ext cx="4541903" cy="42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company associated with  a product or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servi</a:t>
            </a:r>
            <a:endParaRPr lang="en-US" altLang="zh-CN" sz="6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Lato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C3EC6B5-24BF-4D0B-A59E-9FDC0738CFA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54" b="38764"/>
          <a:stretch/>
        </p:blipFill>
        <p:spPr>
          <a:xfrm>
            <a:off x="2697942" y="616822"/>
            <a:ext cx="4455570" cy="2531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27E42EA-2B04-4A76-B74D-71DC252C3402}"/>
              </a:ext>
            </a:extLst>
          </p:cNvPr>
          <p:cNvSpPr txBox="1"/>
          <p:nvPr/>
        </p:nvSpPr>
        <p:spPr>
          <a:xfrm>
            <a:off x="3610222" y="2687748"/>
            <a:ext cx="2921490" cy="8617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effectLst>
                  <a:reflection stA="23000" endPos="38000" dir="5400000" sy="-100000" algn="bl" rotWithShape="0"/>
                </a:effectLst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六月雨</a:t>
            </a:r>
          </a:p>
        </p:txBody>
      </p:sp>
      <p:sp>
        <p:nvSpPr>
          <p:cNvPr id="17" name="TextBox 31">
            <a:extLst>
              <a:ext uri="{FF2B5EF4-FFF2-40B4-BE49-F238E27FC236}">
                <a16:creationId xmlns="" xmlns:a16="http://schemas.microsoft.com/office/drawing/2014/main" id="{341C4D01-49D1-465A-8DB3-8C64E2FFF618}"/>
              </a:ext>
            </a:extLst>
          </p:cNvPr>
          <p:cNvSpPr txBox="1"/>
          <p:nvPr/>
        </p:nvSpPr>
        <p:spPr>
          <a:xfrm>
            <a:off x="3837416" y="1452230"/>
            <a:ext cx="18086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T</a:t>
            </a:r>
            <a:r>
              <a:rPr kumimoji="0" lang="en-US" altLang="zh-CN" sz="4800" b="1" i="0" u="none" strike="noStrike" kern="1200" cap="none" normalizeH="0" noProof="0" dirty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O</a:t>
            </a:r>
            <a:r>
              <a:rPr kumimoji="0" lang="en-US" altLang="zh-CN" sz="4800" b="1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W</a:t>
            </a:r>
            <a:endParaRPr kumimoji="0" lang="zh-CN" altLang="en-US" sz="4800" b="1" i="0" u="none" strike="noStrike" kern="1200" cap="none" normalizeH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sp>
        <p:nvSpPr>
          <p:cNvPr id="63" name="TextBox 67">
            <a:extLst>
              <a:ext uri="{FF2B5EF4-FFF2-40B4-BE49-F238E27FC236}">
                <a16:creationId xmlns="" xmlns:a16="http://schemas.microsoft.com/office/drawing/2014/main" id="{747312A3-B8F9-4133-8834-E8E85045BEE9}"/>
              </a:ext>
            </a:extLst>
          </p:cNvPr>
          <p:cNvSpPr txBox="1"/>
          <p:nvPr/>
        </p:nvSpPr>
        <p:spPr>
          <a:xfrm>
            <a:off x="3382728" y="2249714"/>
            <a:ext cx="2724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独美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素雅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韵味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A7D60AA3-CB5C-40EE-B9E9-15EE03A663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7" r="17160" b="54820"/>
          <a:stretch/>
        </p:blipFill>
        <p:spPr>
          <a:xfrm>
            <a:off x="869917" y="531176"/>
            <a:ext cx="2141925" cy="1583664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769D9995-1651-4A78-9001-D200EDAD11A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30" y="701586"/>
            <a:ext cx="1431472" cy="140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605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10885 -4.93827E-7 " pathEditMode="relative" rAng="0" ptsTypes="AA">
                                      <p:cBhvr>
                                        <p:cTn id="39" dur="3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1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87 0.00093 L 0.11076 -4.44444E-6 " pathEditMode="relative" rAng="0" ptsTypes="AA">
                                      <p:cBhvr>
                                        <p:cTn id="44" dur="3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16" grpId="0"/>
      <p:bldP spid="17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D9E3969-36B2-4E62-AB07-252182A515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291" y="-145639"/>
            <a:ext cx="4382435" cy="3210179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00FC9E1-12EA-4315-AB39-36C9EE5695E6}"/>
              </a:ext>
            </a:extLst>
          </p:cNvPr>
          <p:cNvGrpSpPr/>
          <p:nvPr/>
        </p:nvGrpSpPr>
        <p:grpSpPr>
          <a:xfrm>
            <a:off x="312598" y="3401837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1" name="矩形 3">
              <a:extLst>
                <a:ext uri="{FF2B5EF4-FFF2-40B4-BE49-F238E27FC236}">
                  <a16:creationId xmlns="" xmlns:a16="http://schemas.microsoft.com/office/drawing/2014/main" id="{95DAC879-71D8-4BD9-868D-0FC36D9CCAE9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矩形 3">
              <a:extLst>
                <a:ext uri="{FF2B5EF4-FFF2-40B4-BE49-F238E27FC236}">
                  <a16:creationId xmlns="" xmlns:a16="http://schemas.microsoft.com/office/drawing/2014/main" id="{9076CA89-F538-46A2-8BF4-AC2F17988800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等腰三角形 1">
              <a:extLst>
                <a:ext uri="{FF2B5EF4-FFF2-40B4-BE49-F238E27FC236}">
                  <a16:creationId xmlns="" xmlns:a16="http://schemas.microsoft.com/office/drawing/2014/main" id="{645A9181-139B-4159-B118-19D1BD02CC25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等腰三角形 1">
              <a:extLst>
                <a:ext uri="{FF2B5EF4-FFF2-40B4-BE49-F238E27FC236}">
                  <a16:creationId xmlns="" xmlns:a16="http://schemas.microsoft.com/office/drawing/2014/main" id="{28F9F264-D166-4639-B2C8-DEA4BB99D89E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" name="六边形 3">
            <a:extLst>
              <a:ext uri="{FF2B5EF4-FFF2-40B4-BE49-F238E27FC236}">
                <a16:creationId xmlns="" xmlns:a16="http://schemas.microsoft.com/office/drawing/2014/main" id="{9DFACACD-7B01-47A0-86CA-1812E5B6142D}"/>
              </a:ext>
            </a:extLst>
          </p:cNvPr>
          <p:cNvSpPr/>
          <p:nvPr/>
        </p:nvSpPr>
        <p:spPr>
          <a:xfrm>
            <a:off x="5509913" y="2417614"/>
            <a:ext cx="595824" cy="513640"/>
          </a:xfrm>
          <a:prstGeom prst="hexagon">
            <a:avLst/>
          </a:prstGeom>
          <a:solidFill>
            <a:srgbClr val="2D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="" xmlns:a16="http://schemas.microsoft.com/office/drawing/2014/main" id="{8FB5FFA5-19FF-494A-9389-CDF4498F7258}"/>
              </a:ext>
            </a:extLst>
          </p:cNvPr>
          <p:cNvSpPr/>
          <p:nvPr/>
        </p:nvSpPr>
        <p:spPr>
          <a:xfrm>
            <a:off x="7088290" y="2417614"/>
            <a:ext cx="595824" cy="513640"/>
          </a:xfrm>
          <a:prstGeom prst="hexagon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="" xmlns:a16="http://schemas.microsoft.com/office/drawing/2014/main" id="{4D040781-7ED5-472F-A15F-1DF51B44C790}"/>
              </a:ext>
            </a:extLst>
          </p:cNvPr>
          <p:cNvSpPr/>
          <p:nvPr/>
        </p:nvSpPr>
        <p:spPr>
          <a:xfrm>
            <a:off x="6296195" y="2425196"/>
            <a:ext cx="595824" cy="513640"/>
          </a:xfrm>
          <a:prstGeom prst="hexagon">
            <a:avLst/>
          </a:prstGeom>
          <a:solidFill>
            <a:srgbClr val="EFCA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1">
            <a:extLst>
              <a:ext uri="{FF2B5EF4-FFF2-40B4-BE49-F238E27FC236}">
                <a16:creationId xmlns="" xmlns:a16="http://schemas.microsoft.com/office/drawing/2014/main" id="{86969081-7AD3-4B00-9F7B-3D4A4C29789E}"/>
              </a:ext>
            </a:extLst>
          </p:cNvPr>
          <p:cNvSpPr txBox="1"/>
          <p:nvPr/>
        </p:nvSpPr>
        <p:spPr>
          <a:xfrm>
            <a:off x="6987735" y="1025638"/>
            <a:ext cx="2156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2000" b="1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37" name="TextBox 31">
            <a:extLst>
              <a:ext uri="{FF2B5EF4-FFF2-40B4-BE49-F238E27FC236}">
                <a16:creationId xmlns="" xmlns:a16="http://schemas.microsoft.com/office/drawing/2014/main" id="{4EE93AC8-DC62-4AC2-9B76-92C238524668}"/>
              </a:ext>
            </a:extLst>
          </p:cNvPr>
          <p:cNvSpPr txBox="1"/>
          <p:nvPr/>
        </p:nvSpPr>
        <p:spPr>
          <a:xfrm>
            <a:off x="5388129" y="872650"/>
            <a:ext cx="2225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华文宋体" pitchFamily="2" charset="-122"/>
                <a:ea typeface="华文宋体" pitchFamily="2" charset="-122"/>
              </a:rPr>
              <a:t>CHINA</a:t>
            </a:r>
            <a:endParaRPr lang="zh-CN" altLang="en-US" sz="3600" b="1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44" name="TextBox 2057">
            <a:extLst>
              <a:ext uri="{FF2B5EF4-FFF2-40B4-BE49-F238E27FC236}">
                <a16:creationId xmlns="" xmlns:a16="http://schemas.microsoft.com/office/drawing/2014/main" id="{50BC1A3B-2750-46A4-BF3F-4083D71CB066}"/>
              </a:ext>
            </a:extLst>
          </p:cNvPr>
          <p:cNvSpPr txBox="1"/>
          <p:nvPr/>
        </p:nvSpPr>
        <p:spPr>
          <a:xfrm>
            <a:off x="5527098" y="2533999"/>
            <a:ext cx="585653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sp>
        <p:nvSpPr>
          <p:cNvPr id="45" name="TextBox 2057">
            <a:extLst>
              <a:ext uri="{FF2B5EF4-FFF2-40B4-BE49-F238E27FC236}">
                <a16:creationId xmlns="" xmlns:a16="http://schemas.microsoft.com/office/drawing/2014/main" id="{5D95F278-E01B-4780-B1DA-E58326622CFE}"/>
              </a:ext>
            </a:extLst>
          </p:cNvPr>
          <p:cNvSpPr txBox="1"/>
          <p:nvPr/>
        </p:nvSpPr>
        <p:spPr>
          <a:xfrm>
            <a:off x="7172607" y="2533999"/>
            <a:ext cx="511507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清雅</a:t>
            </a:r>
          </a:p>
        </p:txBody>
      </p:sp>
      <p:sp>
        <p:nvSpPr>
          <p:cNvPr id="46" name="TextBox 2057">
            <a:extLst>
              <a:ext uri="{FF2B5EF4-FFF2-40B4-BE49-F238E27FC236}">
                <a16:creationId xmlns="" xmlns:a16="http://schemas.microsoft.com/office/drawing/2014/main" id="{91C719D5-2AEB-4958-BE8C-95E3ABBB983D}"/>
              </a:ext>
            </a:extLst>
          </p:cNvPr>
          <p:cNvSpPr txBox="1"/>
          <p:nvPr/>
        </p:nvSpPr>
        <p:spPr>
          <a:xfrm>
            <a:off x="6313380" y="2521062"/>
            <a:ext cx="703886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素美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14DB653F-6E87-40A7-95AB-AED8D62E97DC}"/>
              </a:ext>
            </a:extLst>
          </p:cNvPr>
          <p:cNvGrpSpPr/>
          <p:nvPr/>
        </p:nvGrpSpPr>
        <p:grpSpPr>
          <a:xfrm>
            <a:off x="863104" y="1213482"/>
            <a:ext cx="4328754" cy="2460468"/>
            <a:chOff x="2975888" y="1643459"/>
            <a:chExt cx="3165415" cy="1844142"/>
          </a:xfrm>
        </p:grpSpPr>
        <p:pic>
          <p:nvPicPr>
            <p:cNvPr id="54" name="Picture 3" descr="C:\Users\Administrator\Desktop\未标题112-1.png">
              <a:extLst>
                <a:ext uri="{FF2B5EF4-FFF2-40B4-BE49-F238E27FC236}">
                  <a16:creationId xmlns="" xmlns:a16="http://schemas.microsoft.com/office/drawing/2014/main" id="{5B99F007-0A61-4E46-8FBC-CB9A3FB8EE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42" t="25726" r="19497" b="38758"/>
            <a:stretch/>
          </p:blipFill>
          <p:spPr bwMode="auto">
            <a:xfrm>
              <a:off x="2975888" y="1643459"/>
              <a:ext cx="3165415" cy="1844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417D5512-88E9-4F86-A6B3-6BA30EF2B6A2}"/>
                </a:ext>
              </a:extLst>
            </p:cNvPr>
            <p:cNvSpPr/>
            <p:nvPr/>
          </p:nvSpPr>
          <p:spPr>
            <a:xfrm>
              <a:off x="3491880" y="1851670"/>
              <a:ext cx="2232248" cy="1440160"/>
            </a:xfrm>
            <a:prstGeom prst="rect">
              <a:avLst/>
            </a:prstGeom>
            <a:solidFill>
              <a:srgbClr val="BCE5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TextBox 36">
            <a:extLst>
              <a:ext uri="{FF2B5EF4-FFF2-40B4-BE49-F238E27FC236}">
                <a16:creationId xmlns="" xmlns:a16="http://schemas.microsoft.com/office/drawing/2014/main" id="{48305389-6D9A-41DF-A9D5-76A0E9589D39}"/>
              </a:ext>
            </a:extLst>
          </p:cNvPr>
          <p:cNvSpPr txBox="1"/>
          <p:nvPr/>
        </p:nvSpPr>
        <p:spPr>
          <a:xfrm>
            <a:off x="1661770" y="1911071"/>
            <a:ext cx="1091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ＤＦ中太楷書体" pitchFamily="1" charset="-128"/>
                <a:ea typeface="ＤＦ中太楷書体" pitchFamily="1" charset="-128"/>
              </a:rPr>
              <a:t>韵 </a:t>
            </a:r>
            <a:endParaRPr lang="en-US" altLang="zh-CN" sz="2400" dirty="0">
              <a:latin typeface="ＤＦ中太楷書体" pitchFamily="1" charset="-128"/>
              <a:ea typeface="ＤＦ中太楷書体" pitchFamily="1" charset="-128"/>
            </a:endParaRPr>
          </a:p>
          <a:p>
            <a:r>
              <a:rPr lang="zh-CN" altLang="en-US" sz="2400" dirty="0">
                <a:latin typeface="ＤＦ中太楷書体" pitchFamily="1" charset="-128"/>
                <a:ea typeface="ＤＦ中太楷書体" pitchFamily="1" charset="-128"/>
              </a:rPr>
              <a:t>味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0444AA01-6F6D-4E3D-BA02-6288FC1BC9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782" y="1416500"/>
            <a:ext cx="2388844" cy="238884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="" xmlns:a16="http://schemas.microsoft.com/office/drawing/2014/main" id="{B0761999-4C77-4EE4-895F-904B8EEA10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9" t="52160" r="18695" b="17268"/>
          <a:stretch/>
        </p:blipFill>
        <p:spPr>
          <a:xfrm>
            <a:off x="2090956" y="2253303"/>
            <a:ext cx="2518998" cy="1392188"/>
          </a:xfrm>
          <a:prstGeom prst="rect">
            <a:avLst/>
          </a:prstGeom>
        </p:spPr>
      </p:pic>
      <p:sp>
        <p:nvSpPr>
          <p:cNvPr id="75" name="TextBox 23">
            <a:extLst>
              <a:ext uri="{FF2B5EF4-FFF2-40B4-BE49-F238E27FC236}">
                <a16:creationId xmlns="" xmlns:a16="http://schemas.microsoft.com/office/drawing/2014/main" id="{0E2B8EE8-3029-42AA-A6E4-959F7B0CEE31}"/>
              </a:ext>
            </a:extLst>
          </p:cNvPr>
          <p:cNvSpPr txBox="1"/>
          <p:nvPr/>
        </p:nvSpPr>
        <p:spPr>
          <a:xfrm>
            <a:off x="5425693" y="1492948"/>
            <a:ext cx="1485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76" name="TextBox 29">
            <a:extLst>
              <a:ext uri="{FF2B5EF4-FFF2-40B4-BE49-F238E27FC236}">
                <a16:creationId xmlns="" xmlns:a16="http://schemas.microsoft.com/office/drawing/2014/main" id="{9920976A-FB12-4674-B375-283CBD19F76D}"/>
              </a:ext>
            </a:extLst>
          </p:cNvPr>
          <p:cNvSpPr txBox="1"/>
          <p:nvPr/>
        </p:nvSpPr>
        <p:spPr>
          <a:xfrm>
            <a:off x="5502959" y="1823983"/>
            <a:ext cx="2790105" cy="42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</a:t>
            </a:r>
          </a:p>
        </p:txBody>
      </p:sp>
    </p:spTree>
    <p:extLst>
      <p:ext uri="{BB962C8B-B14F-4D97-AF65-F5344CB8AC3E}">
        <p14:creationId xmlns:p14="http://schemas.microsoft.com/office/powerpoint/2010/main" val="3310731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 animBg="1"/>
      <p:bldP spid="35" grpId="0" animBg="1"/>
      <p:bldP spid="36" grpId="0"/>
      <p:bldP spid="37" grpId="0"/>
      <p:bldP spid="75" grpId="0"/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F9A11FBA-E3D1-442F-ADA0-086A808D7D1F}"/>
              </a:ext>
            </a:extLst>
          </p:cNvPr>
          <p:cNvGrpSpPr/>
          <p:nvPr/>
        </p:nvGrpSpPr>
        <p:grpSpPr>
          <a:xfrm>
            <a:off x="450721" y="4009418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8" name="矩形 3">
              <a:extLst>
                <a:ext uri="{FF2B5EF4-FFF2-40B4-BE49-F238E27FC236}">
                  <a16:creationId xmlns="" xmlns:a16="http://schemas.microsoft.com/office/drawing/2014/main" id="{2695519A-2281-448C-A67A-E22FCD89EBCD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3">
              <a:extLst>
                <a:ext uri="{FF2B5EF4-FFF2-40B4-BE49-F238E27FC236}">
                  <a16:creationId xmlns="" xmlns:a16="http://schemas.microsoft.com/office/drawing/2014/main" id="{A8624D8A-C23A-4722-97FC-544A3F00F660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等腰三角形 1">
              <a:extLst>
                <a:ext uri="{FF2B5EF4-FFF2-40B4-BE49-F238E27FC236}">
                  <a16:creationId xmlns="" xmlns:a16="http://schemas.microsoft.com/office/drawing/2014/main" id="{F6E13420-C962-44B4-870B-146663BCD373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等腰三角形 1">
              <a:extLst>
                <a:ext uri="{FF2B5EF4-FFF2-40B4-BE49-F238E27FC236}">
                  <a16:creationId xmlns="" xmlns:a16="http://schemas.microsoft.com/office/drawing/2014/main" id="{3BCBFDA2-188F-41D5-BA5C-8D7CD307F569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03E1557D-58CA-4670-BE17-395DA6692042}"/>
              </a:ext>
            </a:extLst>
          </p:cNvPr>
          <p:cNvSpPr/>
          <p:nvPr/>
        </p:nvSpPr>
        <p:spPr>
          <a:xfrm>
            <a:off x="4908437" y="247945"/>
            <a:ext cx="1659972" cy="1659972"/>
          </a:xfrm>
          <a:prstGeom prst="ellipse">
            <a:avLst/>
          </a:prstGeom>
          <a:solidFill>
            <a:srgbClr val="0BC6B9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Picture 2" descr="C:\Users\Administrator\Desktop\中国风\品味江南瓷瓶翠鸟版.png">
            <a:extLst>
              <a:ext uri="{FF2B5EF4-FFF2-40B4-BE49-F238E27FC236}">
                <a16:creationId xmlns="" xmlns:a16="http://schemas.microsoft.com/office/drawing/2014/main" id="{D331D4F9-EEB3-4D94-BB39-72B8F9B40F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23" b="54936"/>
          <a:stretch/>
        </p:blipFill>
        <p:spPr bwMode="auto">
          <a:xfrm>
            <a:off x="3151151" y="465002"/>
            <a:ext cx="3175182" cy="248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704E2289-CEF7-444B-B26E-048F39E75727}"/>
              </a:ext>
            </a:extLst>
          </p:cNvPr>
          <p:cNvGrpSpPr/>
          <p:nvPr/>
        </p:nvGrpSpPr>
        <p:grpSpPr>
          <a:xfrm>
            <a:off x="6490961" y="1569427"/>
            <a:ext cx="893713" cy="3022033"/>
            <a:chOff x="6760221" y="1061370"/>
            <a:chExt cx="893713" cy="3022033"/>
          </a:xfrm>
        </p:grpSpPr>
        <p:sp>
          <p:nvSpPr>
            <p:cNvPr id="29" name="TextBox 38">
              <a:extLst>
                <a:ext uri="{FF2B5EF4-FFF2-40B4-BE49-F238E27FC236}">
                  <a16:creationId xmlns="" xmlns:a16="http://schemas.microsoft.com/office/drawing/2014/main" id="{CCE7D4B7-7B96-4048-9E26-0B681848E609}"/>
                </a:ext>
              </a:extLst>
            </p:cNvPr>
            <p:cNvSpPr txBox="1"/>
            <p:nvPr/>
          </p:nvSpPr>
          <p:spPr>
            <a:xfrm>
              <a:off x="6760221" y="1061370"/>
              <a:ext cx="543282" cy="1969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华文楷体" pitchFamily="2" charset="-122"/>
                  <a:ea typeface="华文楷体" pitchFamily="2" charset="-122"/>
                </a:rPr>
                <a:t>韵春山</a:t>
              </a:r>
            </a:p>
          </p:txBody>
        </p:sp>
        <p:sp>
          <p:nvSpPr>
            <p:cNvPr id="30" name="TextBox 39">
              <a:extLst>
                <a:ext uri="{FF2B5EF4-FFF2-40B4-BE49-F238E27FC236}">
                  <a16:creationId xmlns="" xmlns:a16="http://schemas.microsoft.com/office/drawing/2014/main" id="{34F732D4-FA63-4678-84A4-C3F51E053AE8}"/>
                </a:ext>
              </a:extLst>
            </p:cNvPr>
            <p:cNvSpPr txBox="1"/>
            <p:nvPr/>
          </p:nvSpPr>
          <p:spPr>
            <a:xfrm rot="5400000">
              <a:off x="6091211" y="2520680"/>
              <a:ext cx="266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宋体" pitchFamily="2" charset="-122"/>
                  <a:ea typeface="华文宋体" pitchFamily="2" charset="-122"/>
                </a:rPr>
                <a:t>CHINA Design</a:t>
              </a:r>
              <a:endParaRPr lang="zh-CN" altLang="en-US" sz="2400" dirty="0">
                <a:latin typeface="华文宋体" pitchFamily="2" charset="-122"/>
                <a:ea typeface="华文宋体" pitchFamily="2" charset="-122"/>
              </a:endParaRPr>
            </a:p>
          </p:txBody>
        </p:sp>
      </p:grpSp>
      <p:sp>
        <p:nvSpPr>
          <p:cNvPr id="32" name="TextBox 1">
            <a:extLst>
              <a:ext uri="{FF2B5EF4-FFF2-40B4-BE49-F238E27FC236}">
                <a16:creationId xmlns="" xmlns:a16="http://schemas.microsoft.com/office/drawing/2014/main" id="{D756BE19-7549-4FFB-98D7-71AE0B47F3D0}"/>
              </a:ext>
            </a:extLst>
          </p:cNvPr>
          <p:cNvSpPr txBox="1"/>
          <p:nvPr/>
        </p:nvSpPr>
        <p:spPr>
          <a:xfrm>
            <a:off x="5772309" y="398244"/>
            <a:ext cx="943614" cy="1308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素 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雅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444FC221-3DF0-45E7-9675-600BF614904B}"/>
              </a:ext>
            </a:extLst>
          </p:cNvPr>
          <p:cNvGrpSpPr/>
          <p:nvPr/>
        </p:nvGrpSpPr>
        <p:grpSpPr>
          <a:xfrm>
            <a:off x="828440" y="976373"/>
            <a:ext cx="3371036" cy="1111722"/>
            <a:chOff x="1377322" y="1271366"/>
            <a:chExt cx="3371036" cy="1111722"/>
          </a:xfrm>
        </p:grpSpPr>
        <p:sp>
          <p:nvSpPr>
            <p:cNvPr id="34" name="TextBox 41">
              <a:extLst>
                <a:ext uri="{FF2B5EF4-FFF2-40B4-BE49-F238E27FC236}">
                  <a16:creationId xmlns="" xmlns:a16="http://schemas.microsoft.com/office/drawing/2014/main" id="{7AE86EEF-7DE4-44DB-9E28-22C893DA0718}"/>
                </a:ext>
              </a:extLst>
            </p:cNvPr>
            <p:cNvSpPr txBox="1"/>
            <p:nvPr/>
          </p:nvSpPr>
          <p:spPr>
            <a:xfrm>
              <a:off x="1377322" y="1271366"/>
              <a:ext cx="3371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宋体" pitchFamily="2" charset="-122"/>
                  <a:ea typeface="华文宋体" pitchFamily="2" charset="-122"/>
                </a:rPr>
                <a:t>CHINA Design</a:t>
              </a:r>
              <a:endParaRPr lang="zh-CN" altLang="en-US" sz="2400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35" name="TextBox 42">
              <a:extLst>
                <a:ext uri="{FF2B5EF4-FFF2-40B4-BE49-F238E27FC236}">
                  <a16:creationId xmlns="" xmlns:a16="http://schemas.microsoft.com/office/drawing/2014/main" id="{1910CFD9-4ABF-4CF6-B38F-DA857A37EC71}"/>
                </a:ext>
              </a:extLst>
            </p:cNvPr>
            <p:cNvSpPr txBox="1"/>
            <p:nvPr/>
          </p:nvSpPr>
          <p:spPr>
            <a:xfrm>
              <a:off x="1442660" y="1668682"/>
              <a:ext cx="2817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  <p:sp>
          <p:nvSpPr>
            <p:cNvPr id="36" name="TextBox 43">
              <a:extLst>
                <a:ext uri="{FF2B5EF4-FFF2-40B4-BE49-F238E27FC236}">
                  <a16:creationId xmlns="" xmlns:a16="http://schemas.microsoft.com/office/drawing/2014/main" id="{A2CF72DD-F7B5-496C-85C7-C30B718E1011}"/>
                </a:ext>
              </a:extLst>
            </p:cNvPr>
            <p:cNvSpPr txBox="1"/>
            <p:nvPr/>
          </p:nvSpPr>
          <p:spPr>
            <a:xfrm>
              <a:off x="1477400" y="1956625"/>
              <a:ext cx="2513992" cy="42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 activities of a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D97C6E6D-E9D0-4093-A905-3DBFF021CD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068"/>
          <a:stretch/>
        </p:blipFill>
        <p:spPr>
          <a:xfrm>
            <a:off x="1685071" y="2626854"/>
            <a:ext cx="2930036" cy="225059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82031CD-234A-4319-AE58-33B09E5CF368}"/>
              </a:ext>
            </a:extLst>
          </p:cNvPr>
          <p:cNvSpPr txBox="1"/>
          <p:nvPr/>
        </p:nvSpPr>
        <p:spPr>
          <a:xfrm rot="5400000">
            <a:off x="4916137" y="2512707"/>
            <a:ext cx="1972485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120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B5D24966-34F8-408E-B0C8-D72829DF3706}"/>
              </a:ext>
            </a:extLst>
          </p:cNvPr>
          <p:cNvGrpSpPr/>
          <p:nvPr/>
        </p:nvGrpSpPr>
        <p:grpSpPr>
          <a:xfrm>
            <a:off x="361967" y="3733479"/>
            <a:ext cx="8518804" cy="631832"/>
            <a:chOff x="2224" y="3628427"/>
            <a:chExt cx="8995410" cy="113027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0" name="矩形 3">
              <a:extLst>
                <a:ext uri="{FF2B5EF4-FFF2-40B4-BE49-F238E27FC236}">
                  <a16:creationId xmlns="" xmlns:a16="http://schemas.microsoft.com/office/drawing/2014/main" id="{5BB495BC-5F3D-4C06-91BD-9009DEDDC30B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3">
              <a:extLst>
                <a:ext uri="{FF2B5EF4-FFF2-40B4-BE49-F238E27FC236}">
                  <a16:creationId xmlns="" xmlns:a16="http://schemas.microsoft.com/office/drawing/2014/main" id="{93B40A60-1120-45BA-9A77-C64AD36C4E2F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等腰三角形 1">
              <a:extLst>
                <a:ext uri="{FF2B5EF4-FFF2-40B4-BE49-F238E27FC236}">
                  <a16:creationId xmlns="" xmlns:a16="http://schemas.microsoft.com/office/drawing/2014/main" id="{1652E0CE-1A82-4464-B89E-3F466BF974DC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等腰三角形 1">
              <a:extLst>
                <a:ext uri="{FF2B5EF4-FFF2-40B4-BE49-F238E27FC236}">
                  <a16:creationId xmlns="" xmlns:a16="http://schemas.microsoft.com/office/drawing/2014/main" id="{63835BE3-EFAA-4805-BE9B-6B75892D047A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5A579085-4FA2-4AC3-9300-8FB5CA090F24}"/>
              </a:ext>
            </a:extLst>
          </p:cNvPr>
          <p:cNvGrpSpPr/>
          <p:nvPr/>
        </p:nvGrpSpPr>
        <p:grpSpPr>
          <a:xfrm>
            <a:off x="409494" y="374518"/>
            <a:ext cx="3331224" cy="3785959"/>
            <a:chOff x="-139646" y="710967"/>
            <a:chExt cx="3368275" cy="3838494"/>
          </a:xfrm>
        </p:grpSpPr>
        <p:pic>
          <p:nvPicPr>
            <p:cNvPr id="29" name="Picture 3" descr="C:\Users\Administrator\Desktop\zhongguofengyuchahuacesheji7_3807173.png">
              <a:extLst>
                <a:ext uri="{FF2B5EF4-FFF2-40B4-BE49-F238E27FC236}">
                  <a16:creationId xmlns="" xmlns:a16="http://schemas.microsoft.com/office/drawing/2014/main" id="{DACF6A0C-C3A4-4C24-BD9F-A4A0E8CFE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46" y="1309102"/>
              <a:ext cx="2842029" cy="3240359"/>
            </a:xfrm>
            <a:prstGeom prst="ellipse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55128BDA-B8AB-4A69-B9F2-406FDA083C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69" t="52160" r="18695" b="17268"/>
            <a:stretch/>
          </p:blipFill>
          <p:spPr>
            <a:xfrm rot="20532559" flipH="1">
              <a:off x="1556946" y="710967"/>
              <a:ext cx="1671683" cy="923899"/>
            </a:xfrm>
            <a:prstGeom prst="rect">
              <a:avLst/>
            </a:prstGeom>
          </p:spPr>
        </p:pic>
      </p:grpSp>
      <p:pic>
        <p:nvPicPr>
          <p:cNvPr id="31" name="Picture 4" descr="C:\Users\Administrator\Desktop\QQ图片201606161401629.png">
            <a:extLst>
              <a:ext uri="{FF2B5EF4-FFF2-40B4-BE49-F238E27FC236}">
                <a16:creationId xmlns="" xmlns:a16="http://schemas.microsoft.com/office/drawing/2014/main" id="{3CB8014B-3476-4121-9740-09CF5C9E20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78" t="5266" r="26452" b="29403"/>
          <a:stretch/>
        </p:blipFill>
        <p:spPr bwMode="auto">
          <a:xfrm>
            <a:off x="6196320" y="519458"/>
            <a:ext cx="1379725" cy="168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17">
            <a:extLst>
              <a:ext uri="{FF2B5EF4-FFF2-40B4-BE49-F238E27FC236}">
                <a16:creationId xmlns="" xmlns:a16="http://schemas.microsoft.com/office/drawing/2014/main" id="{2D09A95D-3F4C-4619-B8AC-CE449D2060F9}"/>
              </a:ext>
            </a:extLst>
          </p:cNvPr>
          <p:cNvSpPr txBox="1"/>
          <p:nvPr/>
        </p:nvSpPr>
        <p:spPr>
          <a:xfrm>
            <a:off x="3089633" y="843464"/>
            <a:ext cx="543282" cy="250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韵南山</a:t>
            </a:r>
          </a:p>
        </p:txBody>
      </p:sp>
      <p:sp>
        <p:nvSpPr>
          <p:cNvPr id="35" name="TextBox 19">
            <a:extLst>
              <a:ext uri="{FF2B5EF4-FFF2-40B4-BE49-F238E27FC236}">
                <a16:creationId xmlns="" xmlns:a16="http://schemas.microsoft.com/office/drawing/2014/main" id="{F76AEB68-3285-4700-BC8E-465C62F93E45}"/>
              </a:ext>
            </a:extLst>
          </p:cNvPr>
          <p:cNvSpPr txBox="1"/>
          <p:nvPr/>
        </p:nvSpPr>
        <p:spPr>
          <a:xfrm rot="5400000">
            <a:off x="2939061" y="2962601"/>
            <a:ext cx="191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20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20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20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30556F9-60DE-441E-877E-C4FAB082B7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3450" y="778189"/>
            <a:ext cx="2355628" cy="2355628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EE5817B6-2948-4A9A-B875-4EB52987FC69}"/>
              </a:ext>
            </a:extLst>
          </p:cNvPr>
          <p:cNvGrpSpPr/>
          <p:nvPr/>
        </p:nvGrpSpPr>
        <p:grpSpPr>
          <a:xfrm>
            <a:off x="4713341" y="1202373"/>
            <a:ext cx="1545116" cy="1257347"/>
            <a:chOff x="3938438" y="848327"/>
            <a:chExt cx="1726229" cy="533400"/>
          </a:xfrm>
        </p:grpSpPr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3306E644-94B7-46D1-BE5B-9BEB2E3895FD}"/>
                </a:ext>
              </a:extLst>
            </p:cNvPr>
            <p:cNvCxnSpPr/>
            <p:nvPr/>
          </p:nvCxnSpPr>
          <p:spPr>
            <a:xfrm>
              <a:off x="3938438" y="848327"/>
              <a:ext cx="0" cy="53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8950FAD9-776D-4576-ABB5-DEF98F70DF8A}"/>
                </a:ext>
              </a:extLst>
            </p:cNvPr>
            <p:cNvCxnSpPr/>
            <p:nvPr/>
          </p:nvCxnSpPr>
          <p:spPr>
            <a:xfrm>
              <a:off x="4818847" y="848327"/>
              <a:ext cx="0" cy="53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5D9A5747-EAA7-47AE-A631-FCA09457C1AE}"/>
                </a:ext>
              </a:extLst>
            </p:cNvPr>
            <p:cNvCxnSpPr/>
            <p:nvPr/>
          </p:nvCxnSpPr>
          <p:spPr>
            <a:xfrm>
              <a:off x="5664667" y="848327"/>
              <a:ext cx="0" cy="53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A8D2075C-FC29-4164-A883-96985227A666}"/>
              </a:ext>
            </a:extLst>
          </p:cNvPr>
          <p:cNvGrpSpPr/>
          <p:nvPr/>
        </p:nvGrpSpPr>
        <p:grpSpPr>
          <a:xfrm>
            <a:off x="4811867" y="1202373"/>
            <a:ext cx="593088" cy="1246495"/>
            <a:chOff x="5033479" y="1979414"/>
            <a:chExt cx="593088" cy="1246495"/>
          </a:xfrm>
        </p:grpSpPr>
        <p:sp>
          <p:nvSpPr>
            <p:cNvPr id="71" name="TextBox 32">
              <a:extLst>
                <a:ext uri="{FF2B5EF4-FFF2-40B4-BE49-F238E27FC236}">
                  <a16:creationId xmlns="" xmlns:a16="http://schemas.microsoft.com/office/drawing/2014/main" id="{D670489F-9C91-4E03-984F-DC926CC10092}"/>
                </a:ext>
              </a:extLst>
            </p:cNvPr>
            <p:cNvSpPr txBox="1"/>
            <p:nvPr/>
          </p:nvSpPr>
          <p:spPr>
            <a:xfrm>
              <a:off x="5033479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72" name="TextBox 39">
              <a:extLst>
                <a:ext uri="{FF2B5EF4-FFF2-40B4-BE49-F238E27FC236}">
                  <a16:creationId xmlns="" xmlns:a16="http://schemas.microsoft.com/office/drawing/2014/main" id="{6CD95A9D-4715-4C44-BE3B-DAF56AC928B7}"/>
                </a:ext>
              </a:extLst>
            </p:cNvPr>
            <p:cNvSpPr txBox="1"/>
            <p:nvPr/>
          </p:nvSpPr>
          <p:spPr>
            <a:xfrm>
              <a:off x="5280326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44B33D5E-206C-4CB4-884E-99E510A536B7}"/>
              </a:ext>
            </a:extLst>
          </p:cNvPr>
          <p:cNvGrpSpPr/>
          <p:nvPr/>
        </p:nvGrpSpPr>
        <p:grpSpPr>
          <a:xfrm>
            <a:off x="5624133" y="1202373"/>
            <a:ext cx="593088" cy="1246495"/>
            <a:chOff x="5873414" y="1979414"/>
            <a:chExt cx="593088" cy="1246495"/>
          </a:xfrm>
        </p:grpSpPr>
        <p:sp>
          <p:nvSpPr>
            <p:cNvPr id="74" name="TextBox 32">
              <a:extLst>
                <a:ext uri="{FF2B5EF4-FFF2-40B4-BE49-F238E27FC236}">
                  <a16:creationId xmlns="" xmlns:a16="http://schemas.microsoft.com/office/drawing/2014/main" id="{F2517119-050A-4248-B19A-28E428763EB4}"/>
                </a:ext>
              </a:extLst>
            </p:cNvPr>
            <p:cNvSpPr txBox="1"/>
            <p:nvPr/>
          </p:nvSpPr>
          <p:spPr>
            <a:xfrm>
              <a:off x="5873414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="" xmlns:a16="http://schemas.microsoft.com/office/drawing/2014/main" id="{F6282A0D-0E5E-41E9-84BD-F58B8A5C9E2B}"/>
                </a:ext>
              </a:extLst>
            </p:cNvPr>
            <p:cNvSpPr txBox="1"/>
            <p:nvPr/>
          </p:nvSpPr>
          <p:spPr>
            <a:xfrm>
              <a:off x="6120261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sp>
        <p:nvSpPr>
          <p:cNvPr id="76" name="TextBox 9">
            <a:extLst>
              <a:ext uri="{FF2B5EF4-FFF2-40B4-BE49-F238E27FC236}">
                <a16:creationId xmlns="" xmlns:a16="http://schemas.microsoft.com/office/drawing/2014/main" id="{DF1C60E4-9889-459B-804F-F878DEB4F1D8}"/>
              </a:ext>
            </a:extLst>
          </p:cNvPr>
          <p:cNvSpPr txBox="1"/>
          <p:nvPr/>
        </p:nvSpPr>
        <p:spPr>
          <a:xfrm>
            <a:off x="4673378" y="2669569"/>
            <a:ext cx="232914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</p:txBody>
      </p:sp>
    </p:spTree>
    <p:extLst>
      <p:ext uri="{BB962C8B-B14F-4D97-AF65-F5344CB8AC3E}">
        <p14:creationId xmlns:p14="http://schemas.microsoft.com/office/powerpoint/2010/main" val="1655191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C73EA8F0-3CBA-45F2-AF2D-9A32367364CF}"/>
              </a:ext>
            </a:extLst>
          </p:cNvPr>
          <p:cNvGrpSpPr/>
          <p:nvPr/>
        </p:nvGrpSpPr>
        <p:grpSpPr>
          <a:xfrm>
            <a:off x="415807" y="4165119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5" name="矩形 3">
              <a:extLst>
                <a:ext uri="{FF2B5EF4-FFF2-40B4-BE49-F238E27FC236}">
                  <a16:creationId xmlns="" xmlns:a16="http://schemas.microsoft.com/office/drawing/2014/main" id="{CD640796-01EA-464E-8526-C7DCCD4F9E1F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 3">
              <a:extLst>
                <a:ext uri="{FF2B5EF4-FFF2-40B4-BE49-F238E27FC236}">
                  <a16:creationId xmlns="" xmlns:a16="http://schemas.microsoft.com/office/drawing/2014/main" id="{9651C7F5-2AAF-430D-A054-B02DA778DD69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等腰三角形 1">
              <a:extLst>
                <a:ext uri="{FF2B5EF4-FFF2-40B4-BE49-F238E27FC236}">
                  <a16:creationId xmlns="" xmlns:a16="http://schemas.microsoft.com/office/drawing/2014/main" id="{9111C7C6-7C9D-4588-B0BA-498235832E80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等腰三角形 1">
              <a:extLst>
                <a:ext uri="{FF2B5EF4-FFF2-40B4-BE49-F238E27FC236}">
                  <a16:creationId xmlns="" xmlns:a16="http://schemas.microsoft.com/office/drawing/2014/main" id="{8D9FE873-ABE1-4BB8-9853-DA193C2DD089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TextBox 18">
            <a:extLst>
              <a:ext uri="{FF2B5EF4-FFF2-40B4-BE49-F238E27FC236}">
                <a16:creationId xmlns="" xmlns:a16="http://schemas.microsoft.com/office/drawing/2014/main" id="{2D6C3D9C-467B-4382-8376-CD3BC69BBB39}"/>
              </a:ext>
            </a:extLst>
          </p:cNvPr>
          <p:cNvSpPr txBox="1"/>
          <p:nvPr/>
        </p:nvSpPr>
        <p:spPr>
          <a:xfrm>
            <a:off x="2342194" y="2700660"/>
            <a:ext cx="3360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华文中宋" pitchFamily="2" charset="-122"/>
                <a:ea typeface="华文中宋" pitchFamily="2" charset="-122"/>
              </a:rPr>
              <a:t>独美 </a:t>
            </a:r>
            <a:r>
              <a:rPr lang="en-US" altLang="zh-CN" sz="1400" dirty="0"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latin typeface="华文中宋" pitchFamily="2" charset="-122"/>
                <a:ea typeface="华文中宋" pitchFamily="2" charset="-122"/>
              </a:rPr>
              <a:t>素雅  </a:t>
            </a:r>
            <a:r>
              <a:rPr lang="en-US" altLang="zh-CN" sz="1400" dirty="0"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latin typeface="华文中宋" pitchFamily="2" charset="-122"/>
                <a:ea typeface="华文中宋" pitchFamily="2" charset="-122"/>
              </a:rPr>
              <a:t>韵味  </a:t>
            </a:r>
            <a:r>
              <a:rPr lang="en-US" altLang="zh-CN" sz="1400" dirty="0"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97A2A66-5679-41D1-944A-1EB900978E8F}"/>
              </a:ext>
            </a:extLst>
          </p:cNvPr>
          <p:cNvGrpSpPr/>
          <p:nvPr/>
        </p:nvGrpSpPr>
        <p:grpSpPr>
          <a:xfrm>
            <a:off x="3979533" y="-1991"/>
            <a:ext cx="1158782" cy="2090624"/>
            <a:chOff x="3979533" y="-1991"/>
            <a:chExt cx="1158782" cy="2090624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7ACB8DF-0F5F-4186-91BB-C98248B5431B}"/>
                </a:ext>
              </a:extLst>
            </p:cNvPr>
            <p:cNvSpPr/>
            <p:nvPr/>
          </p:nvSpPr>
          <p:spPr>
            <a:xfrm>
              <a:off x="3979533" y="-1991"/>
              <a:ext cx="1158782" cy="2025420"/>
            </a:xfrm>
            <a:prstGeom prst="rect">
              <a:avLst/>
            </a:prstGeom>
            <a:solidFill>
              <a:srgbClr val="3386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DDBB7094-6503-49CE-8E80-52F6A7CF6C6A}"/>
                </a:ext>
              </a:extLst>
            </p:cNvPr>
            <p:cNvSpPr txBox="1"/>
            <p:nvPr/>
          </p:nvSpPr>
          <p:spPr>
            <a:xfrm>
              <a:off x="4183535" y="518973"/>
              <a:ext cx="7543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前言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92EC257C-63FE-428B-AAEE-7E9052B62426}"/>
                </a:ext>
              </a:extLst>
            </p:cNvPr>
            <p:cNvCxnSpPr>
              <a:cxnSpLocks/>
            </p:cNvCxnSpPr>
            <p:nvPr/>
          </p:nvCxnSpPr>
          <p:spPr>
            <a:xfrm>
              <a:off x="4089714" y="-1991"/>
              <a:ext cx="0" cy="2025420"/>
            </a:xfrm>
            <a:prstGeom prst="line">
              <a:avLst/>
            </a:prstGeom>
            <a:ln w="28575">
              <a:solidFill>
                <a:srgbClr val="EDF6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1">
            <a:extLst>
              <a:ext uri="{FF2B5EF4-FFF2-40B4-BE49-F238E27FC236}">
                <a16:creationId xmlns="" xmlns:a16="http://schemas.microsoft.com/office/drawing/2014/main" id="{292B8345-2351-422E-864F-37DE70947F58}"/>
              </a:ext>
            </a:extLst>
          </p:cNvPr>
          <p:cNvSpPr txBox="1"/>
          <p:nvPr/>
        </p:nvSpPr>
        <p:spPr>
          <a:xfrm>
            <a:off x="2255893" y="1549170"/>
            <a:ext cx="2682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33869D"/>
                </a:solidFill>
                <a:latin typeface="华文宋体" pitchFamily="2" charset="-122"/>
                <a:ea typeface="华文宋体" pitchFamily="2" charset="-122"/>
              </a:rPr>
              <a:t>CHINA </a:t>
            </a:r>
          </a:p>
          <a:p>
            <a:r>
              <a:rPr lang="en-US" altLang="zh-CN" sz="3600" dirty="0">
                <a:solidFill>
                  <a:srgbClr val="33869D"/>
                </a:solidFill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3600" dirty="0">
              <a:solidFill>
                <a:srgbClr val="33869D"/>
              </a:solidFill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910FA742-7425-4EE7-AAE7-A1E96FD514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 flipH="1">
            <a:off x="0" y="588451"/>
            <a:ext cx="1974012" cy="2111736"/>
          </a:xfrm>
          <a:prstGeom prst="rect">
            <a:avLst/>
          </a:prstGeom>
        </p:spPr>
      </p:pic>
      <p:sp>
        <p:nvSpPr>
          <p:cNvPr id="58" name="TextBox 15">
            <a:extLst>
              <a:ext uri="{FF2B5EF4-FFF2-40B4-BE49-F238E27FC236}">
                <a16:creationId xmlns="" xmlns:a16="http://schemas.microsoft.com/office/drawing/2014/main" id="{B6C6C79B-85A5-478C-9549-E62C6E9D4EA5}"/>
              </a:ext>
            </a:extLst>
          </p:cNvPr>
          <p:cNvSpPr txBox="1"/>
          <p:nvPr/>
        </p:nvSpPr>
        <p:spPr>
          <a:xfrm>
            <a:off x="2258461" y="3062644"/>
            <a:ext cx="344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activities of a company associated with  a</a:t>
            </a:r>
            <a:endParaRPr lang="zh-CN" altLang="en-US" sz="600" dirty="0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8008CCB-BED8-48E9-AD6B-F8794135CFAD}"/>
              </a:ext>
            </a:extLst>
          </p:cNvPr>
          <p:cNvGrpSpPr/>
          <p:nvPr/>
        </p:nvGrpSpPr>
        <p:grpSpPr>
          <a:xfrm>
            <a:off x="4616088" y="666540"/>
            <a:ext cx="3937492" cy="4364832"/>
            <a:chOff x="4616088" y="666540"/>
            <a:chExt cx="3937492" cy="4364832"/>
          </a:xfrm>
        </p:grpSpPr>
        <p:pic>
          <p:nvPicPr>
            <p:cNvPr id="31" name="Picture 2" descr="C:\Users\Administrator\Desktop\中国风\品味江南瓷瓶翠鸟版.png">
              <a:extLst>
                <a:ext uri="{FF2B5EF4-FFF2-40B4-BE49-F238E27FC236}">
                  <a16:creationId xmlns="" xmlns:a16="http://schemas.microsoft.com/office/drawing/2014/main" id="{9C440DF5-AE76-4226-A2F7-F9DAD7EE092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623" b="54936"/>
            <a:stretch/>
          </p:blipFill>
          <p:spPr bwMode="auto">
            <a:xfrm flipH="1">
              <a:off x="4616088" y="666540"/>
              <a:ext cx="2631638" cy="2157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569E1753-335C-42DB-ABE1-3DEAF64F0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7068"/>
            <a:stretch/>
          </p:blipFill>
          <p:spPr>
            <a:xfrm flipH="1">
              <a:off x="5623544" y="2780779"/>
              <a:ext cx="2930036" cy="2250593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677436-AD26-4E8E-8FC2-204D4D8395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76" y="3346991"/>
            <a:ext cx="6048000" cy="171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08642E-6 L 0.12014 -0.11018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7" y="-552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6EB4DA94-0007-4626-9C9C-786523948412}"/>
              </a:ext>
            </a:extLst>
          </p:cNvPr>
          <p:cNvGrpSpPr/>
          <p:nvPr/>
        </p:nvGrpSpPr>
        <p:grpSpPr>
          <a:xfrm>
            <a:off x="412621" y="3601627"/>
            <a:ext cx="8518804" cy="631832"/>
            <a:chOff x="2224" y="3628427"/>
            <a:chExt cx="8995410" cy="113027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6" name="矩形 3">
              <a:extLst>
                <a:ext uri="{FF2B5EF4-FFF2-40B4-BE49-F238E27FC236}">
                  <a16:creationId xmlns="" xmlns:a16="http://schemas.microsoft.com/office/drawing/2014/main" id="{CF164805-4D76-4C5B-AED7-8E11F44DC3E7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3">
              <a:extLst>
                <a:ext uri="{FF2B5EF4-FFF2-40B4-BE49-F238E27FC236}">
                  <a16:creationId xmlns="" xmlns:a16="http://schemas.microsoft.com/office/drawing/2014/main" id="{B2BE5980-1A18-4391-8233-5F1D0AEC2725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">
              <a:extLst>
                <a:ext uri="{FF2B5EF4-FFF2-40B4-BE49-F238E27FC236}">
                  <a16:creationId xmlns="" xmlns:a16="http://schemas.microsoft.com/office/drawing/2014/main" id="{859D21AB-3146-4269-AAA1-10982C9205AE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">
              <a:extLst>
                <a:ext uri="{FF2B5EF4-FFF2-40B4-BE49-F238E27FC236}">
                  <a16:creationId xmlns="" xmlns:a16="http://schemas.microsoft.com/office/drawing/2014/main" id="{DD8829DA-CEC2-4FEF-99FD-DBC90A4F8BFC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7DC0FF2-CBF8-46E9-B805-CF0FEE3A80EB}"/>
              </a:ext>
            </a:extLst>
          </p:cNvPr>
          <p:cNvSpPr/>
          <p:nvPr/>
        </p:nvSpPr>
        <p:spPr>
          <a:xfrm>
            <a:off x="5500057" y="1560763"/>
            <a:ext cx="2478083" cy="2438910"/>
          </a:xfrm>
          <a:prstGeom prst="ellipse">
            <a:avLst/>
          </a:prstGeom>
          <a:solidFill>
            <a:schemeClr val="bg1">
              <a:alpha val="61000"/>
            </a:schemeClr>
          </a:solidFill>
          <a:ln w="9525">
            <a:solidFill>
              <a:srgbClr val="2DB8B5">
                <a:alpha val="78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11">
            <a:extLst>
              <a:ext uri="{FF2B5EF4-FFF2-40B4-BE49-F238E27FC236}">
                <a16:creationId xmlns="" xmlns:a16="http://schemas.microsoft.com/office/drawing/2014/main" id="{968FBF98-3770-4F4B-8708-E3C3B70BBB4E}"/>
              </a:ext>
            </a:extLst>
          </p:cNvPr>
          <p:cNvSpPr txBox="1"/>
          <p:nvPr/>
        </p:nvSpPr>
        <p:spPr>
          <a:xfrm>
            <a:off x="6356030" y="1897046"/>
            <a:ext cx="1408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BF4F4E"/>
                </a:solidFill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="" xmlns:a16="http://schemas.microsoft.com/office/drawing/2014/main" id="{17EA020F-4430-4266-8BE6-5AC43020011C}"/>
              </a:ext>
            </a:extLst>
          </p:cNvPr>
          <p:cNvSpPr txBox="1"/>
          <p:nvPr/>
        </p:nvSpPr>
        <p:spPr>
          <a:xfrm>
            <a:off x="5977246" y="2142536"/>
            <a:ext cx="1790792" cy="78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8A6D8E64-B90D-4C85-ADEA-99DA1BB6C0B3}"/>
              </a:ext>
            </a:extLst>
          </p:cNvPr>
          <p:cNvSpPr/>
          <p:nvPr/>
        </p:nvSpPr>
        <p:spPr>
          <a:xfrm>
            <a:off x="920859" y="831321"/>
            <a:ext cx="3160904" cy="3168352"/>
          </a:xfrm>
          <a:prstGeom prst="ellipse">
            <a:avLst/>
          </a:prstGeom>
          <a:solidFill>
            <a:schemeClr val="bg1">
              <a:alpha val="61000"/>
            </a:schemeClr>
          </a:solidFill>
          <a:ln w="9525">
            <a:solidFill>
              <a:srgbClr val="2A6F82">
                <a:alpha val="78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8CCA4B56-BA3F-40E8-8E03-6FDBD93AC125}"/>
              </a:ext>
            </a:extLst>
          </p:cNvPr>
          <p:cNvSpPr txBox="1"/>
          <p:nvPr/>
        </p:nvSpPr>
        <p:spPr>
          <a:xfrm>
            <a:off x="1580469" y="1560763"/>
            <a:ext cx="2663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8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28" name="TextBox 8">
            <a:extLst>
              <a:ext uri="{FF2B5EF4-FFF2-40B4-BE49-F238E27FC236}">
                <a16:creationId xmlns="" xmlns:a16="http://schemas.microsoft.com/office/drawing/2014/main" id="{C098C822-BAD1-44CA-8AA2-1A50E72C4883}"/>
              </a:ext>
            </a:extLst>
          </p:cNvPr>
          <p:cNvSpPr txBox="1"/>
          <p:nvPr/>
        </p:nvSpPr>
        <p:spPr>
          <a:xfrm>
            <a:off x="1542611" y="2006582"/>
            <a:ext cx="281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BF4F4E"/>
                </a:solidFill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29" name="TextBox 9">
            <a:extLst>
              <a:ext uri="{FF2B5EF4-FFF2-40B4-BE49-F238E27FC236}">
                <a16:creationId xmlns="" xmlns:a16="http://schemas.microsoft.com/office/drawing/2014/main" id="{C0B2F4A9-8A51-478E-A0C8-DBFD4C242F7B}"/>
              </a:ext>
            </a:extLst>
          </p:cNvPr>
          <p:cNvSpPr txBox="1"/>
          <p:nvPr/>
        </p:nvSpPr>
        <p:spPr>
          <a:xfrm>
            <a:off x="1595354" y="2370948"/>
            <a:ext cx="2023517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889D6D78-F287-41D3-8240-A74A9C21B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206" y="432224"/>
            <a:ext cx="3510577" cy="387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9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/>
      <p:bldP spid="26" grpId="0" animBg="1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5AB51AA-8FAC-4918-8213-96A76C187159}"/>
              </a:ext>
            </a:extLst>
          </p:cNvPr>
          <p:cNvGrpSpPr/>
          <p:nvPr/>
        </p:nvGrpSpPr>
        <p:grpSpPr>
          <a:xfrm>
            <a:off x="484721" y="3499180"/>
            <a:ext cx="8518804" cy="822900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0" name="矩形 3">
              <a:extLst>
                <a:ext uri="{FF2B5EF4-FFF2-40B4-BE49-F238E27FC236}">
                  <a16:creationId xmlns="" xmlns:a16="http://schemas.microsoft.com/office/drawing/2014/main" id="{E8883127-7389-4D24-8737-8BA6CFAE478E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 3">
              <a:extLst>
                <a:ext uri="{FF2B5EF4-FFF2-40B4-BE49-F238E27FC236}">
                  <a16:creationId xmlns="" xmlns:a16="http://schemas.microsoft.com/office/drawing/2014/main" id="{6F7AD937-35C6-4384-B993-F9402CD984A8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等腰三角形 1">
              <a:extLst>
                <a:ext uri="{FF2B5EF4-FFF2-40B4-BE49-F238E27FC236}">
                  <a16:creationId xmlns="" xmlns:a16="http://schemas.microsoft.com/office/drawing/2014/main" id="{4D4B0E53-DD42-4C3F-9076-8EA61BAC1306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等腰三角形 1">
              <a:extLst>
                <a:ext uri="{FF2B5EF4-FFF2-40B4-BE49-F238E27FC236}">
                  <a16:creationId xmlns="" xmlns:a16="http://schemas.microsoft.com/office/drawing/2014/main" id="{03610860-23EA-46F8-B15A-DB96CD8F39A3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4FF2A65E-BCB7-4E21-8F7C-80541338DA0A}"/>
              </a:ext>
            </a:extLst>
          </p:cNvPr>
          <p:cNvSpPr/>
          <p:nvPr/>
        </p:nvSpPr>
        <p:spPr>
          <a:xfrm>
            <a:off x="6400041" y="900818"/>
            <a:ext cx="1030605" cy="2037599"/>
          </a:xfrm>
          <a:prstGeom prst="rect">
            <a:avLst/>
          </a:prstGeom>
          <a:solidFill>
            <a:srgbClr val="C7EAE7"/>
          </a:solidFill>
          <a:ln>
            <a:solidFill>
              <a:srgbClr val="C7EAE7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DDE29E6A-A087-4A58-9265-EB8CD500F0E1}"/>
              </a:ext>
            </a:extLst>
          </p:cNvPr>
          <p:cNvGrpSpPr/>
          <p:nvPr/>
        </p:nvGrpSpPr>
        <p:grpSpPr>
          <a:xfrm>
            <a:off x="7662220" y="937317"/>
            <a:ext cx="335081" cy="1251930"/>
            <a:chOff x="7164288" y="1798774"/>
            <a:chExt cx="335081" cy="996606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017C4949-3E93-4997-8C54-949A9B9E7927}"/>
                </a:ext>
              </a:extLst>
            </p:cNvPr>
            <p:cNvSpPr/>
            <p:nvPr/>
          </p:nvSpPr>
          <p:spPr>
            <a:xfrm>
              <a:off x="7164288" y="1798774"/>
              <a:ext cx="324802" cy="942109"/>
            </a:xfrm>
            <a:prstGeom prst="rect">
              <a:avLst/>
            </a:prstGeom>
            <a:solidFill>
              <a:srgbClr val="C7EAE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5" name="TextBox 55">
              <a:extLst>
                <a:ext uri="{FF2B5EF4-FFF2-40B4-BE49-F238E27FC236}">
                  <a16:creationId xmlns="" xmlns:a16="http://schemas.microsoft.com/office/drawing/2014/main" id="{7BFE7AB7-A277-40A9-8CD1-B7E5680B982F}"/>
                </a:ext>
              </a:extLst>
            </p:cNvPr>
            <p:cNvSpPr txBox="1"/>
            <p:nvPr/>
          </p:nvSpPr>
          <p:spPr>
            <a:xfrm>
              <a:off x="7164288" y="1841273"/>
              <a:ext cx="33508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A8A6D25D-F45D-49B6-A70F-CBD4631DEE4B}"/>
              </a:ext>
            </a:extLst>
          </p:cNvPr>
          <p:cNvSpPr/>
          <p:nvPr/>
        </p:nvSpPr>
        <p:spPr>
          <a:xfrm>
            <a:off x="2150769" y="952982"/>
            <a:ext cx="1030605" cy="2037599"/>
          </a:xfrm>
          <a:prstGeom prst="rect">
            <a:avLst/>
          </a:prstGeom>
          <a:solidFill>
            <a:srgbClr val="EFCACC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E56A8A5-F0D7-4362-85E5-214EE2F00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190" y="340055"/>
            <a:ext cx="3201312" cy="4110587"/>
          </a:xfrm>
          <a:prstGeom prst="rect">
            <a:avLst/>
          </a:prstGeom>
        </p:spPr>
      </p:pic>
      <p:sp>
        <p:nvSpPr>
          <p:cNvPr id="24" name="TextBox 39">
            <a:extLst>
              <a:ext uri="{FF2B5EF4-FFF2-40B4-BE49-F238E27FC236}">
                <a16:creationId xmlns="" xmlns:a16="http://schemas.microsoft.com/office/drawing/2014/main" id="{E7B87AFD-5F88-45DA-B070-80E63471D98A}"/>
              </a:ext>
            </a:extLst>
          </p:cNvPr>
          <p:cNvSpPr txBox="1"/>
          <p:nvPr/>
        </p:nvSpPr>
        <p:spPr>
          <a:xfrm>
            <a:off x="2341048" y="1048510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25" name="TextBox 32">
            <a:extLst>
              <a:ext uri="{FF2B5EF4-FFF2-40B4-BE49-F238E27FC236}">
                <a16:creationId xmlns="" xmlns:a16="http://schemas.microsoft.com/office/drawing/2014/main" id="{AFBC6E45-618D-4D73-B6AB-762D24B43E75}"/>
              </a:ext>
            </a:extLst>
          </p:cNvPr>
          <p:cNvSpPr txBox="1"/>
          <p:nvPr/>
        </p:nvSpPr>
        <p:spPr>
          <a:xfrm>
            <a:off x="2616632" y="1042868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sp>
        <p:nvSpPr>
          <p:cNvPr id="26" name="TextBox 11">
            <a:extLst>
              <a:ext uri="{FF2B5EF4-FFF2-40B4-BE49-F238E27FC236}">
                <a16:creationId xmlns="" xmlns:a16="http://schemas.microsoft.com/office/drawing/2014/main" id="{23F83326-8E4C-435F-9631-05C9408A1B84}"/>
              </a:ext>
            </a:extLst>
          </p:cNvPr>
          <p:cNvSpPr txBox="1"/>
          <p:nvPr/>
        </p:nvSpPr>
        <p:spPr>
          <a:xfrm>
            <a:off x="2060479" y="2061931"/>
            <a:ext cx="1238221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associated with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company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buying and selling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="" xmlns:a16="http://schemas.microsoft.com/office/drawing/2014/main" id="{EB17ACB4-6D0E-4F67-9DE8-4B080E5737B1}"/>
              </a:ext>
            </a:extLst>
          </p:cNvPr>
          <p:cNvSpPr txBox="1"/>
          <p:nvPr/>
        </p:nvSpPr>
        <p:spPr>
          <a:xfrm>
            <a:off x="1566192" y="302277"/>
            <a:ext cx="5432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韵春山</a:t>
            </a:r>
          </a:p>
        </p:txBody>
      </p:sp>
      <p:sp>
        <p:nvSpPr>
          <p:cNvPr id="28" name="TextBox 21">
            <a:extLst>
              <a:ext uri="{FF2B5EF4-FFF2-40B4-BE49-F238E27FC236}">
                <a16:creationId xmlns="" xmlns:a16="http://schemas.microsoft.com/office/drawing/2014/main" id="{536BBB02-ADAE-4B64-8E17-2C8340BB9E2F}"/>
              </a:ext>
            </a:extLst>
          </p:cNvPr>
          <p:cNvSpPr txBox="1"/>
          <p:nvPr/>
        </p:nvSpPr>
        <p:spPr>
          <a:xfrm rot="5400000">
            <a:off x="96510" y="1974235"/>
            <a:ext cx="2663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29" name="TextBox 39">
            <a:extLst>
              <a:ext uri="{FF2B5EF4-FFF2-40B4-BE49-F238E27FC236}">
                <a16:creationId xmlns="" xmlns:a16="http://schemas.microsoft.com/office/drawing/2014/main" id="{B32F49D4-085B-4C0C-AE7B-28525E6DCE2C}"/>
              </a:ext>
            </a:extLst>
          </p:cNvPr>
          <p:cNvSpPr txBox="1"/>
          <p:nvPr/>
        </p:nvSpPr>
        <p:spPr>
          <a:xfrm>
            <a:off x="6613696" y="1048510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30" name="TextBox 32">
            <a:extLst>
              <a:ext uri="{FF2B5EF4-FFF2-40B4-BE49-F238E27FC236}">
                <a16:creationId xmlns="" xmlns:a16="http://schemas.microsoft.com/office/drawing/2014/main" id="{EDE2AB97-801C-4B97-8E21-B8F5E5015BA1}"/>
              </a:ext>
            </a:extLst>
          </p:cNvPr>
          <p:cNvSpPr txBox="1"/>
          <p:nvPr/>
        </p:nvSpPr>
        <p:spPr>
          <a:xfrm>
            <a:off x="6889280" y="1042868"/>
            <a:ext cx="3462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1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sp>
        <p:nvSpPr>
          <p:cNvPr id="31" name="TextBox 11">
            <a:extLst>
              <a:ext uri="{FF2B5EF4-FFF2-40B4-BE49-F238E27FC236}">
                <a16:creationId xmlns="" xmlns:a16="http://schemas.microsoft.com/office/drawing/2014/main" id="{B928741E-E356-4312-86FE-8384E2EEA795}"/>
              </a:ext>
            </a:extLst>
          </p:cNvPr>
          <p:cNvSpPr txBox="1"/>
          <p:nvPr/>
        </p:nvSpPr>
        <p:spPr>
          <a:xfrm>
            <a:off x="6329738" y="2020508"/>
            <a:ext cx="1238221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associated with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company 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buying and selling</a:t>
            </a:r>
          </a:p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68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CAC47BA6-DD05-43E3-976C-01E85844F429}"/>
              </a:ext>
            </a:extLst>
          </p:cNvPr>
          <p:cNvGrpSpPr/>
          <p:nvPr/>
        </p:nvGrpSpPr>
        <p:grpSpPr>
          <a:xfrm>
            <a:off x="398486" y="3832106"/>
            <a:ext cx="8518804" cy="864030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0" name="矩形 3">
              <a:extLst>
                <a:ext uri="{FF2B5EF4-FFF2-40B4-BE49-F238E27FC236}">
                  <a16:creationId xmlns="" xmlns:a16="http://schemas.microsoft.com/office/drawing/2014/main" id="{23435D4A-9863-488B-819F-D335E0CFCBB9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矩形 3">
              <a:extLst>
                <a:ext uri="{FF2B5EF4-FFF2-40B4-BE49-F238E27FC236}">
                  <a16:creationId xmlns="" xmlns:a16="http://schemas.microsoft.com/office/drawing/2014/main" id="{366F9DA1-F486-4F50-B024-46A4C1237AE5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等腰三角形 1">
              <a:extLst>
                <a:ext uri="{FF2B5EF4-FFF2-40B4-BE49-F238E27FC236}">
                  <a16:creationId xmlns="" xmlns:a16="http://schemas.microsoft.com/office/drawing/2014/main" id="{DF2A173C-DFEF-43AA-95A4-42B60A3F3D8E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等腰三角形 1">
              <a:extLst>
                <a:ext uri="{FF2B5EF4-FFF2-40B4-BE49-F238E27FC236}">
                  <a16:creationId xmlns="" xmlns:a16="http://schemas.microsoft.com/office/drawing/2014/main" id="{759D3C4B-C14F-4921-8A5B-9B08B7AD9C41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C4014CD-86ED-464D-A707-C1447D3C20F7}"/>
              </a:ext>
            </a:extLst>
          </p:cNvPr>
          <p:cNvGrpSpPr/>
          <p:nvPr/>
        </p:nvGrpSpPr>
        <p:grpSpPr>
          <a:xfrm>
            <a:off x="4740751" y="1340099"/>
            <a:ext cx="2950853" cy="1463266"/>
            <a:chOff x="5478340" y="1365339"/>
            <a:chExt cx="3198116" cy="1932988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4BED7175-3A5B-4975-AD26-488D32B2FAD4}"/>
                </a:ext>
              </a:extLst>
            </p:cNvPr>
            <p:cNvSpPr/>
            <p:nvPr/>
          </p:nvSpPr>
          <p:spPr>
            <a:xfrm flipH="1">
              <a:off x="5478340" y="1365339"/>
              <a:ext cx="3198116" cy="19329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36000">
                  <a:schemeClr val="bg1"/>
                </a:gs>
                <a:gs pos="100000">
                  <a:srgbClr val="C7C7C7">
                    <a:lumMod val="90000"/>
                    <a:lumOff val="10000"/>
                  </a:srgbClr>
                </a:gs>
              </a:gsLst>
              <a:lin ang="13500000" scaled="1"/>
              <a:tileRect/>
            </a:gradFill>
            <a:ln w="9525">
              <a:solidFill>
                <a:srgbClr val="3C384A"/>
              </a:solidFill>
            </a:ln>
            <a:effectLst>
              <a:outerShdw blurRad="419100" dist="177800" dir="2700000" sx="54000" sy="54000" algn="tl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B59C906D-EFB2-4BC8-A22E-51620144DFA2}"/>
                </a:ext>
              </a:extLst>
            </p:cNvPr>
            <p:cNvSpPr/>
            <p:nvPr/>
          </p:nvSpPr>
          <p:spPr>
            <a:xfrm flipH="1">
              <a:off x="5478340" y="1945235"/>
              <a:ext cx="3198116" cy="19329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36000">
                  <a:schemeClr val="bg1"/>
                </a:gs>
                <a:gs pos="100000">
                  <a:srgbClr val="C7C7C7">
                    <a:lumMod val="90000"/>
                    <a:lumOff val="10000"/>
                  </a:srgbClr>
                </a:gs>
              </a:gsLst>
              <a:lin ang="13500000" scaled="1"/>
              <a:tileRect/>
            </a:gradFill>
            <a:ln w="9525">
              <a:solidFill>
                <a:srgbClr val="3C384A"/>
              </a:solidFill>
            </a:ln>
            <a:effectLst>
              <a:outerShdw blurRad="419100" dist="177800" dir="2700000" sx="54000" sy="54000" algn="tl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FFAEC099-DDFA-4459-9B55-0EB669428AD8}"/>
                </a:ext>
              </a:extLst>
            </p:cNvPr>
            <p:cNvSpPr/>
            <p:nvPr/>
          </p:nvSpPr>
          <p:spPr>
            <a:xfrm flipH="1">
              <a:off x="5478340" y="2525131"/>
              <a:ext cx="3198116" cy="19329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36000">
                  <a:schemeClr val="bg1"/>
                </a:gs>
                <a:gs pos="100000">
                  <a:srgbClr val="C7C7C7">
                    <a:lumMod val="90000"/>
                    <a:lumOff val="10000"/>
                  </a:srgbClr>
                </a:gs>
              </a:gsLst>
              <a:lin ang="13500000" scaled="1"/>
              <a:tileRect/>
            </a:gradFill>
            <a:ln w="9525">
              <a:solidFill>
                <a:srgbClr val="3C384A"/>
              </a:solidFill>
            </a:ln>
            <a:effectLst>
              <a:outerShdw blurRad="419100" dist="177800" dir="2700000" sx="54000" sy="54000" algn="tl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C9FF782C-0333-4F32-BB78-BC5898591109}"/>
                </a:ext>
              </a:extLst>
            </p:cNvPr>
            <p:cNvSpPr/>
            <p:nvPr/>
          </p:nvSpPr>
          <p:spPr>
            <a:xfrm flipH="1">
              <a:off x="5478340" y="3105029"/>
              <a:ext cx="3198116" cy="19329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36000">
                  <a:schemeClr val="bg1"/>
                </a:gs>
                <a:gs pos="100000">
                  <a:srgbClr val="C7C7C7">
                    <a:lumMod val="90000"/>
                    <a:lumOff val="10000"/>
                  </a:srgbClr>
                </a:gs>
              </a:gsLst>
              <a:lin ang="13500000" scaled="1"/>
              <a:tileRect/>
            </a:gradFill>
            <a:ln w="9525">
              <a:solidFill>
                <a:srgbClr val="3C384A"/>
              </a:solidFill>
            </a:ln>
            <a:effectLst>
              <a:outerShdw blurRad="419100" dist="177800" dir="2700000" sx="54000" sy="54000" algn="tl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spcCol="0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263F170A-6A8C-4D88-9638-61AB2093290C}"/>
                </a:ext>
              </a:extLst>
            </p:cNvPr>
            <p:cNvGrpSpPr/>
            <p:nvPr/>
          </p:nvGrpSpPr>
          <p:grpSpPr>
            <a:xfrm flipH="1">
              <a:off x="5897763" y="1365339"/>
              <a:ext cx="2778692" cy="1932988"/>
              <a:chOff x="2555775" y="1635646"/>
              <a:chExt cx="4229349" cy="1440160"/>
            </a:xfrm>
            <a:solidFill>
              <a:srgbClr val="362F58"/>
            </a:solidFill>
          </p:grpSpPr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905886A1-1B37-4427-ADDF-C783B3EC10D3}"/>
                  </a:ext>
                </a:extLst>
              </p:cNvPr>
              <p:cNvSpPr/>
              <p:nvPr/>
            </p:nvSpPr>
            <p:spPr>
              <a:xfrm>
                <a:off x="2555776" y="1635646"/>
                <a:ext cx="4229348" cy="144016"/>
              </a:xfrm>
              <a:prstGeom prst="rect">
                <a:avLst/>
              </a:prstGeom>
              <a:solidFill>
                <a:srgbClr val="00A49C"/>
              </a:solidFill>
              <a:ln w="12700">
                <a:solidFill>
                  <a:schemeClr val="bg1"/>
                </a:solidFill>
              </a:ln>
              <a:effectLst>
                <a:outerShdw blurRad="419100" dist="241300" dir="2700000" sx="90000" sy="90000" algn="tl" rotWithShape="0">
                  <a:schemeClr val="tx1">
                    <a:lumMod val="85000"/>
                    <a:lumOff val="15000"/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spcCol="0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28F3C5DB-D42D-40EB-9C2D-AB76CE7F0427}"/>
                  </a:ext>
                </a:extLst>
              </p:cNvPr>
              <p:cNvSpPr/>
              <p:nvPr/>
            </p:nvSpPr>
            <p:spPr>
              <a:xfrm>
                <a:off x="2555775" y="2067694"/>
                <a:ext cx="3744416" cy="144016"/>
              </a:xfrm>
              <a:prstGeom prst="rect">
                <a:avLst/>
              </a:prstGeom>
              <a:solidFill>
                <a:srgbClr val="00A49C"/>
              </a:solidFill>
              <a:ln w="12700">
                <a:solidFill>
                  <a:schemeClr val="bg1"/>
                </a:solidFill>
              </a:ln>
              <a:effectLst>
                <a:outerShdw blurRad="419100" dist="177800" dir="2700000" sx="54000" sy="54000" algn="tl" rotWithShape="0">
                  <a:schemeClr val="tx1">
                    <a:lumMod val="85000"/>
                    <a:lumOff val="1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spcCol="0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65F6BDD7-3E7A-43EE-84E8-718EE2919B09}"/>
                  </a:ext>
                </a:extLst>
              </p:cNvPr>
              <p:cNvSpPr/>
              <p:nvPr/>
            </p:nvSpPr>
            <p:spPr>
              <a:xfrm>
                <a:off x="2555778" y="2499742"/>
                <a:ext cx="2553569" cy="144016"/>
              </a:xfrm>
              <a:prstGeom prst="rect">
                <a:avLst/>
              </a:prstGeom>
              <a:solidFill>
                <a:srgbClr val="00A49C"/>
              </a:solidFill>
              <a:ln w="12700">
                <a:solidFill>
                  <a:schemeClr val="bg1"/>
                </a:solidFill>
              </a:ln>
              <a:effectLst>
                <a:outerShdw blurRad="419100" dist="177800" dir="2700000" sx="54000" sy="54000" algn="tl" rotWithShape="0">
                  <a:schemeClr val="tx1">
                    <a:lumMod val="85000"/>
                    <a:lumOff val="1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spcCol="0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="" xmlns:a16="http://schemas.microsoft.com/office/drawing/2014/main" id="{261C9B4F-BD00-461A-A13A-BD22EFA881AB}"/>
                  </a:ext>
                </a:extLst>
              </p:cNvPr>
              <p:cNvSpPr/>
              <p:nvPr/>
            </p:nvSpPr>
            <p:spPr>
              <a:xfrm>
                <a:off x="2555776" y="2931790"/>
                <a:ext cx="3744416" cy="144016"/>
              </a:xfrm>
              <a:prstGeom prst="rect">
                <a:avLst/>
              </a:prstGeom>
              <a:solidFill>
                <a:srgbClr val="00A49C"/>
              </a:solidFill>
              <a:ln w="12700">
                <a:solidFill>
                  <a:schemeClr val="bg1"/>
                </a:solidFill>
              </a:ln>
              <a:effectLst>
                <a:outerShdw blurRad="419100" dist="177800" dir="2700000" sx="54000" sy="54000" algn="tl" rotWithShape="0">
                  <a:schemeClr val="tx1">
                    <a:lumMod val="85000"/>
                    <a:lumOff val="1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spcCol="0"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24A9208-8C91-461E-84F0-CE3A294D3634}"/>
              </a:ext>
            </a:extLst>
          </p:cNvPr>
          <p:cNvGrpSpPr/>
          <p:nvPr/>
        </p:nvGrpSpPr>
        <p:grpSpPr>
          <a:xfrm>
            <a:off x="4200805" y="1303157"/>
            <a:ext cx="240352" cy="1550318"/>
            <a:chOff x="4886145" y="1573106"/>
            <a:chExt cx="240352" cy="1550318"/>
          </a:xfrm>
          <a:solidFill>
            <a:srgbClr val="00A49C"/>
          </a:solidFill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ACA92904-9A71-44A7-BFEA-D96036CA55E3}"/>
                </a:ext>
              </a:extLst>
            </p:cNvPr>
            <p:cNvSpPr/>
            <p:nvPr/>
          </p:nvSpPr>
          <p:spPr>
            <a:xfrm>
              <a:off x="4898309" y="1573106"/>
              <a:ext cx="228188" cy="173421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  <a:effectLst>
              <a:outerShdw blurRad="279400" dist="139700" dir="2700000" sx="98000" sy="98000" algn="tl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/>
                <a:t>A</a:t>
              </a:r>
              <a:endParaRPr lang="zh-CN" altLang="en-US" sz="1400"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9709B9D5-B894-4171-8B51-63834B6AB500}"/>
                </a:ext>
              </a:extLst>
            </p:cNvPr>
            <p:cNvSpPr/>
            <p:nvPr/>
          </p:nvSpPr>
          <p:spPr>
            <a:xfrm>
              <a:off x="4886145" y="2025632"/>
              <a:ext cx="228188" cy="173421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  <a:effectLst>
              <a:outerShdw blurRad="279400" dist="139700" dir="2700000" sx="98000" sy="98000" algn="tl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/>
                <a:t>B</a:t>
              </a:r>
              <a:endParaRPr lang="zh-CN" altLang="en-US" sz="1400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6804A218-4E7F-4DAB-BEAC-12FAAFCCAF0A}"/>
                </a:ext>
              </a:extLst>
            </p:cNvPr>
            <p:cNvSpPr/>
            <p:nvPr/>
          </p:nvSpPr>
          <p:spPr>
            <a:xfrm>
              <a:off x="4886145" y="2473895"/>
              <a:ext cx="228188" cy="173421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  <a:effectLst>
              <a:outerShdw blurRad="279400" dist="139700" dir="2700000" sx="98000" sy="98000" algn="tl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/>
                <a:t>C</a:t>
              </a:r>
              <a:endParaRPr lang="zh-CN" altLang="en-US" sz="1400" dirty="0"/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3BDBA13C-CF25-4357-8ED0-052E6AD61A21}"/>
                </a:ext>
              </a:extLst>
            </p:cNvPr>
            <p:cNvSpPr/>
            <p:nvPr/>
          </p:nvSpPr>
          <p:spPr>
            <a:xfrm>
              <a:off x="4886145" y="2950003"/>
              <a:ext cx="228188" cy="173421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  <a:effectLst>
              <a:outerShdw blurRad="279400" dist="139700" dir="2700000" sx="98000" sy="98000" algn="tl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/>
                <a:t>D</a:t>
              </a:r>
              <a:endParaRPr lang="zh-CN" altLang="en-US" sz="1400" dirty="0"/>
            </a:p>
          </p:txBody>
        </p:sp>
      </p:grpSp>
      <p:sp>
        <p:nvSpPr>
          <p:cNvPr id="44" name="TextBox 50">
            <a:extLst>
              <a:ext uri="{FF2B5EF4-FFF2-40B4-BE49-F238E27FC236}">
                <a16:creationId xmlns="" xmlns:a16="http://schemas.microsoft.com/office/drawing/2014/main" id="{DC01E8B6-87CA-47CB-AF7F-D24E7757C2E9}"/>
              </a:ext>
            </a:extLst>
          </p:cNvPr>
          <p:cNvSpPr txBox="1"/>
          <p:nvPr/>
        </p:nvSpPr>
        <p:spPr>
          <a:xfrm>
            <a:off x="2955924" y="466291"/>
            <a:ext cx="543282" cy="223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韵春山</a:t>
            </a:r>
          </a:p>
        </p:txBody>
      </p:sp>
      <p:sp>
        <p:nvSpPr>
          <p:cNvPr id="45" name="TextBox 51">
            <a:extLst>
              <a:ext uri="{FF2B5EF4-FFF2-40B4-BE49-F238E27FC236}">
                <a16:creationId xmlns="" xmlns:a16="http://schemas.microsoft.com/office/drawing/2014/main" id="{7A1808C3-C498-4E57-B149-7B8EF98BFE1E}"/>
              </a:ext>
            </a:extLst>
          </p:cNvPr>
          <p:cNvSpPr txBox="1"/>
          <p:nvPr/>
        </p:nvSpPr>
        <p:spPr>
          <a:xfrm rot="5400000">
            <a:off x="1465365" y="1430057"/>
            <a:ext cx="2238455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</p:txBody>
      </p:sp>
      <p:sp>
        <p:nvSpPr>
          <p:cNvPr id="46" name="TextBox 52">
            <a:extLst>
              <a:ext uri="{FF2B5EF4-FFF2-40B4-BE49-F238E27FC236}">
                <a16:creationId xmlns="" xmlns:a16="http://schemas.microsoft.com/office/drawing/2014/main" id="{7A4FFEC1-7772-4646-86A2-40E7F4EB9E09}"/>
              </a:ext>
            </a:extLst>
          </p:cNvPr>
          <p:cNvSpPr txBox="1"/>
          <p:nvPr/>
        </p:nvSpPr>
        <p:spPr>
          <a:xfrm rot="5400000">
            <a:off x="2716831" y="2250691"/>
            <a:ext cx="191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20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20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47" name="TextBox 53">
            <a:extLst>
              <a:ext uri="{FF2B5EF4-FFF2-40B4-BE49-F238E27FC236}">
                <a16:creationId xmlns="" xmlns:a16="http://schemas.microsoft.com/office/drawing/2014/main" id="{06E21899-7345-4D73-BB49-694DA7F7FD3C}"/>
              </a:ext>
            </a:extLst>
          </p:cNvPr>
          <p:cNvSpPr txBox="1"/>
          <p:nvPr/>
        </p:nvSpPr>
        <p:spPr>
          <a:xfrm>
            <a:off x="4019520" y="3207892"/>
            <a:ext cx="3787773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 The activities of a company associated with buying and selling a product or service. It includes advertising, The activities of a company associated with a product or service. It 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ts val="14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8FE5038F-2087-4BFA-8BCD-1977E46399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3990"/>
          <a:stretch/>
        </p:blipFill>
        <p:spPr>
          <a:xfrm>
            <a:off x="-4277917" y="-1192073"/>
            <a:ext cx="1977095" cy="394133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4A9E039-45C1-4448-9DE5-DB64F654A9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9" b="32017"/>
          <a:stretch/>
        </p:blipFill>
        <p:spPr>
          <a:xfrm>
            <a:off x="-216115" y="2203946"/>
            <a:ext cx="4209382" cy="189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2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3358C09-3843-4436-B220-6D03C7432C55}"/>
              </a:ext>
            </a:extLst>
          </p:cNvPr>
          <p:cNvGrpSpPr/>
          <p:nvPr/>
        </p:nvGrpSpPr>
        <p:grpSpPr>
          <a:xfrm>
            <a:off x="422146" y="3360694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0" name="矩形 3">
              <a:extLst>
                <a:ext uri="{FF2B5EF4-FFF2-40B4-BE49-F238E27FC236}">
                  <a16:creationId xmlns="" xmlns:a16="http://schemas.microsoft.com/office/drawing/2014/main" id="{90314C2F-B3D0-401B-A02D-746ACCDA9FC6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3">
              <a:extLst>
                <a:ext uri="{FF2B5EF4-FFF2-40B4-BE49-F238E27FC236}">
                  <a16:creationId xmlns="" xmlns:a16="http://schemas.microsoft.com/office/drawing/2014/main" id="{80D084B1-D7F2-444D-ABE1-5276E6FDC003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等腰三角形 1">
              <a:extLst>
                <a:ext uri="{FF2B5EF4-FFF2-40B4-BE49-F238E27FC236}">
                  <a16:creationId xmlns="" xmlns:a16="http://schemas.microsoft.com/office/drawing/2014/main" id="{63646970-B19F-47A4-8B62-233781CB4361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等腰三角形 1">
              <a:extLst>
                <a:ext uri="{FF2B5EF4-FFF2-40B4-BE49-F238E27FC236}">
                  <a16:creationId xmlns="" xmlns:a16="http://schemas.microsoft.com/office/drawing/2014/main" id="{100B7787-4C36-42C4-982C-730433DFA8C1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TextBox 31">
            <a:extLst>
              <a:ext uri="{FF2B5EF4-FFF2-40B4-BE49-F238E27FC236}">
                <a16:creationId xmlns="" xmlns:a16="http://schemas.microsoft.com/office/drawing/2014/main" id="{8ACA3EA4-74A5-4A06-86EA-99A0352614C6}"/>
              </a:ext>
            </a:extLst>
          </p:cNvPr>
          <p:cNvSpPr txBox="1"/>
          <p:nvPr/>
        </p:nvSpPr>
        <p:spPr>
          <a:xfrm>
            <a:off x="3245990" y="1007622"/>
            <a:ext cx="346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中国风独美</a:t>
            </a:r>
          </a:p>
        </p:txBody>
      </p:sp>
      <p:sp>
        <p:nvSpPr>
          <p:cNvPr id="31" name="TextBox 32">
            <a:extLst>
              <a:ext uri="{FF2B5EF4-FFF2-40B4-BE49-F238E27FC236}">
                <a16:creationId xmlns="" xmlns:a16="http://schemas.microsoft.com/office/drawing/2014/main" id="{62F4D9B7-2704-485A-AD41-DCFC9FAC99AC}"/>
              </a:ext>
            </a:extLst>
          </p:cNvPr>
          <p:cNvSpPr txBox="1"/>
          <p:nvPr/>
        </p:nvSpPr>
        <p:spPr>
          <a:xfrm>
            <a:off x="3918665" y="1007622"/>
            <a:ext cx="346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红尘千帐灯</a:t>
            </a:r>
          </a:p>
        </p:txBody>
      </p:sp>
      <p:sp>
        <p:nvSpPr>
          <p:cNvPr id="34" name="TextBox 39">
            <a:extLst>
              <a:ext uri="{FF2B5EF4-FFF2-40B4-BE49-F238E27FC236}">
                <a16:creationId xmlns="" xmlns:a16="http://schemas.microsoft.com/office/drawing/2014/main" id="{1B5F5D4C-07D1-42AA-9430-09112C716A1A}"/>
              </a:ext>
            </a:extLst>
          </p:cNvPr>
          <p:cNvSpPr txBox="1"/>
          <p:nvPr/>
        </p:nvSpPr>
        <p:spPr>
          <a:xfrm>
            <a:off x="4635730" y="1002661"/>
            <a:ext cx="346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残阳照孤影</a:t>
            </a:r>
          </a:p>
        </p:txBody>
      </p:sp>
      <p:sp>
        <p:nvSpPr>
          <p:cNvPr id="37" name="TextBox 40">
            <a:extLst>
              <a:ext uri="{FF2B5EF4-FFF2-40B4-BE49-F238E27FC236}">
                <a16:creationId xmlns="" xmlns:a16="http://schemas.microsoft.com/office/drawing/2014/main" id="{0D32D089-5900-489B-A997-453AB776A2C8}"/>
              </a:ext>
            </a:extLst>
          </p:cNvPr>
          <p:cNvSpPr txBox="1"/>
          <p:nvPr/>
        </p:nvSpPr>
        <p:spPr>
          <a:xfrm>
            <a:off x="5292611" y="1002661"/>
            <a:ext cx="346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六月杏花村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F131E629-F6B3-4117-B6EC-9C53BF1151E0}"/>
              </a:ext>
            </a:extLst>
          </p:cNvPr>
          <p:cNvCxnSpPr/>
          <p:nvPr/>
        </p:nvCxnSpPr>
        <p:spPr>
          <a:xfrm>
            <a:off x="3742277" y="971494"/>
            <a:ext cx="0" cy="14599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9CCE42B1-4338-4A61-A45A-9A1830BE3733}"/>
              </a:ext>
            </a:extLst>
          </p:cNvPr>
          <p:cNvCxnSpPr/>
          <p:nvPr/>
        </p:nvCxnSpPr>
        <p:spPr>
          <a:xfrm>
            <a:off x="3051579" y="971494"/>
            <a:ext cx="0" cy="14599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8CF7EB64-C182-4A99-9AE1-2326F4D1832B}"/>
              </a:ext>
            </a:extLst>
          </p:cNvPr>
          <p:cNvCxnSpPr/>
          <p:nvPr/>
        </p:nvCxnSpPr>
        <p:spPr>
          <a:xfrm>
            <a:off x="2979571" y="971494"/>
            <a:ext cx="0" cy="14599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26F65E6B-3A3C-4580-9A18-02ED16D90C8C}"/>
              </a:ext>
            </a:extLst>
          </p:cNvPr>
          <p:cNvCxnSpPr/>
          <p:nvPr/>
        </p:nvCxnSpPr>
        <p:spPr>
          <a:xfrm>
            <a:off x="4459343" y="966533"/>
            <a:ext cx="0" cy="14599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FE903558-3529-443C-BB0D-3647B5235F8B}"/>
              </a:ext>
            </a:extLst>
          </p:cNvPr>
          <p:cNvCxnSpPr/>
          <p:nvPr/>
        </p:nvCxnSpPr>
        <p:spPr>
          <a:xfrm>
            <a:off x="5140286" y="966533"/>
            <a:ext cx="0" cy="14599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2CBEB7D-267A-456F-823F-07C85B3CB271}"/>
              </a:ext>
            </a:extLst>
          </p:cNvPr>
          <p:cNvGrpSpPr/>
          <p:nvPr/>
        </p:nvGrpSpPr>
        <p:grpSpPr>
          <a:xfrm>
            <a:off x="5722618" y="966533"/>
            <a:ext cx="72008" cy="1459906"/>
            <a:chOff x="8177032" y="1414341"/>
            <a:chExt cx="72008" cy="1459906"/>
          </a:xfrm>
        </p:grpSpPr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8C3BD70A-25A6-4CF0-983C-E3DB544E1128}"/>
                </a:ext>
              </a:extLst>
            </p:cNvPr>
            <p:cNvCxnSpPr/>
            <p:nvPr/>
          </p:nvCxnSpPr>
          <p:spPr>
            <a:xfrm>
              <a:off x="8177032" y="1414341"/>
              <a:ext cx="0" cy="14599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BC7F032-F1B9-46FE-8C75-7D05DF914097}"/>
                </a:ext>
              </a:extLst>
            </p:cNvPr>
            <p:cNvCxnSpPr/>
            <p:nvPr/>
          </p:nvCxnSpPr>
          <p:spPr>
            <a:xfrm>
              <a:off x="8249040" y="1414341"/>
              <a:ext cx="0" cy="14599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5ECFB25C-0854-444F-AB67-9D4BEB1394A8}"/>
              </a:ext>
            </a:extLst>
          </p:cNvPr>
          <p:cNvSpPr txBox="1"/>
          <p:nvPr/>
        </p:nvSpPr>
        <p:spPr>
          <a:xfrm>
            <a:off x="1532208" y="257542"/>
            <a:ext cx="1201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33869D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灵</a:t>
            </a:r>
            <a:endParaRPr lang="en-US" altLang="zh-CN" sz="4400" dirty="0">
              <a:solidFill>
                <a:srgbClr val="33869D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600" dirty="0">
                <a:solidFill>
                  <a:srgbClr val="33869D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600" dirty="0">
                <a:solidFill>
                  <a:srgbClr val="BF4F4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境</a:t>
            </a:r>
          </a:p>
        </p:txBody>
      </p:sp>
      <p:sp>
        <p:nvSpPr>
          <p:cNvPr id="47" name="TextBox 16">
            <a:extLst>
              <a:ext uri="{FF2B5EF4-FFF2-40B4-BE49-F238E27FC236}">
                <a16:creationId xmlns="" xmlns:a16="http://schemas.microsoft.com/office/drawing/2014/main" id="{59E4CE9E-963E-4E08-B64F-9DD2FB83A404}"/>
              </a:ext>
            </a:extLst>
          </p:cNvPr>
          <p:cNvSpPr txBox="1"/>
          <p:nvPr/>
        </p:nvSpPr>
        <p:spPr>
          <a:xfrm rot="5400000">
            <a:off x="836107" y="1608068"/>
            <a:ext cx="2023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1000" dirty="0">
                <a:latin typeface="华文宋体" pitchFamily="2" charset="-122"/>
                <a:ea typeface="华文宋体" pitchFamily="2" charset="-122"/>
              </a:rPr>
              <a:t>CHINA</a:t>
            </a:r>
            <a:endParaRPr lang="zh-CN" altLang="en-US" sz="2800" spc="10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9D1BF0E-0BF7-483C-B774-46AFAD24F6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9" t="46222"/>
          <a:stretch/>
        </p:blipFill>
        <p:spPr>
          <a:xfrm>
            <a:off x="4653780" y="1344453"/>
            <a:ext cx="4515387" cy="263740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33462E7B-F373-4810-A74E-A5AA352F8B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376" y="2051055"/>
            <a:ext cx="2779764" cy="208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28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4" grpId="0"/>
      <p:bldP spid="37" grpId="0"/>
      <p:bldP spid="40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B4A7A3C5-728B-4B3F-BD74-E89858DB2989}"/>
              </a:ext>
            </a:extLst>
          </p:cNvPr>
          <p:cNvGrpSpPr/>
          <p:nvPr/>
        </p:nvGrpSpPr>
        <p:grpSpPr>
          <a:xfrm>
            <a:off x="466363" y="2858001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9682DDD5-A51D-4596-9645-0613FDA79234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矩形 3">
              <a:extLst>
                <a:ext uri="{FF2B5EF4-FFF2-40B4-BE49-F238E27FC236}">
                  <a16:creationId xmlns="" xmlns:a16="http://schemas.microsoft.com/office/drawing/2014/main" id="{84DDB0CD-C2CD-4095-B044-3149DA9A3BE2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等腰三角形 1">
              <a:extLst>
                <a:ext uri="{FF2B5EF4-FFF2-40B4-BE49-F238E27FC236}">
                  <a16:creationId xmlns="" xmlns:a16="http://schemas.microsoft.com/office/drawing/2014/main" id="{F4EE6A97-08E0-451E-8B19-11DC77D7B762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等腰三角形 1">
              <a:extLst>
                <a:ext uri="{FF2B5EF4-FFF2-40B4-BE49-F238E27FC236}">
                  <a16:creationId xmlns="" xmlns:a16="http://schemas.microsoft.com/office/drawing/2014/main" id="{7B2CC691-1B57-4BB3-B6BB-BDC46ED07E24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C44DD74-2AD4-4C2D-8E51-90CF5EAE5B2A}"/>
              </a:ext>
            </a:extLst>
          </p:cNvPr>
          <p:cNvGrpSpPr/>
          <p:nvPr/>
        </p:nvGrpSpPr>
        <p:grpSpPr>
          <a:xfrm>
            <a:off x="1844958" y="3601068"/>
            <a:ext cx="5289180" cy="1024439"/>
            <a:chOff x="1807238" y="2915463"/>
            <a:chExt cx="5289180" cy="1024439"/>
          </a:xfrm>
        </p:grpSpPr>
        <p:sp>
          <p:nvSpPr>
            <p:cNvPr id="18" name="TextBox 30">
              <a:extLst>
                <a:ext uri="{FF2B5EF4-FFF2-40B4-BE49-F238E27FC236}">
                  <a16:creationId xmlns="" xmlns:a16="http://schemas.microsoft.com/office/drawing/2014/main" id="{1F1D112C-9133-4C07-80F2-FD24E02D4AFB}"/>
                </a:ext>
              </a:extLst>
            </p:cNvPr>
            <p:cNvSpPr txBox="1"/>
            <p:nvPr/>
          </p:nvSpPr>
          <p:spPr>
            <a:xfrm>
              <a:off x="6028699" y="2995348"/>
              <a:ext cx="9734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  <p:sp>
          <p:nvSpPr>
            <p:cNvPr id="19" name="TextBox 38">
              <a:extLst>
                <a:ext uri="{FF2B5EF4-FFF2-40B4-BE49-F238E27FC236}">
                  <a16:creationId xmlns="" xmlns:a16="http://schemas.microsoft.com/office/drawing/2014/main" id="{61463DE3-4BED-4459-BFF3-4AA71C469AED}"/>
                </a:ext>
              </a:extLst>
            </p:cNvPr>
            <p:cNvSpPr txBox="1"/>
            <p:nvPr/>
          </p:nvSpPr>
          <p:spPr>
            <a:xfrm>
              <a:off x="5922044" y="3308960"/>
              <a:ext cx="117437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41">
              <a:extLst>
                <a:ext uri="{FF2B5EF4-FFF2-40B4-BE49-F238E27FC236}">
                  <a16:creationId xmlns="" xmlns:a16="http://schemas.microsoft.com/office/drawing/2014/main" id="{95E9AFAE-80D5-492A-AE76-01BB86725C3F}"/>
                </a:ext>
              </a:extLst>
            </p:cNvPr>
            <p:cNvSpPr txBox="1"/>
            <p:nvPr/>
          </p:nvSpPr>
          <p:spPr>
            <a:xfrm>
              <a:off x="4207513" y="2995348"/>
              <a:ext cx="9734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  <p:sp>
          <p:nvSpPr>
            <p:cNvPr id="21" name="TextBox 42">
              <a:extLst>
                <a:ext uri="{FF2B5EF4-FFF2-40B4-BE49-F238E27FC236}">
                  <a16:creationId xmlns="" xmlns:a16="http://schemas.microsoft.com/office/drawing/2014/main" id="{BB97D694-4564-49F3-8875-02B181AA1127}"/>
                </a:ext>
              </a:extLst>
            </p:cNvPr>
            <p:cNvSpPr txBox="1"/>
            <p:nvPr/>
          </p:nvSpPr>
          <p:spPr>
            <a:xfrm>
              <a:off x="4100858" y="3308960"/>
              <a:ext cx="117437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43">
              <a:extLst>
                <a:ext uri="{FF2B5EF4-FFF2-40B4-BE49-F238E27FC236}">
                  <a16:creationId xmlns="" xmlns:a16="http://schemas.microsoft.com/office/drawing/2014/main" id="{C01BC69C-BB10-4C11-A52B-DB28059A8B21}"/>
                </a:ext>
              </a:extLst>
            </p:cNvPr>
            <p:cNvSpPr txBox="1"/>
            <p:nvPr/>
          </p:nvSpPr>
          <p:spPr>
            <a:xfrm>
              <a:off x="1915385" y="2915463"/>
              <a:ext cx="9734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  <p:sp>
          <p:nvSpPr>
            <p:cNvPr id="23" name="TextBox 45">
              <a:extLst>
                <a:ext uri="{FF2B5EF4-FFF2-40B4-BE49-F238E27FC236}">
                  <a16:creationId xmlns="" xmlns:a16="http://schemas.microsoft.com/office/drawing/2014/main" id="{CB949B0D-8807-439C-B929-9EC98649F518}"/>
                </a:ext>
              </a:extLst>
            </p:cNvPr>
            <p:cNvSpPr txBox="1"/>
            <p:nvPr/>
          </p:nvSpPr>
          <p:spPr>
            <a:xfrm>
              <a:off x="1807238" y="3303125"/>
              <a:ext cx="117437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梯形 14">
            <a:extLst>
              <a:ext uri="{FF2B5EF4-FFF2-40B4-BE49-F238E27FC236}">
                <a16:creationId xmlns="" xmlns:a16="http://schemas.microsoft.com/office/drawing/2014/main" id="{A5E63BC6-C045-4FCE-AEC2-2D4FD09AFA87}"/>
              </a:ext>
            </a:extLst>
          </p:cNvPr>
          <p:cNvSpPr/>
          <p:nvPr/>
        </p:nvSpPr>
        <p:spPr>
          <a:xfrm rot="10800000">
            <a:off x="3467224" y="1874484"/>
            <a:ext cx="2076075" cy="1364795"/>
          </a:xfrm>
          <a:prstGeom prst="trapezoid">
            <a:avLst>
              <a:gd name="adj" fmla="val 35582"/>
            </a:avLst>
          </a:prstGeom>
          <a:solidFill>
            <a:schemeClr val="bg1">
              <a:alpha val="94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0D0F168-8794-46B3-B7B6-D70607F6A502}"/>
              </a:ext>
            </a:extLst>
          </p:cNvPr>
          <p:cNvGrpSpPr/>
          <p:nvPr/>
        </p:nvGrpSpPr>
        <p:grpSpPr>
          <a:xfrm>
            <a:off x="3781479" y="2162580"/>
            <a:ext cx="1276012" cy="870437"/>
            <a:chOff x="4029059" y="1969944"/>
            <a:chExt cx="1276012" cy="870437"/>
          </a:xfrm>
        </p:grpSpPr>
        <p:sp>
          <p:nvSpPr>
            <p:cNvPr id="25" name="TextBox 46">
              <a:extLst>
                <a:ext uri="{FF2B5EF4-FFF2-40B4-BE49-F238E27FC236}">
                  <a16:creationId xmlns="" xmlns:a16="http://schemas.microsoft.com/office/drawing/2014/main" id="{2918DB09-F395-4827-BBF0-5AD7DEE4AA9D}"/>
                </a:ext>
              </a:extLst>
            </p:cNvPr>
            <p:cNvSpPr txBox="1"/>
            <p:nvPr/>
          </p:nvSpPr>
          <p:spPr>
            <a:xfrm>
              <a:off x="4139952" y="1969944"/>
              <a:ext cx="11651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err="1">
                  <a:latin typeface="华文楷体" pitchFamily="2" charset="-122"/>
                  <a:ea typeface="华文楷体" pitchFamily="2" charset="-122"/>
                </a:rPr>
                <a:t>Suy</a:t>
              </a:r>
              <a:r>
                <a:rPr lang="en-US" altLang="zh-CN" b="1" dirty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b="1" dirty="0" err="1">
                  <a:latin typeface="华文楷体" pitchFamily="2" charset="-122"/>
                  <a:ea typeface="华文楷体" pitchFamily="2" charset="-122"/>
                </a:rPr>
                <a:t>gurun</a:t>
              </a:r>
              <a:endParaRPr lang="zh-CN" altLang="en-US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2" name="TextBox 49">
              <a:extLst>
                <a:ext uri="{FF2B5EF4-FFF2-40B4-BE49-F238E27FC236}">
                  <a16:creationId xmlns="" xmlns:a16="http://schemas.microsoft.com/office/drawing/2014/main" id="{280291C8-6659-4AF8-A5B1-1402C1457A91}"/>
                </a:ext>
              </a:extLst>
            </p:cNvPr>
            <p:cNvSpPr txBox="1"/>
            <p:nvPr/>
          </p:nvSpPr>
          <p:spPr>
            <a:xfrm>
              <a:off x="4029059" y="2234381"/>
              <a:ext cx="1220150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</a:t>
              </a:r>
              <a:r>
                <a:rPr lang="en-US" altLang="zh-CN" sz="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aasso</a:t>
              </a:r>
              <a:endPara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endParaRPr>
            </a:p>
            <a:p>
              <a:pPr algn="ctr">
                <a:lnSpc>
                  <a:spcPts val="1400"/>
                </a:lnSpc>
              </a:pPr>
              <a:r>
                <a:rPr lang="en-US" altLang="zh-CN" sz="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ciated</a:t>
              </a: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with buying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and product or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7" name="梯形 36">
            <a:extLst>
              <a:ext uri="{FF2B5EF4-FFF2-40B4-BE49-F238E27FC236}">
                <a16:creationId xmlns="" xmlns:a16="http://schemas.microsoft.com/office/drawing/2014/main" id="{EBFF5063-44B5-444D-8561-6020E557FAD5}"/>
              </a:ext>
            </a:extLst>
          </p:cNvPr>
          <p:cNvSpPr/>
          <p:nvPr/>
        </p:nvSpPr>
        <p:spPr>
          <a:xfrm>
            <a:off x="1660235" y="1874484"/>
            <a:ext cx="1662443" cy="1364796"/>
          </a:xfrm>
          <a:prstGeom prst="trapezoid">
            <a:avLst>
              <a:gd name="adj" fmla="val 13722"/>
            </a:avLst>
          </a:prstGeom>
          <a:blipFill>
            <a:blip r:embed="rId3"/>
            <a:srcRect/>
            <a:stretch>
              <a:fillRect l="-10268" t="-5329" r="-7778" b="-41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67268EE2-4F94-4A08-86E0-2741AD4EE8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991" y="-301937"/>
            <a:ext cx="1110708" cy="1433117"/>
          </a:xfrm>
          <a:prstGeom prst="rect">
            <a:avLst/>
          </a:prstGeom>
        </p:spPr>
      </p:pic>
      <p:sp>
        <p:nvSpPr>
          <p:cNvPr id="35" name="梯形 34">
            <a:extLst>
              <a:ext uri="{FF2B5EF4-FFF2-40B4-BE49-F238E27FC236}">
                <a16:creationId xmlns="" xmlns:a16="http://schemas.microsoft.com/office/drawing/2014/main" id="{821E2BCF-B3AD-43EA-8AEA-73F6931DA820}"/>
              </a:ext>
            </a:extLst>
          </p:cNvPr>
          <p:cNvSpPr/>
          <p:nvPr/>
        </p:nvSpPr>
        <p:spPr>
          <a:xfrm flipH="1">
            <a:off x="5733262" y="1874484"/>
            <a:ext cx="1662443" cy="1364796"/>
          </a:xfrm>
          <a:prstGeom prst="trapezoid">
            <a:avLst>
              <a:gd name="adj" fmla="val 13722"/>
            </a:avLst>
          </a:prstGeom>
          <a:blipFill>
            <a:blip r:embed="rId3"/>
            <a:srcRect/>
            <a:stretch>
              <a:fillRect l="-10036" t="-2664" r="-8010" b="-68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B1E33A1-1AC2-422D-B38A-3C9A00DE0F1F}"/>
              </a:ext>
            </a:extLst>
          </p:cNvPr>
          <p:cNvSpPr txBox="1"/>
          <p:nvPr/>
        </p:nvSpPr>
        <p:spPr>
          <a:xfrm>
            <a:off x="3024482" y="597017"/>
            <a:ext cx="356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清     幽            独    雅</a:t>
            </a:r>
          </a:p>
        </p:txBody>
      </p:sp>
      <p:sp>
        <p:nvSpPr>
          <p:cNvPr id="27" name="TextBox 21">
            <a:extLst>
              <a:ext uri="{FF2B5EF4-FFF2-40B4-BE49-F238E27FC236}">
                <a16:creationId xmlns="" xmlns:a16="http://schemas.microsoft.com/office/drawing/2014/main" id="{70D683B2-D287-477D-8139-F4FBAAEEA9B1}"/>
              </a:ext>
            </a:extLst>
          </p:cNvPr>
          <p:cNvSpPr txBox="1"/>
          <p:nvPr/>
        </p:nvSpPr>
        <p:spPr>
          <a:xfrm>
            <a:off x="3198319" y="1109783"/>
            <a:ext cx="41113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4000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1050" spc="4000" dirty="0">
              <a:latin typeface="华文宋体" pitchFamily="2" charset="-122"/>
              <a:ea typeface="华文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490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7" grpId="0" animBg="1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C3EC6B5-24BF-4D0B-A59E-9FDC0738CF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54" b="38764"/>
          <a:stretch/>
        </p:blipFill>
        <p:spPr>
          <a:xfrm>
            <a:off x="2304678" y="760060"/>
            <a:ext cx="5276816" cy="2997810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97A78EE5-267B-4912-A993-52779E26BD0F}"/>
              </a:ext>
            </a:extLst>
          </p:cNvPr>
          <p:cNvGrpSpPr/>
          <p:nvPr/>
        </p:nvGrpSpPr>
        <p:grpSpPr>
          <a:xfrm>
            <a:off x="312598" y="3151440"/>
            <a:ext cx="8518804" cy="631832"/>
            <a:chOff x="2224" y="3628427"/>
            <a:chExt cx="8995410" cy="113027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7" name="矩形 3">
              <a:extLst>
                <a:ext uri="{FF2B5EF4-FFF2-40B4-BE49-F238E27FC236}">
                  <a16:creationId xmlns="" xmlns:a16="http://schemas.microsoft.com/office/drawing/2014/main" id="{C010DB13-5422-4348-A293-C590CCBC086B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6B9DFC92-5A6B-482F-87BC-15A80C9C5E3E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等腰三角形 1">
              <a:extLst>
                <a:ext uri="{FF2B5EF4-FFF2-40B4-BE49-F238E27FC236}">
                  <a16:creationId xmlns="" xmlns:a16="http://schemas.microsoft.com/office/drawing/2014/main" id="{67C7E0DE-F279-44C2-8402-DCBEFF19B07B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等腰三角形 1">
              <a:extLst>
                <a:ext uri="{FF2B5EF4-FFF2-40B4-BE49-F238E27FC236}">
                  <a16:creationId xmlns="" xmlns:a16="http://schemas.microsoft.com/office/drawing/2014/main" id="{26E5DFE7-A6EA-4356-9F46-C3DCD83A23AC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27E42EA-2B04-4A76-B74D-71DC252C3402}"/>
              </a:ext>
            </a:extLst>
          </p:cNvPr>
          <p:cNvSpPr txBox="1"/>
          <p:nvPr/>
        </p:nvSpPr>
        <p:spPr>
          <a:xfrm>
            <a:off x="3334357" y="2771547"/>
            <a:ext cx="29214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中 国 风</a:t>
            </a:r>
          </a:p>
        </p:txBody>
      </p:sp>
      <p:sp>
        <p:nvSpPr>
          <p:cNvPr id="17" name="TextBox 31">
            <a:extLst>
              <a:ext uri="{FF2B5EF4-FFF2-40B4-BE49-F238E27FC236}">
                <a16:creationId xmlns="" xmlns:a16="http://schemas.microsoft.com/office/drawing/2014/main" id="{341C4D01-49D1-465A-8DB3-8C64E2FFF618}"/>
              </a:ext>
            </a:extLst>
          </p:cNvPr>
          <p:cNvSpPr txBox="1"/>
          <p:nvPr/>
        </p:nvSpPr>
        <p:spPr>
          <a:xfrm>
            <a:off x="3533136" y="1399990"/>
            <a:ext cx="2724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T</a:t>
            </a:r>
            <a:r>
              <a:rPr kumimoji="0" lang="en-US" altLang="zh-CN" sz="4800" i="0" u="none" strike="noStrike" kern="1200" cap="none" normalizeH="0" noProof="0" dirty="0">
                <a:ln>
                  <a:noFill/>
                </a:ln>
                <a:solidFill>
                  <a:srgbClr val="BF4F4E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HR</a:t>
            </a:r>
            <a:r>
              <a:rPr kumimoji="0" lang="en-US" altLang="zh-CN" sz="4800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EE</a:t>
            </a:r>
            <a:endParaRPr kumimoji="0" lang="zh-CN" altLang="en-US" sz="4800" i="0" u="none" strike="noStrike" kern="1200" cap="none" normalizeH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0AF2DC8-4697-460E-9C2A-EAEB93E6C3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799765" y="3121163"/>
            <a:ext cx="2787704" cy="531136"/>
          </a:xfrm>
          <a:prstGeom prst="rect">
            <a:avLst/>
          </a:prstGeom>
          <a:effectLst/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08F5B22-C355-4944-A210-5E118EEF4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6364469" y="107793"/>
            <a:ext cx="1487220" cy="159098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6346A58-E82C-4CE9-9AE4-6F05A7C12F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7657627" y="1325330"/>
            <a:ext cx="698177" cy="74688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1B0E196-58CF-487D-9E33-7E0B6F06173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02"/>
          <a:stretch/>
        </p:blipFill>
        <p:spPr>
          <a:xfrm>
            <a:off x="5861800" y="3241328"/>
            <a:ext cx="2144916" cy="374492"/>
          </a:xfrm>
          <a:prstGeom prst="rect">
            <a:avLst/>
          </a:prstGeom>
        </p:spPr>
      </p:pic>
      <p:sp>
        <p:nvSpPr>
          <p:cNvPr id="63" name="TextBox 67">
            <a:extLst>
              <a:ext uri="{FF2B5EF4-FFF2-40B4-BE49-F238E27FC236}">
                <a16:creationId xmlns="" xmlns:a16="http://schemas.microsoft.com/office/drawing/2014/main" id="{747312A3-B8F9-4133-8834-E8E85045BEE9}"/>
              </a:ext>
            </a:extLst>
          </p:cNvPr>
          <p:cNvSpPr txBox="1"/>
          <p:nvPr/>
        </p:nvSpPr>
        <p:spPr>
          <a:xfrm>
            <a:off x="3411870" y="2230987"/>
            <a:ext cx="2724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独美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素雅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韵味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sp>
        <p:nvSpPr>
          <p:cNvPr id="64" name="TextBox 11">
            <a:extLst>
              <a:ext uri="{FF2B5EF4-FFF2-40B4-BE49-F238E27FC236}">
                <a16:creationId xmlns="" xmlns:a16="http://schemas.microsoft.com/office/drawing/2014/main" id="{3195A8B7-ED55-49EA-B8ED-ACE54AF67F6A}"/>
              </a:ext>
            </a:extLst>
          </p:cNvPr>
          <p:cNvSpPr txBox="1"/>
          <p:nvPr/>
        </p:nvSpPr>
        <p:spPr>
          <a:xfrm>
            <a:off x="2417672" y="4278916"/>
            <a:ext cx="4541903" cy="42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company associated with  a product or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servi</a:t>
            </a:r>
            <a:endParaRPr lang="en-US" altLang="zh-CN" sz="6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Lato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D8793F5-B672-4397-8734-4CB823CE3C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7" r="17160" b="54820"/>
          <a:stretch/>
        </p:blipFill>
        <p:spPr>
          <a:xfrm>
            <a:off x="770857" y="469471"/>
            <a:ext cx="2141925" cy="158366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D3A0551E-AE43-4E41-97CF-AFB0D6E32D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670" y="639881"/>
            <a:ext cx="1431472" cy="140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3" grpId="0"/>
      <p:bldP spid="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9BBF7ED3-2268-455B-9D5F-5CB86AA74FFA}"/>
              </a:ext>
            </a:extLst>
          </p:cNvPr>
          <p:cNvGrpSpPr/>
          <p:nvPr/>
        </p:nvGrpSpPr>
        <p:grpSpPr>
          <a:xfrm>
            <a:off x="412621" y="3961903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1" name="矩形 3">
              <a:extLst>
                <a:ext uri="{FF2B5EF4-FFF2-40B4-BE49-F238E27FC236}">
                  <a16:creationId xmlns="" xmlns:a16="http://schemas.microsoft.com/office/drawing/2014/main" id="{EF41524C-3AAA-4BE4-AEBC-E7EB7EB0E93E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矩形 3">
              <a:extLst>
                <a:ext uri="{FF2B5EF4-FFF2-40B4-BE49-F238E27FC236}">
                  <a16:creationId xmlns="" xmlns:a16="http://schemas.microsoft.com/office/drawing/2014/main" id="{7AB0C4C2-6DA2-44A0-ADB7-F71034DDC416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等腰三角形 1">
              <a:extLst>
                <a:ext uri="{FF2B5EF4-FFF2-40B4-BE49-F238E27FC236}">
                  <a16:creationId xmlns="" xmlns:a16="http://schemas.microsoft.com/office/drawing/2014/main" id="{2F548D75-77B3-4911-9E94-D6792D8A20AA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等腰三角形 1">
              <a:extLst>
                <a:ext uri="{FF2B5EF4-FFF2-40B4-BE49-F238E27FC236}">
                  <a16:creationId xmlns="" xmlns:a16="http://schemas.microsoft.com/office/drawing/2014/main" id="{D396610B-A2ED-4600-A99E-CBFC46A13A3D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F1538774-78C4-4E82-8841-F04A108C3CA7}"/>
              </a:ext>
            </a:extLst>
          </p:cNvPr>
          <p:cNvSpPr/>
          <p:nvPr/>
        </p:nvSpPr>
        <p:spPr>
          <a:xfrm>
            <a:off x="3664336" y="2060265"/>
            <a:ext cx="2317882" cy="2214472"/>
          </a:xfrm>
          <a:prstGeom prst="ellipse">
            <a:avLst/>
          </a:prstGeom>
          <a:solidFill>
            <a:srgbClr val="2DB8B5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F168FB35-781D-46FC-B4D2-19A22587397F}"/>
              </a:ext>
            </a:extLst>
          </p:cNvPr>
          <p:cNvSpPr/>
          <p:nvPr/>
        </p:nvSpPr>
        <p:spPr>
          <a:xfrm>
            <a:off x="5378690" y="2141221"/>
            <a:ext cx="2155656" cy="2136598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3">
            <a:extLst>
              <a:ext uri="{FF2B5EF4-FFF2-40B4-BE49-F238E27FC236}">
                <a16:creationId xmlns="" xmlns:a16="http://schemas.microsoft.com/office/drawing/2014/main" id="{063F7FA9-C3D3-401B-878C-6D85C96F2BC4}"/>
              </a:ext>
            </a:extLst>
          </p:cNvPr>
          <p:cNvSpPr txBox="1"/>
          <p:nvPr/>
        </p:nvSpPr>
        <p:spPr>
          <a:xfrm>
            <a:off x="6535066" y="2238254"/>
            <a:ext cx="5432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韵春山</a:t>
            </a:r>
          </a:p>
        </p:txBody>
      </p:sp>
      <p:sp>
        <p:nvSpPr>
          <p:cNvPr id="30" name="TextBox 34">
            <a:extLst>
              <a:ext uri="{FF2B5EF4-FFF2-40B4-BE49-F238E27FC236}">
                <a16:creationId xmlns="" xmlns:a16="http://schemas.microsoft.com/office/drawing/2014/main" id="{34F46DCD-81F9-49CF-B313-D1B9300058A1}"/>
              </a:ext>
            </a:extLst>
          </p:cNvPr>
          <p:cNvSpPr txBox="1"/>
          <p:nvPr/>
        </p:nvSpPr>
        <p:spPr>
          <a:xfrm rot="5400000">
            <a:off x="4932051" y="2998961"/>
            <a:ext cx="2238455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5">
            <a:extLst>
              <a:ext uri="{FF2B5EF4-FFF2-40B4-BE49-F238E27FC236}">
                <a16:creationId xmlns="" xmlns:a16="http://schemas.microsoft.com/office/drawing/2014/main" id="{8D47B7BB-302C-4CC7-9C8E-00A69BAA67E6}"/>
              </a:ext>
            </a:extLst>
          </p:cNvPr>
          <p:cNvSpPr txBox="1"/>
          <p:nvPr/>
        </p:nvSpPr>
        <p:spPr>
          <a:xfrm>
            <a:off x="4741781" y="2174574"/>
            <a:ext cx="5432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琵琶行</a:t>
            </a:r>
          </a:p>
        </p:txBody>
      </p:sp>
      <p:sp>
        <p:nvSpPr>
          <p:cNvPr id="32" name="TextBox 36">
            <a:extLst>
              <a:ext uri="{FF2B5EF4-FFF2-40B4-BE49-F238E27FC236}">
                <a16:creationId xmlns="" xmlns:a16="http://schemas.microsoft.com/office/drawing/2014/main" id="{96B150D8-B275-47C6-8BA6-4C84083F2032}"/>
              </a:ext>
            </a:extLst>
          </p:cNvPr>
          <p:cNvSpPr txBox="1"/>
          <p:nvPr/>
        </p:nvSpPr>
        <p:spPr>
          <a:xfrm rot="5400000">
            <a:off x="3215114" y="3047730"/>
            <a:ext cx="22384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activities of a company associated with 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702008AC-B028-488E-919B-59B95C0C58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270" y="636704"/>
            <a:ext cx="2386669" cy="8972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752A9CD-FE2C-42D2-B363-BD7E987B06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46" y="1745368"/>
            <a:ext cx="3248922" cy="2756140"/>
          </a:xfrm>
          <a:prstGeom prst="rect">
            <a:avLst/>
          </a:prstGeom>
        </p:spPr>
      </p:pic>
      <p:sp>
        <p:nvSpPr>
          <p:cNvPr id="54" name="TextBox 12">
            <a:extLst>
              <a:ext uri="{FF2B5EF4-FFF2-40B4-BE49-F238E27FC236}">
                <a16:creationId xmlns="" xmlns:a16="http://schemas.microsoft.com/office/drawing/2014/main" id="{56F6796E-E89F-4EFD-9998-282EA7C98528}"/>
              </a:ext>
            </a:extLst>
          </p:cNvPr>
          <p:cNvSpPr txBox="1"/>
          <p:nvPr/>
        </p:nvSpPr>
        <p:spPr>
          <a:xfrm>
            <a:off x="1057515" y="615604"/>
            <a:ext cx="543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2A6F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简约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7F2A3999-F808-45B0-94C1-CDC81684248A}"/>
              </a:ext>
            </a:extLst>
          </p:cNvPr>
          <p:cNvCxnSpPr/>
          <p:nvPr/>
        </p:nvCxnSpPr>
        <p:spPr>
          <a:xfrm>
            <a:off x="989912" y="636704"/>
            <a:ext cx="0" cy="11775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EAE98ABB-1B67-4F18-BF36-838DEDC652E6}"/>
              </a:ext>
            </a:extLst>
          </p:cNvPr>
          <p:cNvCxnSpPr/>
          <p:nvPr/>
        </p:nvCxnSpPr>
        <p:spPr>
          <a:xfrm>
            <a:off x="1790012" y="636704"/>
            <a:ext cx="0" cy="11775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22">
            <a:extLst>
              <a:ext uri="{FF2B5EF4-FFF2-40B4-BE49-F238E27FC236}">
                <a16:creationId xmlns="" xmlns:a16="http://schemas.microsoft.com/office/drawing/2014/main" id="{9F4F8C7E-6556-46FE-90AF-EFF52A322A37}"/>
              </a:ext>
            </a:extLst>
          </p:cNvPr>
          <p:cNvSpPr txBox="1"/>
          <p:nvPr/>
        </p:nvSpPr>
        <p:spPr>
          <a:xfrm>
            <a:off x="1832699" y="622843"/>
            <a:ext cx="3028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8" name="TextBox 42">
            <a:extLst>
              <a:ext uri="{FF2B5EF4-FFF2-40B4-BE49-F238E27FC236}">
                <a16:creationId xmlns="" xmlns:a16="http://schemas.microsoft.com/office/drawing/2014/main" id="{E875C81F-DE7D-4C85-ABAD-36602E695535}"/>
              </a:ext>
            </a:extLst>
          </p:cNvPr>
          <p:cNvSpPr txBox="1"/>
          <p:nvPr/>
        </p:nvSpPr>
        <p:spPr>
          <a:xfrm>
            <a:off x="1867438" y="1053956"/>
            <a:ext cx="128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D3A4B"/>
                </a:solidFill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59" name="TextBox 43">
            <a:extLst>
              <a:ext uri="{FF2B5EF4-FFF2-40B4-BE49-F238E27FC236}">
                <a16:creationId xmlns="" xmlns:a16="http://schemas.microsoft.com/office/drawing/2014/main" id="{3BF3D3FF-0F61-489C-A7A0-C01F77C00366}"/>
              </a:ext>
            </a:extLst>
          </p:cNvPr>
          <p:cNvSpPr txBox="1"/>
          <p:nvPr/>
        </p:nvSpPr>
        <p:spPr>
          <a:xfrm>
            <a:off x="1867438" y="1398120"/>
            <a:ext cx="2817273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62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/>
      <p:bldP spid="32" grpId="0"/>
      <p:bldP spid="54" grpId="0"/>
      <p:bldP spid="57" grpId="0"/>
      <p:bldP spid="58" grpId="0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D67700A-C1F1-49D9-BC55-86D3FDB03B06}"/>
              </a:ext>
            </a:extLst>
          </p:cNvPr>
          <p:cNvGrpSpPr/>
          <p:nvPr/>
        </p:nvGrpSpPr>
        <p:grpSpPr>
          <a:xfrm>
            <a:off x="439660" y="3892399"/>
            <a:ext cx="8518804" cy="631832"/>
            <a:chOff x="2224" y="3628427"/>
            <a:chExt cx="8995410" cy="1130272"/>
          </a:xfrm>
          <a:effectLst>
            <a:outerShdw blurRad="152400" dist="2159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5" name="矩形 3">
              <a:extLst>
                <a:ext uri="{FF2B5EF4-FFF2-40B4-BE49-F238E27FC236}">
                  <a16:creationId xmlns="" xmlns:a16="http://schemas.microsoft.com/office/drawing/2014/main" id="{F371C65B-DA7D-4B5B-B56D-686FDCD4C350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3">
              <a:extLst>
                <a:ext uri="{FF2B5EF4-FFF2-40B4-BE49-F238E27FC236}">
                  <a16:creationId xmlns="" xmlns:a16="http://schemas.microsoft.com/office/drawing/2014/main" id="{696A88EC-1EB0-4A7A-A568-D166C14D673F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">
              <a:extLst>
                <a:ext uri="{FF2B5EF4-FFF2-40B4-BE49-F238E27FC236}">
                  <a16:creationId xmlns="" xmlns:a16="http://schemas.microsoft.com/office/drawing/2014/main" id="{73D1D457-66E9-4F10-92E7-40E0C0CF9521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">
              <a:extLst>
                <a:ext uri="{FF2B5EF4-FFF2-40B4-BE49-F238E27FC236}">
                  <a16:creationId xmlns="" xmlns:a16="http://schemas.microsoft.com/office/drawing/2014/main" id="{7D948186-7B56-4EB5-AC42-9C135473A5A9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057D240-09D0-47C0-BF04-00D8BAEBD6BC}"/>
              </a:ext>
            </a:extLst>
          </p:cNvPr>
          <p:cNvSpPr/>
          <p:nvPr/>
        </p:nvSpPr>
        <p:spPr>
          <a:xfrm>
            <a:off x="1349580" y="1701335"/>
            <a:ext cx="6524135" cy="2506980"/>
          </a:xfrm>
          <a:prstGeom prst="rect">
            <a:avLst/>
          </a:prstGeom>
          <a:solidFill>
            <a:srgbClr val="A8DFE2">
              <a:alpha val="34000"/>
            </a:srgb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2">
            <a:extLst>
              <a:ext uri="{FF2B5EF4-FFF2-40B4-BE49-F238E27FC236}">
                <a16:creationId xmlns="" xmlns:a16="http://schemas.microsoft.com/office/drawing/2014/main" id="{9D7F802D-93F9-4B7A-BD77-ED7830EC9F0F}"/>
              </a:ext>
            </a:extLst>
          </p:cNvPr>
          <p:cNvSpPr txBox="1"/>
          <p:nvPr/>
        </p:nvSpPr>
        <p:spPr>
          <a:xfrm>
            <a:off x="5918561" y="2104864"/>
            <a:ext cx="2022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27" name="TextBox 23">
            <a:extLst>
              <a:ext uri="{FF2B5EF4-FFF2-40B4-BE49-F238E27FC236}">
                <a16:creationId xmlns="" xmlns:a16="http://schemas.microsoft.com/office/drawing/2014/main" id="{DB69D867-0B9E-45D9-890C-84E1FC83A8F9}"/>
              </a:ext>
            </a:extLst>
          </p:cNvPr>
          <p:cNvSpPr txBox="1"/>
          <p:nvPr/>
        </p:nvSpPr>
        <p:spPr>
          <a:xfrm>
            <a:off x="5944524" y="2525637"/>
            <a:ext cx="14605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4">
            <a:extLst>
              <a:ext uri="{FF2B5EF4-FFF2-40B4-BE49-F238E27FC236}">
                <a16:creationId xmlns="" xmlns:a16="http://schemas.microsoft.com/office/drawing/2014/main" id="{054B15CF-05B2-4423-841C-F6E427570A2D}"/>
              </a:ext>
            </a:extLst>
          </p:cNvPr>
          <p:cNvSpPr txBox="1"/>
          <p:nvPr/>
        </p:nvSpPr>
        <p:spPr>
          <a:xfrm>
            <a:off x="2874077" y="1071381"/>
            <a:ext cx="54328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韵春色山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="" xmlns:a16="http://schemas.microsoft.com/office/drawing/2014/main" id="{82D5C256-98A2-4A00-BEC2-15F2D87113D6}"/>
              </a:ext>
            </a:extLst>
          </p:cNvPr>
          <p:cNvSpPr txBox="1"/>
          <p:nvPr/>
        </p:nvSpPr>
        <p:spPr>
          <a:xfrm rot="5400000">
            <a:off x="1238780" y="2454917"/>
            <a:ext cx="2238455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odelivering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2AE773AE-F6C2-4F07-B32B-550E762F93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832135"/>
            <a:ext cx="1573523" cy="154729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3E707A30-A152-4EAE-B33F-FB2BBF3FEA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00"/>
          <a:stretch/>
        </p:blipFill>
        <p:spPr>
          <a:xfrm>
            <a:off x="2468116" y="-80076"/>
            <a:ext cx="4461892" cy="476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57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7" grpId="0"/>
      <p:bldP spid="28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A96FA28-7F25-4F68-A6C7-10682A18E343}"/>
              </a:ext>
            </a:extLst>
          </p:cNvPr>
          <p:cNvGrpSpPr/>
          <p:nvPr/>
        </p:nvGrpSpPr>
        <p:grpSpPr>
          <a:xfrm>
            <a:off x="412621" y="3043995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0" name="矩形 3">
              <a:extLst>
                <a:ext uri="{FF2B5EF4-FFF2-40B4-BE49-F238E27FC236}">
                  <a16:creationId xmlns="" xmlns:a16="http://schemas.microsoft.com/office/drawing/2014/main" id="{131CA965-9361-41A7-BC69-3C2A0FAF1409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矩形 3">
              <a:extLst>
                <a:ext uri="{FF2B5EF4-FFF2-40B4-BE49-F238E27FC236}">
                  <a16:creationId xmlns="" xmlns:a16="http://schemas.microsoft.com/office/drawing/2014/main" id="{386674C8-6838-4350-825E-177AE519733E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等腰三角形 1">
              <a:extLst>
                <a:ext uri="{FF2B5EF4-FFF2-40B4-BE49-F238E27FC236}">
                  <a16:creationId xmlns="" xmlns:a16="http://schemas.microsoft.com/office/drawing/2014/main" id="{4191AEF2-A257-497F-84A7-93802E18F2A1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等腰三角形 1">
              <a:extLst>
                <a:ext uri="{FF2B5EF4-FFF2-40B4-BE49-F238E27FC236}">
                  <a16:creationId xmlns="" xmlns:a16="http://schemas.microsoft.com/office/drawing/2014/main" id="{E152385A-6240-432C-994D-77C8BF0F6685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3933FA6E-A478-4A9F-B8D2-EE23AA0C59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2307" y="3814042"/>
            <a:ext cx="7309087" cy="1109443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C0F5C8A-65D0-4419-BC25-A665A2241FAC}"/>
              </a:ext>
            </a:extLst>
          </p:cNvPr>
          <p:cNvSpPr/>
          <p:nvPr/>
        </p:nvSpPr>
        <p:spPr>
          <a:xfrm>
            <a:off x="3090961" y="2003635"/>
            <a:ext cx="1216364" cy="1418474"/>
          </a:xfrm>
          <a:prstGeom prst="rect">
            <a:avLst/>
          </a:prstGeom>
          <a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-2000"/>
                      </a14:imgEffect>
                      <a14:imgEffect>
                        <a14:saturation sat="200000"/>
                      </a14:imgEffect>
                      <a14:imgEffect>
                        <a14:brightnessContrast bright="-4000" contras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87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6FD26048-678E-4236-B02A-A5A1ED215F57}"/>
              </a:ext>
            </a:extLst>
          </p:cNvPr>
          <p:cNvSpPr/>
          <p:nvPr/>
        </p:nvSpPr>
        <p:spPr>
          <a:xfrm>
            <a:off x="4673414" y="2003636"/>
            <a:ext cx="1119938" cy="1418472"/>
          </a:xfrm>
          <a:prstGeom prst="rect">
            <a:avLst/>
          </a:prstGeom>
          <a:blipFill>
            <a:blip r:embed="rId7"/>
            <a:srcRect/>
            <a:stretch>
              <a:fillRect l="-68634" t="-59531" r="-68634" b="-39625"/>
            </a:stretch>
          </a:blipFill>
          <a:ln w="1587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5EFC935D-6FC6-44D4-AFC5-591BB2B9FD2B}"/>
              </a:ext>
            </a:extLst>
          </p:cNvPr>
          <p:cNvSpPr/>
          <p:nvPr/>
        </p:nvSpPr>
        <p:spPr>
          <a:xfrm>
            <a:off x="6112724" y="2003635"/>
            <a:ext cx="1157098" cy="1418474"/>
          </a:xfrm>
          <a:prstGeom prst="rect">
            <a:avLst/>
          </a:prstGeom>
          <a:blipFill>
            <a:blip r:embed="rId8"/>
            <a:stretch>
              <a:fillRect l="-68634" t="-59531" r="-68634" b="-39625"/>
            </a:stretch>
          </a:blipFill>
          <a:ln w="1587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2B17BA13-911C-4D8F-89F6-1899526BFC72}"/>
              </a:ext>
            </a:extLst>
          </p:cNvPr>
          <p:cNvSpPr/>
          <p:nvPr/>
        </p:nvSpPr>
        <p:spPr>
          <a:xfrm>
            <a:off x="1874178" y="648994"/>
            <a:ext cx="1134596" cy="1134596"/>
          </a:xfrm>
          <a:prstGeom prst="ellipse">
            <a:avLst/>
          </a:prstGeom>
          <a:solidFill>
            <a:srgbClr val="BC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52">
            <a:extLst>
              <a:ext uri="{FF2B5EF4-FFF2-40B4-BE49-F238E27FC236}">
                <a16:creationId xmlns="" xmlns:a16="http://schemas.microsoft.com/office/drawing/2014/main" id="{D752A7F6-8149-42D5-80A8-3F132252CF6A}"/>
              </a:ext>
            </a:extLst>
          </p:cNvPr>
          <p:cNvSpPr txBox="1"/>
          <p:nvPr/>
        </p:nvSpPr>
        <p:spPr>
          <a:xfrm>
            <a:off x="2277988" y="648994"/>
            <a:ext cx="543282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简约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5F587C27-E9FE-4694-AD02-64D58499D0E8}"/>
              </a:ext>
            </a:extLst>
          </p:cNvPr>
          <p:cNvSpPr/>
          <p:nvPr/>
        </p:nvSpPr>
        <p:spPr>
          <a:xfrm>
            <a:off x="1874178" y="1922376"/>
            <a:ext cx="277572" cy="2775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54">
            <a:extLst>
              <a:ext uri="{FF2B5EF4-FFF2-40B4-BE49-F238E27FC236}">
                <a16:creationId xmlns="" xmlns:a16="http://schemas.microsoft.com/office/drawing/2014/main" id="{7A11EDD6-B410-43CF-93BE-75A999EAB36E}"/>
              </a:ext>
            </a:extLst>
          </p:cNvPr>
          <p:cNvSpPr txBox="1"/>
          <p:nvPr/>
        </p:nvSpPr>
        <p:spPr>
          <a:xfrm rot="5400000">
            <a:off x="1134093" y="1070530"/>
            <a:ext cx="1431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8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35" name="TextBox 55">
            <a:extLst>
              <a:ext uri="{FF2B5EF4-FFF2-40B4-BE49-F238E27FC236}">
                <a16:creationId xmlns="" xmlns:a16="http://schemas.microsoft.com/office/drawing/2014/main" id="{4A22D825-8AC9-4E48-A9E9-FED4D4DE339E}"/>
              </a:ext>
            </a:extLst>
          </p:cNvPr>
          <p:cNvSpPr txBox="1"/>
          <p:nvPr/>
        </p:nvSpPr>
        <p:spPr>
          <a:xfrm>
            <a:off x="3320801" y="925870"/>
            <a:ext cx="3891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 buying and selling a product or service. It includes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84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 animBg="1"/>
      <p:bldP spid="29" grpId="0"/>
      <p:bldP spid="30" grpId="0" animBg="1"/>
      <p:bldP spid="31" grpId="0"/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E12F798-0ECD-431F-874B-EE9576716243}"/>
              </a:ext>
            </a:extLst>
          </p:cNvPr>
          <p:cNvGrpSpPr/>
          <p:nvPr/>
        </p:nvGrpSpPr>
        <p:grpSpPr>
          <a:xfrm>
            <a:off x="412621" y="3797784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2" name="矩形 3">
              <a:extLst>
                <a:ext uri="{FF2B5EF4-FFF2-40B4-BE49-F238E27FC236}">
                  <a16:creationId xmlns="" xmlns:a16="http://schemas.microsoft.com/office/drawing/2014/main" id="{CB332A31-AF5F-4511-8C58-3078E959CF10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矩形 3">
              <a:extLst>
                <a:ext uri="{FF2B5EF4-FFF2-40B4-BE49-F238E27FC236}">
                  <a16:creationId xmlns="" xmlns:a16="http://schemas.microsoft.com/office/drawing/2014/main" id="{390F8F61-D152-440B-9D41-7D02DF2EE8AA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等腰三角形 1">
              <a:extLst>
                <a:ext uri="{FF2B5EF4-FFF2-40B4-BE49-F238E27FC236}">
                  <a16:creationId xmlns="" xmlns:a16="http://schemas.microsoft.com/office/drawing/2014/main" id="{47E26C10-70E0-4C8A-A8CE-547B2ACCB260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等腰三角形 1">
              <a:extLst>
                <a:ext uri="{FF2B5EF4-FFF2-40B4-BE49-F238E27FC236}">
                  <a16:creationId xmlns="" xmlns:a16="http://schemas.microsoft.com/office/drawing/2014/main" id="{CAACF6AC-2E70-4F27-8CB2-93194407EA86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TextBox 22">
            <a:extLst>
              <a:ext uri="{FF2B5EF4-FFF2-40B4-BE49-F238E27FC236}">
                <a16:creationId xmlns="" xmlns:a16="http://schemas.microsoft.com/office/drawing/2014/main" id="{6EA3AA7D-38AB-4D35-A709-D6ABC2361B81}"/>
              </a:ext>
            </a:extLst>
          </p:cNvPr>
          <p:cNvSpPr txBox="1"/>
          <p:nvPr/>
        </p:nvSpPr>
        <p:spPr>
          <a:xfrm>
            <a:off x="4108485" y="970677"/>
            <a:ext cx="3028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CHINA </a:t>
            </a:r>
            <a:r>
              <a:rPr lang="en-US" altLang="zh-CN" sz="2800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20" name="TextBox 23">
            <a:extLst>
              <a:ext uri="{FF2B5EF4-FFF2-40B4-BE49-F238E27FC236}">
                <a16:creationId xmlns="" xmlns:a16="http://schemas.microsoft.com/office/drawing/2014/main" id="{94753CE0-23A0-4770-80A6-78EDB8C04749}"/>
              </a:ext>
            </a:extLst>
          </p:cNvPr>
          <p:cNvSpPr txBox="1"/>
          <p:nvPr/>
        </p:nvSpPr>
        <p:spPr>
          <a:xfrm>
            <a:off x="4162285" y="1359167"/>
            <a:ext cx="1485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90232E0-7AB8-41A2-B29D-EDD1AD2897FD}"/>
              </a:ext>
            </a:extLst>
          </p:cNvPr>
          <p:cNvGrpSpPr/>
          <p:nvPr/>
        </p:nvGrpSpPr>
        <p:grpSpPr>
          <a:xfrm>
            <a:off x="4108485" y="2142366"/>
            <a:ext cx="3415983" cy="759132"/>
            <a:chOff x="3687506" y="2330449"/>
            <a:chExt cx="4956936" cy="1101577"/>
          </a:xfrm>
        </p:grpSpPr>
        <p:sp>
          <p:nvSpPr>
            <p:cNvPr id="22" name="六边形 21">
              <a:extLst>
                <a:ext uri="{FF2B5EF4-FFF2-40B4-BE49-F238E27FC236}">
                  <a16:creationId xmlns="" xmlns:a16="http://schemas.microsoft.com/office/drawing/2014/main" id="{ECE4881A-2A08-4227-92FE-ACC66B65FB3B}"/>
                </a:ext>
              </a:extLst>
            </p:cNvPr>
            <p:cNvSpPr/>
            <p:nvPr/>
          </p:nvSpPr>
          <p:spPr>
            <a:xfrm>
              <a:off x="3687506" y="2330449"/>
              <a:ext cx="1277829" cy="1101577"/>
            </a:xfrm>
            <a:prstGeom prst="hexagon">
              <a:avLst/>
            </a:prstGeom>
            <a:blipFill>
              <a:blip r:embed="rId3"/>
              <a:srcRect/>
              <a:stretch>
                <a:fillRect l="-32494" t="-72323" r="-32494" b="-572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六边形 22">
              <a:extLst>
                <a:ext uri="{FF2B5EF4-FFF2-40B4-BE49-F238E27FC236}">
                  <a16:creationId xmlns="" xmlns:a16="http://schemas.microsoft.com/office/drawing/2014/main" id="{ED9B9967-7B5E-482E-A175-AD225016EF79}"/>
                </a:ext>
              </a:extLst>
            </p:cNvPr>
            <p:cNvSpPr/>
            <p:nvPr/>
          </p:nvSpPr>
          <p:spPr>
            <a:xfrm>
              <a:off x="5588594" y="2330449"/>
              <a:ext cx="1277829" cy="1101577"/>
            </a:xfrm>
            <a:prstGeom prst="hexagon">
              <a:avLst/>
            </a:prstGeom>
            <a:blipFill>
              <a:blip r:embed="rId4"/>
              <a:stretch>
                <a:fillRect l="-31330" t="-93931" r="-33657" b="-8589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23">
              <a:extLst>
                <a:ext uri="{FF2B5EF4-FFF2-40B4-BE49-F238E27FC236}">
                  <a16:creationId xmlns="" xmlns:a16="http://schemas.microsoft.com/office/drawing/2014/main" id="{BC903F57-2CD1-4590-BB2D-21E9514C9C06}"/>
                </a:ext>
              </a:extLst>
            </p:cNvPr>
            <p:cNvSpPr/>
            <p:nvPr/>
          </p:nvSpPr>
          <p:spPr>
            <a:xfrm>
              <a:off x="7366613" y="2330449"/>
              <a:ext cx="1277829" cy="1101577"/>
            </a:xfrm>
            <a:prstGeom prst="hexagon">
              <a:avLst/>
            </a:prstGeom>
            <a:blipFill>
              <a:blip r:embed="rId5"/>
              <a:srcRect/>
              <a:stretch>
                <a:fillRect t="-74224" r="-16998" b="-404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8">
            <a:extLst>
              <a:ext uri="{FF2B5EF4-FFF2-40B4-BE49-F238E27FC236}">
                <a16:creationId xmlns="" xmlns:a16="http://schemas.microsoft.com/office/drawing/2014/main" id="{BB8AA0D4-43D6-45F9-8A8A-D459CD5E6CED}"/>
              </a:ext>
            </a:extLst>
          </p:cNvPr>
          <p:cNvSpPr txBox="1"/>
          <p:nvPr/>
        </p:nvSpPr>
        <p:spPr>
          <a:xfrm>
            <a:off x="2409203" y="374904"/>
            <a:ext cx="543282" cy="223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韵春山</a:t>
            </a:r>
          </a:p>
        </p:txBody>
      </p:sp>
      <p:sp>
        <p:nvSpPr>
          <p:cNvPr id="37" name="TextBox 29">
            <a:extLst>
              <a:ext uri="{FF2B5EF4-FFF2-40B4-BE49-F238E27FC236}">
                <a16:creationId xmlns="" xmlns:a16="http://schemas.microsoft.com/office/drawing/2014/main" id="{9E1210E7-9FDD-4016-B1BF-51814A8433FC}"/>
              </a:ext>
            </a:extLst>
          </p:cNvPr>
          <p:cNvSpPr txBox="1"/>
          <p:nvPr/>
        </p:nvSpPr>
        <p:spPr>
          <a:xfrm>
            <a:off x="4108484" y="2994708"/>
            <a:ext cx="37471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</a:t>
            </a:r>
          </a:p>
        </p:txBody>
      </p:sp>
      <p:sp>
        <p:nvSpPr>
          <p:cNvPr id="38" name="TextBox 30">
            <a:extLst>
              <a:ext uri="{FF2B5EF4-FFF2-40B4-BE49-F238E27FC236}">
                <a16:creationId xmlns="" xmlns:a16="http://schemas.microsoft.com/office/drawing/2014/main" id="{57F88FB1-6B3D-47C6-9125-85E7E0F486F5}"/>
              </a:ext>
            </a:extLst>
          </p:cNvPr>
          <p:cNvSpPr txBox="1"/>
          <p:nvPr/>
        </p:nvSpPr>
        <p:spPr>
          <a:xfrm rot="5400000">
            <a:off x="2230190" y="2118412"/>
            <a:ext cx="191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20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20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20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E4A1BE83-1F32-442C-BD6B-B4B770969A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440">
            <a:off x="6532945" y="1062893"/>
            <a:ext cx="877751" cy="7802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EBB6F2C-9A72-4D3B-A239-5F77A7A563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3" y="713884"/>
            <a:ext cx="3829948" cy="382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41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6D40C65-B0CC-4F8E-9ED2-40CBC0490C7B}"/>
              </a:ext>
            </a:extLst>
          </p:cNvPr>
          <p:cNvGrpSpPr/>
          <p:nvPr/>
        </p:nvGrpSpPr>
        <p:grpSpPr>
          <a:xfrm>
            <a:off x="6309810" y="1934618"/>
            <a:ext cx="703014" cy="1685665"/>
            <a:chOff x="6309810" y="1934618"/>
            <a:chExt cx="703014" cy="1685665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9A9A27ED-B575-4A09-9D73-797996F2AFAA}"/>
                </a:ext>
              </a:extLst>
            </p:cNvPr>
            <p:cNvSpPr/>
            <p:nvPr/>
          </p:nvSpPr>
          <p:spPr>
            <a:xfrm>
              <a:off x="6309810" y="1934618"/>
              <a:ext cx="703014" cy="1647823"/>
            </a:xfrm>
            <a:prstGeom prst="rect">
              <a:avLst/>
            </a:prstGeom>
            <a:solidFill>
              <a:schemeClr val="bg1">
                <a:lumMod val="95000"/>
                <a:alpha val="56000"/>
              </a:schemeClr>
            </a:solidFill>
            <a:ln w="9525">
              <a:solidFill>
                <a:srgbClr val="BF4F4E"/>
              </a:solidFill>
            </a:ln>
            <a:effectLst>
              <a:outerShdw blurRad="76200" dir="18900000" sy="23000" kx="-1200000" algn="bl" rotWithShape="0">
                <a:schemeClr val="tx1">
                  <a:lumMod val="65000"/>
                  <a:lumOff val="3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="" xmlns:a16="http://schemas.microsoft.com/office/drawing/2014/main" id="{0E295FAB-DA9F-461A-B67B-DEF56426BE37}"/>
                </a:ext>
              </a:extLst>
            </p:cNvPr>
            <p:cNvSpPr/>
            <p:nvPr/>
          </p:nvSpPr>
          <p:spPr>
            <a:xfrm>
              <a:off x="6455478" y="3537488"/>
              <a:ext cx="419375" cy="82795"/>
            </a:xfrm>
            <a:prstGeom prst="roundRect">
              <a:avLst>
                <a:gd name="adj" fmla="val 9736"/>
              </a:avLst>
            </a:prstGeom>
            <a:solidFill>
              <a:srgbClr val="BF4F4E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7C19DE3-3AEA-4A21-A665-BCB4BCBAD6D3}"/>
              </a:ext>
            </a:extLst>
          </p:cNvPr>
          <p:cNvGrpSpPr/>
          <p:nvPr/>
        </p:nvGrpSpPr>
        <p:grpSpPr>
          <a:xfrm>
            <a:off x="2110837" y="1977107"/>
            <a:ext cx="703014" cy="1693285"/>
            <a:chOff x="2110837" y="1769194"/>
            <a:chExt cx="703014" cy="1693285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1B9A9105-A43C-4179-9369-8D5BAE119D30}"/>
                </a:ext>
              </a:extLst>
            </p:cNvPr>
            <p:cNvSpPr/>
            <p:nvPr/>
          </p:nvSpPr>
          <p:spPr>
            <a:xfrm>
              <a:off x="2110837" y="1769194"/>
              <a:ext cx="703014" cy="1647823"/>
            </a:xfrm>
            <a:prstGeom prst="rect">
              <a:avLst/>
            </a:prstGeom>
            <a:solidFill>
              <a:srgbClr val="DBEEF4"/>
            </a:solidFill>
            <a:ln w="9525">
              <a:solidFill>
                <a:srgbClr val="2DB8B5">
                  <a:alpha val="79000"/>
                </a:srgbClr>
              </a:solidFill>
            </a:ln>
            <a:effectLst>
              <a:outerShdw blurRad="76200" dir="18900000" sy="23000" kx="-1200000" algn="bl" rotWithShape="0">
                <a:schemeClr val="tx1">
                  <a:lumMod val="65000"/>
                  <a:lumOff val="3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="" xmlns:a16="http://schemas.microsoft.com/office/drawing/2014/main" id="{D2B13587-8943-4B8A-AAC6-EC3A1F3DFA54}"/>
                </a:ext>
              </a:extLst>
            </p:cNvPr>
            <p:cNvSpPr/>
            <p:nvPr/>
          </p:nvSpPr>
          <p:spPr>
            <a:xfrm>
              <a:off x="2270062" y="3379684"/>
              <a:ext cx="419375" cy="82795"/>
            </a:xfrm>
            <a:prstGeom prst="roundRect">
              <a:avLst>
                <a:gd name="adj" fmla="val 9736"/>
              </a:avLst>
            </a:prstGeom>
            <a:solidFill>
              <a:srgbClr val="2DB8B5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6813DC0-5F51-49F4-A3BB-32EE72C7BADB}"/>
              </a:ext>
            </a:extLst>
          </p:cNvPr>
          <p:cNvGrpSpPr/>
          <p:nvPr/>
        </p:nvGrpSpPr>
        <p:grpSpPr>
          <a:xfrm>
            <a:off x="7471860" y="523150"/>
            <a:ext cx="703014" cy="1685919"/>
            <a:chOff x="7471860" y="523150"/>
            <a:chExt cx="703014" cy="1685919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71FE3C0-E26E-463C-B8CC-837A5CFC0208}"/>
                </a:ext>
              </a:extLst>
            </p:cNvPr>
            <p:cNvSpPr/>
            <p:nvPr/>
          </p:nvSpPr>
          <p:spPr>
            <a:xfrm>
              <a:off x="7471860" y="523150"/>
              <a:ext cx="703014" cy="1647823"/>
            </a:xfrm>
            <a:prstGeom prst="rect">
              <a:avLst/>
            </a:prstGeom>
            <a:solidFill>
              <a:srgbClr val="DBEEF4"/>
            </a:solidFill>
            <a:ln w="9525">
              <a:solidFill>
                <a:srgbClr val="2DB8B5">
                  <a:alpha val="79000"/>
                </a:srgbClr>
              </a:solidFill>
            </a:ln>
            <a:effectLst>
              <a:outerShdw blurRad="76200" dir="18900000" sy="23000" kx="-1200000" algn="b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="" xmlns:a16="http://schemas.microsoft.com/office/drawing/2014/main" id="{E4BCE919-1050-4C48-96CE-4E61AFE56959}"/>
                </a:ext>
              </a:extLst>
            </p:cNvPr>
            <p:cNvSpPr/>
            <p:nvPr/>
          </p:nvSpPr>
          <p:spPr>
            <a:xfrm>
              <a:off x="7639486" y="2126274"/>
              <a:ext cx="419375" cy="82795"/>
            </a:xfrm>
            <a:prstGeom prst="roundRect">
              <a:avLst>
                <a:gd name="adj" fmla="val 9736"/>
              </a:avLst>
            </a:prstGeom>
            <a:solidFill>
              <a:srgbClr val="2DB8B5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CB42B15-03E7-4060-AC46-1F904FDACF6B}"/>
              </a:ext>
            </a:extLst>
          </p:cNvPr>
          <p:cNvGrpSpPr/>
          <p:nvPr/>
        </p:nvGrpSpPr>
        <p:grpSpPr>
          <a:xfrm>
            <a:off x="876300" y="497667"/>
            <a:ext cx="674308" cy="1693325"/>
            <a:chOff x="876300" y="497667"/>
            <a:chExt cx="674308" cy="1693325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499E1825-D86A-4B1D-8CA5-5E1E187FD089}"/>
                </a:ext>
              </a:extLst>
            </p:cNvPr>
            <p:cNvSpPr/>
            <p:nvPr/>
          </p:nvSpPr>
          <p:spPr>
            <a:xfrm>
              <a:off x="876300" y="497667"/>
              <a:ext cx="674308" cy="1643554"/>
            </a:xfrm>
            <a:prstGeom prst="rect">
              <a:avLst/>
            </a:prstGeom>
            <a:solidFill>
              <a:schemeClr val="bg1">
                <a:lumMod val="95000"/>
                <a:alpha val="56000"/>
              </a:schemeClr>
            </a:solidFill>
            <a:ln w="9525">
              <a:solidFill>
                <a:srgbClr val="BF4F4E"/>
              </a:solidFill>
            </a:ln>
            <a:effectLst>
              <a:outerShdw blurRad="76200" dir="18900000" sy="23000" kx="-1200000" algn="b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="" xmlns:a16="http://schemas.microsoft.com/office/drawing/2014/main" id="{C8ED697F-118F-4966-824F-9C2041FB4AE3}"/>
                </a:ext>
              </a:extLst>
            </p:cNvPr>
            <p:cNvSpPr/>
            <p:nvPr/>
          </p:nvSpPr>
          <p:spPr>
            <a:xfrm>
              <a:off x="1027255" y="2108411"/>
              <a:ext cx="402251" cy="82581"/>
            </a:xfrm>
            <a:prstGeom prst="roundRect">
              <a:avLst>
                <a:gd name="adj" fmla="val 9736"/>
              </a:avLst>
            </a:prstGeom>
            <a:solidFill>
              <a:srgbClr val="BF4F4E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9CCF53B3-B6A2-4ED3-80BA-1A46A4A0E30D}"/>
              </a:ext>
            </a:extLst>
          </p:cNvPr>
          <p:cNvGrpSpPr/>
          <p:nvPr/>
        </p:nvGrpSpPr>
        <p:grpSpPr>
          <a:xfrm>
            <a:off x="345651" y="4092944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7" name="矩形 3">
              <a:extLst>
                <a:ext uri="{FF2B5EF4-FFF2-40B4-BE49-F238E27FC236}">
                  <a16:creationId xmlns="" xmlns:a16="http://schemas.microsoft.com/office/drawing/2014/main" id="{3C3A9F0F-B418-4BDB-A1ED-856ACF8D4BFA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8593858C-70D5-48C6-8EAC-7AC342464E3A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等腰三角形 1">
              <a:extLst>
                <a:ext uri="{FF2B5EF4-FFF2-40B4-BE49-F238E27FC236}">
                  <a16:creationId xmlns="" xmlns:a16="http://schemas.microsoft.com/office/drawing/2014/main" id="{CEEF52A6-2F94-46EE-B57C-2DF0F6404210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等腰三角形 1">
              <a:extLst>
                <a:ext uri="{FF2B5EF4-FFF2-40B4-BE49-F238E27FC236}">
                  <a16:creationId xmlns="" xmlns:a16="http://schemas.microsoft.com/office/drawing/2014/main" id="{18D559A6-713C-4DB8-9514-4DE2690A8748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54CE2ED2-F320-43C4-BDC6-9943F90AA827}"/>
              </a:ext>
            </a:extLst>
          </p:cNvPr>
          <p:cNvCxnSpPr>
            <a:cxnSpLocks/>
          </p:cNvCxnSpPr>
          <p:nvPr/>
        </p:nvCxnSpPr>
        <p:spPr>
          <a:xfrm flipH="1" flipV="1">
            <a:off x="1694622" y="1322370"/>
            <a:ext cx="2070928" cy="17481"/>
          </a:xfrm>
          <a:prstGeom prst="line">
            <a:avLst/>
          </a:prstGeom>
          <a:ln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1875611-4899-44BD-AFFE-03ACC3A4CAD7}"/>
              </a:ext>
            </a:extLst>
          </p:cNvPr>
          <p:cNvCxnSpPr>
            <a:cxnSpLocks/>
          </p:cNvCxnSpPr>
          <p:nvPr/>
        </p:nvCxnSpPr>
        <p:spPr>
          <a:xfrm flipH="1">
            <a:off x="2948940" y="2601425"/>
            <a:ext cx="1424941" cy="19855"/>
          </a:xfrm>
          <a:prstGeom prst="line">
            <a:avLst/>
          </a:prstGeom>
          <a:ln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F43D8229-AE38-4A09-86EC-675ACC530591}"/>
              </a:ext>
            </a:extLst>
          </p:cNvPr>
          <p:cNvCxnSpPr>
            <a:cxnSpLocks/>
          </p:cNvCxnSpPr>
          <p:nvPr/>
        </p:nvCxnSpPr>
        <p:spPr>
          <a:xfrm flipH="1">
            <a:off x="4709160" y="2609044"/>
            <a:ext cx="1482090" cy="0"/>
          </a:xfrm>
          <a:prstGeom prst="line">
            <a:avLst/>
          </a:prstGeom>
          <a:ln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ED210EB6-C60B-48B6-960B-0ABB1CAF4FC2}"/>
              </a:ext>
            </a:extLst>
          </p:cNvPr>
          <p:cNvGrpSpPr/>
          <p:nvPr/>
        </p:nvGrpSpPr>
        <p:grpSpPr>
          <a:xfrm>
            <a:off x="7513433" y="621744"/>
            <a:ext cx="686677" cy="1535011"/>
            <a:chOff x="3122367" y="2408065"/>
            <a:chExt cx="686677" cy="1535011"/>
          </a:xfrm>
        </p:grpSpPr>
        <p:sp>
          <p:nvSpPr>
            <p:cNvPr id="25" name="TextBox 89">
              <a:extLst>
                <a:ext uri="{FF2B5EF4-FFF2-40B4-BE49-F238E27FC236}">
                  <a16:creationId xmlns="" xmlns:a16="http://schemas.microsoft.com/office/drawing/2014/main" id="{D0FE5D11-0CCB-455F-80C3-EF9189E75E81}"/>
                </a:ext>
              </a:extLst>
            </p:cNvPr>
            <p:cNvSpPr txBox="1"/>
            <p:nvPr/>
          </p:nvSpPr>
          <p:spPr>
            <a:xfrm>
              <a:off x="3122367" y="2408065"/>
              <a:ext cx="543282" cy="142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六月雨</a:t>
              </a:r>
            </a:p>
          </p:txBody>
        </p:sp>
        <p:sp>
          <p:nvSpPr>
            <p:cNvPr id="26" name="TextBox 90">
              <a:extLst>
                <a:ext uri="{FF2B5EF4-FFF2-40B4-BE49-F238E27FC236}">
                  <a16:creationId xmlns="" xmlns:a16="http://schemas.microsoft.com/office/drawing/2014/main" id="{1B6B852E-C480-45C9-963D-D0B8B166C9DB}"/>
                </a:ext>
              </a:extLst>
            </p:cNvPr>
            <p:cNvSpPr txBox="1"/>
            <p:nvPr/>
          </p:nvSpPr>
          <p:spPr>
            <a:xfrm rot="5400000">
              <a:off x="3096440" y="3230473"/>
              <a:ext cx="1055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C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HIN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 D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BF54B307-B656-4570-86FD-A393509DB571}"/>
              </a:ext>
            </a:extLst>
          </p:cNvPr>
          <p:cNvGrpSpPr/>
          <p:nvPr/>
        </p:nvGrpSpPr>
        <p:grpSpPr>
          <a:xfrm>
            <a:off x="6324095" y="2001118"/>
            <a:ext cx="703357" cy="1652449"/>
            <a:chOff x="3095079" y="2375971"/>
            <a:chExt cx="703357" cy="1652449"/>
          </a:xfrm>
        </p:grpSpPr>
        <p:sp>
          <p:nvSpPr>
            <p:cNvPr id="35" name="TextBox 89">
              <a:extLst>
                <a:ext uri="{FF2B5EF4-FFF2-40B4-BE49-F238E27FC236}">
                  <a16:creationId xmlns="" xmlns:a16="http://schemas.microsoft.com/office/drawing/2014/main" id="{BDC8FD09-6147-419A-AA61-C92EA5BB17DE}"/>
                </a:ext>
              </a:extLst>
            </p:cNvPr>
            <p:cNvSpPr txBox="1"/>
            <p:nvPr/>
          </p:nvSpPr>
          <p:spPr>
            <a:xfrm>
              <a:off x="3095079" y="2375971"/>
              <a:ext cx="54328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中国风</a:t>
              </a:r>
            </a:p>
          </p:txBody>
        </p:sp>
        <p:sp>
          <p:nvSpPr>
            <p:cNvPr id="36" name="TextBox 90">
              <a:extLst>
                <a:ext uri="{FF2B5EF4-FFF2-40B4-BE49-F238E27FC236}">
                  <a16:creationId xmlns="" xmlns:a16="http://schemas.microsoft.com/office/drawing/2014/main" id="{FF6DFA34-1FDA-4556-A164-CC857DAC3FAB}"/>
                </a:ext>
              </a:extLst>
            </p:cNvPr>
            <p:cNvSpPr txBox="1"/>
            <p:nvPr/>
          </p:nvSpPr>
          <p:spPr>
            <a:xfrm rot="5400000">
              <a:off x="3032238" y="3262223"/>
              <a:ext cx="11630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C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HIN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 D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C71C1605-7D4E-4B25-8EFC-25DCF9B921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886056" y="5744586"/>
            <a:ext cx="6354065" cy="649098"/>
          </a:xfrm>
          <a:prstGeom prst="rect">
            <a:avLst/>
          </a:prstGeom>
          <a:effectLst/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CD1A986-5456-4205-8AE7-743717DBB58B}"/>
              </a:ext>
            </a:extLst>
          </p:cNvPr>
          <p:cNvGrpSpPr/>
          <p:nvPr/>
        </p:nvGrpSpPr>
        <p:grpSpPr>
          <a:xfrm>
            <a:off x="3477286" y="-109835"/>
            <a:ext cx="3116994" cy="4753004"/>
            <a:chOff x="3525844" y="105499"/>
            <a:chExt cx="3140187" cy="4871063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CDA16E3F-2D5F-4074-825A-053F9DCD2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1" t="2733" r="41145" b="5705"/>
            <a:stretch/>
          </p:blipFill>
          <p:spPr>
            <a:xfrm>
              <a:off x="3525844" y="105499"/>
              <a:ext cx="2482251" cy="4871063"/>
            </a:xfrm>
            <a:prstGeom prst="rect">
              <a:avLst/>
            </a:prstGeom>
          </p:spPr>
        </p:pic>
        <p:pic>
          <p:nvPicPr>
            <p:cNvPr id="52" name="Picture 2" descr="C:\Users\Administrator\Desktop\中国风\品味江南瓷瓶翠鸟版.png">
              <a:extLst>
                <a:ext uri="{FF2B5EF4-FFF2-40B4-BE49-F238E27FC236}">
                  <a16:creationId xmlns="" xmlns:a16="http://schemas.microsoft.com/office/drawing/2014/main" id="{5608A2A1-9B3D-461E-BFB6-3B4194F208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452" t="1324" r="9939" b="54708"/>
            <a:stretch/>
          </p:blipFill>
          <p:spPr bwMode="auto">
            <a:xfrm>
              <a:off x="4733072" y="622774"/>
              <a:ext cx="1932959" cy="1040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725F8641-1CE8-4BD2-A40C-B76551FC1685}"/>
              </a:ext>
            </a:extLst>
          </p:cNvPr>
          <p:cNvGrpSpPr/>
          <p:nvPr/>
        </p:nvGrpSpPr>
        <p:grpSpPr>
          <a:xfrm>
            <a:off x="886056" y="526468"/>
            <a:ext cx="692542" cy="1664437"/>
            <a:chOff x="3137225" y="2685206"/>
            <a:chExt cx="692542" cy="1664437"/>
          </a:xfrm>
        </p:grpSpPr>
        <p:sp>
          <p:nvSpPr>
            <p:cNvPr id="43" name="TextBox 89">
              <a:extLst>
                <a:ext uri="{FF2B5EF4-FFF2-40B4-BE49-F238E27FC236}">
                  <a16:creationId xmlns="" xmlns:a16="http://schemas.microsoft.com/office/drawing/2014/main" id="{CA46C53D-59D4-445D-B2FB-5408C2D7803A}"/>
                </a:ext>
              </a:extLst>
            </p:cNvPr>
            <p:cNvSpPr txBox="1"/>
            <p:nvPr/>
          </p:nvSpPr>
          <p:spPr>
            <a:xfrm>
              <a:off x="3137225" y="2685206"/>
              <a:ext cx="369333" cy="142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南山南</a:t>
              </a:r>
            </a:p>
          </p:txBody>
        </p:sp>
        <p:sp>
          <p:nvSpPr>
            <p:cNvPr id="44" name="TextBox 90">
              <a:extLst>
                <a:ext uri="{FF2B5EF4-FFF2-40B4-BE49-F238E27FC236}">
                  <a16:creationId xmlns="" xmlns:a16="http://schemas.microsoft.com/office/drawing/2014/main" id="{8E5A9D89-5C36-410E-AA78-F2CF2DC23975}"/>
                </a:ext>
              </a:extLst>
            </p:cNvPr>
            <p:cNvSpPr txBox="1"/>
            <p:nvPr/>
          </p:nvSpPr>
          <p:spPr>
            <a:xfrm rot="5400000">
              <a:off x="3076140" y="3596016"/>
              <a:ext cx="1137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C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HIN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 D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98" name="TextBox 21">
            <a:extLst>
              <a:ext uri="{FF2B5EF4-FFF2-40B4-BE49-F238E27FC236}">
                <a16:creationId xmlns="" xmlns:a16="http://schemas.microsoft.com/office/drawing/2014/main" id="{4A74A8BB-36D2-420D-9252-0B7740FA63BA}"/>
              </a:ext>
            </a:extLst>
          </p:cNvPr>
          <p:cNvSpPr txBox="1"/>
          <p:nvPr/>
        </p:nvSpPr>
        <p:spPr>
          <a:xfrm>
            <a:off x="3051382" y="2266667"/>
            <a:ext cx="844241" cy="22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6F82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第三节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2A6F82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3" name="TextBox 21">
            <a:extLst>
              <a:ext uri="{FF2B5EF4-FFF2-40B4-BE49-F238E27FC236}">
                <a16:creationId xmlns="" xmlns:a16="http://schemas.microsoft.com/office/drawing/2014/main" id="{AB840421-0390-47D0-A640-EBC5F0C81CDD}"/>
              </a:ext>
            </a:extLst>
          </p:cNvPr>
          <p:cNvSpPr txBox="1"/>
          <p:nvPr/>
        </p:nvSpPr>
        <p:spPr>
          <a:xfrm>
            <a:off x="6499921" y="1093736"/>
            <a:ext cx="844241" cy="22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6F82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第二节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2A6F82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" name="TextBox 21">
            <a:extLst>
              <a:ext uri="{FF2B5EF4-FFF2-40B4-BE49-F238E27FC236}">
                <a16:creationId xmlns="" xmlns:a16="http://schemas.microsoft.com/office/drawing/2014/main" id="{82BD6778-4CC3-477C-9546-5DD8F03D6DBC}"/>
              </a:ext>
            </a:extLst>
          </p:cNvPr>
          <p:cNvSpPr txBox="1"/>
          <p:nvPr/>
        </p:nvSpPr>
        <p:spPr>
          <a:xfrm>
            <a:off x="5450205" y="2352498"/>
            <a:ext cx="844241" cy="22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6F82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第四节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2A6F82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172AA94E-C5E9-45DB-9D6A-D13C21BA87E5}"/>
              </a:ext>
            </a:extLst>
          </p:cNvPr>
          <p:cNvGrpSpPr/>
          <p:nvPr/>
        </p:nvGrpSpPr>
        <p:grpSpPr>
          <a:xfrm>
            <a:off x="2125122" y="2043607"/>
            <a:ext cx="699088" cy="1596424"/>
            <a:chOff x="3095079" y="2375971"/>
            <a:chExt cx="699088" cy="1596424"/>
          </a:xfrm>
        </p:grpSpPr>
        <p:sp>
          <p:nvSpPr>
            <p:cNvPr id="39" name="TextBox 89">
              <a:extLst>
                <a:ext uri="{FF2B5EF4-FFF2-40B4-BE49-F238E27FC236}">
                  <a16:creationId xmlns="" xmlns:a16="http://schemas.microsoft.com/office/drawing/2014/main" id="{03792AFC-1E13-4D1B-A09F-498092F27A9C}"/>
                </a:ext>
              </a:extLst>
            </p:cNvPr>
            <p:cNvSpPr txBox="1"/>
            <p:nvPr/>
          </p:nvSpPr>
          <p:spPr>
            <a:xfrm>
              <a:off x="3095079" y="2375971"/>
              <a:ext cx="543282" cy="142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韵山色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0" name="TextBox 90">
              <a:extLst>
                <a:ext uri="{FF2B5EF4-FFF2-40B4-BE49-F238E27FC236}">
                  <a16:creationId xmlns="" xmlns:a16="http://schemas.microsoft.com/office/drawing/2014/main" id="{BB46B49B-0291-474E-8BD7-9983C522496D}"/>
                </a:ext>
              </a:extLst>
            </p:cNvPr>
            <p:cNvSpPr txBox="1"/>
            <p:nvPr/>
          </p:nvSpPr>
          <p:spPr>
            <a:xfrm rot="5400000">
              <a:off x="3062259" y="3240488"/>
              <a:ext cx="1094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C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HIN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</a:rPr>
                <a:t> D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96" name="TextBox 21">
            <a:extLst>
              <a:ext uri="{FF2B5EF4-FFF2-40B4-BE49-F238E27FC236}">
                <a16:creationId xmlns="" xmlns:a16="http://schemas.microsoft.com/office/drawing/2014/main" id="{434EC9FB-57CD-4778-A5E1-F6C7566A0FA6}"/>
              </a:ext>
            </a:extLst>
          </p:cNvPr>
          <p:cNvSpPr txBox="1"/>
          <p:nvPr/>
        </p:nvSpPr>
        <p:spPr>
          <a:xfrm>
            <a:off x="1883163" y="1073734"/>
            <a:ext cx="844241" cy="22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6F82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第一节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2A6F82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C70EB96A-C5BF-451F-8A5A-6AF31D7F816B}"/>
              </a:ext>
            </a:extLst>
          </p:cNvPr>
          <p:cNvCxnSpPr>
            <a:cxnSpLocks/>
          </p:cNvCxnSpPr>
          <p:nvPr/>
        </p:nvCxnSpPr>
        <p:spPr>
          <a:xfrm flipH="1" flipV="1">
            <a:off x="5391150" y="1301750"/>
            <a:ext cx="1962150" cy="24130"/>
          </a:xfrm>
          <a:prstGeom prst="line">
            <a:avLst/>
          </a:prstGeom>
          <a:ln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0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3" grpId="0"/>
      <p:bldP spid="104" grpId="0"/>
      <p:bldP spid="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C3EC6B5-24BF-4D0B-A59E-9FDC0738CF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54" b="38764"/>
          <a:stretch/>
        </p:blipFill>
        <p:spPr>
          <a:xfrm>
            <a:off x="2304678" y="760060"/>
            <a:ext cx="5276816" cy="2997810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97A78EE5-267B-4912-A993-52779E26BD0F}"/>
              </a:ext>
            </a:extLst>
          </p:cNvPr>
          <p:cNvGrpSpPr/>
          <p:nvPr/>
        </p:nvGrpSpPr>
        <p:grpSpPr>
          <a:xfrm>
            <a:off x="312598" y="3151440"/>
            <a:ext cx="8518804" cy="631832"/>
            <a:chOff x="2224" y="3628427"/>
            <a:chExt cx="8995410" cy="113027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7" name="矩形 3">
              <a:extLst>
                <a:ext uri="{FF2B5EF4-FFF2-40B4-BE49-F238E27FC236}">
                  <a16:creationId xmlns="" xmlns:a16="http://schemas.microsoft.com/office/drawing/2014/main" id="{C010DB13-5422-4348-A293-C590CCBC086B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6B9DFC92-5A6B-482F-87BC-15A80C9C5E3E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等腰三角形 1">
              <a:extLst>
                <a:ext uri="{FF2B5EF4-FFF2-40B4-BE49-F238E27FC236}">
                  <a16:creationId xmlns="" xmlns:a16="http://schemas.microsoft.com/office/drawing/2014/main" id="{67C7E0DE-F279-44C2-8402-DCBEFF19B07B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等腰三角形 1">
              <a:extLst>
                <a:ext uri="{FF2B5EF4-FFF2-40B4-BE49-F238E27FC236}">
                  <a16:creationId xmlns="" xmlns:a16="http://schemas.microsoft.com/office/drawing/2014/main" id="{26E5DFE7-A6EA-4356-9F46-C3DCD83A23AC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27E42EA-2B04-4A76-B74D-71DC252C3402}"/>
              </a:ext>
            </a:extLst>
          </p:cNvPr>
          <p:cNvSpPr txBox="1"/>
          <p:nvPr/>
        </p:nvSpPr>
        <p:spPr>
          <a:xfrm>
            <a:off x="3411870" y="2778871"/>
            <a:ext cx="29214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韵 山 色</a:t>
            </a:r>
          </a:p>
        </p:txBody>
      </p:sp>
      <p:sp>
        <p:nvSpPr>
          <p:cNvPr id="17" name="TextBox 31">
            <a:extLst>
              <a:ext uri="{FF2B5EF4-FFF2-40B4-BE49-F238E27FC236}">
                <a16:creationId xmlns="" xmlns:a16="http://schemas.microsoft.com/office/drawing/2014/main" id="{341C4D01-49D1-465A-8DB3-8C64E2FFF618}"/>
              </a:ext>
            </a:extLst>
          </p:cNvPr>
          <p:cNvSpPr txBox="1"/>
          <p:nvPr/>
        </p:nvSpPr>
        <p:spPr>
          <a:xfrm>
            <a:off x="3655026" y="1340008"/>
            <a:ext cx="2067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F</a:t>
            </a:r>
            <a:r>
              <a:rPr kumimoji="0" lang="en-US" altLang="zh-CN" sz="4800" i="0" u="none" strike="noStrike" kern="1200" cap="none" normalizeH="0" noProof="0" dirty="0">
                <a:ln>
                  <a:noFill/>
                </a:ln>
                <a:solidFill>
                  <a:srgbClr val="BF4F4E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O</a:t>
            </a:r>
            <a:r>
              <a:rPr kumimoji="0" lang="en-US" altLang="zh-CN" sz="4800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UR</a:t>
            </a:r>
            <a:endParaRPr kumimoji="0" lang="zh-CN" altLang="en-US" sz="4800" i="0" u="none" strike="noStrike" kern="1200" cap="none" normalizeH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0AF2DC8-4697-460E-9C2A-EAEB93E6C3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799765" y="3121163"/>
            <a:ext cx="2787704" cy="531136"/>
          </a:xfrm>
          <a:prstGeom prst="rect">
            <a:avLst/>
          </a:prstGeom>
          <a:effectLst/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08F5B22-C355-4944-A210-5E118EEF4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6364469" y="107793"/>
            <a:ext cx="1487220" cy="159098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6346A58-E82C-4CE9-9AE4-6F05A7C12F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7657627" y="1325330"/>
            <a:ext cx="698177" cy="74688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1B0E196-58CF-487D-9E33-7E0B6F06173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02"/>
          <a:stretch/>
        </p:blipFill>
        <p:spPr>
          <a:xfrm>
            <a:off x="5861800" y="3241328"/>
            <a:ext cx="2144916" cy="374492"/>
          </a:xfrm>
          <a:prstGeom prst="rect">
            <a:avLst/>
          </a:prstGeom>
        </p:spPr>
      </p:pic>
      <p:sp>
        <p:nvSpPr>
          <p:cNvPr id="63" name="TextBox 67">
            <a:extLst>
              <a:ext uri="{FF2B5EF4-FFF2-40B4-BE49-F238E27FC236}">
                <a16:creationId xmlns="" xmlns:a16="http://schemas.microsoft.com/office/drawing/2014/main" id="{747312A3-B8F9-4133-8834-E8E85045BEE9}"/>
              </a:ext>
            </a:extLst>
          </p:cNvPr>
          <p:cNvSpPr txBox="1"/>
          <p:nvPr/>
        </p:nvSpPr>
        <p:spPr>
          <a:xfrm>
            <a:off x="3411869" y="2230987"/>
            <a:ext cx="3233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独美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素雅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韵味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sp>
        <p:nvSpPr>
          <p:cNvPr id="64" name="TextBox 11">
            <a:extLst>
              <a:ext uri="{FF2B5EF4-FFF2-40B4-BE49-F238E27FC236}">
                <a16:creationId xmlns="" xmlns:a16="http://schemas.microsoft.com/office/drawing/2014/main" id="{3195A8B7-ED55-49EA-B8ED-ACE54AF67F6A}"/>
              </a:ext>
            </a:extLst>
          </p:cNvPr>
          <p:cNvSpPr txBox="1"/>
          <p:nvPr/>
        </p:nvSpPr>
        <p:spPr>
          <a:xfrm>
            <a:off x="2417672" y="4278916"/>
            <a:ext cx="4541903" cy="42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company associated with  a product or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servi</a:t>
            </a:r>
            <a:endParaRPr lang="en-US" altLang="zh-CN" sz="6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Lato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AB3C158-F11A-4971-AB44-5B61CF33A94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7" r="17160" b="54820"/>
          <a:stretch/>
        </p:blipFill>
        <p:spPr>
          <a:xfrm>
            <a:off x="770857" y="469471"/>
            <a:ext cx="2141925" cy="158366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7ED5FCC-B714-40FE-A991-8D002007787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670" y="639881"/>
            <a:ext cx="1431472" cy="140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6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3" grpId="0"/>
      <p:bldP spid="6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AB6ED9A5-1053-4481-827A-EB961700B742}"/>
              </a:ext>
            </a:extLst>
          </p:cNvPr>
          <p:cNvGrpSpPr/>
          <p:nvPr/>
        </p:nvGrpSpPr>
        <p:grpSpPr>
          <a:xfrm>
            <a:off x="412621" y="3652884"/>
            <a:ext cx="8518804" cy="631832"/>
            <a:chOff x="2224" y="3628427"/>
            <a:chExt cx="8995410" cy="1130272"/>
          </a:xfrm>
          <a:effectLst>
            <a:outerShdw blurRad="152400" dist="3683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5" name="矩形 3">
              <a:extLst>
                <a:ext uri="{FF2B5EF4-FFF2-40B4-BE49-F238E27FC236}">
                  <a16:creationId xmlns="" xmlns:a16="http://schemas.microsoft.com/office/drawing/2014/main" id="{694BEB99-5906-4100-B45A-91BDF953C0BB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矩形 3">
              <a:extLst>
                <a:ext uri="{FF2B5EF4-FFF2-40B4-BE49-F238E27FC236}">
                  <a16:creationId xmlns="" xmlns:a16="http://schemas.microsoft.com/office/drawing/2014/main" id="{19FB8C42-451D-47F1-B64E-EB842EB1B084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等腰三角形 1">
              <a:extLst>
                <a:ext uri="{FF2B5EF4-FFF2-40B4-BE49-F238E27FC236}">
                  <a16:creationId xmlns="" xmlns:a16="http://schemas.microsoft.com/office/drawing/2014/main" id="{20D64CB7-E8D0-4C6F-A3CC-D80B6D4C54F4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等腰三角形 1">
              <a:extLst>
                <a:ext uri="{FF2B5EF4-FFF2-40B4-BE49-F238E27FC236}">
                  <a16:creationId xmlns="" xmlns:a16="http://schemas.microsoft.com/office/drawing/2014/main" id="{FCCA822E-770B-4AB3-B979-8AD397898235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9A9CC4E-A9A2-4566-92BD-B5FD1182B8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152" y="340148"/>
            <a:ext cx="3700468" cy="4803352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B623C303-36A5-49F8-AFBE-67CAA566FCE5}"/>
              </a:ext>
            </a:extLst>
          </p:cNvPr>
          <p:cNvCxnSpPr/>
          <p:nvPr/>
        </p:nvCxnSpPr>
        <p:spPr>
          <a:xfrm>
            <a:off x="2906505" y="1478911"/>
            <a:ext cx="82330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7B12DCBE-8038-440F-9479-1DEC34F74AF2}"/>
              </a:ext>
            </a:extLst>
          </p:cNvPr>
          <p:cNvCxnSpPr/>
          <p:nvPr/>
        </p:nvCxnSpPr>
        <p:spPr>
          <a:xfrm>
            <a:off x="2906505" y="3560470"/>
            <a:ext cx="82330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58DE302-B80F-4630-9034-086B5A82D7EE}"/>
              </a:ext>
            </a:extLst>
          </p:cNvPr>
          <p:cNvGrpSpPr/>
          <p:nvPr/>
        </p:nvGrpSpPr>
        <p:grpSpPr>
          <a:xfrm>
            <a:off x="2023672" y="2120096"/>
            <a:ext cx="765158" cy="765159"/>
            <a:chOff x="1778143" y="2260484"/>
            <a:chExt cx="765158" cy="765159"/>
          </a:xfrm>
        </p:grpSpPr>
        <p:sp>
          <p:nvSpPr>
            <p:cNvPr id="18" name="圆角矩形 47">
              <a:extLst>
                <a:ext uri="{FF2B5EF4-FFF2-40B4-BE49-F238E27FC236}">
                  <a16:creationId xmlns="" xmlns:a16="http://schemas.microsoft.com/office/drawing/2014/main" id="{B2DA06EE-732F-4880-8D08-C745041763F1}"/>
                </a:ext>
              </a:extLst>
            </p:cNvPr>
            <p:cNvSpPr/>
            <p:nvPr/>
          </p:nvSpPr>
          <p:spPr>
            <a:xfrm rot="2700000">
              <a:off x="1778142" y="2260485"/>
              <a:ext cx="765159" cy="76515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52">
              <a:extLst>
                <a:ext uri="{FF2B5EF4-FFF2-40B4-BE49-F238E27FC236}">
                  <a16:creationId xmlns="" xmlns:a16="http://schemas.microsoft.com/office/drawing/2014/main" id="{241F0493-7095-496F-A36F-BDBA9D1C9CF1}"/>
                </a:ext>
              </a:extLst>
            </p:cNvPr>
            <p:cNvSpPr/>
            <p:nvPr/>
          </p:nvSpPr>
          <p:spPr>
            <a:xfrm rot="2700000">
              <a:off x="1835420" y="2319807"/>
              <a:ext cx="650600" cy="650596"/>
            </a:xfrm>
            <a:prstGeom prst="roundRect">
              <a:avLst/>
            </a:prstGeom>
            <a:blipFill>
              <a:blip r:embed="rId4"/>
              <a:srcRect/>
              <a:stretch>
                <a:fillRect l="-87500" t="-172691" r="-154246" b="-6905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01E7659-0216-45FD-A270-15C9DE8C957A}"/>
              </a:ext>
            </a:extLst>
          </p:cNvPr>
          <p:cNvGrpSpPr/>
          <p:nvPr/>
        </p:nvGrpSpPr>
        <p:grpSpPr>
          <a:xfrm>
            <a:off x="2122389" y="1195051"/>
            <a:ext cx="567718" cy="567718"/>
            <a:chOff x="1876860" y="1335439"/>
            <a:chExt cx="567718" cy="567718"/>
          </a:xfrm>
        </p:grpSpPr>
        <p:sp>
          <p:nvSpPr>
            <p:cNvPr id="21" name="圆角矩形 3">
              <a:extLst>
                <a:ext uri="{FF2B5EF4-FFF2-40B4-BE49-F238E27FC236}">
                  <a16:creationId xmlns="" xmlns:a16="http://schemas.microsoft.com/office/drawing/2014/main" id="{9BC13DEE-50EC-4623-827F-95F5649C83FD}"/>
                </a:ext>
              </a:extLst>
            </p:cNvPr>
            <p:cNvSpPr/>
            <p:nvPr/>
          </p:nvSpPr>
          <p:spPr>
            <a:xfrm rot="2700000">
              <a:off x="1876860" y="1335439"/>
              <a:ext cx="567718" cy="567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58">
              <a:extLst>
                <a:ext uri="{FF2B5EF4-FFF2-40B4-BE49-F238E27FC236}">
                  <a16:creationId xmlns="" xmlns:a16="http://schemas.microsoft.com/office/drawing/2014/main" id="{E2303BDB-67C1-45BF-93EA-0EF5CA797256}"/>
                </a:ext>
              </a:extLst>
            </p:cNvPr>
            <p:cNvSpPr/>
            <p:nvPr/>
          </p:nvSpPr>
          <p:spPr>
            <a:xfrm rot="2700000">
              <a:off x="1926111" y="1384692"/>
              <a:ext cx="469214" cy="469214"/>
            </a:xfrm>
            <a:prstGeom prst="roundRect">
              <a:avLst/>
            </a:prstGeom>
            <a:solidFill>
              <a:srgbClr val="03B1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@</a:t>
              </a:r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E83A0367-7892-46E6-BD22-27CA300CF542}"/>
              </a:ext>
            </a:extLst>
          </p:cNvPr>
          <p:cNvGrpSpPr/>
          <p:nvPr/>
        </p:nvGrpSpPr>
        <p:grpSpPr>
          <a:xfrm>
            <a:off x="2122389" y="3243226"/>
            <a:ext cx="567718" cy="567718"/>
            <a:chOff x="1876860" y="3383614"/>
            <a:chExt cx="567718" cy="567718"/>
          </a:xfrm>
        </p:grpSpPr>
        <p:sp>
          <p:nvSpPr>
            <p:cNvPr id="24" name="圆角矩形 48">
              <a:extLst>
                <a:ext uri="{FF2B5EF4-FFF2-40B4-BE49-F238E27FC236}">
                  <a16:creationId xmlns="" xmlns:a16="http://schemas.microsoft.com/office/drawing/2014/main" id="{1D9559B5-1725-4320-9F2A-72ECF66C494F}"/>
                </a:ext>
              </a:extLst>
            </p:cNvPr>
            <p:cNvSpPr/>
            <p:nvPr/>
          </p:nvSpPr>
          <p:spPr>
            <a:xfrm rot="2700000">
              <a:off x="1876860" y="3383614"/>
              <a:ext cx="567718" cy="567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59">
              <a:extLst>
                <a:ext uri="{FF2B5EF4-FFF2-40B4-BE49-F238E27FC236}">
                  <a16:creationId xmlns="" xmlns:a16="http://schemas.microsoft.com/office/drawing/2014/main" id="{B22FBBB8-A708-4CCB-A15F-9E6A65C3FB99}"/>
                </a:ext>
              </a:extLst>
            </p:cNvPr>
            <p:cNvSpPr/>
            <p:nvPr/>
          </p:nvSpPr>
          <p:spPr>
            <a:xfrm rot="2700000">
              <a:off x="1926113" y="3432868"/>
              <a:ext cx="469214" cy="469214"/>
            </a:xfrm>
            <a:prstGeom prst="roundRect">
              <a:avLst/>
            </a:prstGeom>
            <a:solidFill>
              <a:srgbClr val="FF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08E8E539-8196-4069-8219-EF03D3733067}"/>
              </a:ext>
            </a:extLst>
          </p:cNvPr>
          <p:cNvCxnSpPr/>
          <p:nvPr/>
        </p:nvCxnSpPr>
        <p:spPr>
          <a:xfrm>
            <a:off x="2906505" y="2507251"/>
            <a:ext cx="82330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8FF70FC-0BE3-4066-9BD6-B6A2C01B0C30}"/>
              </a:ext>
            </a:extLst>
          </p:cNvPr>
          <p:cNvGrpSpPr/>
          <p:nvPr/>
        </p:nvGrpSpPr>
        <p:grpSpPr>
          <a:xfrm>
            <a:off x="3401822" y="1153040"/>
            <a:ext cx="2730961" cy="2750262"/>
            <a:chOff x="3156293" y="1293428"/>
            <a:chExt cx="2730961" cy="2750262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E2DF96F4-6061-4455-8452-69D34E9B3FA2}"/>
                </a:ext>
              </a:extLst>
            </p:cNvPr>
            <p:cNvSpPr/>
            <p:nvPr/>
          </p:nvSpPr>
          <p:spPr>
            <a:xfrm>
              <a:off x="3200270" y="1302967"/>
              <a:ext cx="324802" cy="685664"/>
            </a:xfrm>
            <a:prstGeom prst="rect">
              <a:avLst/>
            </a:prstGeom>
            <a:solidFill>
              <a:srgbClr val="03B1A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70">
              <a:extLst>
                <a:ext uri="{FF2B5EF4-FFF2-40B4-BE49-F238E27FC236}">
                  <a16:creationId xmlns="" xmlns:a16="http://schemas.microsoft.com/office/drawing/2014/main" id="{31BEB5E9-A546-4E3F-9F40-A76095E9F648}"/>
                </a:ext>
              </a:extLst>
            </p:cNvPr>
            <p:cNvSpPr txBox="1"/>
            <p:nvPr/>
          </p:nvSpPr>
          <p:spPr>
            <a:xfrm>
              <a:off x="3169593" y="1293428"/>
              <a:ext cx="33508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素</a:t>
              </a:r>
              <a:endParaRPr lang="en-US" altLang="zh-CN" sz="1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雅</a:t>
              </a:r>
              <a:endParaRPr lang="en-US" altLang="zh-CN" sz="1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D48CE0FD-BCC6-4E31-9D2D-BE8E8A24E3A9}"/>
                </a:ext>
              </a:extLst>
            </p:cNvPr>
            <p:cNvSpPr/>
            <p:nvPr/>
          </p:nvSpPr>
          <p:spPr>
            <a:xfrm>
              <a:off x="3200270" y="2380696"/>
              <a:ext cx="324802" cy="661348"/>
            </a:xfrm>
            <a:prstGeom prst="rect">
              <a:avLst/>
            </a:prstGeom>
            <a:solidFill>
              <a:srgbClr val="FFAFA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116">
              <a:extLst>
                <a:ext uri="{FF2B5EF4-FFF2-40B4-BE49-F238E27FC236}">
                  <a16:creationId xmlns="" xmlns:a16="http://schemas.microsoft.com/office/drawing/2014/main" id="{0DD84A30-6550-4086-ACAB-39A601C0B7F0}"/>
                </a:ext>
              </a:extLst>
            </p:cNvPr>
            <p:cNvSpPr txBox="1"/>
            <p:nvPr/>
          </p:nvSpPr>
          <p:spPr>
            <a:xfrm>
              <a:off x="3172746" y="2330383"/>
              <a:ext cx="35174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素</a:t>
              </a:r>
              <a:endParaRPr lang="en-US" altLang="zh-CN" sz="1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雅</a:t>
              </a:r>
              <a:endParaRPr lang="en-US" altLang="zh-CN" sz="1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48D55601-B3A9-485D-84C0-F1C0467844F6}"/>
                </a:ext>
              </a:extLst>
            </p:cNvPr>
            <p:cNvSpPr/>
            <p:nvPr/>
          </p:nvSpPr>
          <p:spPr>
            <a:xfrm>
              <a:off x="3200270" y="3358026"/>
              <a:ext cx="324802" cy="685664"/>
            </a:xfrm>
            <a:prstGeom prst="rect">
              <a:avLst/>
            </a:prstGeom>
            <a:solidFill>
              <a:srgbClr val="03B1A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118">
              <a:extLst>
                <a:ext uri="{FF2B5EF4-FFF2-40B4-BE49-F238E27FC236}">
                  <a16:creationId xmlns="" xmlns:a16="http://schemas.microsoft.com/office/drawing/2014/main" id="{C443960C-5195-4D4A-9088-08D6038736DF}"/>
                </a:ext>
              </a:extLst>
            </p:cNvPr>
            <p:cNvSpPr txBox="1"/>
            <p:nvPr/>
          </p:nvSpPr>
          <p:spPr>
            <a:xfrm>
              <a:off x="3156293" y="3283375"/>
              <a:ext cx="30279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素</a:t>
              </a:r>
              <a:endParaRPr lang="en-US" altLang="zh-CN" sz="1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雅</a:t>
              </a:r>
              <a:endParaRPr lang="en-US" altLang="zh-CN" sz="1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1" name="TextBox 120">
              <a:extLst>
                <a:ext uri="{FF2B5EF4-FFF2-40B4-BE49-F238E27FC236}">
                  <a16:creationId xmlns="" xmlns:a16="http://schemas.microsoft.com/office/drawing/2014/main" id="{3691995F-C033-44E3-A97C-F0D09445678D}"/>
                </a:ext>
              </a:extLst>
            </p:cNvPr>
            <p:cNvSpPr txBox="1"/>
            <p:nvPr/>
          </p:nvSpPr>
          <p:spPr>
            <a:xfrm>
              <a:off x="3779912" y="1302967"/>
              <a:ext cx="187220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sociated</a:t>
              </a: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with     a product or service. It 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25">
              <a:extLst>
                <a:ext uri="{FF2B5EF4-FFF2-40B4-BE49-F238E27FC236}">
                  <a16:creationId xmlns="" xmlns:a16="http://schemas.microsoft.com/office/drawing/2014/main" id="{18FFCB62-1BDB-462F-B485-8E52FFBD68ED}"/>
                </a:ext>
              </a:extLst>
            </p:cNvPr>
            <p:cNvSpPr txBox="1"/>
            <p:nvPr/>
          </p:nvSpPr>
          <p:spPr>
            <a:xfrm>
              <a:off x="3779912" y="2383741"/>
              <a:ext cx="210734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sociated</a:t>
              </a: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with     a product or service. It 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26">
              <a:extLst>
                <a:ext uri="{FF2B5EF4-FFF2-40B4-BE49-F238E27FC236}">
                  <a16:creationId xmlns="" xmlns:a16="http://schemas.microsoft.com/office/drawing/2014/main" id="{3C382D35-298F-4E39-B552-B4196159314A}"/>
                </a:ext>
              </a:extLst>
            </p:cNvPr>
            <p:cNvSpPr txBox="1"/>
            <p:nvPr/>
          </p:nvSpPr>
          <p:spPr>
            <a:xfrm>
              <a:off x="3779912" y="3358887"/>
              <a:ext cx="210734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sociated</a:t>
              </a: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with     a product or service. It </a:t>
              </a:r>
            </a:p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4" name="TextBox 67">
            <a:extLst>
              <a:ext uri="{FF2B5EF4-FFF2-40B4-BE49-F238E27FC236}">
                <a16:creationId xmlns="" xmlns:a16="http://schemas.microsoft.com/office/drawing/2014/main" id="{6F01C731-E628-4CC8-8731-68E9FBD249A4}"/>
              </a:ext>
            </a:extLst>
          </p:cNvPr>
          <p:cNvSpPr txBox="1"/>
          <p:nvPr/>
        </p:nvSpPr>
        <p:spPr>
          <a:xfrm>
            <a:off x="659380" y="390659"/>
            <a:ext cx="5868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2A6F82"/>
                </a:solidFill>
                <a:latin typeface="华文中宋" pitchFamily="2" charset="-122"/>
                <a:ea typeface="华文中宋" pitchFamily="2" charset="-122"/>
              </a:rPr>
              <a:t>独美</a:t>
            </a:r>
          </a:p>
        </p:txBody>
      </p:sp>
      <p:sp>
        <p:nvSpPr>
          <p:cNvPr id="45" name="TextBox 31">
            <a:extLst>
              <a:ext uri="{FF2B5EF4-FFF2-40B4-BE49-F238E27FC236}">
                <a16:creationId xmlns="" xmlns:a16="http://schemas.microsoft.com/office/drawing/2014/main" id="{69722B6D-BE7C-4E1C-84D9-09B33D3EE55C}"/>
              </a:ext>
            </a:extLst>
          </p:cNvPr>
          <p:cNvSpPr txBox="1"/>
          <p:nvPr/>
        </p:nvSpPr>
        <p:spPr>
          <a:xfrm rot="5400000">
            <a:off x="527289" y="1344185"/>
            <a:ext cx="1947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A6F82"/>
                </a:solidFill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dirty="0">
              <a:solidFill>
                <a:srgbClr val="2A6F82"/>
              </a:solidFill>
              <a:latin typeface="华文宋体" pitchFamily="2" charset="-122"/>
              <a:ea typeface="华文宋体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2A26A81A-8177-44ED-A9E6-5BAD24DE335D}"/>
              </a:ext>
            </a:extLst>
          </p:cNvPr>
          <p:cNvGrpSpPr/>
          <p:nvPr/>
        </p:nvGrpSpPr>
        <p:grpSpPr>
          <a:xfrm>
            <a:off x="659380" y="490756"/>
            <a:ext cx="564756" cy="988155"/>
            <a:chOff x="1029984" y="708660"/>
            <a:chExt cx="564756" cy="153164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A51AEAF3-40A8-4FAC-87D3-F7E9437A4F76}"/>
                </a:ext>
              </a:extLst>
            </p:cNvPr>
            <p:cNvCxnSpPr/>
            <p:nvPr/>
          </p:nvCxnSpPr>
          <p:spPr>
            <a:xfrm>
              <a:off x="1594740" y="708660"/>
              <a:ext cx="0" cy="1531648"/>
            </a:xfrm>
            <a:prstGeom prst="line">
              <a:avLst/>
            </a:prstGeom>
            <a:ln>
              <a:solidFill>
                <a:srgbClr val="2A6F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2423298C-37FB-4731-A9B6-FB4147FFE956}"/>
                </a:ext>
              </a:extLst>
            </p:cNvPr>
            <p:cNvCxnSpPr/>
            <p:nvPr/>
          </p:nvCxnSpPr>
          <p:spPr>
            <a:xfrm>
              <a:off x="1029984" y="708660"/>
              <a:ext cx="0" cy="1531648"/>
            </a:xfrm>
            <a:prstGeom prst="line">
              <a:avLst/>
            </a:prstGeom>
            <a:ln>
              <a:solidFill>
                <a:srgbClr val="2A6F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3987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D0A83074-5250-4FDC-A900-960976382F55}"/>
              </a:ext>
            </a:extLst>
          </p:cNvPr>
          <p:cNvGrpSpPr/>
          <p:nvPr/>
        </p:nvGrpSpPr>
        <p:grpSpPr>
          <a:xfrm>
            <a:off x="412621" y="3924300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70" name="矩形 3">
              <a:extLst>
                <a:ext uri="{FF2B5EF4-FFF2-40B4-BE49-F238E27FC236}">
                  <a16:creationId xmlns="" xmlns:a16="http://schemas.microsoft.com/office/drawing/2014/main" id="{13771FCD-72F6-40D7-9A5F-E5813E520167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矩形 3">
              <a:extLst>
                <a:ext uri="{FF2B5EF4-FFF2-40B4-BE49-F238E27FC236}">
                  <a16:creationId xmlns="" xmlns:a16="http://schemas.microsoft.com/office/drawing/2014/main" id="{C4602FC2-0406-467C-9516-106DFC7EE3A9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等腰三角形 1">
              <a:extLst>
                <a:ext uri="{FF2B5EF4-FFF2-40B4-BE49-F238E27FC236}">
                  <a16:creationId xmlns="" xmlns:a16="http://schemas.microsoft.com/office/drawing/2014/main" id="{EC93BD38-7756-436F-83DA-4BEED5F707C6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等腰三角形 1">
              <a:extLst>
                <a:ext uri="{FF2B5EF4-FFF2-40B4-BE49-F238E27FC236}">
                  <a16:creationId xmlns="" xmlns:a16="http://schemas.microsoft.com/office/drawing/2014/main" id="{CFEE3AF4-EF24-4F4E-9B64-2C035598BDD4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847A4CF-B2D6-4668-AD63-8E4B8912EE59}"/>
              </a:ext>
            </a:extLst>
          </p:cNvPr>
          <p:cNvSpPr txBox="1"/>
          <p:nvPr/>
        </p:nvSpPr>
        <p:spPr>
          <a:xfrm>
            <a:off x="1698722" y="862554"/>
            <a:ext cx="3598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A6F8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清     幽   花    香    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A91627-CBAF-4E80-A089-86729518889A}"/>
              </a:ext>
            </a:extLst>
          </p:cNvPr>
          <p:cNvCxnSpPr/>
          <p:nvPr/>
        </p:nvCxnSpPr>
        <p:spPr>
          <a:xfrm>
            <a:off x="2340739" y="825575"/>
            <a:ext cx="0" cy="533400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B3660F23-A220-47C9-8666-A0A3150A77A1}"/>
              </a:ext>
            </a:extLst>
          </p:cNvPr>
          <p:cNvCxnSpPr/>
          <p:nvPr/>
        </p:nvCxnSpPr>
        <p:spPr>
          <a:xfrm>
            <a:off x="3221148" y="825575"/>
            <a:ext cx="0" cy="533400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7AF13A7A-B6FA-40E8-B2AA-226A23CBA855}"/>
              </a:ext>
            </a:extLst>
          </p:cNvPr>
          <p:cNvCxnSpPr/>
          <p:nvPr/>
        </p:nvCxnSpPr>
        <p:spPr>
          <a:xfrm>
            <a:off x="4022014" y="825575"/>
            <a:ext cx="0" cy="533400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2CFD53CB-B1F6-440A-ACEB-77BF5FC06598}"/>
              </a:ext>
            </a:extLst>
          </p:cNvPr>
          <p:cNvCxnSpPr/>
          <p:nvPr/>
        </p:nvCxnSpPr>
        <p:spPr>
          <a:xfrm>
            <a:off x="1578237" y="825575"/>
            <a:ext cx="0" cy="533400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8006177-4522-41A0-998D-3B151C07D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1" r="12478" b="6860"/>
          <a:stretch/>
        </p:blipFill>
        <p:spPr>
          <a:xfrm>
            <a:off x="4638960" y="312103"/>
            <a:ext cx="4190712" cy="4150250"/>
          </a:xfrm>
          <a:prstGeom prst="rect">
            <a:avLst/>
          </a:prstGeom>
        </p:spPr>
      </p:pic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A3C68612-5869-45AD-A7C7-BC0D38C04CC9}"/>
              </a:ext>
            </a:extLst>
          </p:cNvPr>
          <p:cNvCxnSpPr/>
          <p:nvPr/>
        </p:nvCxnSpPr>
        <p:spPr>
          <a:xfrm>
            <a:off x="4868284" y="825575"/>
            <a:ext cx="0" cy="533400"/>
          </a:xfrm>
          <a:prstGeom prst="line">
            <a:avLst/>
          </a:prstGeom>
          <a:ln>
            <a:solidFill>
              <a:srgbClr val="2A6F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B8DAD91-492A-48CF-80C1-7F91BD7FE81A}"/>
              </a:ext>
            </a:extLst>
          </p:cNvPr>
          <p:cNvGrpSpPr/>
          <p:nvPr/>
        </p:nvGrpSpPr>
        <p:grpSpPr>
          <a:xfrm>
            <a:off x="1411056" y="2344028"/>
            <a:ext cx="1518262" cy="1308846"/>
            <a:chOff x="1411056" y="2344028"/>
            <a:chExt cx="1518262" cy="1308846"/>
          </a:xfrm>
        </p:grpSpPr>
        <p:sp>
          <p:nvSpPr>
            <p:cNvPr id="11" name="六边形 10">
              <a:extLst>
                <a:ext uri="{FF2B5EF4-FFF2-40B4-BE49-F238E27FC236}">
                  <a16:creationId xmlns="" xmlns:a16="http://schemas.microsoft.com/office/drawing/2014/main" id="{5EE98080-0948-4C39-8CAA-3B17A1825B19}"/>
                </a:ext>
              </a:extLst>
            </p:cNvPr>
            <p:cNvSpPr/>
            <p:nvPr/>
          </p:nvSpPr>
          <p:spPr>
            <a:xfrm>
              <a:off x="1411056" y="2344028"/>
              <a:ext cx="1518262" cy="1308846"/>
            </a:xfrm>
            <a:prstGeom prst="hexagon">
              <a:avLst/>
            </a:prstGeom>
            <a:solidFill>
              <a:srgbClr val="E3BCC0">
                <a:alpha val="34000"/>
              </a:srgb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TextBox 42">
              <a:extLst>
                <a:ext uri="{FF2B5EF4-FFF2-40B4-BE49-F238E27FC236}">
                  <a16:creationId xmlns="" xmlns:a16="http://schemas.microsoft.com/office/drawing/2014/main" id="{E209831C-C5EE-43D7-BD32-F37770EB966C}"/>
                </a:ext>
              </a:extLst>
            </p:cNvPr>
            <p:cNvSpPr txBox="1"/>
            <p:nvPr/>
          </p:nvSpPr>
          <p:spPr>
            <a:xfrm>
              <a:off x="1721511" y="2548128"/>
              <a:ext cx="1035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A6F82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素  雅</a:t>
              </a:r>
            </a:p>
          </p:txBody>
        </p:sp>
        <p:sp>
          <p:nvSpPr>
            <p:cNvPr id="65" name="TextBox 43">
              <a:extLst>
                <a:ext uri="{FF2B5EF4-FFF2-40B4-BE49-F238E27FC236}">
                  <a16:creationId xmlns="" xmlns:a16="http://schemas.microsoft.com/office/drawing/2014/main" id="{BC179712-AEFE-4510-9A73-F609314FACBF}"/>
                </a:ext>
              </a:extLst>
            </p:cNvPr>
            <p:cNvSpPr txBox="1"/>
            <p:nvPr/>
          </p:nvSpPr>
          <p:spPr>
            <a:xfrm>
              <a:off x="1675897" y="2886682"/>
              <a:ext cx="1253421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</a:t>
              </a:r>
              <a:endParaRPr lang="zh-CN" altLang="en-US" sz="600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00D3582-E31A-4449-9E2C-D1A03C863D93}"/>
              </a:ext>
            </a:extLst>
          </p:cNvPr>
          <p:cNvGrpSpPr/>
          <p:nvPr/>
        </p:nvGrpSpPr>
        <p:grpSpPr>
          <a:xfrm>
            <a:off x="3167734" y="2391176"/>
            <a:ext cx="1518262" cy="1308846"/>
            <a:chOff x="3167734" y="2391176"/>
            <a:chExt cx="1518262" cy="1308846"/>
          </a:xfrm>
        </p:grpSpPr>
        <p:sp>
          <p:nvSpPr>
            <p:cNvPr id="63" name="六边形 62">
              <a:extLst>
                <a:ext uri="{FF2B5EF4-FFF2-40B4-BE49-F238E27FC236}">
                  <a16:creationId xmlns="" xmlns:a16="http://schemas.microsoft.com/office/drawing/2014/main" id="{9F9CBED9-D5E1-4F1F-9FE6-B589450E50E3}"/>
                </a:ext>
              </a:extLst>
            </p:cNvPr>
            <p:cNvSpPr/>
            <p:nvPr/>
          </p:nvSpPr>
          <p:spPr>
            <a:xfrm>
              <a:off x="3167734" y="2391176"/>
              <a:ext cx="1518262" cy="1308846"/>
            </a:xfrm>
            <a:prstGeom prst="hexagon">
              <a:avLst/>
            </a:prstGeom>
            <a:solidFill>
              <a:srgbClr val="00B0F0">
                <a:alpha val="11000"/>
              </a:srgbClr>
            </a:solidFill>
            <a:ln w="317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42">
              <a:extLst>
                <a:ext uri="{FF2B5EF4-FFF2-40B4-BE49-F238E27FC236}">
                  <a16:creationId xmlns="" xmlns:a16="http://schemas.microsoft.com/office/drawing/2014/main" id="{AC9962FB-DA31-4BE1-9EF4-F96A8F316696}"/>
                </a:ext>
              </a:extLst>
            </p:cNvPr>
            <p:cNvSpPr txBox="1"/>
            <p:nvPr/>
          </p:nvSpPr>
          <p:spPr>
            <a:xfrm>
              <a:off x="3532564" y="2599415"/>
              <a:ext cx="9724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2A6F82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幽  静</a:t>
              </a:r>
            </a:p>
          </p:txBody>
        </p:sp>
        <p:sp>
          <p:nvSpPr>
            <p:cNvPr id="67" name="TextBox 43">
              <a:extLst>
                <a:ext uri="{FF2B5EF4-FFF2-40B4-BE49-F238E27FC236}">
                  <a16:creationId xmlns="" xmlns:a16="http://schemas.microsoft.com/office/drawing/2014/main" id="{D3BFC8BD-21B5-4851-98BF-2739DE868E00}"/>
                </a:ext>
              </a:extLst>
            </p:cNvPr>
            <p:cNvSpPr txBox="1"/>
            <p:nvPr/>
          </p:nvSpPr>
          <p:spPr>
            <a:xfrm>
              <a:off x="3413268" y="2933830"/>
              <a:ext cx="1253421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</a:t>
              </a:r>
              <a:endParaRPr lang="zh-CN" altLang="en-US" sz="600" dirty="0"/>
            </a:p>
          </p:txBody>
        </p:sp>
      </p:grpSp>
      <p:sp>
        <p:nvSpPr>
          <p:cNvPr id="68" name="TextBox 43">
            <a:extLst>
              <a:ext uri="{FF2B5EF4-FFF2-40B4-BE49-F238E27FC236}">
                <a16:creationId xmlns="" xmlns:a16="http://schemas.microsoft.com/office/drawing/2014/main" id="{FB0D2286-F657-4AE5-AEB6-4AD2FF8C49E0}"/>
              </a:ext>
            </a:extLst>
          </p:cNvPr>
          <p:cNvSpPr txBox="1"/>
          <p:nvPr/>
        </p:nvSpPr>
        <p:spPr>
          <a:xfrm>
            <a:off x="1484327" y="1533550"/>
            <a:ext cx="34525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aThe</a:t>
            </a: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activities of a company associated with buying and selling a product or service. It includes advertising, The activities of a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ts val="14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49B04D13-D1E9-4246-A445-C6B8D555F8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1648002" y="3749810"/>
            <a:ext cx="2787704" cy="531136"/>
          </a:xfrm>
          <a:prstGeom prst="rect">
            <a:avLst/>
          </a:prstGeom>
          <a:effectLst/>
        </p:spPr>
      </p:pic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F9194C63-2627-466A-B296-4E722A7CA1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02"/>
          <a:stretch/>
        </p:blipFill>
        <p:spPr>
          <a:xfrm>
            <a:off x="6481502" y="3979916"/>
            <a:ext cx="2144916" cy="37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8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1D12B4BB-6698-4E4C-89BB-F9D20FED92FF}"/>
              </a:ext>
            </a:extLst>
          </p:cNvPr>
          <p:cNvGrpSpPr/>
          <p:nvPr/>
        </p:nvGrpSpPr>
        <p:grpSpPr>
          <a:xfrm>
            <a:off x="412621" y="2500027"/>
            <a:ext cx="8518804" cy="497020"/>
            <a:chOff x="2224" y="3628427"/>
            <a:chExt cx="8995410" cy="1130272"/>
          </a:xfrm>
          <a:effectLst>
            <a:outerShdw blurRad="152400" dist="2159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73" name="矩形 3">
              <a:extLst>
                <a:ext uri="{FF2B5EF4-FFF2-40B4-BE49-F238E27FC236}">
                  <a16:creationId xmlns="" xmlns:a16="http://schemas.microsoft.com/office/drawing/2014/main" id="{3F05919F-39EC-427F-91B0-9FEDC2DAAC5C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矩形 3">
              <a:extLst>
                <a:ext uri="{FF2B5EF4-FFF2-40B4-BE49-F238E27FC236}">
                  <a16:creationId xmlns="" xmlns:a16="http://schemas.microsoft.com/office/drawing/2014/main" id="{D5EC34C2-50A8-4C1D-AFD3-F4CA677BDBDC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等腰三角形 1">
              <a:extLst>
                <a:ext uri="{FF2B5EF4-FFF2-40B4-BE49-F238E27FC236}">
                  <a16:creationId xmlns="" xmlns:a16="http://schemas.microsoft.com/office/drawing/2014/main" id="{12892DB4-9775-4A0A-81E6-E54908ABA3A9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等腰三角形 1">
              <a:extLst>
                <a:ext uri="{FF2B5EF4-FFF2-40B4-BE49-F238E27FC236}">
                  <a16:creationId xmlns="" xmlns:a16="http://schemas.microsoft.com/office/drawing/2014/main" id="{EC0BA9BC-0629-4220-8217-5C688B93B9F9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08942FCB-F55A-43BE-A3E9-DC10636554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67" y="1876730"/>
            <a:ext cx="950208" cy="950208"/>
          </a:xfrm>
          <a:prstGeom prst="rect">
            <a:avLst/>
          </a:prstGeom>
        </p:spPr>
      </p:pic>
      <p:sp>
        <p:nvSpPr>
          <p:cNvPr id="33" name="TextBox 25">
            <a:extLst>
              <a:ext uri="{FF2B5EF4-FFF2-40B4-BE49-F238E27FC236}">
                <a16:creationId xmlns="" xmlns:a16="http://schemas.microsoft.com/office/drawing/2014/main" id="{DAD8BDF2-2F7A-4F09-9936-5C17209184B4}"/>
              </a:ext>
            </a:extLst>
          </p:cNvPr>
          <p:cNvSpPr txBox="1"/>
          <p:nvPr/>
        </p:nvSpPr>
        <p:spPr>
          <a:xfrm>
            <a:off x="1762295" y="2167167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KyoMadoka" pitchFamily="49" charset="-128"/>
                <a:ea typeface="KyoMadoka" pitchFamily="49" charset="-128"/>
                <a:cs typeface="Arial Unicode MS" pitchFamily="34" charset="-122"/>
              </a:rPr>
              <a:t>30%</a:t>
            </a:r>
            <a:endParaRPr lang="zh-CN" altLang="en-US" i="1" dirty="0">
              <a:latin typeface="KyoMadoka" pitchFamily="49" charset="-128"/>
              <a:ea typeface="KyoMadoka" pitchFamily="49" charset="-128"/>
              <a:cs typeface="Arial Unicode MS" pitchFamily="34" charset="-122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EB814416-B559-4594-A14A-BD0838EC9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359" y="1876730"/>
            <a:ext cx="950208" cy="950208"/>
          </a:xfrm>
          <a:prstGeom prst="rect">
            <a:avLst/>
          </a:prstGeom>
        </p:spPr>
      </p:pic>
      <p:sp>
        <p:nvSpPr>
          <p:cNvPr id="35" name="TextBox 27">
            <a:extLst>
              <a:ext uri="{FF2B5EF4-FFF2-40B4-BE49-F238E27FC236}">
                <a16:creationId xmlns="" xmlns:a16="http://schemas.microsoft.com/office/drawing/2014/main" id="{98B3DE2B-550D-4004-BD28-EC1E31731752}"/>
              </a:ext>
            </a:extLst>
          </p:cNvPr>
          <p:cNvSpPr txBox="1"/>
          <p:nvPr/>
        </p:nvSpPr>
        <p:spPr>
          <a:xfrm>
            <a:off x="3490487" y="21671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KyoMadoka" pitchFamily="49" charset="-128"/>
                <a:ea typeface="KyoMadoka" pitchFamily="49" charset="-128"/>
                <a:cs typeface="Arial Unicode MS" pitchFamily="34" charset="-122"/>
              </a:rPr>
              <a:t>60%</a:t>
            </a:r>
            <a:endParaRPr lang="zh-CN" altLang="en-US" i="1" dirty="0">
              <a:latin typeface="KyoMadoka" pitchFamily="49" charset="-128"/>
              <a:ea typeface="KyoMadoka" pitchFamily="49" charset="-128"/>
              <a:cs typeface="Arial Unicode MS" pitchFamily="34" charset="-122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90305EEC-2BE5-4F0F-A49B-F57B9F265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278" y="1876730"/>
            <a:ext cx="950208" cy="950208"/>
          </a:xfrm>
          <a:prstGeom prst="rect">
            <a:avLst/>
          </a:prstGeom>
        </p:spPr>
      </p:pic>
      <p:sp>
        <p:nvSpPr>
          <p:cNvPr id="49" name="TextBox 29">
            <a:extLst>
              <a:ext uri="{FF2B5EF4-FFF2-40B4-BE49-F238E27FC236}">
                <a16:creationId xmlns="" xmlns:a16="http://schemas.microsoft.com/office/drawing/2014/main" id="{B22CDF22-FF9A-4180-8465-0D71286C668B}"/>
              </a:ext>
            </a:extLst>
          </p:cNvPr>
          <p:cNvSpPr txBox="1"/>
          <p:nvPr/>
        </p:nvSpPr>
        <p:spPr>
          <a:xfrm>
            <a:off x="5293406" y="21671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KyoMadoka" pitchFamily="49" charset="-128"/>
                <a:ea typeface="KyoMadoka" pitchFamily="49" charset="-128"/>
                <a:cs typeface="Arial Unicode MS" pitchFamily="34" charset="-122"/>
              </a:rPr>
              <a:t>80%</a:t>
            </a:r>
            <a:endParaRPr lang="zh-CN" altLang="en-US" i="1" dirty="0">
              <a:latin typeface="KyoMadoka" pitchFamily="49" charset="-128"/>
              <a:ea typeface="KyoMadoka" pitchFamily="49" charset="-128"/>
              <a:cs typeface="Arial Unicode MS" pitchFamily="34" charset="-122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C4330C9A-02B7-4D8E-AD74-66B67EF51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51" y="1876730"/>
            <a:ext cx="950208" cy="950208"/>
          </a:xfrm>
          <a:prstGeom prst="rect">
            <a:avLst/>
          </a:prstGeom>
        </p:spPr>
      </p:pic>
      <p:sp>
        <p:nvSpPr>
          <p:cNvPr id="51" name="TextBox 31">
            <a:extLst>
              <a:ext uri="{FF2B5EF4-FFF2-40B4-BE49-F238E27FC236}">
                <a16:creationId xmlns="" xmlns:a16="http://schemas.microsoft.com/office/drawing/2014/main" id="{209236B6-9304-474B-B0EB-104661DA9501}"/>
              </a:ext>
            </a:extLst>
          </p:cNvPr>
          <p:cNvSpPr txBox="1"/>
          <p:nvPr/>
        </p:nvSpPr>
        <p:spPr>
          <a:xfrm>
            <a:off x="7018879" y="21671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KyoMadoka" pitchFamily="49" charset="-128"/>
                <a:ea typeface="KyoMadoka" pitchFamily="49" charset="-128"/>
                <a:cs typeface="Arial Unicode MS" pitchFamily="34" charset="-122"/>
              </a:rPr>
              <a:t>90%</a:t>
            </a:r>
            <a:endParaRPr lang="zh-CN" altLang="en-US" i="1" dirty="0">
              <a:latin typeface="KyoMadoka" pitchFamily="49" charset="-128"/>
              <a:ea typeface="KyoMadoka" pitchFamily="49" charset="-128"/>
              <a:cs typeface="Arial Unicode MS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D18DF5D8-808B-473D-B5F1-D63C8C821418}"/>
              </a:ext>
            </a:extLst>
          </p:cNvPr>
          <p:cNvGrpSpPr/>
          <p:nvPr/>
        </p:nvGrpSpPr>
        <p:grpSpPr>
          <a:xfrm>
            <a:off x="1486397" y="3394047"/>
            <a:ext cx="6508075" cy="1420854"/>
            <a:chOff x="1604709" y="2807080"/>
            <a:chExt cx="6508075" cy="1420854"/>
          </a:xfrm>
        </p:grpSpPr>
        <p:sp>
          <p:nvSpPr>
            <p:cNvPr id="53" name="TextBox 56">
              <a:extLst>
                <a:ext uri="{FF2B5EF4-FFF2-40B4-BE49-F238E27FC236}">
                  <a16:creationId xmlns="" xmlns:a16="http://schemas.microsoft.com/office/drawing/2014/main" id="{7833384C-2DD1-4A20-9710-3D27A6AF1BC4}"/>
                </a:ext>
              </a:extLst>
            </p:cNvPr>
            <p:cNvSpPr txBox="1"/>
            <p:nvPr/>
          </p:nvSpPr>
          <p:spPr>
            <a:xfrm>
              <a:off x="1604709" y="2807080"/>
              <a:ext cx="9959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200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54" name="TextBox 57">
              <a:extLst>
                <a:ext uri="{FF2B5EF4-FFF2-40B4-BE49-F238E27FC236}">
                  <a16:creationId xmlns="" xmlns:a16="http://schemas.microsoft.com/office/drawing/2014/main" id="{26565617-EECA-482E-B8C3-D9DAE63F33E7}"/>
                </a:ext>
              </a:extLst>
            </p:cNvPr>
            <p:cNvSpPr txBox="1"/>
            <p:nvPr/>
          </p:nvSpPr>
          <p:spPr>
            <a:xfrm>
              <a:off x="1630743" y="3029469"/>
              <a:ext cx="12254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独美韵味</a:t>
              </a:r>
            </a:p>
          </p:txBody>
        </p:sp>
        <p:sp>
          <p:nvSpPr>
            <p:cNvPr id="55" name="TextBox 58">
              <a:extLst>
                <a:ext uri="{FF2B5EF4-FFF2-40B4-BE49-F238E27FC236}">
                  <a16:creationId xmlns="" xmlns:a16="http://schemas.microsoft.com/office/drawing/2014/main" id="{6DEBB65A-CA5C-4563-AE76-0FDA8D660B1F}"/>
                </a:ext>
              </a:extLst>
            </p:cNvPr>
            <p:cNvSpPr txBox="1"/>
            <p:nvPr/>
          </p:nvSpPr>
          <p:spPr>
            <a:xfrm rot="5400000">
              <a:off x="1628801" y="3479715"/>
              <a:ext cx="890439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TextBox 59">
              <a:extLst>
                <a:ext uri="{FF2B5EF4-FFF2-40B4-BE49-F238E27FC236}">
                  <a16:creationId xmlns="" xmlns:a16="http://schemas.microsoft.com/office/drawing/2014/main" id="{41EDE437-C57A-4A55-93F3-933C0403F84F}"/>
                </a:ext>
              </a:extLst>
            </p:cNvPr>
            <p:cNvSpPr txBox="1"/>
            <p:nvPr/>
          </p:nvSpPr>
          <p:spPr>
            <a:xfrm>
              <a:off x="3332901" y="2807080"/>
              <a:ext cx="9959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200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57" name="TextBox 60">
              <a:extLst>
                <a:ext uri="{FF2B5EF4-FFF2-40B4-BE49-F238E27FC236}">
                  <a16:creationId xmlns="" xmlns:a16="http://schemas.microsoft.com/office/drawing/2014/main" id="{C2EE497C-94EF-4BB5-889D-9E6A9691E616}"/>
                </a:ext>
              </a:extLst>
            </p:cNvPr>
            <p:cNvSpPr txBox="1"/>
            <p:nvPr/>
          </p:nvSpPr>
          <p:spPr>
            <a:xfrm>
              <a:off x="3358935" y="3029469"/>
              <a:ext cx="12254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中国印象</a:t>
              </a:r>
            </a:p>
          </p:txBody>
        </p:sp>
        <p:sp>
          <p:nvSpPr>
            <p:cNvPr id="58" name="TextBox 61">
              <a:extLst>
                <a:ext uri="{FF2B5EF4-FFF2-40B4-BE49-F238E27FC236}">
                  <a16:creationId xmlns="" xmlns:a16="http://schemas.microsoft.com/office/drawing/2014/main" id="{3EDBF3AC-2AD3-45D5-81ED-3C51B315236C}"/>
                </a:ext>
              </a:extLst>
            </p:cNvPr>
            <p:cNvSpPr txBox="1"/>
            <p:nvPr/>
          </p:nvSpPr>
          <p:spPr>
            <a:xfrm rot="5400000">
              <a:off x="3356993" y="3479715"/>
              <a:ext cx="890439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TextBox 62">
              <a:extLst>
                <a:ext uri="{FF2B5EF4-FFF2-40B4-BE49-F238E27FC236}">
                  <a16:creationId xmlns="" xmlns:a16="http://schemas.microsoft.com/office/drawing/2014/main" id="{835FE1BE-1E39-419D-81FA-D7619D494D84}"/>
                </a:ext>
              </a:extLst>
            </p:cNvPr>
            <p:cNvSpPr txBox="1"/>
            <p:nvPr/>
          </p:nvSpPr>
          <p:spPr>
            <a:xfrm>
              <a:off x="5135820" y="2807080"/>
              <a:ext cx="9959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200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60" name="TextBox 63">
              <a:extLst>
                <a:ext uri="{FF2B5EF4-FFF2-40B4-BE49-F238E27FC236}">
                  <a16:creationId xmlns="" xmlns:a16="http://schemas.microsoft.com/office/drawing/2014/main" id="{C1C29CB7-CB4D-48F3-B549-065685B9EE52}"/>
                </a:ext>
              </a:extLst>
            </p:cNvPr>
            <p:cNvSpPr txBox="1"/>
            <p:nvPr/>
          </p:nvSpPr>
          <p:spPr>
            <a:xfrm>
              <a:off x="5161854" y="3029469"/>
              <a:ext cx="12254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梅花三弄</a:t>
              </a:r>
            </a:p>
          </p:txBody>
        </p:sp>
        <p:sp>
          <p:nvSpPr>
            <p:cNvPr id="61" name="TextBox 64">
              <a:extLst>
                <a:ext uri="{FF2B5EF4-FFF2-40B4-BE49-F238E27FC236}">
                  <a16:creationId xmlns="" xmlns:a16="http://schemas.microsoft.com/office/drawing/2014/main" id="{7282B575-50E8-45AE-9380-7DCC4A530D0E}"/>
                </a:ext>
              </a:extLst>
            </p:cNvPr>
            <p:cNvSpPr txBox="1"/>
            <p:nvPr/>
          </p:nvSpPr>
          <p:spPr>
            <a:xfrm>
              <a:off x="6861293" y="2807080"/>
              <a:ext cx="9959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200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62" name="TextBox 65">
              <a:extLst>
                <a:ext uri="{FF2B5EF4-FFF2-40B4-BE49-F238E27FC236}">
                  <a16:creationId xmlns="" xmlns:a16="http://schemas.microsoft.com/office/drawing/2014/main" id="{401653C1-5ED0-4AB5-B171-E1ACF776843B}"/>
                </a:ext>
              </a:extLst>
            </p:cNvPr>
            <p:cNvSpPr txBox="1"/>
            <p:nvPr/>
          </p:nvSpPr>
          <p:spPr>
            <a:xfrm>
              <a:off x="6887327" y="3029469"/>
              <a:ext cx="12254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华文楷体" pitchFamily="2" charset="-122"/>
                  <a:ea typeface="华文楷体" pitchFamily="2" charset="-122"/>
                </a:rPr>
                <a:t>韵春花山</a:t>
              </a:r>
            </a:p>
          </p:txBody>
        </p:sp>
        <p:sp>
          <p:nvSpPr>
            <p:cNvPr id="63" name="TextBox 66">
              <a:extLst>
                <a:ext uri="{FF2B5EF4-FFF2-40B4-BE49-F238E27FC236}">
                  <a16:creationId xmlns="" xmlns:a16="http://schemas.microsoft.com/office/drawing/2014/main" id="{AB3D2070-8DBB-43CE-A66F-7CFA1E58C0B9}"/>
                </a:ext>
              </a:extLst>
            </p:cNvPr>
            <p:cNvSpPr txBox="1"/>
            <p:nvPr/>
          </p:nvSpPr>
          <p:spPr>
            <a:xfrm rot="5400000">
              <a:off x="5132173" y="3479715"/>
              <a:ext cx="890439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TextBox 67">
              <a:extLst>
                <a:ext uri="{FF2B5EF4-FFF2-40B4-BE49-F238E27FC236}">
                  <a16:creationId xmlns="" xmlns:a16="http://schemas.microsoft.com/office/drawing/2014/main" id="{17F9DD13-0156-4225-BC5A-40AE0E84BEE2}"/>
                </a:ext>
              </a:extLst>
            </p:cNvPr>
            <p:cNvSpPr txBox="1"/>
            <p:nvPr/>
          </p:nvSpPr>
          <p:spPr>
            <a:xfrm rot="5400000">
              <a:off x="6860365" y="3479715"/>
              <a:ext cx="890439" cy="60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altLang="zh-CN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</a:t>
              </a:r>
              <a:endParaRPr lang="zh-CN" altLang="en-US" sz="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3C68C50E-5BA7-41C8-8288-0E9638250798}"/>
              </a:ext>
            </a:extLst>
          </p:cNvPr>
          <p:cNvSpPr txBox="1"/>
          <p:nvPr/>
        </p:nvSpPr>
        <p:spPr>
          <a:xfrm>
            <a:off x="3214589" y="597017"/>
            <a:ext cx="356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清     幽            独    雅</a:t>
            </a:r>
          </a:p>
        </p:txBody>
      </p:sp>
      <p:sp>
        <p:nvSpPr>
          <p:cNvPr id="38" name="TextBox 21">
            <a:extLst>
              <a:ext uri="{FF2B5EF4-FFF2-40B4-BE49-F238E27FC236}">
                <a16:creationId xmlns="" xmlns:a16="http://schemas.microsoft.com/office/drawing/2014/main" id="{B52F46E8-9CAB-4C70-BE81-1D1EEEAC40D1}"/>
              </a:ext>
            </a:extLst>
          </p:cNvPr>
          <p:cNvSpPr txBox="1"/>
          <p:nvPr/>
        </p:nvSpPr>
        <p:spPr>
          <a:xfrm>
            <a:off x="3388426" y="1109783"/>
            <a:ext cx="49692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4000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1050" spc="40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8267600E-D43B-4C8A-AE56-92BB1F4EB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91"/>
          <a:stretch/>
        </p:blipFill>
        <p:spPr>
          <a:xfrm>
            <a:off x="4484820" y="538418"/>
            <a:ext cx="952505" cy="61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32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49" grpId="0"/>
      <p:bldP spid="51" grpId="0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191334B-205D-4B7D-9B62-8C62B595A0CD}"/>
              </a:ext>
            </a:extLst>
          </p:cNvPr>
          <p:cNvSpPr/>
          <p:nvPr/>
        </p:nvSpPr>
        <p:spPr>
          <a:xfrm>
            <a:off x="3567794" y="1370038"/>
            <a:ext cx="1323990" cy="1323990"/>
          </a:xfrm>
          <a:prstGeom prst="ellipse">
            <a:avLst/>
          </a:prstGeom>
          <a:solidFill>
            <a:srgbClr val="2DB8B5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7E63702C-3256-44FA-B3E0-CF9266B7FD81}"/>
              </a:ext>
            </a:extLst>
          </p:cNvPr>
          <p:cNvSpPr txBox="1"/>
          <p:nvPr/>
        </p:nvSpPr>
        <p:spPr>
          <a:xfrm>
            <a:off x="3172086" y="3548103"/>
            <a:ext cx="4787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00" spc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r>
              <a:rPr kumimoji="0" lang="zh-CN" altLang="en-US" sz="1100" b="0" i="0" u="none" strike="noStrike" kern="1200" cap="none" spc="20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设计 </a:t>
            </a:r>
            <a:r>
              <a:rPr kumimoji="0" lang="zh-CN" altLang="en-US" sz="1100" b="0" i="0" u="none" strike="noStrike" kern="1200" cap="none" spc="20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独家出品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BEE192F7-B884-4980-A9BF-4EDBCA4495CE}"/>
              </a:ext>
            </a:extLst>
          </p:cNvPr>
          <p:cNvSpPr txBox="1"/>
          <p:nvPr/>
        </p:nvSpPr>
        <p:spPr>
          <a:xfrm>
            <a:off x="5286450" y="730508"/>
            <a:ext cx="6981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600" dirty="0">
                <a:solidFill>
                  <a:srgbClr val="33869D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9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3DF6C12-EE4E-4707-83E5-D5CB4A5E21AB}"/>
              </a:ext>
            </a:extLst>
          </p:cNvPr>
          <p:cNvSpPr txBox="1"/>
          <p:nvPr/>
        </p:nvSpPr>
        <p:spPr>
          <a:xfrm>
            <a:off x="4709800" y="1475897"/>
            <a:ext cx="69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BF4F4E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rPr>
              <a:t>1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BF4F4E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9E8459E3-7FE5-430D-93CC-C8A084F65F50}"/>
              </a:ext>
            </a:extLst>
          </p:cNvPr>
          <p:cNvSpPr txBox="1"/>
          <p:nvPr/>
        </p:nvSpPr>
        <p:spPr>
          <a:xfrm>
            <a:off x="3755868" y="1622232"/>
            <a:ext cx="999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rPr>
              <a:t>中国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rPr>
              <a:t>印象</a:t>
            </a:r>
          </a:p>
        </p:txBody>
      </p:sp>
      <p:sp>
        <p:nvSpPr>
          <p:cNvPr id="45" name="TextBox 31">
            <a:extLst>
              <a:ext uri="{FF2B5EF4-FFF2-40B4-BE49-F238E27FC236}">
                <a16:creationId xmlns="" xmlns:a16="http://schemas.microsoft.com/office/drawing/2014/main" id="{82FF97F2-DE7F-42C0-B21B-00FD26934B02}"/>
              </a:ext>
            </a:extLst>
          </p:cNvPr>
          <p:cNvSpPr txBox="1"/>
          <p:nvPr/>
        </p:nvSpPr>
        <p:spPr>
          <a:xfrm>
            <a:off x="2746877" y="2591582"/>
            <a:ext cx="4016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kern="1200" cap="none" spc="15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THANK</a:t>
            </a:r>
            <a:endParaRPr kumimoji="0" lang="zh-CN" altLang="en-US" sz="6000" i="0" u="none" kern="1200" cap="none" spc="150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71B13C4-C475-4D70-8B38-B63419291C46}"/>
              </a:ext>
            </a:extLst>
          </p:cNvPr>
          <p:cNvSpPr txBox="1"/>
          <p:nvPr/>
        </p:nvSpPr>
        <p:spPr>
          <a:xfrm>
            <a:off x="2712613" y="1177239"/>
            <a:ext cx="63281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800" b="0" i="0" u="none" strike="noStrike" kern="1200" cap="none" spc="0" normalizeH="0" baseline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方正宋黑简体" panose="02010601030101010101" pitchFamily="2" charset="-122"/>
                <a:ea typeface="方正宋黑简体" panose="02010601030101010101" pitchFamily="2" charset="-122"/>
                <a:cs typeface="+mn-cs"/>
              </a:rPr>
              <a:t>2</a:t>
            </a:r>
            <a:endParaRPr kumimoji="0" lang="zh-CN" altLang="en-US" sz="11800" b="0" i="0" u="none" strike="noStrike" kern="1200" cap="none" spc="0" normalizeH="0" baseline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方正宋黑简体" panose="02010601030101010101" pitchFamily="2" charset="-122"/>
              <a:ea typeface="方正宋黑简体" panose="02010601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39F364B3-2EEF-438D-B945-BD4414CDF27A}"/>
              </a:ext>
            </a:extLst>
          </p:cNvPr>
          <p:cNvGrpSpPr/>
          <p:nvPr/>
        </p:nvGrpSpPr>
        <p:grpSpPr>
          <a:xfrm>
            <a:off x="6645071" y="3397718"/>
            <a:ext cx="1314451" cy="317500"/>
            <a:chOff x="6392627" y="2422651"/>
            <a:chExt cx="1314451" cy="317500"/>
          </a:xfrm>
        </p:grpSpPr>
        <p:sp>
          <p:nvSpPr>
            <p:cNvPr id="22" name="Freeform 5">
              <a:extLst>
                <a:ext uri="{FF2B5EF4-FFF2-40B4-BE49-F238E27FC236}">
                  <a16:creationId xmlns="" xmlns:a16="http://schemas.microsoft.com/office/drawing/2014/main" id="{7BFE2664-5D06-4125-A199-A1335BF71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2627" y="2422651"/>
              <a:ext cx="381000" cy="158750"/>
            </a:xfrm>
            <a:custGeom>
              <a:avLst/>
              <a:gdLst>
                <a:gd name="T0" fmla="*/ 0 w 1051"/>
                <a:gd name="T1" fmla="*/ 0 h 423"/>
                <a:gd name="T2" fmla="*/ 839 w 1051"/>
                <a:gd name="T3" fmla="*/ 0 h 423"/>
                <a:gd name="T4" fmla="*/ 1051 w 1051"/>
                <a:gd name="T5" fmla="*/ 211 h 423"/>
                <a:gd name="T6" fmla="*/ 839 w 1051"/>
                <a:gd name="T7" fmla="*/ 423 h 423"/>
                <a:gd name="T8" fmla="*/ 342 w 1051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1" h="423">
                  <a:moveTo>
                    <a:pt x="0" y="0"/>
                  </a:moveTo>
                  <a:lnTo>
                    <a:pt x="839" y="0"/>
                  </a:lnTo>
                  <a:cubicBezTo>
                    <a:pt x="955" y="0"/>
                    <a:pt x="1051" y="95"/>
                    <a:pt x="1051" y="211"/>
                  </a:cubicBezTo>
                  <a:cubicBezTo>
                    <a:pt x="1051" y="328"/>
                    <a:pt x="955" y="423"/>
                    <a:pt x="839" y="423"/>
                  </a:cubicBezTo>
                  <a:lnTo>
                    <a:pt x="342" y="423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="" xmlns:a16="http://schemas.microsoft.com/office/drawing/2014/main" id="{3E8ED7A9-F81F-4632-BEFC-62D83C35F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502" y="2422651"/>
              <a:ext cx="76200" cy="158750"/>
            </a:xfrm>
            <a:custGeom>
              <a:avLst/>
              <a:gdLst>
                <a:gd name="T0" fmla="*/ 0 w 212"/>
                <a:gd name="T1" fmla="*/ 0 h 423"/>
                <a:gd name="T2" fmla="*/ 212 w 212"/>
                <a:gd name="T3" fmla="*/ 211 h 423"/>
                <a:gd name="T4" fmla="*/ 0 w 21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423">
                  <a:moveTo>
                    <a:pt x="0" y="0"/>
                  </a:moveTo>
                  <a:cubicBezTo>
                    <a:pt x="116" y="0"/>
                    <a:pt x="212" y="95"/>
                    <a:pt x="212" y="211"/>
                  </a:cubicBezTo>
                  <a:cubicBezTo>
                    <a:pt x="212" y="328"/>
                    <a:pt x="116" y="423"/>
                    <a:pt x="0" y="423"/>
                  </a:cubicBez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="" xmlns:a16="http://schemas.microsoft.com/office/drawing/2014/main" id="{18F082C5-37CB-4E2A-9CDE-A48C49CBC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5965" y="2581401"/>
              <a:ext cx="1281113" cy="158750"/>
            </a:xfrm>
            <a:custGeom>
              <a:avLst/>
              <a:gdLst>
                <a:gd name="T0" fmla="*/ 3537 w 3537"/>
                <a:gd name="T1" fmla="*/ 424 h 424"/>
                <a:gd name="T2" fmla="*/ 212 w 3537"/>
                <a:gd name="T3" fmla="*/ 424 h 424"/>
                <a:gd name="T4" fmla="*/ 0 w 3537"/>
                <a:gd name="T5" fmla="*/ 212 h 424"/>
                <a:gd name="T6" fmla="*/ 212 w 3537"/>
                <a:gd name="T7" fmla="*/ 0 h 424"/>
                <a:gd name="T8" fmla="*/ 664 w 3537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7" h="424">
                  <a:moveTo>
                    <a:pt x="3537" y="424"/>
                  </a:moveTo>
                  <a:lnTo>
                    <a:pt x="212" y="424"/>
                  </a:lnTo>
                  <a:cubicBezTo>
                    <a:pt x="95" y="424"/>
                    <a:pt x="0" y="329"/>
                    <a:pt x="0" y="212"/>
                  </a:cubicBezTo>
                  <a:cubicBezTo>
                    <a:pt x="0" y="96"/>
                    <a:pt x="95" y="0"/>
                    <a:pt x="212" y="0"/>
                  </a:cubicBezTo>
                  <a:lnTo>
                    <a:pt x="664" y="0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26" name="Freeform 5">
            <a:extLst>
              <a:ext uri="{FF2B5EF4-FFF2-40B4-BE49-F238E27FC236}">
                <a16:creationId xmlns="" xmlns:a16="http://schemas.microsoft.com/office/drawing/2014/main" id="{3B962BF0-B7DA-4586-9BE9-7B1F519F3DB2}"/>
              </a:ext>
            </a:extLst>
          </p:cNvPr>
          <p:cNvSpPr>
            <a:spLocks/>
          </p:cNvSpPr>
          <p:nvPr/>
        </p:nvSpPr>
        <p:spPr bwMode="auto">
          <a:xfrm>
            <a:off x="1905814" y="3602866"/>
            <a:ext cx="381000" cy="158750"/>
          </a:xfrm>
          <a:custGeom>
            <a:avLst/>
            <a:gdLst>
              <a:gd name="T0" fmla="*/ 0 w 1051"/>
              <a:gd name="T1" fmla="*/ 0 h 423"/>
              <a:gd name="T2" fmla="*/ 839 w 1051"/>
              <a:gd name="T3" fmla="*/ 0 h 423"/>
              <a:gd name="T4" fmla="*/ 1051 w 1051"/>
              <a:gd name="T5" fmla="*/ 211 h 423"/>
              <a:gd name="T6" fmla="*/ 839 w 1051"/>
              <a:gd name="T7" fmla="*/ 423 h 423"/>
              <a:gd name="T8" fmla="*/ 342 w 1051"/>
              <a:gd name="T9" fmla="*/ 42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1" h="423">
                <a:moveTo>
                  <a:pt x="0" y="0"/>
                </a:moveTo>
                <a:lnTo>
                  <a:pt x="839" y="0"/>
                </a:lnTo>
                <a:cubicBezTo>
                  <a:pt x="955" y="0"/>
                  <a:pt x="1051" y="95"/>
                  <a:pt x="1051" y="211"/>
                </a:cubicBezTo>
                <a:cubicBezTo>
                  <a:pt x="1051" y="328"/>
                  <a:pt x="955" y="423"/>
                  <a:pt x="839" y="423"/>
                </a:cubicBezTo>
                <a:lnTo>
                  <a:pt x="342" y="423"/>
                </a:lnTo>
              </a:path>
            </a:pathLst>
          </a:custGeom>
          <a:noFill/>
          <a:ln w="6350" cap="flat">
            <a:solidFill>
              <a:srgbClr val="2DB8B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6">
            <a:extLst>
              <a:ext uri="{FF2B5EF4-FFF2-40B4-BE49-F238E27FC236}">
                <a16:creationId xmlns="" xmlns:a16="http://schemas.microsoft.com/office/drawing/2014/main" id="{D163E182-E727-400B-B031-8F6027ADFD92}"/>
              </a:ext>
            </a:extLst>
          </p:cNvPr>
          <p:cNvSpPr>
            <a:spLocks/>
          </p:cNvSpPr>
          <p:nvPr/>
        </p:nvSpPr>
        <p:spPr bwMode="auto">
          <a:xfrm>
            <a:off x="2175689" y="3602866"/>
            <a:ext cx="76200" cy="158750"/>
          </a:xfrm>
          <a:custGeom>
            <a:avLst/>
            <a:gdLst>
              <a:gd name="T0" fmla="*/ 0 w 212"/>
              <a:gd name="T1" fmla="*/ 0 h 423"/>
              <a:gd name="T2" fmla="*/ 212 w 212"/>
              <a:gd name="T3" fmla="*/ 211 h 423"/>
              <a:gd name="T4" fmla="*/ 0 w 212"/>
              <a:gd name="T5" fmla="*/ 42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" h="423">
                <a:moveTo>
                  <a:pt x="0" y="0"/>
                </a:moveTo>
                <a:cubicBezTo>
                  <a:pt x="116" y="0"/>
                  <a:pt x="212" y="95"/>
                  <a:pt x="212" y="211"/>
                </a:cubicBezTo>
                <a:cubicBezTo>
                  <a:pt x="212" y="328"/>
                  <a:pt x="116" y="423"/>
                  <a:pt x="0" y="423"/>
                </a:cubicBezTo>
              </a:path>
            </a:pathLst>
          </a:custGeom>
          <a:noFill/>
          <a:ln w="6350" cap="flat">
            <a:solidFill>
              <a:srgbClr val="2DB8B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7">
            <a:extLst>
              <a:ext uri="{FF2B5EF4-FFF2-40B4-BE49-F238E27FC236}">
                <a16:creationId xmlns="" xmlns:a16="http://schemas.microsoft.com/office/drawing/2014/main" id="{8FE0DCEF-31DC-41ED-A54D-5A19F6CB9D86}"/>
              </a:ext>
            </a:extLst>
          </p:cNvPr>
          <p:cNvSpPr>
            <a:spLocks/>
          </p:cNvSpPr>
          <p:nvPr/>
        </p:nvSpPr>
        <p:spPr bwMode="auto">
          <a:xfrm>
            <a:off x="1939152" y="3761616"/>
            <a:ext cx="1281113" cy="158750"/>
          </a:xfrm>
          <a:custGeom>
            <a:avLst/>
            <a:gdLst>
              <a:gd name="T0" fmla="*/ 3537 w 3537"/>
              <a:gd name="T1" fmla="*/ 424 h 424"/>
              <a:gd name="T2" fmla="*/ 212 w 3537"/>
              <a:gd name="T3" fmla="*/ 424 h 424"/>
              <a:gd name="T4" fmla="*/ 0 w 3537"/>
              <a:gd name="T5" fmla="*/ 212 h 424"/>
              <a:gd name="T6" fmla="*/ 212 w 3537"/>
              <a:gd name="T7" fmla="*/ 0 h 424"/>
              <a:gd name="T8" fmla="*/ 664 w 3537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7" h="424">
                <a:moveTo>
                  <a:pt x="3537" y="424"/>
                </a:moveTo>
                <a:lnTo>
                  <a:pt x="212" y="424"/>
                </a:lnTo>
                <a:cubicBezTo>
                  <a:pt x="95" y="424"/>
                  <a:pt x="0" y="329"/>
                  <a:pt x="0" y="212"/>
                </a:cubicBezTo>
                <a:cubicBezTo>
                  <a:pt x="0" y="96"/>
                  <a:pt x="95" y="0"/>
                  <a:pt x="212" y="0"/>
                </a:cubicBezTo>
                <a:lnTo>
                  <a:pt x="664" y="0"/>
                </a:lnTo>
              </a:path>
            </a:pathLst>
          </a:custGeom>
          <a:noFill/>
          <a:ln w="6350" cap="flat">
            <a:solidFill>
              <a:srgbClr val="2DB8B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9" name="Freeform 10">
            <a:extLst>
              <a:ext uri="{FF2B5EF4-FFF2-40B4-BE49-F238E27FC236}">
                <a16:creationId xmlns="" xmlns:a16="http://schemas.microsoft.com/office/drawing/2014/main" id="{4D5284A7-5F8C-499C-B310-835D9FA9F6D3}"/>
              </a:ext>
            </a:extLst>
          </p:cNvPr>
          <p:cNvSpPr>
            <a:spLocks/>
          </p:cNvSpPr>
          <p:nvPr/>
        </p:nvSpPr>
        <p:spPr bwMode="auto">
          <a:xfrm>
            <a:off x="2971618" y="3919385"/>
            <a:ext cx="361950" cy="150813"/>
          </a:xfrm>
          <a:custGeom>
            <a:avLst/>
            <a:gdLst>
              <a:gd name="T0" fmla="*/ 0 w 1001"/>
              <a:gd name="T1" fmla="*/ 404 h 404"/>
              <a:gd name="T2" fmla="*/ 799 w 1001"/>
              <a:gd name="T3" fmla="*/ 404 h 404"/>
              <a:gd name="T4" fmla="*/ 1001 w 1001"/>
              <a:gd name="T5" fmla="*/ 202 h 404"/>
              <a:gd name="T6" fmla="*/ 799 w 1001"/>
              <a:gd name="T7" fmla="*/ 0 h 404"/>
              <a:gd name="T8" fmla="*/ 576 w 1001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1" h="404">
                <a:moveTo>
                  <a:pt x="0" y="404"/>
                </a:moveTo>
                <a:lnTo>
                  <a:pt x="799" y="404"/>
                </a:lnTo>
                <a:cubicBezTo>
                  <a:pt x="910" y="404"/>
                  <a:pt x="1001" y="313"/>
                  <a:pt x="1001" y="202"/>
                </a:cubicBezTo>
                <a:cubicBezTo>
                  <a:pt x="1001" y="91"/>
                  <a:pt x="910" y="0"/>
                  <a:pt x="799" y="0"/>
                </a:cubicBezTo>
                <a:lnTo>
                  <a:pt x="576" y="0"/>
                </a:lnTo>
              </a:path>
            </a:pathLst>
          </a:custGeom>
          <a:noFill/>
          <a:ln w="6350" cap="flat">
            <a:solidFill>
              <a:srgbClr val="2DB8B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6A04226A-0BEC-45B9-8F51-137C232CBF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159" y="30887"/>
            <a:ext cx="1585107" cy="204522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2AE03690-EB53-423C-B3A8-4E51DE892295}"/>
              </a:ext>
            </a:extLst>
          </p:cNvPr>
          <p:cNvGrpSpPr/>
          <p:nvPr/>
        </p:nvGrpSpPr>
        <p:grpSpPr>
          <a:xfrm flipH="1">
            <a:off x="7519685" y="3925578"/>
            <a:ext cx="643162" cy="155353"/>
            <a:chOff x="6392627" y="2422651"/>
            <a:chExt cx="1314451" cy="317500"/>
          </a:xfrm>
        </p:grpSpPr>
        <p:sp>
          <p:nvSpPr>
            <p:cNvPr id="43" name="Freeform 5">
              <a:extLst>
                <a:ext uri="{FF2B5EF4-FFF2-40B4-BE49-F238E27FC236}">
                  <a16:creationId xmlns="" xmlns:a16="http://schemas.microsoft.com/office/drawing/2014/main" id="{E1DC2576-50C2-4301-B68A-87EBB0C37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2627" y="2422651"/>
              <a:ext cx="381000" cy="158750"/>
            </a:xfrm>
            <a:custGeom>
              <a:avLst/>
              <a:gdLst>
                <a:gd name="T0" fmla="*/ 0 w 1051"/>
                <a:gd name="T1" fmla="*/ 0 h 423"/>
                <a:gd name="T2" fmla="*/ 839 w 1051"/>
                <a:gd name="T3" fmla="*/ 0 h 423"/>
                <a:gd name="T4" fmla="*/ 1051 w 1051"/>
                <a:gd name="T5" fmla="*/ 211 h 423"/>
                <a:gd name="T6" fmla="*/ 839 w 1051"/>
                <a:gd name="T7" fmla="*/ 423 h 423"/>
                <a:gd name="T8" fmla="*/ 342 w 1051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1" h="423">
                  <a:moveTo>
                    <a:pt x="0" y="0"/>
                  </a:moveTo>
                  <a:lnTo>
                    <a:pt x="839" y="0"/>
                  </a:lnTo>
                  <a:cubicBezTo>
                    <a:pt x="955" y="0"/>
                    <a:pt x="1051" y="95"/>
                    <a:pt x="1051" y="211"/>
                  </a:cubicBezTo>
                  <a:cubicBezTo>
                    <a:pt x="1051" y="328"/>
                    <a:pt x="955" y="423"/>
                    <a:pt x="839" y="423"/>
                  </a:cubicBezTo>
                  <a:lnTo>
                    <a:pt x="342" y="423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>
              <a:extLst>
                <a:ext uri="{FF2B5EF4-FFF2-40B4-BE49-F238E27FC236}">
                  <a16:creationId xmlns="" xmlns:a16="http://schemas.microsoft.com/office/drawing/2014/main" id="{56844B54-2045-4B68-BFC1-0AF21ACA9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502" y="2422651"/>
              <a:ext cx="76200" cy="158750"/>
            </a:xfrm>
            <a:custGeom>
              <a:avLst/>
              <a:gdLst>
                <a:gd name="T0" fmla="*/ 0 w 212"/>
                <a:gd name="T1" fmla="*/ 0 h 423"/>
                <a:gd name="T2" fmla="*/ 212 w 212"/>
                <a:gd name="T3" fmla="*/ 211 h 423"/>
                <a:gd name="T4" fmla="*/ 0 w 21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423">
                  <a:moveTo>
                    <a:pt x="0" y="0"/>
                  </a:moveTo>
                  <a:cubicBezTo>
                    <a:pt x="116" y="0"/>
                    <a:pt x="212" y="95"/>
                    <a:pt x="212" y="211"/>
                  </a:cubicBezTo>
                  <a:cubicBezTo>
                    <a:pt x="212" y="328"/>
                    <a:pt x="116" y="423"/>
                    <a:pt x="0" y="423"/>
                  </a:cubicBez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>
              <a:extLst>
                <a:ext uri="{FF2B5EF4-FFF2-40B4-BE49-F238E27FC236}">
                  <a16:creationId xmlns="" xmlns:a16="http://schemas.microsoft.com/office/drawing/2014/main" id="{53FFDEC6-E95E-4DDA-9EE7-C03B719B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5965" y="2581401"/>
              <a:ext cx="1281113" cy="158750"/>
            </a:xfrm>
            <a:custGeom>
              <a:avLst/>
              <a:gdLst>
                <a:gd name="T0" fmla="*/ 3537 w 3537"/>
                <a:gd name="T1" fmla="*/ 424 h 424"/>
                <a:gd name="T2" fmla="*/ 212 w 3537"/>
                <a:gd name="T3" fmla="*/ 424 h 424"/>
                <a:gd name="T4" fmla="*/ 0 w 3537"/>
                <a:gd name="T5" fmla="*/ 212 h 424"/>
                <a:gd name="T6" fmla="*/ 212 w 3537"/>
                <a:gd name="T7" fmla="*/ 0 h 424"/>
                <a:gd name="T8" fmla="*/ 664 w 3537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7" h="424">
                  <a:moveTo>
                    <a:pt x="3537" y="424"/>
                  </a:moveTo>
                  <a:lnTo>
                    <a:pt x="212" y="424"/>
                  </a:lnTo>
                  <a:cubicBezTo>
                    <a:pt x="95" y="424"/>
                    <a:pt x="0" y="329"/>
                    <a:pt x="0" y="212"/>
                  </a:cubicBezTo>
                  <a:cubicBezTo>
                    <a:pt x="0" y="96"/>
                    <a:pt x="95" y="0"/>
                    <a:pt x="212" y="0"/>
                  </a:cubicBezTo>
                  <a:lnTo>
                    <a:pt x="664" y="0"/>
                  </a:lnTo>
                </a:path>
              </a:pathLst>
            </a:custGeom>
            <a:noFill/>
            <a:ln w="6350" cap="flat">
              <a:solidFill>
                <a:srgbClr val="2A6F8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010" y="64636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0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变色龙作品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941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97A78EE5-267B-4912-A993-52779E26BD0F}"/>
              </a:ext>
            </a:extLst>
          </p:cNvPr>
          <p:cNvGrpSpPr/>
          <p:nvPr/>
        </p:nvGrpSpPr>
        <p:grpSpPr>
          <a:xfrm>
            <a:off x="312598" y="3151440"/>
            <a:ext cx="8518804" cy="631832"/>
            <a:chOff x="2224" y="3628427"/>
            <a:chExt cx="8995410" cy="113027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7" name="矩形 3">
              <a:extLst>
                <a:ext uri="{FF2B5EF4-FFF2-40B4-BE49-F238E27FC236}">
                  <a16:creationId xmlns="" xmlns:a16="http://schemas.microsoft.com/office/drawing/2014/main" id="{C010DB13-5422-4348-A293-C590CCBC086B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6B9DFC92-5A6B-482F-87BC-15A80C9C5E3E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等腰三角形 1">
              <a:extLst>
                <a:ext uri="{FF2B5EF4-FFF2-40B4-BE49-F238E27FC236}">
                  <a16:creationId xmlns="" xmlns:a16="http://schemas.microsoft.com/office/drawing/2014/main" id="{67C7E0DE-F279-44C2-8402-DCBEFF19B07B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等腰三角形 1">
              <a:extLst>
                <a:ext uri="{FF2B5EF4-FFF2-40B4-BE49-F238E27FC236}">
                  <a16:creationId xmlns="" xmlns:a16="http://schemas.microsoft.com/office/drawing/2014/main" id="{26E5DFE7-A6EA-4356-9F46-C3DCD83A23AC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0AF2DC8-4697-460E-9C2A-EAEB93E6C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 flipH="1">
            <a:off x="721119" y="3089407"/>
            <a:ext cx="2787704" cy="531136"/>
          </a:xfrm>
          <a:prstGeom prst="rect">
            <a:avLst/>
          </a:prstGeom>
          <a:effectLst>
            <a:reflection blurRad="6350" stA="52000" endA="300" endPos="29000" dir="5400000" sy="-100000" algn="bl" rotWithShape="0"/>
          </a:effectLst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08F5B22-C355-4944-A210-5E118EEF4B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6861766" y="624697"/>
            <a:ext cx="1034764" cy="110695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6346A58-E82C-4CE9-9AE4-6F05A7C12F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6050" b="41552"/>
          <a:stretch/>
        </p:blipFill>
        <p:spPr>
          <a:xfrm>
            <a:off x="7608200" y="1589539"/>
            <a:ext cx="485771" cy="5196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1B0E196-58CF-487D-9E33-7E0B6F0617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02"/>
          <a:stretch/>
        </p:blipFill>
        <p:spPr>
          <a:xfrm>
            <a:off x="6168736" y="3256536"/>
            <a:ext cx="2144916" cy="374492"/>
          </a:xfrm>
          <a:prstGeom prst="rect">
            <a:avLst/>
          </a:prstGeom>
          <a:effectLst>
            <a:reflection blurRad="6350" stA="52000" endA="300" endPos="29000" dir="5400000" sy="-100000" algn="bl" rotWithShape="0"/>
          </a:effectLst>
        </p:spPr>
      </p:pic>
      <p:sp>
        <p:nvSpPr>
          <p:cNvPr id="64" name="TextBox 11">
            <a:extLst>
              <a:ext uri="{FF2B5EF4-FFF2-40B4-BE49-F238E27FC236}">
                <a16:creationId xmlns="" xmlns:a16="http://schemas.microsoft.com/office/drawing/2014/main" id="{3195A8B7-ED55-49EA-B8ED-ACE54AF67F6A}"/>
              </a:ext>
            </a:extLst>
          </p:cNvPr>
          <p:cNvSpPr txBox="1"/>
          <p:nvPr/>
        </p:nvSpPr>
        <p:spPr>
          <a:xfrm>
            <a:off x="2417672" y="4278916"/>
            <a:ext cx="4541903" cy="42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company associated with  a product or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servi</a:t>
            </a:r>
            <a:endParaRPr lang="en-US" altLang="zh-CN" sz="6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Lato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C3EC6B5-24BF-4D0B-A59E-9FDC0738CFA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54" b="38764"/>
          <a:stretch/>
        </p:blipFill>
        <p:spPr>
          <a:xfrm>
            <a:off x="2697942" y="616822"/>
            <a:ext cx="4455570" cy="2531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27E42EA-2B04-4A76-B74D-71DC252C3402}"/>
              </a:ext>
            </a:extLst>
          </p:cNvPr>
          <p:cNvSpPr txBox="1"/>
          <p:nvPr/>
        </p:nvSpPr>
        <p:spPr>
          <a:xfrm>
            <a:off x="3508823" y="2687748"/>
            <a:ext cx="2921490" cy="8617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effectLst>
                  <a:reflection stA="23000" endPos="38000" dir="5400000" sy="-100000" algn="bl" rotWithShape="0"/>
                </a:effectLst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韵 南 山</a:t>
            </a:r>
          </a:p>
        </p:txBody>
      </p:sp>
      <p:sp>
        <p:nvSpPr>
          <p:cNvPr id="17" name="TextBox 31">
            <a:extLst>
              <a:ext uri="{FF2B5EF4-FFF2-40B4-BE49-F238E27FC236}">
                <a16:creationId xmlns="" xmlns:a16="http://schemas.microsoft.com/office/drawing/2014/main" id="{341C4D01-49D1-465A-8DB3-8C64E2FFF618}"/>
              </a:ext>
            </a:extLst>
          </p:cNvPr>
          <p:cNvSpPr txBox="1"/>
          <p:nvPr/>
        </p:nvSpPr>
        <p:spPr>
          <a:xfrm>
            <a:off x="3837416" y="1452230"/>
            <a:ext cx="18086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O</a:t>
            </a:r>
            <a:r>
              <a:rPr kumimoji="0" lang="en-US" altLang="zh-CN" sz="4800" b="1" i="0" u="none" strike="noStrike" kern="1200" cap="none" normalizeH="0" noProof="0" dirty="0">
                <a:ln>
                  <a:noFill/>
                </a:ln>
                <a:solidFill>
                  <a:srgbClr val="BF4F4E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N</a:t>
            </a:r>
            <a:r>
              <a:rPr kumimoji="0" lang="en-US" altLang="zh-CN" sz="4800" b="1" i="0" u="none" strike="noStrike" kern="1200" cap="none" normalizeH="0" noProof="0" dirty="0">
                <a:ln>
                  <a:noFill/>
                </a:ln>
                <a:solidFill>
                  <a:srgbClr val="33869D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E</a:t>
            </a:r>
            <a:endParaRPr kumimoji="0" lang="zh-CN" altLang="en-US" sz="4800" b="1" i="0" u="none" strike="noStrike" kern="1200" cap="none" normalizeH="0" noProof="0" dirty="0">
              <a:ln>
                <a:noFill/>
              </a:ln>
              <a:solidFill>
                <a:srgbClr val="33869D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sp>
        <p:nvSpPr>
          <p:cNvPr id="63" name="TextBox 67">
            <a:extLst>
              <a:ext uri="{FF2B5EF4-FFF2-40B4-BE49-F238E27FC236}">
                <a16:creationId xmlns="" xmlns:a16="http://schemas.microsoft.com/office/drawing/2014/main" id="{747312A3-B8F9-4133-8834-E8E85045BEE9}"/>
              </a:ext>
            </a:extLst>
          </p:cNvPr>
          <p:cNvSpPr txBox="1"/>
          <p:nvPr/>
        </p:nvSpPr>
        <p:spPr>
          <a:xfrm>
            <a:off x="3382727" y="2249714"/>
            <a:ext cx="3047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独美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素雅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韵味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/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古典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A7D60AA3-CB5C-40EE-B9E9-15EE03A663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7" r="17160" b="54820"/>
          <a:stretch/>
        </p:blipFill>
        <p:spPr>
          <a:xfrm>
            <a:off x="869917" y="531176"/>
            <a:ext cx="2141925" cy="1583664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769D9995-1651-4A78-9001-D200EDAD11A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30" y="701586"/>
            <a:ext cx="1431472" cy="140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19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10885 -4.93827E-7 " pathEditMode="relative" rAng="0" ptsTypes="AA">
                                      <p:cBhvr>
                                        <p:cTn id="41" dur="3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1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87 0.00093 L 0.11076 -4.44444E-6 " pathEditMode="relative" rAng="0" ptsTypes="AA">
                                      <p:cBhvr>
                                        <p:cTn id="46" dur="3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16" grpId="0"/>
      <p:bldP spid="17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5AB51AA-8FAC-4918-8213-96A76C187159}"/>
              </a:ext>
            </a:extLst>
          </p:cNvPr>
          <p:cNvGrpSpPr/>
          <p:nvPr/>
        </p:nvGrpSpPr>
        <p:grpSpPr>
          <a:xfrm>
            <a:off x="484721" y="3499180"/>
            <a:ext cx="8518804" cy="822900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60" name="矩形 3">
              <a:extLst>
                <a:ext uri="{FF2B5EF4-FFF2-40B4-BE49-F238E27FC236}">
                  <a16:creationId xmlns="" xmlns:a16="http://schemas.microsoft.com/office/drawing/2014/main" id="{E8883127-7389-4D24-8737-8BA6CFAE478E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 3">
              <a:extLst>
                <a:ext uri="{FF2B5EF4-FFF2-40B4-BE49-F238E27FC236}">
                  <a16:creationId xmlns="" xmlns:a16="http://schemas.microsoft.com/office/drawing/2014/main" id="{6F7AD937-35C6-4384-B993-F9402CD984A8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等腰三角形 1">
              <a:extLst>
                <a:ext uri="{FF2B5EF4-FFF2-40B4-BE49-F238E27FC236}">
                  <a16:creationId xmlns="" xmlns:a16="http://schemas.microsoft.com/office/drawing/2014/main" id="{4D4B0E53-DD42-4C3F-9076-8EA61BAC1306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等腰三角形 1">
              <a:extLst>
                <a:ext uri="{FF2B5EF4-FFF2-40B4-BE49-F238E27FC236}">
                  <a16:creationId xmlns="" xmlns:a16="http://schemas.microsoft.com/office/drawing/2014/main" id="{03610860-23EA-46F8-B15A-DB96CD8F39A3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7E49C86-29B5-44B1-8711-EBC850167407}"/>
              </a:ext>
            </a:extLst>
          </p:cNvPr>
          <p:cNvSpPr txBox="1"/>
          <p:nvPr/>
        </p:nvSpPr>
        <p:spPr>
          <a:xfrm>
            <a:off x="3166489" y="1107182"/>
            <a:ext cx="3236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清     幽     独    雅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80D4A4A-48D3-4E9C-8419-DBEE3D658E70}"/>
              </a:ext>
            </a:extLst>
          </p:cNvPr>
          <p:cNvGrpSpPr/>
          <p:nvPr/>
        </p:nvGrpSpPr>
        <p:grpSpPr>
          <a:xfrm>
            <a:off x="3137836" y="2029967"/>
            <a:ext cx="3322318" cy="1257347"/>
            <a:chOff x="3175936" y="848327"/>
            <a:chExt cx="3322318" cy="533400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6EE5CD2E-F7C0-480B-A3D6-C2FF50889143}"/>
                </a:ext>
              </a:extLst>
            </p:cNvPr>
            <p:cNvGrpSpPr/>
            <p:nvPr/>
          </p:nvGrpSpPr>
          <p:grpSpPr>
            <a:xfrm>
              <a:off x="3938438" y="848327"/>
              <a:ext cx="1726229" cy="533400"/>
              <a:chOff x="3938438" y="848327"/>
              <a:chExt cx="1726229" cy="533400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B19BDF1D-7CA9-41D2-89A7-297DAFF44E48}"/>
                  </a:ext>
                </a:extLst>
              </p:cNvPr>
              <p:cNvCxnSpPr/>
              <p:nvPr/>
            </p:nvCxnSpPr>
            <p:spPr>
              <a:xfrm>
                <a:off x="3938438" y="848327"/>
                <a:ext cx="0" cy="53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805338EC-FD1B-48BF-9113-FB3C2192E386}"/>
                  </a:ext>
                </a:extLst>
              </p:cNvPr>
              <p:cNvCxnSpPr/>
              <p:nvPr/>
            </p:nvCxnSpPr>
            <p:spPr>
              <a:xfrm>
                <a:off x="4818847" y="848327"/>
                <a:ext cx="0" cy="53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BB1AEC23-4515-4FB9-B652-6DBA09BAFB35}"/>
                  </a:ext>
                </a:extLst>
              </p:cNvPr>
              <p:cNvCxnSpPr/>
              <p:nvPr/>
            </p:nvCxnSpPr>
            <p:spPr>
              <a:xfrm>
                <a:off x="5664667" y="848327"/>
                <a:ext cx="0" cy="533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B98C5EEB-172E-4EB7-B6FB-4F6A619F2C84}"/>
                </a:ext>
              </a:extLst>
            </p:cNvPr>
            <p:cNvCxnSpPr/>
            <p:nvPr/>
          </p:nvCxnSpPr>
          <p:spPr>
            <a:xfrm>
              <a:off x="6498254" y="848327"/>
              <a:ext cx="0" cy="53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BFB872FD-B4FF-4B7C-BC6C-A39582621234}"/>
                </a:ext>
              </a:extLst>
            </p:cNvPr>
            <p:cNvCxnSpPr/>
            <p:nvPr/>
          </p:nvCxnSpPr>
          <p:spPr>
            <a:xfrm>
              <a:off x="3175936" y="848327"/>
              <a:ext cx="0" cy="533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1E34FFB-75A2-4C02-9F72-BCC0F14BDD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147" y="2821865"/>
            <a:ext cx="1723532" cy="149301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517D10A-8FEE-4325-9ACC-E5FFA9F5577F}"/>
              </a:ext>
            </a:extLst>
          </p:cNvPr>
          <p:cNvGrpSpPr/>
          <p:nvPr/>
        </p:nvGrpSpPr>
        <p:grpSpPr>
          <a:xfrm>
            <a:off x="3225572" y="1979414"/>
            <a:ext cx="593088" cy="1246495"/>
            <a:chOff x="3162300" y="1979414"/>
            <a:chExt cx="593088" cy="1246495"/>
          </a:xfrm>
        </p:grpSpPr>
        <p:sp>
          <p:nvSpPr>
            <p:cNvPr id="22" name="TextBox 32">
              <a:extLst>
                <a:ext uri="{FF2B5EF4-FFF2-40B4-BE49-F238E27FC236}">
                  <a16:creationId xmlns="" xmlns:a16="http://schemas.microsoft.com/office/drawing/2014/main" id="{2EDCCB8D-AE45-4562-AAF8-1EAB39575AD3}"/>
                </a:ext>
              </a:extLst>
            </p:cNvPr>
            <p:cNvSpPr txBox="1"/>
            <p:nvPr/>
          </p:nvSpPr>
          <p:spPr>
            <a:xfrm>
              <a:off x="3162300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25" name="TextBox 39">
              <a:extLst>
                <a:ext uri="{FF2B5EF4-FFF2-40B4-BE49-F238E27FC236}">
                  <a16:creationId xmlns="" xmlns:a16="http://schemas.microsoft.com/office/drawing/2014/main" id="{09226D81-44FD-47A4-B73A-8D120F6CA567}"/>
                </a:ext>
              </a:extLst>
            </p:cNvPr>
            <p:cNvSpPr txBox="1"/>
            <p:nvPr/>
          </p:nvSpPr>
          <p:spPr>
            <a:xfrm>
              <a:off x="3409147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962FF895-27AC-4D7B-9E07-882E77D67ECC}"/>
              </a:ext>
            </a:extLst>
          </p:cNvPr>
          <p:cNvGrpSpPr/>
          <p:nvPr/>
        </p:nvGrpSpPr>
        <p:grpSpPr>
          <a:xfrm>
            <a:off x="4113932" y="1979414"/>
            <a:ext cx="593088" cy="1246495"/>
            <a:chOff x="4113932" y="1979414"/>
            <a:chExt cx="593088" cy="1246495"/>
          </a:xfrm>
        </p:grpSpPr>
        <p:sp>
          <p:nvSpPr>
            <p:cNvPr id="31" name="TextBox 32">
              <a:extLst>
                <a:ext uri="{FF2B5EF4-FFF2-40B4-BE49-F238E27FC236}">
                  <a16:creationId xmlns="" xmlns:a16="http://schemas.microsoft.com/office/drawing/2014/main" id="{61465755-13AD-42AB-89DF-B192D9138E93}"/>
                </a:ext>
              </a:extLst>
            </p:cNvPr>
            <p:cNvSpPr txBox="1"/>
            <p:nvPr/>
          </p:nvSpPr>
          <p:spPr>
            <a:xfrm>
              <a:off x="4113932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32" name="TextBox 39">
              <a:extLst>
                <a:ext uri="{FF2B5EF4-FFF2-40B4-BE49-F238E27FC236}">
                  <a16:creationId xmlns="" xmlns:a16="http://schemas.microsoft.com/office/drawing/2014/main" id="{808242CC-A61E-41CC-8115-47830B945C4D}"/>
                </a:ext>
              </a:extLst>
            </p:cNvPr>
            <p:cNvSpPr txBox="1"/>
            <p:nvPr/>
          </p:nvSpPr>
          <p:spPr>
            <a:xfrm>
              <a:off x="4360779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325D82A-91A7-4841-9436-948BEE484A46}"/>
              </a:ext>
            </a:extLst>
          </p:cNvPr>
          <p:cNvGrpSpPr/>
          <p:nvPr/>
        </p:nvGrpSpPr>
        <p:grpSpPr>
          <a:xfrm>
            <a:off x="4947991" y="1979414"/>
            <a:ext cx="593088" cy="1246495"/>
            <a:chOff x="5033479" y="1979414"/>
            <a:chExt cx="593088" cy="1246495"/>
          </a:xfrm>
        </p:grpSpPr>
        <p:sp>
          <p:nvSpPr>
            <p:cNvPr id="37" name="TextBox 32">
              <a:extLst>
                <a:ext uri="{FF2B5EF4-FFF2-40B4-BE49-F238E27FC236}">
                  <a16:creationId xmlns="" xmlns:a16="http://schemas.microsoft.com/office/drawing/2014/main" id="{CD27E3AE-C6F6-475C-BD5B-C65E3ED43D60}"/>
                </a:ext>
              </a:extLst>
            </p:cNvPr>
            <p:cNvSpPr txBox="1"/>
            <p:nvPr/>
          </p:nvSpPr>
          <p:spPr>
            <a:xfrm>
              <a:off x="5033479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38" name="TextBox 39">
              <a:extLst>
                <a:ext uri="{FF2B5EF4-FFF2-40B4-BE49-F238E27FC236}">
                  <a16:creationId xmlns="" xmlns:a16="http://schemas.microsoft.com/office/drawing/2014/main" id="{40EF4F13-E3E0-4ED2-A02F-4B1DA06199F8}"/>
                </a:ext>
              </a:extLst>
            </p:cNvPr>
            <p:cNvSpPr txBox="1"/>
            <p:nvPr/>
          </p:nvSpPr>
          <p:spPr>
            <a:xfrm>
              <a:off x="5280326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CAC647F-7D55-4C45-93E3-053B6E07277A}"/>
              </a:ext>
            </a:extLst>
          </p:cNvPr>
          <p:cNvGrpSpPr/>
          <p:nvPr/>
        </p:nvGrpSpPr>
        <p:grpSpPr>
          <a:xfrm>
            <a:off x="5760257" y="1979414"/>
            <a:ext cx="593088" cy="1246495"/>
            <a:chOff x="5873414" y="1979414"/>
            <a:chExt cx="593088" cy="1246495"/>
          </a:xfrm>
        </p:grpSpPr>
        <p:sp>
          <p:nvSpPr>
            <p:cNvPr id="39" name="TextBox 32">
              <a:extLst>
                <a:ext uri="{FF2B5EF4-FFF2-40B4-BE49-F238E27FC236}">
                  <a16:creationId xmlns="" xmlns:a16="http://schemas.microsoft.com/office/drawing/2014/main" id="{13346281-7281-4307-BC70-6FFE03DE40E5}"/>
                </a:ext>
              </a:extLst>
            </p:cNvPr>
            <p:cNvSpPr txBox="1"/>
            <p:nvPr/>
          </p:nvSpPr>
          <p:spPr>
            <a:xfrm>
              <a:off x="5873414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54F99E23-CDD5-4403-AF91-28BB332116F1}"/>
                </a:ext>
              </a:extLst>
            </p:cNvPr>
            <p:cNvSpPr txBox="1"/>
            <p:nvPr/>
          </p:nvSpPr>
          <p:spPr>
            <a:xfrm>
              <a:off x="6120261" y="1979414"/>
              <a:ext cx="34624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BF97C6A-623E-451A-B223-0D152FDB503C}"/>
              </a:ext>
            </a:extLst>
          </p:cNvPr>
          <p:cNvGrpSpPr/>
          <p:nvPr/>
        </p:nvGrpSpPr>
        <p:grpSpPr>
          <a:xfrm>
            <a:off x="2867895" y="1046313"/>
            <a:ext cx="3753207" cy="659408"/>
            <a:chOff x="2867895" y="1046313"/>
            <a:chExt cx="3753207" cy="659408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4FE472BB-B368-4DDD-99D4-A459B7A17BB5}"/>
                </a:ext>
              </a:extLst>
            </p:cNvPr>
            <p:cNvSpPr/>
            <p:nvPr/>
          </p:nvSpPr>
          <p:spPr>
            <a:xfrm>
              <a:off x="2928962" y="1124234"/>
              <a:ext cx="3619543" cy="489117"/>
            </a:xfrm>
            <a:prstGeom prst="rect">
              <a:avLst/>
            </a:prstGeom>
            <a:noFill/>
            <a:ln w="6350">
              <a:solidFill>
                <a:srgbClr val="2A6F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="" xmlns:a16="http://schemas.microsoft.com/office/drawing/2014/main" id="{39ECB05F-7C35-4914-A18A-78A4869D2124}"/>
                </a:ext>
              </a:extLst>
            </p:cNvPr>
            <p:cNvSpPr/>
            <p:nvPr/>
          </p:nvSpPr>
          <p:spPr>
            <a:xfrm>
              <a:off x="6548081" y="1046313"/>
              <a:ext cx="73021" cy="659408"/>
            </a:xfrm>
            <a:prstGeom prst="roundRect">
              <a:avLst>
                <a:gd name="adj" fmla="val 44648"/>
              </a:avLst>
            </a:prstGeom>
            <a:solidFill>
              <a:srgbClr val="2A6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="" xmlns:a16="http://schemas.microsoft.com/office/drawing/2014/main" id="{4B878812-A9DE-4863-9138-3BFD8C5183C4}"/>
                </a:ext>
              </a:extLst>
            </p:cNvPr>
            <p:cNvSpPr/>
            <p:nvPr/>
          </p:nvSpPr>
          <p:spPr>
            <a:xfrm>
              <a:off x="2867895" y="1046313"/>
              <a:ext cx="73021" cy="659408"/>
            </a:xfrm>
            <a:prstGeom prst="roundRect">
              <a:avLst>
                <a:gd name="adj" fmla="val 44648"/>
              </a:avLst>
            </a:prstGeom>
            <a:solidFill>
              <a:srgbClr val="2A6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39E1DEA-503D-4F8D-81D2-205FEFC54E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7593" y="1344937"/>
            <a:ext cx="1195839" cy="287529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="" xmlns:a16="http://schemas.microsoft.com/office/drawing/2014/main" id="{E9A913A8-267F-466F-A669-155190940D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927" y="55478"/>
            <a:ext cx="1157128" cy="149301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598B60A-38A9-45A8-B0D9-149F14680CF2}"/>
              </a:ext>
            </a:extLst>
          </p:cNvPr>
          <p:cNvGrpSpPr/>
          <p:nvPr/>
        </p:nvGrpSpPr>
        <p:grpSpPr>
          <a:xfrm>
            <a:off x="3096769" y="242449"/>
            <a:ext cx="5059596" cy="785929"/>
            <a:chOff x="3093460" y="322067"/>
            <a:chExt cx="5059596" cy="785929"/>
          </a:xfrm>
        </p:grpSpPr>
        <p:sp>
          <p:nvSpPr>
            <p:cNvPr id="41" name="TextBox 21">
              <a:extLst>
                <a:ext uri="{FF2B5EF4-FFF2-40B4-BE49-F238E27FC236}">
                  <a16:creationId xmlns="" xmlns:a16="http://schemas.microsoft.com/office/drawing/2014/main" id="{B5ACDF8C-007A-4887-8B27-42B3855C7FD9}"/>
                </a:ext>
              </a:extLst>
            </p:cNvPr>
            <p:cNvSpPr txBox="1"/>
            <p:nvPr/>
          </p:nvSpPr>
          <p:spPr>
            <a:xfrm>
              <a:off x="3093460" y="769442"/>
              <a:ext cx="50595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4000" dirty="0">
                  <a:latin typeface="华文宋体" pitchFamily="2" charset="-122"/>
                  <a:ea typeface="华文宋体" pitchFamily="2" charset="-122"/>
                </a:rPr>
                <a:t>DESIGN</a:t>
              </a:r>
              <a:endParaRPr lang="zh-CN" altLang="en-US" sz="1600" spc="4000" dirty="0">
                <a:latin typeface="华文宋体" pitchFamily="2" charset="-122"/>
                <a:ea typeface="华文宋体" pitchFamily="2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D852D41F-4936-4FE3-BF59-0B9A5E14C3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091"/>
            <a:stretch/>
          </p:blipFill>
          <p:spPr>
            <a:xfrm>
              <a:off x="4277887" y="322067"/>
              <a:ext cx="952505" cy="6172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5539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88258344-50A5-4F43-9743-54345D8E1AA9}"/>
              </a:ext>
            </a:extLst>
          </p:cNvPr>
          <p:cNvGrpSpPr/>
          <p:nvPr/>
        </p:nvGrpSpPr>
        <p:grpSpPr>
          <a:xfrm>
            <a:off x="412621" y="3962940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8" name="矩形 3">
              <a:extLst>
                <a:ext uri="{FF2B5EF4-FFF2-40B4-BE49-F238E27FC236}">
                  <a16:creationId xmlns="" xmlns:a16="http://schemas.microsoft.com/office/drawing/2014/main" id="{0C37AFAD-8F77-4AA1-82EA-5D83875BC7F1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矩形 3">
              <a:extLst>
                <a:ext uri="{FF2B5EF4-FFF2-40B4-BE49-F238E27FC236}">
                  <a16:creationId xmlns="" xmlns:a16="http://schemas.microsoft.com/office/drawing/2014/main" id="{451D171C-00CF-4556-87FE-5B632DE6B164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等腰三角形 1">
              <a:extLst>
                <a:ext uri="{FF2B5EF4-FFF2-40B4-BE49-F238E27FC236}">
                  <a16:creationId xmlns="" xmlns:a16="http://schemas.microsoft.com/office/drawing/2014/main" id="{905A0FE5-4D78-4040-9922-2642FB1BC2D7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等腰三角形 1">
              <a:extLst>
                <a:ext uri="{FF2B5EF4-FFF2-40B4-BE49-F238E27FC236}">
                  <a16:creationId xmlns="" xmlns:a16="http://schemas.microsoft.com/office/drawing/2014/main" id="{B525B9CE-0AFA-4E8D-A6D0-093D7DC4E5D7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06B777A8-1B2F-4918-976F-AA4C0DD5B258}"/>
              </a:ext>
            </a:extLst>
          </p:cNvPr>
          <p:cNvSpPr/>
          <p:nvPr/>
        </p:nvSpPr>
        <p:spPr>
          <a:xfrm>
            <a:off x="2418468" y="664233"/>
            <a:ext cx="1134596" cy="1134596"/>
          </a:xfrm>
          <a:prstGeom prst="ellipse">
            <a:avLst/>
          </a:prstGeom>
          <a:solidFill>
            <a:srgbClr val="BC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1">
            <a:extLst>
              <a:ext uri="{FF2B5EF4-FFF2-40B4-BE49-F238E27FC236}">
                <a16:creationId xmlns="" xmlns:a16="http://schemas.microsoft.com/office/drawing/2014/main" id="{50A0D191-F6B4-4EE0-8E07-7502C340E3B8}"/>
              </a:ext>
            </a:extLst>
          </p:cNvPr>
          <p:cNvSpPr txBox="1"/>
          <p:nvPr/>
        </p:nvSpPr>
        <p:spPr>
          <a:xfrm>
            <a:off x="2822278" y="664233"/>
            <a:ext cx="543282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简约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5A363DFE-151F-476D-95BF-F0611EF86885}"/>
              </a:ext>
            </a:extLst>
          </p:cNvPr>
          <p:cNvSpPr/>
          <p:nvPr/>
        </p:nvSpPr>
        <p:spPr>
          <a:xfrm>
            <a:off x="2418468" y="1937615"/>
            <a:ext cx="277572" cy="2775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6">
            <a:extLst>
              <a:ext uri="{FF2B5EF4-FFF2-40B4-BE49-F238E27FC236}">
                <a16:creationId xmlns="" xmlns:a16="http://schemas.microsoft.com/office/drawing/2014/main" id="{888F6CA3-8AF8-471B-8206-D5B058E93890}"/>
              </a:ext>
            </a:extLst>
          </p:cNvPr>
          <p:cNvSpPr txBox="1"/>
          <p:nvPr/>
        </p:nvSpPr>
        <p:spPr>
          <a:xfrm rot="5400000">
            <a:off x="1629437" y="1201392"/>
            <a:ext cx="1431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8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39" name="TextBox 15">
            <a:extLst>
              <a:ext uri="{FF2B5EF4-FFF2-40B4-BE49-F238E27FC236}">
                <a16:creationId xmlns="" xmlns:a16="http://schemas.microsoft.com/office/drawing/2014/main" id="{3DE45C8B-3408-4264-BDB9-B18851E691D7}"/>
              </a:ext>
            </a:extLst>
          </p:cNvPr>
          <p:cNvSpPr txBox="1"/>
          <p:nvPr/>
        </p:nvSpPr>
        <p:spPr>
          <a:xfrm rot="5400000">
            <a:off x="4805734" y="815172"/>
            <a:ext cx="22384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ct val="3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474518B0-2667-4461-ADF0-C7D24A0AA099}"/>
              </a:ext>
            </a:extLst>
          </p:cNvPr>
          <p:cNvGrpSpPr/>
          <p:nvPr/>
        </p:nvGrpSpPr>
        <p:grpSpPr>
          <a:xfrm>
            <a:off x="4902946" y="687895"/>
            <a:ext cx="1915312" cy="2426669"/>
            <a:chOff x="5527593" y="728928"/>
            <a:chExt cx="1915312" cy="2952328"/>
          </a:xfrm>
        </p:grpSpPr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72028A26-86DA-4B1B-92DB-CB8A1E19AB4F}"/>
                </a:ext>
              </a:extLst>
            </p:cNvPr>
            <p:cNvCxnSpPr/>
            <p:nvPr/>
          </p:nvCxnSpPr>
          <p:spPr>
            <a:xfrm flipV="1">
              <a:off x="7442905" y="728928"/>
              <a:ext cx="0" cy="2952328"/>
            </a:xfrm>
            <a:prstGeom prst="line">
              <a:avLst/>
            </a:prstGeom>
            <a:ln>
              <a:solidFill>
                <a:srgbClr val="33869D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C6A44226-B267-453E-855E-1BDECF2ADE11}"/>
                </a:ext>
              </a:extLst>
            </p:cNvPr>
            <p:cNvCxnSpPr/>
            <p:nvPr/>
          </p:nvCxnSpPr>
          <p:spPr>
            <a:xfrm flipV="1">
              <a:off x="7041480" y="728928"/>
              <a:ext cx="0" cy="2952328"/>
            </a:xfrm>
            <a:prstGeom prst="line">
              <a:avLst/>
            </a:prstGeom>
            <a:ln>
              <a:solidFill>
                <a:srgbClr val="33869D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F5FF6C6-9CEB-4D4A-B781-86AA912EE7F3}"/>
                </a:ext>
              </a:extLst>
            </p:cNvPr>
            <p:cNvCxnSpPr/>
            <p:nvPr/>
          </p:nvCxnSpPr>
          <p:spPr>
            <a:xfrm flipV="1">
              <a:off x="6294281" y="728928"/>
              <a:ext cx="0" cy="2952328"/>
            </a:xfrm>
            <a:prstGeom prst="line">
              <a:avLst/>
            </a:prstGeom>
            <a:ln>
              <a:solidFill>
                <a:srgbClr val="33869D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A3D22C6B-2F9E-4A81-BE59-D9C9B8C54738}"/>
                </a:ext>
              </a:extLst>
            </p:cNvPr>
            <p:cNvCxnSpPr/>
            <p:nvPr/>
          </p:nvCxnSpPr>
          <p:spPr>
            <a:xfrm flipV="1">
              <a:off x="5527593" y="728928"/>
              <a:ext cx="0" cy="2952328"/>
            </a:xfrm>
            <a:prstGeom prst="line">
              <a:avLst/>
            </a:prstGeom>
            <a:ln>
              <a:solidFill>
                <a:srgbClr val="33869D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78421EC-410B-493C-8BF0-B4B1EDCFB21E}"/>
                </a:ext>
              </a:extLst>
            </p:cNvPr>
            <p:cNvCxnSpPr/>
            <p:nvPr/>
          </p:nvCxnSpPr>
          <p:spPr>
            <a:xfrm flipV="1">
              <a:off x="6660232" y="728928"/>
              <a:ext cx="0" cy="2952328"/>
            </a:xfrm>
            <a:prstGeom prst="line">
              <a:avLst/>
            </a:prstGeom>
            <a:ln>
              <a:solidFill>
                <a:srgbClr val="33869D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B56606BA-C9B8-4BBD-804F-9CC22CD4DEEF}"/>
                </a:ext>
              </a:extLst>
            </p:cNvPr>
            <p:cNvCxnSpPr/>
            <p:nvPr/>
          </p:nvCxnSpPr>
          <p:spPr>
            <a:xfrm flipV="1">
              <a:off x="5940152" y="728928"/>
              <a:ext cx="0" cy="2952328"/>
            </a:xfrm>
            <a:prstGeom prst="line">
              <a:avLst/>
            </a:prstGeom>
            <a:ln>
              <a:solidFill>
                <a:srgbClr val="33869D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A1695335-FABB-4A2C-AA69-6DBAD3BC4E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2" b="7332"/>
          <a:stretch/>
        </p:blipFill>
        <p:spPr>
          <a:xfrm>
            <a:off x="1583032" y="3327846"/>
            <a:ext cx="6151268" cy="1046225"/>
          </a:xfrm>
          <a:prstGeom prst="rect">
            <a:avLst/>
          </a:prstGeom>
          <a:effectLst/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EFE61F1-B5D2-439F-AFCF-293FFBD6BB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611" y="1776867"/>
            <a:ext cx="5327915" cy="2267717"/>
          </a:xfrm>
          <a:prstGeom prst="rect">
            <a:avLst/>
          </a:prstGeom>
          <a:effectLst>
            <a:outerShdw blurRad="50800" dist="63500" dir="8100000" algn="tr" rotWithShape="0">
              <a:schemeClr val="bg1">
                <a:lumMod val="50000"/>
                <a:alpha val="3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4955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00FC9E1-12EA-4315-AB39-36C9EE5695E6}"/>
              </a:ext>
            </a:extLst>
          </p:cNvPr>
          <p:cNvGrpSpPr/>
          <p:nvPr/>
        </p:nvGrpSpPr>
        <p:grpSpPr>
          <a:xfrm>
            <a:off x="271842" y="3671577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1" name="矩形 3">
              <a:extLst>
                <a:ext uri="{FF2B5EF4-FFF2-40B4-BE49-F238E27FC236}">
                  <a16:creationId xmlns="" xmlns:a16="http://schemas.microsoft.com/office/drawing/2014/main" id="{95DAC879-71D8-4BD9-868D-0FC36D9CCAE9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矩形 3">
              <a:extLst>
                <a:ext uri="{FF2B5EF4-FFF2-40B4-BE49-F238E27FC236}">
                  <a16:creationId xmlns="" xmlns:a16="http://schemas.microsoft.com/office/drawing/2014/main" id="{9076CA89-F538-46A2-8BF4-AC2F17988800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等腰三角形 1">
              <a:extLst>
                <a:ext uri="{FF2B5EF4-FFF2-40B4-BE49-F238E27FC236}">
                  <a16:creationId xmlns="" xmlns:a16="http://schemas.microsoft.com/office/drawing/2014/main" id="{645A9181-139B-4159-B118-19D1BD02CC25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等腰三角形 1">
              <a:extLst>
                <a:ext uri="{FF2B5EF4-FFF2-40B4-BE49-F238E27FC236}">
                  <a16:creationId xmlns="" xmlns:a16="http://schemas.microsoft.com/office/drawing/2014/main" id="{28F9F264-D166-4639-B2C8-DEA4BB99D89E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D726FC5C-A50C-486E-8CD2-2A2826966E00}"/>
              </a:ext>
            </a:extLst>
          </p:cNvPr>
          <p:cNvSpPr/>
          <p:nvPr/>
        </p:nvSpPr>
        <p:spPr>
          <a:xfrm>
            <a:off x="2581117" y="1146506"/>
            <a:ext cx="1078731" cy="1078731"/>
          </a:xfrm>
          <a:prstGeom prst="ellipse">
            <a:avLst/>
          </a:prstGeom>
          <a:blipFill>
            <a:blip r:embed="rId3"/>
            <a:stretch>
              <a:fillRect l="-8752" t="-7653" r="-5287" b="-6386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61E10C22-22AF-469B-9769-242ABA2F58FA}"/>
              </a:ext>
            </a:extLst>
          </p:cNvPr>
          <p:cNvSpPr/>
          <p:nvPr/>
        </p:nvSpPr>
        <p:spPr>
          <a:xfrm>
            <a:off x="1307989" y="1146506"/>
            <a:ext cx="1078731" cy="1078731"/>
          </a:xfrm>
          <a:prstGeom prst="ellipse">
            <a:avLst/>
          </a:prstGeom>
          <a:blipFill>
            <a:blip r:embed="rId4"/>
            <a:stretch>
              <a:fillRect l="-2418" t="-7477" r="-5578" b="-519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E7FA064C-7189-452A-B148-97C26ADC6746}"/>
              </a:ext>
            </a:extLst>
          </p:cNvPr>
          <p:cNvSpPr/>
          <p:nvPr/>
        </p:nvSpPr>
        <p:spPr>
          <a:xfrm>
            <a:off x="3980797" y="1146506"/>
            <a:ext cx="1078731" cy="107873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19">
            <a:extLst>
              <a:ext uri="{FF2B5EF4-FFF2-40B4-BE49-F238E27FC236}">
                <a16:creationId xmlns="" xmlns:a16="http://schemas.microsoft.com/office/drawing/2014/main" id="{2A2A132D-1CDB-4609-955B-22ED60039EE9}"/>
              </a:ext>
            </a:extLst>
          </p:cNvPr>
          <p:cNvSpPr txBox="1"/>
          <p:nvPr/>
        </p:nvSpPr>
        <p:spPr>
          <a:xfrm>
            <a:off x="5966230" y="793813"/>
            <a:ext cx="543282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气度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9690430E-06C0-4C2C-B3C4-06FEE4C8DCC7}"/>
              </a:ext>
            </a:extLst>
          </p:cNvPr>
          <p:cNvGrpSpPr/>
          <p:nvPr/>
        </p:nvGrpSpPr>
        <p:grpSpPr>
          <a:xfrm>
            <a:off x="1467651" y="2394256"/>
            <a:ext cx="541949" cy="1230173"/>
            <a:chOff x="2589891" y="1961529"/>
            <a:chExt cx="541949" cy="1230173"/>
          </a:xfrm>
        </p:grpSpPr>
        <p:sp>
          <p:nvSpPr>
            <p:cNvPr id="41" name="TextBox 32">
              <a:extLst>
                <a:ext uri="{FF2B5EF4-FFF2-40B4-BE49-F238E27FC236}">
                  <a16:creationId xmlns="" xmlns:a16="http://schemas.microsoft.com/office/drawing/2014/main" id="{F31368F1-1263-4F32-A9E4-B96393CF72F9}"/>
                </a:ext>
              </a:extLst>
            </p:cNvPr>
            <p:cNvSpPr txBox="1"/>
            <p:nvPr/>
          </p:nvSpPr>
          <p:spPr>
            <a:xfrm>
              <a:off x="2589891" y="1961529"/>
              <a:ext cx="3462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红尘千帐灯</a:t>
              </a:r>
            </a:p>
          </p:txBody>
        </p:sp>
        <p:sp>
          <p:nvSpPr>
            <p:cNvPr id="42" name="TextBox 37">
              <a:extLst>
                <a:ext uri="{FF2B5EF4-FFF2-40B4-BE49-F238E27FC236}">
                  <a16:creationId xmlns="" xmlns:a16="http://schemas.microsoft.com/office/drawing/2014/main" id="{7670DC0C-4539-4330-9FEE-DD861843564B}"/>
                </a:ext>
              </a:extLst>
            </p:cNvPr>
            <p:cNvSpPr txBox="1"/>
            <p:nvPr/>
          </p:nvSpPr>
          <p:spPr>
            <a:xfrm rot="5400000">
              <a:off x="2401338" y="2461201"/>
              <a:ext cx="12301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CHINESE   STYLE</a:t>
              </a:r>
              <a:endParaRPr lang="zh-CN" altLang="en-US" sz="9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0E813CE0-879F-4C6B-8785-D62AD2941C50}"/>
              </a:ext>
            </a:extLst>
          </p:cNvPr>
          <p:cNvGrpSpPr/>
          <p:nvPr/>
        </p:nvGrpSpPr>
        <p:grpSpPr>
          <a:xfrm>
            <a:off x="2854929" y="2391497"/>
            <a:ext cx="514402" cy="1230171"/>
            <a:chOff x="6316472" y="1961529"/>
            <a:chExt cx="514402" cy="1230171"/>
          </a:xfrm>
        </p:grpSpPr>
        <p:sp>
          <p:nvSpPr>
            <p:cNvPr id="44" name="TextBox 39">
              <a:extLst>
                <a:ext uri="{FF2B5EF4-FFF2-40B4-BE49-F238E27FC236}">
                  <a16:creationId xmlns="" xmlns:a16="http://schemas.microsoft.com/office/drawing/2014/main" id="{8E617CED-55C3-444F-A829-412FE1FFED07}"/>
                </a:ext>
              </a:extLst>
            </p:cNvPr>
            <p:cNvSpPr txBox="1"/>
            <p:nvPr/>
          </p:nvSpPr>
          <p:spPr>
            <a:xfrm>
              <a:off x="6316472" y="1961529"/>
              <a:ext cx="3462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残阳照孤影</a:t>
              </a:r>
            </a:p>
          </p:txBody>
        </p:sp>
        <p:sp>
          <p:nvSpPr>
            <p:cNvPr id="45" name="TextBox 41">
              <a:extLst>
                <a:ext uri="{FF2B5EF4-FFF2-40B4-BE49-F238E27FC236}">
                  <a16:creationId xmlns="" xmlns:a16="http://schemas.microsoft.com/office/drawing/2014/main" id="{089B8844-F3B0-436F-A9C9-9311122CB734}"/>
                </a:ext>
              </a:extLst>
            </p:cNvPr>
            <p:cNvSpPr txBox="1"/>
            <p:nvPr/>
          </p:nvSpPr>
          <p:spPr>
            <a:xfrm rot="5400000">
              <a:off x="6100372" y="2461199"/>
              <a:ext cx="12301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CHINESE   STYLE</a:t>
              </a:r>
              <a:endParaRPr lang="zh-CN" altLang="en-US" sz="9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FEC8E3C-C08A-451C-87AD-3B498B99B0FA}"/>
              </a:ext>
            </a:extLst>
          </p:cNvPr>
          <p:cNvGrpSpPr/>
          <p:nvPr/>
        </p:nvGrpSpPr>
        <p:grpSpPr>
          <a:xfrm>
            <a:off x="4183644" y="2367118"/>
            <a:ext cx="541949" cy="1230173"/>
            <a:chOff x="7308304" y="1961529"/>
            <a:chExt cx="541949" cy="1230173"/>
          </a:xfrm>
        </p:grpSpPr>
        <p:sp>
          <p:nvSpPr>
            <p:cNvPr id="47" name="TextBox 40">
              <a:extLst>
                <a:ext uri="{FF2B5EF4-FFF2-40B4-BE49-F238E27FC236}">
                  <a16:creationId xmlns="" xmlns:a16="http://schemas.microsoft.com/office/drawing/2014/main" id="{F7FC670D-08A6-4A1F-8695-E6AEC3B8B0BE}"/>
                </a:ext>
              </a:extLst>
            </p:cNvPr>
            <p:cNvSpPr txBox="1"/>
            <p:nvPr/>
          </p:nvSpPr>
          <p:spPr>
            <a:xfrm>
              <a:off x="7308304" y="1961529"/>
              <a:ext cx="3462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_GBK" panose="03000509000000000000" pitchFamily="65" charset="-122"/>
                  <a:ea typeface="方正行楷_GBK" panose="03000509000000000000" pitchFamily="65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六月杏花村</a:t>
              </a:r>
            </a:p>
          </p:txBody>
        </p:sp>
        <p:sp>
          <p:nvSpPr>
            <p:cNvPr id="53" name="TextBox 42">
              <a:extLst>
                <a:ext uri="{FF2B5EF4-FFF2-40B4-BE49-F238E27FC236}">
                  <a16:creationId xmlns="" xmlns:a16="http://schemas.microsoft.com/office/drawing/2014/main" id="{E0BF59DA-0D3F-497B-B215-B213C9A46FC3}"/>
                </a:ext>
              </a:extLst>
            </p:cNvPr>
            <p:cNvSpPr txBox="1"/>
            <p:nvPr/>
          </p:nvSpPr>
          <p:spPr>
            <a:xfrm rot="5400000">
              <a:off x="7119751" y="2461201"/>
              <a:ext cx="12301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CHINESE   STYLE</a:t>
              </a:r>
              <a:endParaRPr lang="zh-CN" altLang="en-US" sz="9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B9F89E7-92D1-45B0-845E-876CB0757F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0" t="12979" r="22127" b="763"/>
          <a:stretch/>
        </p:blipFill>
        <p:spPr>
          <a:xfrm rot="16200000" flipH="1">
            <a:off x="5333236" y="1512163"/>
            <a:ext cx="3673525" cy="1426148"/>
          </a:xfrm>
          <a:prstGeom prst="rect">
            <a:avLst/>
          </a:prstGeom>
        </p:spPr>
      </p:pic>
      <p:sp>
        <p:nvSpPr>
          <p:cNvPr id="56" name="TextBox 15">
            <a:extLst>
              <a:ext uri="{FF2B5EF4-FFF2-40B4-BE49-F238E27FC236}">
                <a16:creationId xmlns="" xmlns:a16="http://schemas.microsoft.com/office/drawing/2014/main" id="{FBAFA4E9-4C72-4A61-899C-BF24A96BA160}"/>
              </a:ext>
            </a:extLst>
          </p:cNvPr>
          <p:cNvSpPr txBox="1"/>
          <p:nvPr/>
        </p:nvSpPr>
        <p:spPr>
          <a:xfrm rot="5400000">
            <a:off x="4674368" y="2205795"/>
            <a:ext cx="2238455" cy="618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</p:spTree>
    <p:extLst>
      <p:ext uri="{BB962C8B-B14F-4D97-AF65-F5344CB8AC3E}">
        <p14:creationId xmlns:p14="http://schemas.microsoft.com/office/powerpoint/2010/main" val="3714064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  <p:bldP spid="34" grpId="0" animBg="1"/>
      <p:bldP spid="3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351FCE37-AEFC-42D7-AAF5-40EA66313812}"/>
              </a:ext>
            </a:extLst>
          </p:cNvPr>
          <p:cNvGrpSpPr/>
          <p:nvPr/>
        </p:nvGrpSpPr>
        <p:grpSpPr>
          <a:xfrm>
            <a:off x="412621" y="4206328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0" name="矩形 3">
              <a:extLst>
                <a:ext uri="{FF2B5EF4-FFF2-40B4-BE49-F238E27FC236}">
                  <a16:creationId xmlns="" xmlns:a16="http://schemas.microsoft.com/office/drawing/2014/main" id="{7259EDFA-71A4-4220-AE44-322D1980EAC6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矩形 3">
              <a:extLst>
                <a:ext uri="{FF2B5EF4-FFF2-40B4-BE49-F238E27FC236}">
                  <a16:creationId xmlns="" xmlns:a16="http://schemas.microsoft.com/office/drawing/2014/main" id="{716C2F6A-4968-468F-ABFE-B5B626C68116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等腰三角形 1">
              <a:extLst>
                <a:ext uri="{FF2B5EF4-FFF2-40B4-BE49-F238E27FC236}">
                  <a16:creationId xmlns="" xmlns:a16="http://schemas.microsoft.com/office/drawing/2014/main" id="{C30AB0AC-1C20-4C8F-BC67-EEF08D8899CF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等腰三角形 1">
              <a:extLst>
                <a:ext uri="{FF2B5EF4-FFF2-40B4-BE49-F238E27FC236}">
                  <a16:creationId xmlns="" xmlns:a16="http://schemas.microsoft.com/office/drawing/2014/main" id="{7EE5BAC0-F131-469C-BB2E-10EABBA08FCD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F8C58AA9-5D8C-4380-A39D-F19B4EC945AB}"/>
              </a:ext>
            </a:extLst>
          </p:cNvPr>
          <p:cNvCxnSpPr/>
          <p:nvPr/>
        </p:nvCxnSpPr>
        <p:spPr>
          <a:xfrm>
            <a:off x="5541496" y="1019255"/>
            <a:ext cx="0" cy="2572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3ED6F3BA-FB77-4E5C-B860-058AB5C11639}"/>
              </a:ext>
            </a:extLst>
          </p:cNvPr>
          <p:cNvCxnSpPr/>
          <p:nvPr/>
        </p:nvCxnSpPr>
        <p:spPr>
          <a:xfrm>
            <a:off x="4990004" y="1019255"/>
            <a:ext cx="0" cy="2572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B52B4AC3-6217-4C8A-AF67-5D34D9348FD1}"/>
              </a:ext>
            </a:extLst>
          </p:cNvPr>
          <p:cNvCxnSpPr/>
          <p:nvPr/>
        </p:nvCxnSpPr>
        <p:spPr>
          <a:xfrm>
            <a:off x="4269924" y="1019255"/>
            <a:ext cx="0" cy="2572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38549318-A1F8-4056-AF63-0F8F6137163B}"/>
              </a:ext>
            </a:extLst>
          </p:cNvPr>
          <p:cNvCxnSpPr/>
          <p:nvPr/>
        </p:nvCxnSpPr>
        <p:spPr>
          <a:xfrm>
            <a:off x="3604042" y="1019255"/>
            <a:ext cx="0" cy="2572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9">
            <a:extLst>
              <a:ext uri="{FF2B5EF4-FFF2-40B4-BE49-F238E27FC236}">
                <a16:creationId xmlns="" xmlns:a16="http://schemas.microsoft.com/office/drawing/2014/main" id="{95958F46-D1DB-4908-A20E-EBE5B6249B75}"/>
              </a:ext>
            </a:extLst>
          </p:cNvPr>
          <p:cNvSpPr txBox="1"/>
          <p:nvPr/>
        </p:nvSpPr>
        <p:spPr>
          <a:xfrm>
            <a:off x="2693170" y="808797"/>
            <a:ext cx="543282" cy="222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韵春山</a:t>
            </a:r>
          </a:p>
        </p:txBody>
      </p:sp>
      <p:sp>
        <p:nvSpPr>
          <p:cNvPr id="34" name="TextBox 20">
            <a:extLst>
              <a:ext uri="{FF2B5EF4-FFF2-40B4-BE49-F238E27FC236}">
                <a16:creationId xmlns="" xmlns:a16="http://schemas.microsoft.com/office/drawing/2014/main" id="{2EC80117-9856-4F52-91C8-C188EA0BB6BB}"/>
              </a:ext>
            </a:extLst>
          </p:cNvPr>
          <p:cNvSpPr txBox="1"/>
          <p:nvPr/>
        </p:nvSpPr>
        <p:spPr>
          <a:xfrm rot="5400000">
            <a:off x="3452772" y="1168987"/>
            <a:ext cx="22384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ct val="3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="" xmlns:a16="http://schemas.microsoft.com/office/drawing/2014/main" id="{31412B22-805C-4AC1-9AD9-A50144A80AEF}"/>
              </a:ext>
            </a:extLst>
          </p:cNvPr>
          <p:cNvSpPr txBox="1"/>
          <p:nvPr/>
        </p:nvSpPr>
        <p:spPr>
          <a:xfrm rot="5400000">
            <a:off x="1159383" y="2599201"/>
            <a:ext cx="2663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8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BE83C1F5-0033-4407-89A2-B33BA779D2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907">
            <a:off x="-246288" y="393363"/>
            <a:ext cx="2674189" cy="251386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9BD074E-6EBB-43D4-B8E1-8FBDF488B5FC}"/>
              </a:ext>
            </a:extLst>
          </p:cNvPr>
          <p:cNvSpPr/>
          <p:nvPr/>
        </p:nvSpPr>
        <p:spPr>
          <a:xfrm>
            <a:off x="5863649" y="933323"/>
            <a:ext cx="1648176" cy="1040954"/>
          </a:xfrm>
          <a:prstGeom prst="rect">
            <a:avLst/>
          </a:prstGeom>
          <a:blipFill>
            <a:blip r:embed="rId4"/>
            <a:srcRect/>
            <a:stretch>
              <a:fillRect l="-68840" t="-161089" r="-51954" b="-97228"/>
            </a:stretch>
          </a:blipFill>
          <a:ln>
            <a:noFill/>
          </a:ln>
          <a:effectLst>
            <a:outerShdw blurRad="76200" dir="18900000" sy="23000" kx="-1200000" algn="bl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4FA03DD2-6084-48A7-B695-DB050F32D4A6}"/>
              </a:ext>
            </a:extLst>
          </p:cNvPr>
          <p:cNvSpPr/>
          <p:nvPr/>
        </p:nvSpPr>
        <p:spPr>
          <a:xfrm>
            <a:off x="5863649" y="2138483"/>
            <a:ext cx="1648176" cy="1040954"/>
          </a:xfrm>
          <a:prstGeom prst="rect">
            <a:avLst/>
          </a:prstGeom>
          <a:blipFill>
            <a:blip r:embed="rId5"/>
            <a:srcRect/>
            <a:stretch>
              <a:fillRect l="-26160" t="-65572" r="-17342" b="-59200"/>
            </a:stretch>
          </a:blipFill>
          <a:ln>
            <a:noFill/>
          </a:ln>
          <a:effectLst>
            <a:outerShdw blurRad="76200" dir="18900000" sy="23000" kx="-1200000" algn="bl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57E94EE3-D5C1-4BCE-8557-DE125745E079}"/>
              </a:ext>
            </a:extLst>
          </p:cNvPr>
          <p:cNvSpPr/>
          <p:nvPr/>
        </p:nvSpPr>
        <p:spPr>
          <a:xfrm>
            <a:off x="5863649" y="3400939"/>
            <a:ext cx="1648176" cy="1040954"/>
          </a:xfrm>
          <a:prstGeom prst="rect">
            <a:avLst/>
          </a:prstGeom>
          <a:blipFill>
            <a:blip r:embed="rId6"/>
            <a:stretch>
              <a:fillRect l="-19637" t="-80175" r="-18046" b="-79167"/>
            </a:stretch>
          </a:blipFill>
          <a:ln>
            <a:noFill/>
          </a:ln>
          <a:effectLst>
            <a:outerShdw blurRad="76200" dir="18900000" sy="23000" kx="-1200000" algn="bl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9BDC654-61BC-41A7-AE44-0EA832A349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77"/>
          <a:stretch/>
        </p:blipFill>
        <p:spPr>
          <a:xfrm>
            <a:off x="2055801" y="3181500"/>
            <a:ext cx="4428245" cy="159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60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3358C09-3843-4436-B220-6D03C7432C55}"/>
              </a:ext>
            </a:extLst>
          </p:cNvPr>
          <p:cNvGrpSpPr/>
          <p:nvPr/>
        </p:nvGrpSpPr>
        <p:grpSpPr>
          <a:xfrm>
            <a:off x="312598" y="3425999"/>
            <a:ext cx="8518804" cy="631832"/>
            <a:chOff x="2224" y="3628427"/>
            <a:chExt cx="8995410" cy="1130272"/>
          </a:xfrm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0" name="矩形 3">
              <a:extLst>
                <a:ext uri="{FF2B5EF4-FFF2-40B4-BE49-F238E27FC236}">
                  <a16:creationId xmlns="" xmlns:a16="http://schemas.microsoft.com/office/drawing/2014/main" id="{90314C2F-B3D0-401B-A02D-746ACCDA9FC6}"/>
                </a:ext>
              </a:extLst>
            </p:cNvPr>
            <p:cNvSpPr/>
            <p:nvPr/>
          </p:nvSpPr>
          <p:spPr>
            <a:xfrm>
              <a:off x="2224" y="3712770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3">
              <a:extLst>
                <a:ext uri="{FF2B5EF4-FFF2-40B4-BE49-F238E27FC236}">
                  <a16:creationId xmlns="" xmlns:a16="http://schemas.microsoft.com/office/drawing/2014/main" id="{80D084B1-D7F2-444D-ABE1-5276E6FDC003}"/>
                </a:ext>
              </a:extLst>
            </p:cNvPr>
            <p:cNvSpPr/>
            <p:nvPr/>
          </p:nvSpPr>
          <p:spPr>
            <a:xfrm>
              <a:off x="2224" y="3628427"/>
              <a:ext cx="8995410" cy="1045929"/>
            </a:xfrm>
            <a:custGeom>
              <a:avLst/>
              <a:gdLst>
                <a:gd name="connsiteX0" fmla="*/ 0 w 8229600"/>
                <a:gd name="connsiteY0" fmla="*/ 0 h 2074742"/>
                <a:gd name="connsiteX1" fmla="*/ 8229600 w 8229600"/>
                <a:gd name="connsiteY1" fmla="*/ 0 h 2074742"/>
                <a:gd name="connsiteX2" fmla="*/ 8229600 w 8229600"/>
                <a:gd name="connsiteY2" fmla="*/ 2074742 h 2074742"/>
                <a:gd name="connsiteX3" fmla="*/ 0 w 8229600"/>
                <a:gd name="connsiteY3" fmla="*/ 2074742 h 2074742"/>
                <a:gd name="connsiteX4" fmla="*/ 0 w 8229600"/>
                <a:gd name="connsiteY4" fmla="*/ 0 h 2074742"/>
                <a:gd name="connsiteX0" fmla="*/ 1273854 w 8229600"/>
                <a:gd name="connsiteY0" fmla="*/ 0 h 2081049"/>
                <a:gd name="connsiteX1" fmla="*/ 8229600 w 8229600"/>
                <a:gd name="connsiteY1" fmla="*/ 6307 h 2081049"/>
                <a:gd name="connsiteX2" fmla="*/ 8229600 w 8229600"/>
                <a:gd name="connsiteY2" fmla="*/ 2081049 h 2081049"/>
                <a:gd name="connsiteX3" fmla="*/ 0 w 8229600"/>
                <a:gd name="connsiteY3" fmla="*/ 2081049 h 2081049"/>
                <a:gd name="connsiteX4" fmla="*/ 1273854 w 8229600"/>
                <a:gd name="connsiteY4" fmla="*/ 0 h 2081049"/>
                <a:gd name="connsiteX0" fmla="*/ 1273854 w 8229600"/>
                <a:gd name="connsiteY0" fmla="*/ 6305 h 2087354"/>
                <a:gd name="connsiteX1" fmla="*/ 6886377 w 8229600"/>
                <a:gd name="connsiteY1" fmla="*/ 0 h 2087354"/>
                <a:gd name="connsiteX2" fmla="*/ 8229600 w 8229600"/>
                <a:gd name="connsiteY2" fmla="*/ 2087354 h 2087354"/>
                <a:gd name="connsiteX3" fmla="*/ 0 w 8229600"/>
                <a:gd name="connsiteY3" fmla="*/ 2087354 h 2087354"/>
                <a:gd name="connsiteX4" fmla="*/ 1273854 w 8229600"/>
                <a:gd name="connsiteY4" fmla="*/ 6305 h 20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2087354">
                  <a:moveTo>
                    <a:pt x="1273854" y="6305"/>
                  </a:moveTo>
                  <a:lnTo>
                    <a:pt x="6886377" y="0"/>
                  </a:lnTo>
                  <a:lnTo>
                    <a:pt x="8229600" y="2087354"/>
                  </a:lnTo>
                  <a:lnTo>
                    <a:pt x="0" y="2087354"/>
                  </a:lnTo>
                  <a:lnTo>
                    <a:pt x="1273854" y="6305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等腰三角形 1">
              <a:extLst>
                <a:ext uri="{FF2B5EF4-FFF2-40B4-BE49-F238E27FC236}">
                  <a16:creationId xmlns="" xmlns:a16="http://schemas.microsoft.com/office/drawing/2014/main" id="{63646970-B19F-47A4-8B62-233781CB4361}"/>
                </a:ext>
              </a:extLst>
            </p:cNvPr>
            <p:cNvSpPr/>
            <p:nvPr/>
          </p:nvSpPr>
          <p:spPr>
            <a:xfrm>
              <a:off x="8819446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等腰三角形 1">
              <a:extLst>
                <a:ext uri="{FF2B5EF4-FFF2-40B4-BE49-F238E27FC236}">
                  <a16:creationId xmlns="" xmlns:a16="http://schemas.microsoft.com/office/drawing/2014/main" id="{100B7787-4C36-42C4-982C-730433DFA8C1}"/>
                </a:ext>
              </a:extLst>
            </p:cNvPr>
            <p:cNvSpPr/>
            <p:nvPr/>
          </p:nvSpPr>
          <p:spPr>
            <a:xfrm flipH="1">
              <a:off x="2224" y="4669630"/>
              <a:ext cx="177067" cy="87256"/>
            </a:xfrm>
            <a:custGeom>
              <a:avLst/>
              <a:gdLst>
                <a:gd name="connsiteX0" fmla="*/ 0 w 302816"/>
                <a:gd name="connsiteY0" fmla="*/ 219113 h 219113"/>
                <a:gd name="connsiteX1" fmla="*/ 151408 w 302816"/>
                <a:gd name="connsiteY1" fmla="*/ 0 h 219113"/>
                <a:gd name="connsiteX2" fmla="*/ 302816 w 302816"/>
                <a:gd name="connsiteY2" fmla="*/ 219113 h 219113"/>
                <a:gd name="connsiteX3" fmla="*/ 0 w 302816"/>
                <a:gd name="connsiteY3" fmla="*/ 219113 h 219113"/>
                <a:gd name="connsiteX0" fmla="*/ 0 w 302816"/>
                <a:gd name="connsiteY0" fmla="*/ 216732 h 216732"/>
                <a:gd name="connsiteX1" fmla="*/ 10915 w 302816"/>
                <a:gd name="connsiteY1" fmla="*/ 0 h 216732"/>
                <a:gd name="connsiteX2" fmla="*/ 302816 w 302816"/>
                <a:gd name="connsiteY2" fmla="*/ 216732 h 216732"/>
                <a:gd name="connsiteX3" fmla="*/ 0 w 302816"/>
                <a:gd name="connsiteY3" fmla="*/ 216732 h 216732"/>
                <a:gd name="connsiteX0" fmla="*/ 0 w 69453"/>
                <a:gd name="connsiteY0" fmla="*/ 216732 h 216732"/>
                <a:gd name="connsiteX1" fmla="*/ 10915 w 69453"/>
                <a:gd name="connsiteY1" fmla="*/ 0 h 216732"/>
                <a:gd name="connsiteX2" fmla="*/ 69453 w 69453"/>
                <a:gd name="connsiteY2" fmla="*/ 39 h 216732"/>
                <a:gd name="connsiteX3" fmla="*/ 0 w 69453"/>
                <a:gd name="connsiteY3" fmla="*/ 216732 h 216732"/>
                <a:gd name="connsiteX0" fmla="*/ 50998 w 58538"/>
                <a:gd name="connsiteY0" fmla="*/ 47663 h 47663"/>
                <a:gd name="connsiteX1" fmla="*/ 0 w 58538"/>
                <a:gd name="connsiteY1" fmla="*/ 0 h 47663"/>
                <a:gd name="connsiteX2" fmla="*/ 58538 w 58538"/>
                <a:gd name="connsiteY2" fmla="*/ 39 h 47663"/>
                <a:gd name="connsiteX3" fmla="*/ 50998 w 58538"/>
                <a:gd name="connsiteY3" fmla="*/ 47663 h 47663"/>
                <a:gd name="connsiteX0" fmla="*/ 60523 w 68063"/>
                <a:gd name="connsiteY0" fmla="*/ 47624 h 47624"/>
                <a:gd name="connsiteX1" fmla="*/ 0 w 68063"/>
                <a:gd name="connsiteY1" fmla="*/ 6765 h 47624"/>
                <a:gd name="connsiteX2" fmla="*/ 68063 w 68063"/>
                <a:gd name="connsiteY2" fmla="*/ 0 h 47624"/>
                <a:gd name="connsiteX3" fmla="*/ 60523 w 68063"/>
                <a:gd name="connsiteY3" fmla="*/ 47624 h 47624"/>
                <a:gd name="connsiteX0" fmla="*/ 170061 w 170061"/>
                <a:gd name="connsiteY0" fmla="*/ 74839 h 74839"/>
                <a:gd name="connsiteX1" fmla="*/ 0 w 170061"/>
                <a:gd name="connsiteY1" fmla="*/ 6765 h 74839"/>
                <a:gd name="connsiteX2" fmla="*/ 68063 w 170061"/>
                <a:gd name="connsiteY2" fmla="*/ 0 h 74839"/>
                <a:gd name="connsiteX3" fmla="*/ 170061 w 170061"/>
                <a:gd name="connsiteY3" fmla="*/ 74839 h 74839"/>
                <a:gd name="connsiteX0" fmla="*/ 62904 w 68063"/>
                <a:gd name="connsiteY0" fmla="*/ 45356 h 45356"/>
                <a:gd name="connsiteX1" fmla="*/ 0 w 68063"/>
                <a:gd name="connsiteY1" fmla="*/ 6765 h 45356"/>
                <a:gd name="connsiteX2" fmla="*/ 68063 w 68063"/>
                <a:gd name="connsiteY2" fmla="*/ 0 h 45356"/>
                <a:gd name="connsiteX3" fmla="*/ 62904 w 68063"/>
                <a:gd name="connsiteY3" fmla="*/ 45356 h 45356"/>
                <a:gd name="connsiteX0" fmla="*/ 58142 w 63301"/>
                <a:gd name="connsiteY0" fmla="*/ 45356 h 104289"/>
                <a:gd name="connsiteX1" fmla="*/ 0 w 63301"/>
                <a:gd name="connsiteY1" fmla="*/ 104289 h 104289"/>
                <a:gd name="connsiteX2" fmla="*/ 63301 w 63301"/>
                <a:gd name="connsiteY2" fmla="*/ 0 h 104289"/>
                <a:gd name="connsiteX3" fmla="*/ 58142 w 63301"/>
                <a:gd name="connsiteY3" fmla="*/ 45356 h 104289"/>
                <a:gd name="connsiteX0" fmla="*/ 86717 w 91876"/>
                <a:gd name="connsiteY0" fmla="*/ 45356 h 45356"/>
                <a:gd name="connsiteX1" fmla="*/ 0 w 91876"/>
                <a:gd name="connsiteY1" fmla="*/ 9034 h 45356"/>
                <a:gd name="connsiteX2" fmla="*/ 91876 w 91876"/>
                <a:gd name="connsiteY2" fmla="*/ 0 h 45356"/>
                <a:gd name="connsiteX3" fmla="*/ 86717 w 91876"/>
                <a:gd name="connsiteY3" fmla="*/ 45356 h 45356"/>
                <a:gd name="connsiteX0" fmla="*/ 86717 w 91876"/>
                <a:gd name="connsiteY0" fmla="*/ 40820 h 40820"/>
                <a:gd name="connsiteX1" fmla="*/ 0 w 91876"/>
                <a:gd name="connsiteY1" fmla="*/ 4498 h 40820"/>
                <a:gd name="connsiteX2" fmla="*/ 91876 w 91876"/>
                <a:gd name="connsiteY2" fmla="*/ 0 h 40820"/>
                <a:gd name="connsiteX3" fmla="*/ 86717 w 91876"/>
                <a:gd name="connsiteY3" fmla="*/ 40820 h 40820"/>
                <a:gd name="connsiteX0" fmla="*/ 86717 w 122832"/>
                <a:gd name="connsiteY0" fmla="*/ 36322 h 36322"/>
                <a:gd name="connsiteX1" fmla="*/ 0 w 122832"/>
                <a:gd name="connsiteY1" fmla="*/ 0 h 36322"/>
                <a:gd name="connsiteX2" fmla="*/ 122832 w 122832"/>
                <a:gd name="connsiteY2" fmla="*/ 34059 h 36322"/>
                <a:gd name="connsiteX3" fmla="*/ 86717 w 122832"/>
                <a:gd name="connsiteY3" fmla="*/ 36322 h 36322"/>
                <a:gd name="connsiteX0" fmla="*/ 86717 w 87114"/>
                <a:gd name="connsiteY0" fmla="*/ 45356 h 45356"/>
                <a:gd name="connsiteX1" fmla="*/ 0 w 87114"/>
                <a:gd name="connsiteY1" fmla="*/ 9034 h 45356"/>
                <a:gd name="connsiteX2" fmla="*/ 87114 w 87114"/>
                <a:gd name="connsiteY2" fmla="*/ 0 h 45356"/>
                <a:gd name="connsiteX3" fmla="*/ 86717 w 87114"/>
                <a:gd name="connsiteY3" fmla="*/ 45356 h 45356"/>
                <a:gd name="connsiteX0" fmla="*/ 139104 w 139501"/>
                <a:gd name="connsiteY0" fmla="*/ 45356 h 45356"/>
                <a:gd name="connsiteX1" fmla="*/ 0 w 139501"/>
                <a:gd name="connsiteY1" fmla="*/ 4499 h 45356"/>
                <a:gd name="connsiteX2" fmla="*/ 139501 w 139501"/>
                <a:gd name="connsiteY2" fmla="*/ 0 h 45356"/>
                <a:gd name="connsiteX3" fmla="*/ 139104 w 139501"/>
                <a:gd name="connsiteY3" fmla="*/ 45356 h 45356"/>
                <a:gd name="connsiteX0" fmla="*/ 131511 w 139501"/>
                <a:gd name="connsiteY0" fmla="*/ 85611 h 85611"/>
                <a:gd name="connsiteX1" fmla="*/ 0 w 139501"/>
                <a:gd name="connsiteY1" fmla="*/ 4499 h 85611"/>
                <a:gd name="connsiteX2" fmla="*/ 139501 w 139501"/>
                <a:gd name="connsiteY2" fmla="*/ 0 h 85611"/>
                <a:gd name="connsiteX3" fmla="*/ 131511 w 139501"/>
                <a:gd name="connsiteY3" fmla="*/ 85611 h 85611"/>
                <a:gd name="connsiteX0" fmla="*/ 131511 w 139501"/>
                <a:gd name="connsiteY0" fmla="*/ 81112 h 81112"/>
                <a:gd name="connsiteX1" fmla="*/ 0 w 139501"/>
                <a:gd name="connsiteY1" fmla="*/ 0 h 81112"/>
                <a:gd name="connsiteX2" fmla="*/ 139501 w 139501"/>
                <a:gd name="connsiteY2" fmla="*/ 25692 h 81112"/>
                <a:gd name="connsiteX3" fmla="*/ 131511 w 139501"/>
                <a:gd name="connsiteY3" fmla="*/ 81112 h 81112"/>
                <a:gd name="connsiteX0" fmla="*/ 131511 w 134439"/>
                <a:gd name="connsiteY0" fmla="*/ 85611 h 85611"/>
                <a:gd name="connsiteX1" fmla="*/ 0 w 134439"/>
                <a:gd name="connsiteY1" fmla="*/ 4499 h 85611"/>
                <a:gd name="connsiteX2" fmla="*/ 134439 w 134439"/>
                <a:gd name="connsiteY2" fmla="*/ 0 h 85611"/>
                <a:gd name="connsiteX3" fmla="*/ 131511 w 134439"/>
                <a:gd name="connsiteY3" fmla="*/ 85611 h 85611"/>
                <a:gd name="connsiteX0" fmla="*/ 189715 w 189715"/>
                <a:gd name="connsiteY0" fmla="*/ 75547 h 75547"/>
                <a:gd name="connsiteX1" fmla="*/ 0 w 189715"/>
                <a:gd name="connsiteY1" fmla="*/ 4499 h 75547"/>
                <a:gd name="connsiteX2" fmla="*/ 134439 w 189715"/>
                <a:gd name="connsiteY2" fmla="*/ 0 h 75547"/>
                <a:gd name="connsiteX3" fmla="*/ 189715 w 189715"/>
                <a:gd name="connsiteY3" fmla="*/ 75547 h 75547"/>
                <a:gd name="connsiteX0" fmla="*/ 136573 w 136578"/>
                <a:gd name="connsiteY0" fmla="*/ 83095 h 83095"/>
                <a:gd name="connsiteX1" fmla="*/ 0 w 136578"/>
                <a:gd name="connsiteY1" fmla="*/ 4499 h 83095"/>
                <a:gd name="connsiteX2" fmla="*/ 134439 w 136578"/>
                <a:gd name="connsiteY2" fmla="*/ 0 h 83095"/>
                <a:gd name="connsiteX3" fmla="*/ 136573 w 136578"/>
                <a:gd name="connsiteY3" fmla="*/ 83095 h 83095"/>
                <a:gd name="connsiteX0" fmla="*/ 177062 w 177067"/>
                <a:gd name="connsiteY0" fmla="*/ 83095 h 83095"/>
                <a:gd name="connsiteX1" fmla="*/ 0 w 177067"/>
                <a:gd name="connsiteY1" fmla="*/ 4499 h 83095"/>
                <a:gd name="connsiteX2" fmla="*/ 174928 w 177067"/>
                <a:gd name="connsiteY2" fmla="*/ 0 h 83095"/>
                <a:gd name="connsiteX3" fmla="*/ 177062 w 177067"/>
                <a:gd name="connsiteY3" fmla="*/ 83095 h 8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7" h="83095">
                  <a:moveTo>
                    <a:pt x="177062" y="83095"/>
                  </a:moveTo>
                  <a:lnTo>
                    <a:pt x="0" y="4499"/>
                  </a:lnTo>
                  <a:lnTo>
                    <a:pt x="174928" y="0"/>
                  </a:lnTo>
                  <a:cubicBezTo>
                    <a:pt x="174796" y="15119"/>
                    <a:pt x="177194" y="67976"/>
                    <a:pt x="177062" y="83095"/>
                  </a:cubicBezTo>
                  <a:close/>
                </a:path>
              </a:pathLst>
            </a:custGeom>
            <a:solidFill>
              <a:srgbClr val="2DB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8ECAB8F3-F5BA-4FA5-B006-E0CBF0C79AFC}"/>
              </a:ext>
            </a:extLst>
          </p:cNvPr>
          <p:cNvSpPr/>
          <p:nvPr/>
        </p:nvSpPr>
        <p:spPr>
          <a:xfrm>
            <a:off x="2690802" y="1824910"/>
            <a:ext cx="1371600" cy="1371600"/>
          </a:xfrm>
          <a:prstGeom prst="ellipse">
            <a:avLst/>
          </a:prstGeom>
          <a:blipFill>
            <a:blip r:embed="rId3"/>
            <a:stretch>
              <a:fillRect l="-30664" t="-46724" r="-43324" b="-344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E79AC05C-3EB6-4015-A8DA-B5994103718C}"/>
              </a:ext>
            </a:extLst>
          </p:cNvPr>
          <p:cNvCxnSpPr>
            <a:cxnSpLocks/>
          </p:cNvCxnSpPr>
          <p:nvPr/>
        </p:nvCxnSpPr>
        <p:spPr>
          <a:xfrm>
            <a:off x="4159557" y="2510710"/>
            <a:ext cx="3497580" cy="0"/>
          </a:xfrm>
          <a:prstGeom prst="line">
            <a:avLst/>
          </a:prstGeom>
          <a:ln>
            <a:solidFill>
              <a:srgbClr val="3386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2E7C49C-4104-45AD-B69D-FCDC100DBDDC}"/>
              </a:ext>
            </a:extLst>
          </p:cNvPr>
          <p:cNvGrpSpPr/>
          <p:nvPr/>
        </p:nvGrpSpPr>
        <p:grpSpPr>
          <a:xfrm>
            <a:off x="2319327" y="1424940"/>
            <a:ext cx="371475" cy="2203331"/>
            <a:chOff x="2319327" y="1424940"/>
            <a:chExt cx="371475" cy="2203331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0374B4A3-C029-44CF-A0E6-25F248FE785B}"/>
                </a:ext>
              </a:extLst>
            </p:cNvPr>
            <p:cNvCxnSpPr>
              <a:cxnSpLocks/>
            </p:cNvCxnSpPr>
            <p:nvPr/>
          </p:nvCxnSpPr>
          <p:spPr>
            <a:xfrm>
              <a:off x="2319327" y="1424940"/>
              <a:ext cx="0" cy="2195711"/>
            </a:xfrm>
            <a:prstGeom prst="line">
              <a:avLst/>
            </a:prstGeom>
            <a:ln>
              <a:solidFill>
                <a:srgbClr val="3386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5E18084A-8320-448E-81CA-20E8165785BE}"/>
                </a:ext>
              </a:extLst>
            </p:cNvPr>
            <p:cNvCxnSpPr>
              <a:cxnSpLocks/>
            </p:cNvCxnSpPr>
            <p:nvPr/>
          </p:nvCxnSpPr>
          <p:spPr>
            <a:xfrm>
              <a:off x="2319327" y="2529840"/>
              <a:ext cx="195263" cy="0"/>
            </a:xfrm>
            <a:prstGeom prst="line">
              <a:avLst/>
            </a:prstGeom>
            <a:ln>
              <a:solidFill>
                <a:srgbClr val="3386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EC4AB956-DD34-41A6-937C-1E148BCD74BE}"/>
                </a:ext>
              </a:extLst>
            </p:cNvPr>
            <p:cNvCxnSpPr/>
            <p:nvPr/>
          </p:nvCxnSpPr>
          <p:spPr>
            <a:xfrm>
              <a:off x="2319327" y="1424940"/>
              <a:ext cx="371475" cy="0"/>
            </a:xfrm>
            <a:prstGeom prst="line">
              <a:avLst/>
            </a:prstGeom>
            <a:ln>
              <a:solidFill>
                <a:srgbClr val="3386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AF1246FD-B41E-48A3-899F-EFFC1BD1C6CB}"/>
                </a:ext>
              </a:extLst>
            </p:cNvPr>
            <p:cNvCxnSpPr/>
            <p:nvPr/>
          </p:nvCxnSpPr>
          <p:spPr>
            <a:xfrm>
              <a:off x="2319327" y="3628271"/>
              <a:ext cx="371475" cy="0"/>
            </a:xfrm>
            <a:prstGeom prst="line">
              <a:avLst/>
            </a:prstGeom>
            <a:ln>
              <a:solidFill>
                <a:srgbClr val="3386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流程图: 接点 29">
            <a:extLst>
              <a:ext uri="{FF2B5EF4-FFF2-40B4-BE49-F238E27FC236}">
                <a16:creationId xmlns="" xmlns:a16="http://schemas.microsoft.com/office/drawing/2014/main" id="{8F05DC9B-7E16-41B5-9B5C-451150D65FB8}"/>
              </a:ext>
            </a:extLst>
          </p:cNvPr>
          <p:cNvSpPr/>
          <p:nvPr/>
        </p:nvSpPr>
        <p:spPr>
          <a:xfrm>
            <a:off x="4572000" y="2301815"/>
            <a:ext cx="441960" cy="441960"/>
          </a:xfrm>
          <a:prstGeom prst="flowChartConnector">
            <a:avLst/>
          </a:prstGeom>
          <a:solidFill>
            <a:srgbClr val="E3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31" name="流程图: 接点 30">
            <a:extLst>
              <a:ext uri="{FF2B5EF4-FFF2-40B4-BE49-F238E27FC236}">
                <a16:creationId xmlns="" xmlns:a16="http://schemas.microsoft.com/office/drawing/2014/main" id="{745BA1FA-6254-4CED-BA48-0AA0070C558A}"/>
              </a:ext>
            </a:extLst>
          </p:cNvPr>
          <p:cNvSpPr/>
          <p:nvPr/>
        </p:nvSpPr>
        <p:spPr>
          <a:xfrm>
            <a:off x="5696211" y="2301815"/>
            <a:ext cx="441960" cy="441960"/>
          </a:xfrm>
          <a:prstGeom prst="flowChartConnector">
            <a:avLst/>
          </a:prstGeom>
          <a:solidFill>
            <a:srgbClr val="338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32" name="流程图: 接点 31">
            <a:extLst>
              <a:ext uri="{FF2B5EF4-FFF2-40B4-BE49-F238E27FC236}">
                <a16:creationId xmlns="" xmlns:a16="http://schemas.microsoft.com/office/drawing/2014/main" id="{4B8C570D-16C8-4BBB-824C-3F9C16B4FD05}"/>
              </a:ext>
            </a:extLst>
          </p:cNvPr>
          <p:cNvSpPr/>
          <p:nvPr/>
        </p:nvSpPr>
        <p:spPr>
          <a:xfrm>
            <a:off x="6868749" y="2301815"/>
            <a:ext cx="441960" cy="441960"/>
          </a:xfrm>
          <a:prstGeom prst="flowChartConnector">
            <a:avLst/>
          </a:prstGeom>
          <a:solidFill>
            <a:srgbClr val="2DB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4" name="TextBox 11">
            <a:extLst>
              <a:ext uri="{FF2B5EF4-FFF2-40B4-BE49-F238E27FC236}">
                <a16:creationId xmlns="" xmlns:a16="http://schemas.microsoft.com/office/drawing/2014/main" id="{3982639F-DF8C-490D-BFBA-DB426B112D93}"/>
              </a:ext>
            </a:extLst>
          </p:cNvPr>
          <p:cNvSpPr txBox="1"/>
          <p:nvPr/>
        </p:nvSpPr>
        <p:spPr>
          <a:xfrm>
            <a:off x="4260359" y="1489541"/>
            <a:ext cx="1546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</a:t>
            </a:r>
          </a:p>
        </p:txBody>
      </p:sp>
      <p:sp>
        <p:nvSpPr>
          <p:cNvPr id="45" name="TextBox 22">
            <a:extLst>
              <a:ext uri="{FF2B5EF4-FFF2-40B4-BE49-F238E27FC236}">
                <a16:creationId xmlns="" xmlns:a16="http://schemas.microsoft.com/office/drawing/2014/main" id="{BB28EDD7-3D50-4BAB-8B3E-58FB84EE1321}"/>
              </a:ext>
            </a:extLst>
          </p:cNvPr>
          <p:cNvSpPr txBox="1"/>
          <p:nvPr/>
        </p:nvSpPr>
        <p:spPr>
          <a:xfrm>
            <a:off x="4251154" y="1198128"/>
            <a:ext cx="1225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48" name="TextBox 11">
            <a:extLst>
              <a:ext uri="{FF2B5EF4-FFF2-40B4-BE49-F238E27FC236}">
                <a16:creationId xmlns="" xmlns:a16="http://schemas.microsoft.com/office/drawing/2014/main" id="{44C00D49-4032-451E-A554-D3B6350566BD}"/>
              </a:ext>
            </a:extLst>
          </p:cNvPr>
          <p:cNvSpPr txBox="1"/>
          <p:nvPr/>
        </p:nvSpPr>
        <p:spPr>
          <a:xfrm>
            <a:off x="5447559" y="3216520"/>
            <a:ext cx="1546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</a:t>
            </a:r>
          </a:p>
        </p:txBody>
      </p:sp>
      <p:sp>
        <p:nvSpPr>
          <p:cNvPr id="49" name="TextBox 22">
            <a:extLst>
              <a:ext uri="{FF2B5EF4-FFF2-40B4-BE49-F238E27FC236}">
                <a16:creationId xmlns="" xmlns:a16="http://schemas.microsoft.com/office/drawing/2014/main" id="{CD2CD646-610B-4457-B848-547951625842}"/>
              </a:ext>
            </a:extLst>
          </p:cNvPr>
          <p:cNvSpPr txBox="1"/>
          <p:nvPr/>
        </p:nvSpPr>
        <p:spPr>
          <a:xfrm>
            <a:off x="5438354" y="2925107"/>
            <a:ext cx="1225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sp>
        <p:nvSpPr>
          <p:cNvPr id="50" name="TextBox 11">
            <a:extLst>
              <a:ext uri="{FF2B5EF4-FFF2-40B4-BE49-F238E27FC236}">
                <a16:creationId xmlns="" xmlns:a16="http://schemas.microsoft.com/office/drawing/2014/main" id="{4FC6C29F-DC78-4DEF-BC42-CFD154A3B1AA}"/>
              </a:ext>
            </a:extLst>
          </p:cNvPr>
          <p:cNvSpPr txBox="1"/>
          <p:nvPr/>
        </p:nvSpPr>
        <p:spPr>
          <a:xfrm>
            <a:off x="6673016" y="1461304"/>
            <a:ext cx="15462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</a:t>
            </a:r>
          </a:p>
        </p:txBody>
      </p:sp>
      <p:sp>
        <p:nvSpPr>
          <p:cNvPr id="51" name="TextBox 22">
            <a:extLst>
              <a:ext uri="{FF2B5EF4-FFF2-40B4-BE49-F238E27FC236}">
                <a16:creationId xmlns="" xmlns:a16="http://schemas.microsoft.com/office/drawing/2014/main" id="{07ED9174-BFEE-48B1-99D8-80120FCC2935}"/>
              </a:ext>
            </a:extLst>
          </p:cNvPr>
          <p:cNvSpPr txBox="1"/>
          <p:nvPr/>
        </p:nvSpPr>
        <p:spPr>
          <a:xfrm>
            <a:off x="6663811" y="1169891"/>
            <a:ext cx="1225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中国印象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52E77185-7B72-4A56-84FB-F8A7B9FE0889}"/>
              </a:ext>
            </a:extLst>
          </p:cNvPr>
          <p:cNvCxnSpPr>
            <a:cxnSpLocks/>
          </p:cNvCxnSpPr>
          <p:nvPr/>
        </p:nvCxnSpPr>
        <p:spPr>
          <a:xfrm flipV="1">
            <a:off x="7657137" y="2353865"/>
            <a:ext cx="0" cy="313690"/>
          </a:xfrm>
          <a:prstGeom prst="line">
            <a:avLst/>
          </a:prstGeom>
          <a:ln>
            <a:solidFill>
              <a:srgbClr val="3386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CAE06BD9-DCAA-46F0-8F34-C04FFB03BC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63862"/>
            <a:ext cx="2422864" cy="430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7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0" grpId="0" animBg="1"/>
      <p:bldP spid="31" grpId="0" animBg="1"/>
      <p:bldP spid="32" grpId="0" animBg="1"/>
      <p:bldP spid="44" grpId="0"/>
      <p:bldP spid="45" grpId="0"/>
      <p:bldP spid="48" grpId="0"/>
      <p:bldP spid="49" grpId="0"/>
      <p:bldP spid="50" grpId="0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ER_PHOTO_0" val="png|iVBORw0KGgoAAAANSUhEUgAABHgAAACjCAYAAADxRKm8AAAACXBIWXMAAC4jAAAuIwF4pT92AAAK&#10;TWlDQ1BQaG90b3Nob3AgSUNDIHByb2ZpbGUAAHjanVN3WJP3Fj7f92UPVkLY8LGXbIEAIiOsCMgQ&#10;WaIQkgBhhBASQMWFiApWFBURnEhVxILVCkidiOKgKLhnQYqIWotVXDjuH9yntX167+3t+9f7vOec&#10;5/zOec8PgBESJpHmomoAOVKFPDrYH49PSMTJvYACFUjgBCAQ5svCZwXFAADwA3l4fnSwP/wBr28A&#10;AgBw1S4kEsfh/4O6UCZXACCRAOAiEucLAZBSAMguVMgUAMgYALBTs2QKAJQAAGx5fEIiAKoNAOz0&#10;ST4FANipk9wXANiiHKkIAI0BAJkoRyQCQLsAYFWBUiwCwMIAoKxAIi4EwK4BgFm2MkcCgL0FAHaO&#10;WJAPQGAAgJlCLMwAIDgCAEMeE80DIEwDoDDSv+CpX3CFuEgBAMDLlc2XS9IzFLiV0Bp38vDg4iHi&#10;wmyxQmEXKRBmCeQinJebIxNI5wNMzgwAABr50cH+OD+Q5+bk4eZm52zv9MWi/mvwbyI+IfHf/ryM&#10;AgQAEE7P79pf5eXWA3DHAbB1v2upWwDaVgBo3/ldM9sJoFoK0Hr5i3k4/EAenqFQyDwdHAoLC+0l&#10;YqG9MOOLPv8z4W/gi372/EAe/tt68ABxmkCZrcCjg/1xYW52rlKO58sEQjFu9+cj/seFf/2OKdHi&#10;NLFcLBWK8ViJuFAiTcd5uVKRRCHJleIS6X8y8R+W/QmTdw0ArIZPwE62B7XLbMB+7gECiw5Y0nYA&#10;QH7zLYwaC5EAEGc0Mnn3AACTv/mPQCsBAM2XpOMAALzoGFyolBdMxggAAESggSqwQQcMwRSswA6c&#10;wR28wBcCYQZEQAwkwDwQQgbkgBwKoRiWQRlUwDrYBLWwAxqgEZrhELTBMTgN5+ASXIHrcBcGYBie&#10;whi8hgkEQcgIE2EhOogRYo7YIs4IF5mOBCJhSDSSgKQg6YgUUSLFyHKkAqlCapFdSCPyLXIUOY1c&#10;QPqQ28ggMor8irxHMZSBslED1AJ1QLmoHxqKxqBz0XQ0D12AlqJr0Rq0Hj2AtqKn0UvodXQAfYqO&#10;Y4DRMQ5mjNlhXIyHRWCJWBomxxZj5Vg1Vo81Yx1YN3YVG8CeYe8IJAKLgBPsCF6EEMJsgpCQR1hM&#10;WEOoJewjtBK6CFcJg4Qxwicik6hPtCV6EvnEeGI6sZBYRqwm7iEeIZ4lXicOE1+TSCQOyZLkTgoh&#10;JZAySQtJa0jbSC2kU6Q+0hBpnEwm65Btyd7kCLKArCCXkbeQD5BPkvvJw+S3FDrFiOJMCaIkUqSU&#10;Eko1ZT/lBKWfMkKZoKpRzame1AiqiDqfWkltoHZQL1OHqRM0dZolzZsWQ8ukLaPV0JppZ2n3aC/p&#10;dLoJ3YMeRZfQl9Jr6Afp5+mD9HcMDYYNg8dIYigZaxl7GacYtxkvmUymBdOXmchUMNcyG5lnmA+Y&#10;b1VYKvYqfBWRyhKVOpVWlX6V56pUVXNVP9V5qgtUq1UPq15WfaZGVbNQ46kJ1Bar1akdVbupNq7O&#10;UndSj1DPUV+jvl/9gvpjDbKGhUaghkijVGO3xhmNIRbGMmXxWELWclYD6yxrmE1iW7L57Ex2Bfsb&#10;di97TFNDc6pmrGaRZp3mcc0BDsax4PA52ZxKziHODc57LQMtPy2x1mqtZq1+rTfaetq+2mLtcu0W&#10;7eva73VwnUCdLJ31Om0693UJuja6UbqFutt1z+o+02PreekJ9cr1Dund0Uf1bfSj9Rfq79bv0R83&#10;MDQINpAZbDE4Y/DMkGPoa5hpuNHwhOGoEctoupHEaKPRSaMnuCbuh2fjNXgXPmasbxxirDTeZdxr&#10;PGFiaTLbpMSkxeS+Kc2Ua5pmutG003TMzMgs3KzYrMnsjjnVnGueYb7ZvNv8jYWlRZzFSos2i8eW&#10;2pZ8ywWWTZb3rJhWPlZ5VvVW16xJ1lzrLOtt1ldsUBtXmwybOpvLtqitm63Edptt3xTiFI8p0in1&#10;U27aMez87ArsmuwG7Tn2YfYl9m32zx3MHBId1jt0O3xydHXMdmxwvOuk4TTDqcSpw+lXZxtnoXOd&#10;8zUXpkuQyxKXdpcXU22niqdun3rLleUa7rrStdP1o5u7m9yt2W3U3cw9xX2r+00umxvJXcM970H0&#10;8PdY4nHM452nm6fC85DnL152Xlle+70eT7OcJp7WMG3I28Rb4L3Le2A6Pj1l+s7pAz7GPgKfep+H&#10;vqa+It89viN+1n6Zfgf8nvs7+sv9j/i/4XnyFvFOBWABwQHlAb2BGoGzA2sDHwSZBKUHNQWNBbsG&#10;Lww+FUIMCQ1ZH3KTb8AX8hv5YzPcZyya0RXKCJ0VWhv6MMwmTB7WEY6GzwjfEH5vpvlM6cy2CIjg&#10;R2yIuB9pGZkX+X0UKSoyqi7qUbRTdHF09yzWrORZ+2e9jvGPqYy5O9tqtnJ2Z6xqbFJsY+ybuIC4&#10;qriBeIf4RfGXEnQTJAntieTE2MQ9ieNzAudsmjOc5JpUlnRjruXcorkX5unOy553PFk1WZB8OIWY&#10;EpeyP+WDIEJQLxhP5aduTR0T8oSbhU9FvqKNolGxt7hKPJLmnVaV9jjdO31D+miGT0Z1xjMJT1Ir&#10;eZEZkrkj801WRNberM/ZcdktOZSclJyjUg1plrQr1zC3KLdPZisrkw3keeZtyhuTh8r35CP5c/Pb&#10;FWyFTNGjtFKuUA4WTC+oK3hbGFt4uEi9SFrUM99m/ur5IwuCFny9kLBQuLCz2Lh4WfHgIr9FuxYj&#10;i1MXdy4xXVK6ZHhp8NJ9y2jLspb9UOJYUlXyannc8o5Sg9KlpUMrglc0lamUycturvRauWMVYZVk&#10;Ve9ql9VbVn8qF5VfrHCsqK74sEa45uJXTl/VfPV5bdra3kq3yu3rSOuk626s91m/r0q9akHV0Ibw&#10;Da0b8Y3lG19tSt50oXpq9Y7NtM3KzQM1YTXtW8y2rNvyoTaj9nqdf13LVv2tq7e+2Sba1r/dd3vz&#10;DoMdFTve75TsvLUreFdrvUV99W7S7oLdjxpiG7q/5n7duEd3T8Wej3ulewf2Re/ranRvbNyvv7+y&#10;CW1SNo0eSDpw5ZuAb9qb7Zp3tXBaKg7CQeXBJ9+mfHvjUOihzsPcw83fmX+39QjrSHkr0jq/dawt&#10;o22gPaG97+iMo50dXh1Hvrf/fu8x42N1xzWPV56gnSg98fnkgpPjp2Snnp1OPz3Umdx590z8mWtd&#10;UV29Z0PPnj8XdO5Mt1/3yfPe549d8Lxw9CL3Ytslt0utPa49R35w/eFIr1tv62X3y+1XPK509E3r&#10;O9Hv03/6asDVc9f41y5dn3m978bsG7duJt0cuCW69fh29u0XdwruTNxdeo94r/y+2v3qB/oP6n+0&#10;/rFlwG3g+GDAYM/DWQ/vDgmHnv6U/9OH4dJHzEfVI0YjjY+dHx8bDRq98mTOk+GnsqcTz8p+Vv95&#10;63Or59/94vtLz1j82PAL+YvPv655qfNy76uprzrHI8cfvM55PfGm/K3O233vuO+638e9H5ko/ED+&#10;UPPR+mPHp9BP9z7nfP78L/eE8/sl0p8zAAAAIGNIUk0AAHolAACAgwAA+f8AAIDpAAB1MAAA6mAA&#10;ADqYAAAXb5JfxUYAAHEySURBVHja7N13VBzX2TDwZ2a2d7p6AQk1VFDvDQkk1HuxZLnJlvM6TnN6&#10;nDivU97kS3GcOLHjqmJVQCB6E0UUCUQTQgUVJAECwfbeZub7w7HjorK77MIuPL9zck6Mptx55s7M&#10;nWfv3EuwLAsIIYQQQgghhBBCKHCRGAKEEEIIIYQQQgihwIYJHoQQQgghhBBCCKEAhwkehBBCCCGE&#10;EEIIoQCHCR6EEEIIIYQQQgihAIcJHoQQQgghhBBCCKEAhwkehBBCCCGEEEIIoQCHCR6EEEIIIYQQ&#10;QgihAIcJHoQQQgghhBBCCKEAhwkehBBCCCGEEEIIoQCHCR6EEEIIIYQQQgihAIcJHoQQQgghhBBC&#10;CKEAhwkehBBCCCGEEEIIoQCHCR6EEEIIIYQQQgihAIcJHoQQQgghhBBCCKEAhwkehBBCCCGEEEII&#10;oQCHCR6EEEIIIYQQQgihAIcJHoQQQgghhBBCCKEAhwkehBBCCCGEEEIIoQCHCR6EEEIIIYQQQgih&#10;AIcJHoQQQgghhBBCCKEAhwkehBBCCCGEEEIIoQCHCR6EEEIIIYQQQgihAMcJxEI3To3v9ydGsnjO&#10;WVNlzTJXlw/etPr3qpPpP8MqPTBIF85qMl6om+hy/di29hXV0dR3MHIIIXeFv7h7LEsz1BMXZFkg&#10;uNzmrveOMBg1hPyfYMncPzkbr32XNhgpt1ZkWOCPj+q0NjUPxigihALB5Ia8AXOsHDzdfotiHU6X&#10;F2YZBntjDSQscNypH4C99RDyK2HPbF/Isqz8ie9RNhsQXM451eEUfV+VVXUy4xqt1bt0Dwl7YVc0&#10;ANzAM4yQ/wratSHU1tn9G1vt5f20Tu92+0Awfkw3JncQQsg/YYIHIYQQ6mW6s+UF9nvtfJdexrYm&#10;bgGAlL4qK8HhsG4sjr13EPJjip3rg20375w1VzdM9mR9/tjRWuu1m+EYSYQQ8k+Y4EEIIYR6Gcnn&#10;2QHApQQPEISjP8ci/MAenrNb/WfGZgdSKv5QfSytHmsIQt4XsneryHK1udR88dIkT9YXToxWW640&#10;h2AkEULIj9uYGAKEEEII9RXL5et16uSsV7QZBa9YGq4UhD2/cw5GBSHvCnt+J2m9frPO0+SOaPL4&#10;B5J504djJBFCyL9hggchhBBCfUIyJ/amoaz6iwHjLVduhBjKqvPEcQv+gdFByHvM9VdaTFX10Z6s&#10;K5o2sUM0PSa2+8PjZowkQgj5N/xECyGEEEK9TjxzSqvxQt2wr//dev2WjLzb/i1BzLj11svXR/Rl&#10;GSXzZ15nHQ4Bnq3+SxA58i3ViTN/7c/HKJo68YGp5pJH4+aIpk3sFE2LWaT85GQH1haEEPJ/mOBB&#10;CCGEUK8Sz5jSZrp4aeij/p2xWgnr5evD+VEjjbZbdyV9VU7T+dpolsFxo/sz7qDw2f35+ESTxyvN&#10;DVc8GjdHGDO+WzRl4hLlJydvYU1BCKHAgJ9oIYQQQqjXiGNjOkw1j07ufJnt1l0xb9hgm3DJnHf7&#10;pJEkEbF4xvo3giBs/fG4RMvn/5o/eoTJ3HjNs+TOxLFq8awp85SHkpqxliCEUODAHjwIIYQQ8v0L&#10;5/qVPLal9Z6p7nKEO+vZ2zp4RJfqJeHk8Wskc6eP7X7/qBWjidDDhT67nWe+fP2itaJmMmP1LHcl&#10;GBellcybMaH7w+NdGNGeCT+wlwMAIv8qFQvAAtBmC2Mzm63G5GxnAMSRBACJ38URAGiLFWx6o9l4&#10;OsfZxzGS4RX3WPqBcqCY4EEI9WthL+yKIgCEGImBh2UBaKvVpv709A2Mhh+cD5P5AK3RyT1a124H&#10;S+O1YcAwbeEv7JrU9cGxBxhRhL7xgqcw1TaeN1c3jPN0G4Kxow3ShbMiuj88bseI9hxjND2jOn7m&#10;fX8sG8HjsvypE4vDX9j1KgCAw2BkgMu5ozly2u8G02bt9vnKQ8nn/DKOHAp4k8bVhr2w61kCgHGa&#10;LAxDsPe1R9O0vXbtv7g7qvuDYzfxinvEOeJyIOLlvcRAOV5M8CCE+jVdTnGTva2Dj5EYmLiDw+0A&#10;gOe/11pRj/4nS2H52wDwtnh6TLup9vIQTzZvaWoOIbicxqDta59lCaJIeyIdZ/VBCADkW9fMsTRe&#10;O2iqqvc8uRMdqbc235Zbb7RgQL2FZQnW6Z8dZFink7BU1iyzVNY0fv43yZK5paH7tv3FoTdYdKdz&#10;8vyouKQfxxGsNZemW2suNXz+N9GcaU2h+7b93GE0OjhSSZ7qk1PO3igHcr9t0h/hGDwIof59T+dw&#10;cITUAX3+qcA//309CgzregEI4smtKFPt5aGi6ZNvERTlUXHM9VfCNCczMhztndmhz24PxlqOBjrx&#10;8gV/NJVUlhnKqz1K7hBcDoimx7Rbm2/LMZoDm7Hk/GLlwVOputM5ufI1y48EbVr1A4yKB8+pC/WT&#10;lAdPpeqSszMd7Z0ZQZtXYxxRr8EePAghhFAvIyjXE08kn9fSt2UlvZ5iMtc2jhEtmJlju3JzJa3R&#10;evRjk6msejFBM6XhLz01u+u9T7EnDxqQpMvn5xjOlif06BrncFhB1MjDglHD/wED5MdfTrDi310f&#10;HKvHGvRousyzTwHAU4o1y+eyJHVdl57/C4yK+/T55xIAIEEev3g1cLmNuszC72FUkE/vbxiCfvKy&#10;wOV2YhQQQsgzwbs2RDi7lB+SPF6v7M9U0yh2dVlH+4OPFauX+XTMGUIoaNGkZH/7of9I+aYXlLn8&#10;4irRyoU/JjSGV0wXG4Z5sg1jZc0kAKgDgHG+KCPrpPHi6OdYp1McqGWXLZ1XrT9bMbOn22EsVkJ9&#10;KvMnA+qev22tGgDq8Qp4Mm3m2a0AAPLVyyY4KfI3pozCOoyK+3R5pXEAECdPWDLJSZF/MGUVFWJU&#10;kC9ggqefsFxt/ols6bx9/f04KamkWZOevwPPOELIq2h6tL6wfI0/Fk1f3PMXuCfhjRhqA4CHJ3hY&#10;330jZs4v+0P4gb3vAAGNpuqGUZ5sw1hZEy2ZPa2FkUneNheU/dWb5SOFApoxW7CtBACCcVF6wZhR&#10;/e6FhBMSdCTQyixatWQPZTD/VF9cORFrpmcIisRef27SZRdt5o8dHRe0MeGQJjX3VYyIh3HMLVnJ&#10;GzVsvmL1skxtdhG+0yDvP9cwBP2Duf5KBABE9Pfj5EeOjMazjRDyOpJ0DOTDp0TCPpt6vOvdw8aw&#10;53bMB4I4a6qqH+/JNoxV9aM4IUH/TzR3+nbz+dp53iqbYM60lymCGANAsP3vrLNAa/UJxvKLsa4s&#10;zRsScUObWbgZbxZ9S7ZkboWl4epMc0cXF6OBepvtRovccb/zFfH8GfNYhXy3OesszlLpAfudNrH9&#10;Xvt28bzpExmZZL8lt/Q8RgV5CyZ4UGC9gwn5NowCQgj1Kp/PP9H90YmOkKe3LGFouthS0zjBk204&#10;VRrKqdLMFc+aetVU3TDBG+UyZhV90J9PbPCWRAIAXErwsE5agJdC35Itm1+tL/J9jz6EHocxWQhT&#10;Rc1MwZTxBaK1cSvMGYWY5PEokCyYKmtj+OOj0kWrlqwz55Rgkgd5530ZQ4AQQgihR+JQvTIQjepQ&#10;chc/OnKpaOm8DymZxONxf0zVDePFs6fewhPnApaVYRD8nyx+8SHu4AibvqQSkzvIb1gbr49g7rYX&#10;iBKXY+/6HrBduxVKt7Smi1YvnY/RQN6ACR6EEEIIPZJ4wawxpLB3Om9oj6V1USFBL3JjJ/2dE6zw&#10;PMlT1RApmRN7M/ylPRI8gyhQBT21UaZYE5diKK7c6+h4wAOGxaAg/8GyYL18fQTdej9ftGb5eAyI&#10;52zXb4fSt++dEa1euhCjgXoKEzwIof7d/qBpvM8N6PPP4PnvIe2J9HYA6LU3S0NyFmMtufBdxaZV&#10;QsHY0SZPt2Osqo+yXLuJs5SggKRYH/89fUahRpt1dhNrd2BAkJ8+ZFmwNV4bwdxtz5VsWqXAgHjO&#10;dv12CH37XqpkQ/xYfKf3cjV1OAfU8eIYPAihfo0bHtJNEERofzke+4NuAWuzu74CQQB/+BDrQDz3&#10;LABQcqnacd+lGcYHdOOIdTr9rj2g/PC4HQAkgrGjjdYbLW5PZc0dFGZ38nn/D++C3ryikK9JNiaM&#10;5XE4+9VJmT/EaAxcnJAghhKL7O6sY2/rELAM0yfltV6+PiJkUvQrRoDf+FMcKbmU4chlbsXR8aBb&#10;wNjsfVJe2/XbIaKJ0T8AgANu3p6t/BFDe72tZ7//QMA63UueEHwe8CLCeresHGpAPcAwwYNQICJJ&#10;t548BIejHKihMtU0Du9PxyOIGmm03rrr8ssuyeOC7V67EC+aJ9IJxo9RkxyqdxrDLa1BjMns0uDF&#10;guhII8nj+rS1SYUE3bHevOOXJ8Z6o0UiGDtaZ73R4vJ4MaRAALzoyGRTXmkSVm0UKIK3JL5qamr+&#10;hfHazTCMxiPaMyQJ3khisE6a58/HKV00+6AmNfc5d9aRLJxV6lRqJhAU+fm4aQQAcAjiv48a6627&#10;QYzF6pOB81Un0t+UJi57YMgqet9f4iiZPa1Cl39ukVuxj1uY7Gi7vwQoykkQBLAsAAHABZL4YsYB&#10;W2uHgtbpffLDkOZ0zkuShMUaUir5lT4py6Vnf9f7R1sBoNfbetywEIejW+VWPoE3ONxiu9MmwruZ&#10;72CCBwUUxmLt8UAQwVsS/49lGEUgx8F67eYwd5Z33H/wP0GbVi0J5GOmJKJS5eGUowP9GmAZ9z45&#10;YlmA8Jf2cLreO+IE9Ejq42eaASCkt/YnHD9GY7l206X7kHhO7CzV4eRrA/n8WG+0yIWTorstTc1P&#10;7I1HcDkgXjDzkKGwbB/WbBQIZOtXbCQJMkGdnHXAG9sTjIvSUjJJF8uyTCDHhSAIAJYFFgAILlfv&#10;VGtHO+62hbHWnk2oyh87WssC1Pn1s97hlLq7jrGsevGTlpGvXvaBU6leRlAUmOuvRDJW73aksFTV&#10;/xMA/CbB48nsf4bCsi1PWkaxIeFNx/3O3QRFgeVK8yhab/Rqssd8rvrHjNnyU79vk7Ks28lClmEJ&#10;QD6FCZ5+Qjw95j6lkN/r78dJScU3bLd7dpjazMIfM9aBNdu6ruDcAgBYEMjHIF00ZyEAHMWrHfUH&#10;LE273FWIsVjGAsC1gR4zydzpwwkup8Vcf2XQY94IQbJk3geGgnP7sZahQBCyfd3r+vLqnzvaO/k9&#10;3hhJgnDqhGZRzLgVqsMprf0pTvIN8btps+W3jN3eo95NgthJ1wRjRq/SnMq4OxDrmy676IUv7qkr&#10;Fv6ddDjnmZuapzqVaq+8EzpVWo4sfvEhfV7p0/05jtq03NcB4HUAAEnCkjcJm22l9cadaV65jgGA&#10;MVsI6fL5OfzhQxKVB5MYQMgNmODpJwTjxvw/1bHUtzAST0bJZU7G2o11P8AQXI4Bo4AGZuUPnB+7&#10;uv591GfTk3d/eNwaum/rdCDIanPd5aEPW0a6ctHfDXmlr2Kl8QEcgsergnes22a/d//n2pyiKbTe&#10;2OOLnD9ymJU3cezfDdlFP7LUNfWrWAVtWvW+Lr/0ecZo9jhO3IhQp2D65HcYLuf72lMZ+MIMAMaC&#10;sm8DAIgSluwXmi2vGM5VTen5fYIFY1n1HgB4esDEMbfkdQB4Xbxq6TbhuKjv6M+We+UHVcPZigQD&#10;ANZV5DYccbu/tLscjkEYBYQQQn1JNH3yVcXO9T5rWygPJnWIpk5cJJo28f7X/02WsOTPmNxxD8Hh&#10;dLu+LGXBiHnpOlk4K89YVn3EWFkz1RvJHd6wwXbZsnlbDNlFP+pPcZJtXjVaNG96rS676IUeJXeG&#10;DrLJ4xfvMWQXfdd0Jh9fmL/GnFvyviA6aoZ8zfI/iWdOaevxBmmaEC2efXCgxdGUU3xKf7Z8oSxx&#10;2R+ki+Y09vwtnQDRgplpWEORu7AXA0IIIYS8wtJ0fbxg4lgSfPiro/KTky2hz2xfCjRzztx4LQIA&#10;QLZq6f/T5xT32cutaOrEVsZilUOAjSxgKK92+XMC86Wr0wXjIvWBcFyimPEH1clZ3/a3coU9u2OG&#10;vqi81FxRIwIvzXbEGznMLFsyZ233J6eK+tO9JGT7up8aKi7+yt7W0aNPXgQzJjcIRg//jvJwSgne&#10;oR+t+8NjTgD4YfiLu98Fhjlnqr082NNtMTY70K0dWwFgQI6Dps8q+kn4gb1/BGBLDOeqYjzeEMOC&#10;/fqtNVg7kbswwYMQQgghryC4HJbohU/KlJ+cvBH6zLY54hlTxjjNZkZzMqNPX25t99oH0xod1Z/P&#10;rVOtJZ1qrTQQyiqIHDnWn8oTtn+3RFdwrkOTni90KtVeqyfCObHnBKOGHVAeSr7SX+pZ0M4NQy3X&#10;b+Vrs4vG04Ye9G4iCAjdu2WNRa8/r03KUuPd2TVd/z56K3z/7jksw1Sb669EeLwhdmAPpNv17mF1&#10;+IG9y4Bhywzl1eM83hAOSIw8gAkehBBCCHkF0YvjBSk/OXUXAPxioFSSx2VoAAprgN9URLs/FCP8&#10;wB6Zoen6QfWJ9PW03uC1TxdJAR9Cdm+calFrmzUn0q394ZRJNq/iCSSSlerkrHTGbPlsbmrPzj1Q&#10;ChkTtG7lMuWhpFK8GNzX9f7RVlHcgn9QctmvPZ0K3H7vvlAUG3PXXHd55ICN47uHlaL4RX/iRIT+&#10;0/lAyfVkG06tjhRER2qtzbcVWDORqzDBgxBCCCGvYFkAwN8b0QAX+vTWCCBgiC67qMJ2t13gre0S&#10;FAWcsGCHPGHJtO6PTvSbXjuhe7dMNF698amytnEaMJ6P5k2KRSwvevRVftTIVcpDSa1YEz1nLiz/&#10;jXDaxGetjdcjWZp2/1nAMMA6naIBH8e8cx+I5sS+QKu1c1iH0/0NMCywVpsAayRyByZ4EEIIIeQV&#10;rN1BkDweBgINSCH7toposyXe3HDlX+aGK16d/IITEkRzo0ZW80YNW6Y8mNQveu3It60Zy+Fyp6pT&#10;sk8yJjPR0/jI4xd/R3Us7R1rP5tFrK9Y6q9E8YYNstrbPJv6m7U7OMK1cQpLRqF2IMfRfKFurnBS&#10;tNLS1BziURwZmhCuWxFuSS/owlqJXLofYgjQQMOYLdiNPhBfHJ1OIUYBDczK7xfzU7v88kVQeItF&#10;A49s3Ypv2++27zAUVy7w9rb5kSNM0nkzXlZ+evqwpar+scuG7Fq/mHXQCwiKAtWJM7/313iFPbMt&#10;3lBVf0R35UZYT7ZDikUsb9SwLn706P2qY2npWBO9/KI4fEiNo0s1n7U73F7X3tYhFwwK/RMAvDDQ&#10;40gGKypIkXAtY7a4nch0dKt5lFLzMQDggMvItesWQ4AGGvHMKRcZqy04kI/Bfq99hL290+XveUVT&#10;JihJsUgXyMfMDQ85i7UX9RcERbk8hQ4p4Lf0eXk5HJc+viIIgK73jjjxDKMB06ZYvWwb5XC+rE8v&#10;WObtbVNyKSuYMqGEGhS2Sfnpae2Tlg97ZttKfemF07bb98QAAIpVSxdpc4oT/SleoU9vneVUa1/U&#10;FZbvtbfe5/cwPow8buF76pTsb1mbmrEy+oC5snYBJyTI6VRp3M7cMyYzQZgsyzGKAKZzVev5USNN&#10;tlt33f5sjbXZgVVpFmAUkaswwYMGHH1RxexAPwbp4jn19vbOqa4uL4qNeU558BT+soUQACjWr/wp&#10;a7UtJUiyz8pgrGkUu7qso63zkGLV0u4+vW+WnHetIeqkQbFqaR4AsP5eD1iWBSDJ27rsopfxqkDu&#10;EiYs2cqlmZct9U0LHR1dXv8ukTskwiZbOPv/qU6mv+7K8mHPbl/25eQOAIA2p3i1PGFJvi63ZGVf&#10;xyvkme2k7U7rCVN1fZzl6s2gnm5Ptmx+JSEW5qlTst/A2uhbjM3u8cPSnR8z+n0cLVYK44h6AyZ4&#10;EApENOPW50qswzEKg4bQZ+ytHS+Y6y5HBkp59cWVsYFSVpamQZtTvDJQyssbOsgKAJjgQW5z1DUd&#10;tXR5NjPOk8gTl51kKSpJdTL9lCvLi5bN+9BwrmqH7dbdbySOdbklK+QrF5fo8kuX9FWswg/sFRir&#10;6m6aay8P9cb2gjatek9zOucA1sLeIZ4/4y3j2YrvsU4POmf24Q8p/kYwecL/MXrjL2mjyf3xpgic&#10;vQC5DhM8CCGEBhSCyzFhFBAAACEU2DAKrhFNmaAUREd+2JdlsDbfft586WqoP8RDtmj2u+rkrG97&#10;c5tUkJyWr1z0S/XJjN+5snzocztI44W6dktFzSDW9uiZ4XX5pYtly+af1xdVzO315EBszD1D6Xmp&#10;5coNRU+3xYsaqRNOGPs3zemcX+EV2XsMeaXfJ/l8zxI86L9xzC1+gxsW8nPaaHL//RvzO8gNmOBB&#10;CCGEEOolig3x3ycoStvX5WCBZWiN/mlDUYVLY2RQQfI2dVLmT/qyzLKl8xIAwC8SPOrkrFdDdq7v&#10;Uh0/86Y3the8JfEtp9OZqz6ZkePK8vLtawWGwnK17W6bSz169UUVc2TL5lf11mfqotmxDYxaE2Wq&#10;uyz2xvaC1scfdADzN92Zgjq8i/Su8AN7Od0fn8BAeOO+y7KYqkE+hwkehBBCCKFewosIe6/r35+a&#10;/aEswVsSpwKAa4OgMgy3r8vL0n1fhi9THT/zG8Hk8futjddGeFwfokbqRFMnfkednHXQ1XVk29aQ&#10;1qbmm64mdz5nKDk/y9c9eSTLF5y0Xb2x0Vxdz/XGDICKVUvzKYXs96rjZ4rw7tFXFx4bAKOqIYQ+&#10;hx9G+u/N1L3BtAgC+00ihBBC/v98D/KjsgjwhPQMNWLILk5EmHtzSJMEkAIBKNbEHRfMnDxGm5J9&#10;0J3V9acyGd6YkVupIDnt1ulmGDCUnJ8jX7GwPPzAHq/9yCvftUEm37TqOd7IYUZT6YVtjo6uniV3&#10;iM/iI1uxKI03avhaTO4ghJDrBmQPnrDnd40Elgn15w8arc23ZG49tB2OYWHP7ZwRaOeCIAlH1wfH&#10;LuGliFDvEa1fyaMIYowwIvR217+PWjEiCCHkGVPm2Qrp2hV7TWfLjzFmyxMbliSfB5L5My/yRg+f&#10;o/zohMcz4xjS8s8rtq5ZYCgsK6c1Opdn52EZBnQFZfPlFJUTfmDP2q53j/ToGaDYvGqv+ULdP+wt&#10;rTJv9NghRUJWHDvpBj86coLy45OMvuAcVrI+xjgcQJAEduLxDgwj8rkBmeCxXGnOM1bWRPenY9Kk&#10;5u4DgH0BVwGD5AwAUHgpItR7CKdzj6m06n1y3vRi6caEHxlSc2sGVOuKYfhYCxAAAOtw4qfqqMcM&#10;GQUngjavCjcUn3/LqdY+snc8f/RwM3f08BT92Yq94IU+KdqkzAvyLasXm0rOlziVGrfqsi63JE6x&#10;amla+IE9a7rePeJ2L/CQXRt3MBbLMk1KzkveiqMgOlJPjRr2W0Ne6R8N5RexYvnLfZKmATgcFsCG&#10;48f0tP3F5WCCB/n+/XpAXlwcyoGn3k/OBZ/HYBQQ6j0hezYPtd26+zPGaCJ1+eeWc4cNPqfYEP9P&#10;bVreawPmwaeQ1QtjxgUTvTjtKMHlOAkOxwoAwLIssHaHCBgmYD6TZhmWtDRdD3ZlWVIsYgWRI1R+&#10;f0wsC5RM2mK/24Y3BtRjmpScv8vXrxyuzyn+IWv/ajNTOClaTUol903nayfbWlq9ul9dcnaFfPPq&#10;VebKmixHRxfPnXW1OcXxilVLMwEgwdV1grev/R9g2FGqY6lee2YIJ4zREUKh0lzbOAaab2Nl8jOU&#10;gA+s3Y7JHW88d+wOHB4F+b6diyFACKH+3qL47AcjycaEcMuVG6Xm2sbIz//J0dYh1LZ1/ECxetk4&#10;hiRq9Zln+/30s/qCsh19sd+Qnet/AQDA2B2gScn+TSDWJJcaFsEKq7nxWhheeGigsTud7/MiR+yz&#10;XbsVDgBAKWSMYMzoO6aLDVG+3K8uJbtQvmnVJnNVfbKjvdOtcZW0OcXx8pWLC3X5pXGPWy54+9pX&#10;WZt9qvpkxnPeLLsoNua+ue7yUKw9/owAnKfbW6HEOCLfwwQPQgj1cyzDMILEZSJaqX7H8qXkzlca&#10;+dlFa4Eg1sriF0+nedz/NWUUVmPkvEO8Ni6GbmnNVR0/M+Tzv0nmz9hLSSX3WJpmnRT1d3NuSbo/&#10;H0P4C7uGdn1wzKVlGauNi2e9P95IcHrfJ7FkFd2QrF76Gn9wxEsERYGDYLNM+WW/6419607nZMk3&#10;Juw0Axx3N8mjyy9dLls2v0xfVLHw6/8mWb7gA4rLGanLKY6j9Uav1QHRlAndRJC83FRyfhPWHIQQ&#10;8h5M8CCEUD/X/cExRrFrg9xQWbv5CS9woM8rXcuPGrkkaGPCUU1q7gGMXs9RBDHb1NQ85Mt/M1bU&#10;RANANAAAb/iQRdJFc24xDgdDhQS9rc8s/MD/3u1dX5YgSRxjoB9iGQY/b3eBMbv4MAAc7ot961Jz&#10;0+Qb4p8y2e0nnN1qt9r4+qKKBdLFcy4YSi/MAQAQLZt3ELSGOOPZcq/2rhGMGWXijxmVzhsy6Jfd&#10;Hx2/gTUmABAEduBBKIBgggchhPpzu4wigQUAW33TFVqjc+nbb9utu1LH/QcviqZM2MAfO/p3muSs&#10;v2MkPSPdmDDFfv3W7x+3jL31vsDeen8SAAAnWPGePGHpSl1u8Q7/qkhuJAJoGscY6IdYlnViFPyf&#10;Li0vRbF59S5DwbkTtN7o1rVoKL0wWxw7qYNxOLmW8oshXx9LqKfEC2ZWisaO/mn3J6dK8EwFjq53&#10;DztJPt+z6Z8YHGrzK49SgvDsBxAGfzdBrsNGGEII9eeXMpsd+JEjDJarNxVutSUsVsJ86eogQ3Hl&#10;W4JZU+uDdm0Ixmh6gKajrVdvhru6ODc8VM8JUnzgh8fhTiYAf+vtp+8mGILAoE3JTlKsXbGOFAnd&#10;fis01TUNsly+7tXkDj86Uh20fe1Ockj4ckzuBB5hzPhOxmH3rA1C05iZ+A/xzKk3nVqdR50rWJbF&#10;OCKXYYIHIYT6MZZhwHb7nsTT9Z0qDWm9eGmqIa+0K/TprRswom405jbEhzruP3jdrYeyVKxWHU/N&#10;97djoe0OIDgut0uxIYpQH1MdTc0K3po4ixTw++4lQyhgQ5/eulwwbeJMzcmME4ZTWVY8M4HHfq8t&#10;3JMeJJRcxjBSySmM4GccnV3DWIf7HSFJkZAlwoLTMYLIVfiJlisXFp8PQBLYYHURY7URgIlmhPoP&#10;lgWnSkOpT2Wk8iJH6GWL58xSfnKqGQPzeATDTLXVNU1xdXnBuCi9aMqEWabqBr+sA5i38RKKsvlP&#10;JSXcedvwh28t8HsPNygPJdeE7ts2VX0yvYGx9E5uheBxgSApNnjbmu0sTZcrDyV14JkIXGEv7ArV&#10;nM5hwYMefNyhERpSJvklRhEg7PmdCn1hmUcPUU5IkJ0MVryIUUQu1xkMwZMFbV79mupY6p8xEk8W&#10;/tJTIuWR00bGZMau3Aj1M4zFCvbb92Tqjq7rYc9un83YHTrVp6cx0fMQ4o3xHGdL279YF8cfIDgc&#10;oCRibfeHx9X+eDwswzo44WFWx333ZudBD72O5oQ9t7PLH8rieNA92OUXd4aVhj23c1ZfltdypVmM&#10;Ncg9yoOnLoXu2zpBeTDpqi/3Qwr4QErEtGz5gjfUJ9N/ozycjMHvB3T5pa1OlcajLz4IgiBMaXk4&#10;dhcAmKrqm2132jx7fjIMYUrLs2MUkaswwYO8ijZj71uE/ApJAH/YEKvtXrvXXswZixW6Pz5ZxR0U&#10;7gjauX6b0+7INqRkY+PjK2/OztnWhitjXV2cGx7iMNVcGumvh6M5ntYVvHvjLPXR1EY8uT1+4c4I&#10;xHIbL9SNM16oq8IzGDgkG+OH8gSChYzVFuXL/XAjQp2SudM/1aTlPaM+iV+S9BdB29cuMZ6rpjxq&#10;evB5QMokLRhFAMX2tbOs9Vc8aoMRHA5wwkNa7e2dGEjkMkzwIC/DLvwI+ROSzwfbvXahcPL4VsZk&#10;DrHdvif01rYdnV1czfEzqaIFM4vDntvxk+6PTlzAiH/GeafthMsNOC4HeCOHNtrvP/DrY6IE/D4d&#10;aDvs+V1DaYPxOYIAcFisHfoz+R9gTUPoIS/mW9fEA7BzLDfv7DPWX/FZcoc7ZJCdOyTiHjU0Yp8m&#10;La8idO/mZYzVvpAg3evEzdgdEdzw0O93vXcEfyjwE8LVywYby6pzHR0PuJ7VjQiLqbJ25oCP49q4&#10;UEvD1Rxb822pR89dmYQx1zWNwRqJ3IEJHuRl+GUWQv6EpT/7RMjSeG142PM7JxoF/HOWKze8+qJu&#10;Lr+4lFFqcqUJS45xI0J/oD6UbB7IMRetWrrEnFM8zNXlSaGANVbWzug/jwHfPAdYh2OM+mT6/wJ8&#10;Ns6HdNn8vcDjNhhyS17FKx0hAEnCkje4QsEo0/naHfa2Dp99TskdHG7njx5xnZFLf27OLkqHiwBh&#10;z25fqS85n2q7fU/k9kvw+DFabnjoTwAAEzx+grTZ/kKrtZ6P0E0QOF4WAFAO52u29o4gz08EiXFE&#10;7lcbDAFCCPVvYS8+xQEA6P7w+BXB1AkxkiVz83gjhnr1e0rr9VtyQ27JAduVG43hB/aGD+R403fb&#10;TriT5BDOmHK0Px0/Y7aQsvjFn3hzm6HPbBtqu3Xnnc//m7U7wFBUsdiQW/JtyfyZTeLl8z/CKx0N&#10;yPv7/t0S6bJ5hZL5My+bCsp+pUnN3eer5A4nLNgpWzb/PG/qxOeNFRenmLOL0gEAJPGL3jKcqzrt&#10;SXJHMnd6s+XazaCu944Y8Wz6h9CnNu13XL+9hbF6Nh48KRKy1Ojhfxjw1+Yz21Y5b955hTF6Ni4p&#10;QZLAmzL+b1gjkdv3agwBQgj1b8SXkg2aY2c6ACAhdM+WjaZrN35ruXhpojf3Zbp4KZK1O5rEc6ff&#10;MZ2vnTXQYi2JX/xHY/65CFdnEuQOH2IxFlXs6U8xYMwWwtJwZTcAPOPFWmwxlF+c9LB/MVZcnAgA&#10;EyXzpi8muNz7htILi/GqR/2dePGckyTNTDJV1YeYG65E+HJflFzKiGdPK6Q51DF9dvHHX/43wYzJ&#10;Dabi81NYu8P9++WCmY3G8otT8Gz6j9C9m5/V5Z/7p6Oz2/N3RALAXFj+5kCOY9gz25boSy6k2Fo8&#10;/yyeZRgwn614DWslchcmeBAKRBTpVu8LgsNpx6ChL1MeSU6Vbl59VjFi6AHjuarfOrtVXnsemC9d&#10;DQWAUOHk8d1EeMjfzIXlv/HrF6VZU++yDiffG9uyVNaGu5rcAQBgDEa+aNokvxo9kWVo4I8e8Ttt&#10;Wt7bX/0H14+L4PO9NnNKyN4tClN1/ZUnLWesrI0CgCjpotlNhnNVk/AqR/2NZG3cZqa988/AgtBc&#10;fjGCpWmf7k84YaxWNHn8P2wm03V95tkjX3mBfWEXR19c2W2taVR4dCyLZlcJoyOXGcsv4on1E6IF&#10;Mwt0+eeW9CS5Q1AUyFYs+oE2LW/AxlG4aHayvqgy0Xa3rUc96eRr4/7MCQkiVQeT8DMt5BZM8KB+&#10;I/zAXo6+qEIFNE3192M1X7rq1i8C+qKKY4Ixoxz9PS68kcMa9YVl8/BqcI0hJVsPAH8M2ra2muRy&#10;RquOpn7oze1bGq+FUnLpr8UzJj9jqmn020ECTdUNI/pq37RWT5rrmyL8LSbcIYMmf/1vn4/n5CKv&#10;fQLO0rTe0tTscowsTc3j8epG/Ykicflhy/Vbm6zn6/hOpdrnbXfe0EE26dJ5L5E8Xl33xycuPbRd&#10;kVdq8HR2RtGc2Cp+5Mi47g+Pm/Hs9r2w53ZM1OWXXrScrxP2NGnIGRxm0abl/XVAvoe8+BRPm1ei&#10;tlbVi1lbz4aTokIUThAJf4LJHeTRdYghQP2J9fotGUbhm+yt93kAwOvvx0nJJKPwbLtPcyqjCACK&#10;Qvds7tYVlp1ydHTxvbVtWmcgTTWNUbzRw4286MifGXNL3va34yfFQpYxWXCE+C8hCPjG4AuMzeZy&#10;rxzCi1MqmqrqlW41bIaE33eqtXgSUUAL2b3xOX3BufeAIEB/tpzj6Xgobl07QXImaGPCEtbJKJWH&#10;k649bBnh4tmfOK+3PGW71+72OwQnJIjmT5v0F154yG9UB0/hmDt9nZB46Sme/lxViyYtb5BTpfFK&#10;Ul4wffJqR9vAm9JbGDvpujolO8qpVHvlR2bxvJkvswyDyR3k2b0cQ4D61UsJnwc9zZqjAEZSTgyC&#10;55RHUtLlO9YN45DUHk1K1l8ZL15L9pZWsaP9wd9kS+Y+TQ4dFK89mqrGiAcWhqZtlFTC0gZjryXD&#10;ZNvWKIwZhS7PQEJJxSxv/JhJ1svNeMK8+WylKCD4PLavy8HaHQTr7H+3+bDndgQDEHyCIiWa9Pwm&#10;Wm/kaJKzCcbm46QOQQAp4LOc8FCzbNm8JSzLtnZ/fLLr4cmAPQp9WdVVa0XtIE/OAXdQmIMzYcxv&#10;TYVlvzbhJdUn5NvXhfKlYi4QBOgKzt1SHk4RMGbv/bgRsmfLJtWR5JL+HkfZ1jXBApmUDyQBhsqa&#10;S7aW1hBL/RXCnc+YHxvHnet/qDp+5gOsschTmOBBCCH0Bd2JdCUAvBW0NbHLWFn7Ia3WChiLdybc&#10;Yu120Jecn8EdNrhNtm7FjwVDB/+r693DmJQLENqkrBrFltX7tMnZh1x5cfQGW1Nzkzv1jxMWYtQn&#10;Zen9OY7cQWEOIMm+TpawrM1OOVUal9qBoqkT7ptqLw/t69hJF825bDh3oV+MrxT2wq5Q1mYfQ3Ao&#10;0BdVFtha7ol7a9+kgA+UVOKkhoTfFU+LWa06eOqG8pNTj1w+aPfGaYaS80XWazcVnuxPFDNOZb58&#10;PdTR2Y03UhcRFOnWZ/XBuzeOZB2OwQRF/ecbKwJIAZ/6/HZsU6oTTCXnf6570M31RXl5o4YZHWZT&#10;k/8FknC6GccI1u4YTXCoL75VI/l8CojPJqywa/WzzRfqfq9vvS/yRXG5g8PtdrOlCq8A1BOY4EEI&#10;IfQNmqSsowBwNGhjwvvGypp9jgdKrzUKHW0dQkdbx9vkmuXLZBvjP9Sn5mVixAOk0SASutSNn7HZ&#10;Kem6FbGG9II6j1/m16+cYSmrHuTOOrbb9/z+M13ZqqUi1Sen+jyxGbQlcZ8mOesTrNW9R7JuxQyB&#10;XDoBCBIsTc2vGytrontz/5RUzHLCQizCidFJ2oyCfY5uFVgbrj5y+ZCnt4Za7rX/UZ+e/wxtMHmU&#10;tRVNHt9tbrwWjmffPbTRFBW6d4vLMywaq+rftl6/FdQXZeWGhTgF0yYl6FNybvhbHBmzJcKdOJov&#10;X/+tue5yn4zLxwlWMMKZUw7oz+SX4hWAelSXMAQIIYQeRZOau1+ybsXH3I7uT8w1l8Z6qwsyAIA2&#10;8+wmUsDfFLQ+/l+aM3nfwmj3H47OLi51ty0JAKI83sbNu2ecaq3L40IIJ4+/L5o2iac6nOzX3+lS&#10;XG4EAPT5zIYERYViTfU92bqVGzl87jSWYWSmmsYXjXfbxb1dBk54qJMbEaqiBocfNeaVft92+94T&#10;1wl/YVeE6fL1AvP52hiP6heXC6LpMVdMF+pwRjsP6M9WzAaAw/5eTt7QQXbJotnr1MfPVPhj+Yzn&#10;a0cbz9f6fRw5IUG0dOm872iSsz7G2o96XJ8wBAghhB7bQEovqACAaHn8kjOWqzdW2FvvC721bcZq&#10;A82ZvJcVicvDaGALDFlF7/X6ATIsnuSvYWnm4d3P3QgVYXcqPN2/ZPXSHdbqS27NLiaKnTRcdSgZ&#10;B6V09fyQJAbBR4K3r93DmCzxBIcCQ0XNLme3qk/a2+JZU+8RHMrIyqV/NuWUfASN11xbb/XSl8yX&#10;r//QdL7W4wQtweWw/GGDC3mDwg4F0rljaQaAQ1VoU3PfxZr8eLxhg+zSJfO2qz49nYfR6MHLeLCC&#10;kS2b/0N1UuY7GA3klTqFIUAIIeQKXV7JevHqZYmC6NE/0xeWL/DmtrVZZ7dSQfJNQRsTZmlSc1/o&#10;1Qa9w+HZgDEEAe70aBJOilbyhg5q8vfzzDqdQEklGT3PIHg+EA/T2f07d2YjEc+b0QAsGwwASrxS&#10;UV8QL5qdxhHw5UAQYDhXNd/R0cXti3KQIiErnjmlgSWILmPJ+QR315csmFlhOV83m9boejQbEGO2&#10;EOrkrG8H4rkUxcYsBABM8DwGb0iEXbpozjOqT0+nYTQ8R8mkjGz5gh+rkzL/itFA3oIJHoQQQi4z&#10;ZRdlAUCWLH7JcUvT9Y2O9k7vTamu0VGaM3nPi+fGzqPCQ/+kP5PfK12VJXEL/0QAuDN2gZOxWIcZ&#10;z1WtcXUFfuQIk2Dy+EWa42euBfL5Z+x213vIeJjfka9e9nfThbpR7qzDHzVst+pwCiZ3UK+SzJtR&#10;S5CkkDZb5KZzVYP7siyCcZE64fgxZ+wWa5Mhr/QPnh3P9JvG8otRA/28ElwOTuH+GLzhQyzSRbOf&#10;Vx1NPYbR6MFLeGgQLVu24DX1qYy3MBrIq3ULQ4D6E5wifaCff5sAo9A79HklO8Vr41aJJo79mS7/&#10;3CLvZRBYMJ2vm8iNCP138NY149RJmT/x9bEYckt+6O46wmmTml3tvUOKRSw1cuihQE/uAAA4rTYD&#10;weGAS9Mke9h/x6nWxLsz9o5s+YJsgkNhcsftt1gCY+AmWcKSDxztnesIDgXAAmGsrAnry/KQAj4E&#10;bYj/NWN3ACHgZ6uPpV3wZDvihbNKWL1xgrGyNgzPMnrss2/G5EZB5IgfqI6m5mM0PCeYMuG2IGrk&#10;T9SnMk5hNJC3YYIH9Rtd7x52hu7d/BQA0e8HFrA0Xf9/ptrLLs8uE7Qh/jAlk/b7b6QJimw1N17D&#10;i6GXmDIKc8IP7C2WcTj/a7546XveHGfC8UDJ0eWV/EgwY/I6QeSI5dpTmQ/85bhD9m6eoTqcMtbV&#10;5blDwrUglfysP5xzlkOdFS+Zc8xYWL7LhcXdHg9HFr/4I9P5urHurEMpZMdUh1O68Ir05YnHEMgT&#10;lhQYiivjGD/4IYkfM65NMnXiL4FhulTH0no0C6F00ewmQ3n1RByLDD22fUWSELRz/U6byVyoOZWJ&#10;CfWetCF2b/wfq8GYpj2d047RQL6ACR7UrygPpxwdCMcpXTjrZwDgcoKHkkqKlYeTj2ANQd7W9e5h&#10;KwD8SL597Sd0a8dpb077S+uNBF17eaKzpfV+6N4tu5WHk0/0+Uve1tVRuqyiKpdfxEYNswpjY2Zp&#10;T2ZoH7VM8M714/X55xqfNOgtKRY6bXfahH15/IaUHH3w9nWNAPDEBI/1xp0Q8YKZZ03lF5e7ftKZ&#10;cbTe4HLXEvmqpcdJsRDHgPAxlsWXf96wwa8KoiNLzI3X+mT2MVIiZuUJS37BkUrOmjWau6pPT3f0&#10;qB2RsORflvqm5w1l1VzA84segzt8iFmxfH5C98GkMoxGD166w0Mc8riFe1VHU09gNJBP6xqGAKFA&#10;bG2DW4MfsgwjxqAhX9KdzLgS/tKeWJYkz1jqm5YzJrN3vv9gWXCqtaT6ZMZxwfTJPxWNj9qkPpra&#10;0lfHaam/Wu1UaVzqJUjweUCOHHpEezLj1uMXJHhOleaJz2PSLKT84VwTBLg07hJrtwPY7KNdWVa0&#10;fiVJGk0HDaXn57taDkoqYRiSyFcdTtHjFejRxeVwY1nnQI9W94fHrwjjFvyDkst+Sev0Pu8pTIqE&#10;LLAsiOdOLxRGjXzarjcwmpMZPe7JGLx742BGo/tYV3AugXU48TJAD7/P87hAUBQbvCXxaYfDntV9&#10;MEmNUfEgjhwOEFwOq1i74tcMRbyjOpaGvZ+Qz2GCByGEkFd0vXfEDAArAACEE8eqLVduBHlr24zN&#10;Btbaxqn2azdvhT69dbFFr79kSs3r1Rf7kD2bF6uPpbl8TPyRw3SWkgv7vdZQpPwivwOsG59yEKRr&#10;ZSZoeq799r1Nrr5wEiQJormxnxqyij7CK8+Durx3s4jW6F36FI7gcQGEgjaMGoClsPzXwhmTt1hq&#10;Gif7YvvcsBAaSILlhodqzI3XwgEADEUVYCiq8Mr2FRvi/6o+mvpdPJPoUUihgKWkElq6eM7/qZMy&#10;X1ceScGgePK85vGAo5A5xbOnHtdmFO5Vn8rAoKDeu44xBAghhLz+InTlRrBw2qQW/qhhFm9ulzFb&#10;COWhpHNM+4OC4F0b5vTW8UjXr5yvPp5WwtK0aw9XiZi1Nt9W9Mdzy9hsLvfOYgl4YsBkW1bLCLPl&#10;x/Y7bS73NORFjtA7SfKfeKV5eh1Z47UZBa+4six/9Ai9ubJ2AUbtP/e2msYp4hlTWp/0SaWruIPC&#10;HYIxo0z8yBGmoC2reY4HSu7nyR1vCdqauDtoY8J72rS87+IZdOXtHAbcCOSCMaNM/NEjTNLlC95x&#10;dCm56qTM17EieBjHyJEmyaLZqY4uJVebUbgXo4J6G/bgQQgh5JsXofqmSAAA4fgxGsu1mwqvbru6&#10;YRb9QFkUsnvjLtXRVJ+PwWK/ejODddIuLy+IiS4zn6/rn8kBgAbe8CEWe+v9J44HRBtNEmHisnBL&#10;VtEjB0EmWHaKqbRqvcvvXlwOcIYNLjDllpwPxPh1vX+0zwfWJPi8uy4vSxB+M0ALQZE2fyiHqebS&#10;CFIsYlgPP0XlBCsY3oih3YzDAeJpk7arPj1dCgDQ9a53h8oTr1sxkcfhPKdJyvrBgHr4EAT0ZFwh&#10;1slw+3uIKLmM4Y8apgIAhpSKW4xl1fMAAGwt97Dx4gZSLGT5kSNVBEXRBJejMVU3TAAAsN2+i8FB&#10;fQYTPMircCBGhNDXWa7dDBJOm9Riu3ZzJGO1ee2XUfu9dqEuz5IsWxv3HX1G4Tu+Kn/w1sRf6PJK&#10;Fa4uL5kTe8d4vm5xfz2f+jP5KUEbE96xt95/7Ynn6E5ruCAs5H8B4MBDY7t741BH6/2/uNozCgCA&#10;OzjCwgoFbwZq/BRr4lIIijT3ZRlopXq4q8s6dXpR0PqVfjFIv/VGS6S/nEdhbEyRqazK5QHEKZmE&#10;FU2ZcJV10kCFhxzSncn/AwCAtanZJ+UL2b72TdPl6y9qrtzoWW8gkgTRlAmtpICnZv0o2fcwBEUZ&#10;7Pfuz7C33hd5fLgiIUuFBp/u62MRjIvSc8OCffJpJONwAiMSJpmLKn7V39sf/FHDrLxhg2/75J3H&#10;SQPN5561lFz4Nrb0kD/BBI8rDwwOhelsF6mPpJgpCY7nixD6Kkt902jxykV/ZNo691uu3lB4rYFl&#10;txPAMEG+Krd01dJfaTPPvsFYrK6+YAAvevQ4uFDX309pmEsvEiYLQdH0Iz+lI7kcjuFc1SxXd8od&#10;HOEQTJ3wO316QX2gBk6bWbgpkMrr6Ojias7kP4V3sa8ylVXF8UYOM9rvPvrTQk54iEM0eUIVQYCN&#10;pqhSQ27Jr31druCtid91qnWb1adzFvV0EGXe8CF23vioj4355w4EwjmRb1qVCPfuJ3nae4fgckC2&#10;YuEftGfyf9rXxyKcMOa4JjX3JbzSekYQHXlBl1e6FCOBBhJM8LjAfOnqO9IFs36DkXDhZYthCNPF&#10;BgIjgRD6xgtR/rkfhT274xTwuEmWhisjero9bliIU7p8wUvqE2d8NtAu3a16ztXkDgCAaMHMNIfZ&#10;IgAAe/++2bsx0DKH88juOZamG25Nu0vJJUZ9egE+j5F/NKLHRX7Pfrft31+5B8TGtPNHDi0AJw02&#10;u71Qn1d6uDfKoti9UeBovZ+mLz4f51SqezwiO2/UMLNs0ZxnlIeTTwXCuZCtWf49Y8n5/0ertR4f&#10;e9CmVb9Un8zwi96BrMMZjFeYV+KIvzqjgfdswhA8mbnhShi4+GslQgihR+v++ES1fGviYv7o4U+Z&#10;LtS/4eh44NFYBwSPC9xxkXm+TO4EbUx431Byfpiry8vjlxQRwfLN2uNnmP5+HhmrzfX2A0F8Y6Bt&#10;2dZE0nG3/bypusHl+HLDQpyCidGvWK/dwgsJ+Uf7MK/0/eCtiYM+n+GOtlqBksmOqg4n92olDd23&#10;bYOx4uJh640WqTe2J5w5pU4QOfIHysPJRYFwHhQbE35sLL3w254kd0J2b3xFdTT1HazVCKFAhwke&#10;hBBCvUqXlHUXAH4X9tyOUm3W2bOOzm63kzzcQeFmCFY866syShOWvK3LK32eMVtc6pFI8HnACrj/&#10;0g2A5A4AABWs+JVk/oxpxoqaSU9a1lTTOF+asPj3htzSLz570CdlMaSAP8utfUaEdmpTso/iFYT8&#10;iTopq896fITt3xWlzy+7pMs6y3d0q3rca4fk80CxJXGbzWQu0JxM1wZC/IO2JP5IX1j2O1qr93ha&#10;s9CnNu1Xfnr6A6zNCKH+ABM8aMAK3rVhij6vtBYI178oE46Pum4oq56E0fNM+P7dI9Wnc1z+ZZM3&#10;OFxjbryGvef6qe6PTpSFPLUxxnzz7gfWi5cWuTrQLqWQM6I506ZpT2V2+aJcktVLv2WuqP0fV5M7&#10;QBAgnjcjiRMU5OlsXgGXFFIfS7ulWLW0HQCeeD+kdXqSoNnJX/4bP3KE0Xbb9eHtOMEKhjt21ELr&#10;5et44aABL2z/bo4u+6xBk5TFc2p0XpmvXTA95rJ4YvQzqiMpNYESh5Cd61/VpBf8H+PhbGYAAKF7&#10;Nj+jPJJyEGsVQqi/wAQPGrhYlutUadz6xYsxD1Vg4HqAAI47YwNQYpEEg9a/qT5NbZZsSlgR+sy2&#10;8aqjqfWMxfrYhjollzJBG1YOUR5MeuCrMnH5/FijzvVfg+VxCyt4o4f/iAAIC9+/2+39MXb7YNfu&#10;WQDh+3cP9ekJoShT17uHtS4Vh2FcbkOQPO4Xo70KF846bL1Q5/K4CASfB0GbV0d0f3BMiVcMGqjk&#10;O9aTHD43wtzUXKw6kjL2SfdKl69NoQCCt67ZbjWZ0lVHUqyBEAvJ5tUSgVCwS3Uq42+s3eHZcfP5&#10;ELw18XlM7iCE+htM8CDkVouAYDAIvRpvFoPQ/xlP59qNAJdC922N0eWW1Dm71byH9eYhBXwI2rx6&#10;hPLjkw98WiDCvfcmXcG5+QBw29dxog1Gouv9o22+3Id00ZxGAJjiyrKsk3Y5CeY0mkLE61eSPKEw&#10;2lRWtcOd2X24g8LNmNxBA5lix7pYp0b3LWNlzfO0weidxI5YxHJCg8yS+TPXBcpYOwAAso0J0+y3&#10;7p5UNlwZ6+k2KKmYDVq38hXlp6c/wtqFEOp3r08YAoQQQv5AeTDpimjRbLFg5pRKTmjwNzI8vNhJ&#10;2WaVRoWR8iHC9c/FWIqsoxQyl5Y3lV9cyJjNr5jrLlfY2ztdHnOJkorZx01D7S8Yq43CyoO8Tbop&#10;IU6WuPxdQ07JRWNeyQveSu5wQoPooDVxv7XfbZeoj6UFTHJHsXn1KktVfaW1J8kdhYyRr1r6A+XR&#10;1H9iDUMI9UfYgwchhJDf0J3KdALA/NA9m5/T5Z97z/GgmwMAwB87WssZFPaM8XSuFaPkHwz5574v&#10;XTxnsaH0wownLcvSNNA37/6O0RuF7uyDN23ScTJYzjOl5fv1tPOCcVHXwPnoaY0JLtdsa+sY6mjv&#10;5AfSOSYoCkRTJ3T6S3ns9x+EOjq7+33bVbw2LpELsNVQWrWXVmm8drwEjweCCWPaeaOG/Vx1Mj2g&#10;Pk0K2bXhJW120T97MpgyJ0jOyJYv+IX6VOZf8Q6OEOqvMMGDEELI7yiPpHwUvG0taW/v/C5BkcAZ&#10;NjhBcyytCyPjZ1jW5YSN/Y57PXHEMybfJ8NDvmVIzrb7exhMVfWPHWw6dO/mNU6d4RMHQfCBZYGS&#10;SljxzCmFtMUaDETvlJEAAJZlKdOF+qnAPvnrV4LHBfGCmaeMRZXb/SXOsuXzqxyd3bP66+UkXrM8&#10;nsOwB8x1TYkmLycDeZEjjOKYcSmaM/n7LA1XAicmG+KDOU76N5rU3JcZi+f5fU5osFO6ZO5v1MlZ&#10;v8cbN0KoP8MEjwuk82c2k1LxPYyEK419oPTFlctYux1jgRDqEfWpjA8AAKeu9WOMzeazHim8saM3&#10;ao6f0Qb0C/u6FRLCYv1IcyZ/K60z/DeVw7LADQ0+rz+V8XqvF4okWHBhdDNSKGD8KbkDAMA6aFF/&#10;vI4k61fOJ02W/7U2Nc8z3Wnz+jHK4xdnOXmc32vO5JcFUlwUWxI3WJtv/8PUeG1YT7ZDBclpyYKZ&#10;39UkZ72Dd22EUH+HCR4X8MeMekN5KOkYRsLFtqNExLB2O4GRQAih/o07ZNCb/NHqf9paWr36Uiqa&#10;G1vlMFvaAjk2wTvXJ5rqmg7art8K/fq/0UYToTqV8Qv5qqVjdTnFO3urTKJFs5PNZdUuLcs6aXyO&#10;+5h8+9qxzvbOw47LzTG223e9PtaUYtXSPJYkr+qyzn430GITunfLLn1RxUf2tg5BT7YjiBnXzhs9&#10;/NfatLz3scYhhAbEuziGwIVGjsM5BKPgYoN2z2YR4LxHCCE0IGhTcw9yQoO9OsOVbMncBl7kyDXG&#10;M/kdgRqX0L1bNhrPVZ1+WHLny/SF5TukKxYe6q1y2S5d3ejK51kAAARJ4tPcR4J2ro8TxIy7b61u&#10;qDeVX5zj9eQOQYB8TdxhbU5xgjvJHdGUCZ2iyeO7ZUvnlfdlfETzZxboCs4d7Glyhz95/B0qcsQS&#10;fXoBJncQQgMGJniQl9sU+IMfQijAsSx3wB47w7h/7DTttXgRFAWsSHhCezQ1YKdFD31661ZtdlGS&#10;vb2T98Sq5nCAqax6rzR+8T96pXA049pDmiRAErdgG94MvFw39m1dyBsx1Gw8W55jvXx9sLd7vgEA&#10;yFYsLJFvjF+ryyx82tV1hMvn/44fOdJovnQ1wtx4LVRfen6+bOm8il6Pz7Pbh/NGDDFZqurjHB1d&#10;PbqvhOxc/33OqGFLTWfyb2HNQwgNJAPzEy2WxSyEb+Prm2URQqgXcAeFvxb23M6/99ot024fozyS&#10;cvxJy1ESMRu8fZ1PB5glKLLL4OInPF+UnyB0ADDYG/sXzYm9ACJBQI+TQZtMCqdS7fK06YzVBqbS&#10;C/8jXr7Aajpb/pqvyiWMjblkaWhyrf3DAvDDQ8/4YwsDXPkhifCfvsShz+8iSZIYrE7JvqtJzSVo&#10;ncEnP65K5s24xY8auYMUCq52v3/U7PI1N3NKk7WydgJjsf43sAwLhnNV82TL5pfqiyoW90acwvbv&#10;Gq1Jyrrp1Oh6Fh+CgJCd619VHUv7OyCE0AA0IBM8BIdjoSRi1x/+BOCIwW4gRUKaIEmXGrekUODA&#10;iCGE/EnXu4eVANBrPUiCd20wuXZzJaD7o+M1/hYvfnTkLEZn6LDevCPp0Qvq/JnXeJEjFquPpAT0&#10;M5cUCT9RrF85Tpdb8hprc+1QGKsNHHda9wtXLSmw5JTkeLtM4g0rBfYLDeOBca3pQ0nFDONwSgBA&#10;60+xFU6KniecFO1KrxdjX5Yz+OktEoqiQkwtrb/XnMrYwdrtJGO1+WRf3EFhDv7UiX8SjR7xm653&#10;D7uc2Ak/sFdmqm5oMNU0jnrYj20sTYO+pHKRfOWiPGpQ+Fr14WSfXJfhL+yM0FfW1qoOpwzpaYxI&#10;oYCVr1n+supY2nv4JEMIDVQDMsGjL66c6c7yqqOpWFNcjdXhZDMAuNytljaaMGgIoYGOF8iF1xxL&#10;M/IjR/ToV3eCxwWWzy0O9OTOZ8/BFCcA/FCxfmWQNqPgeVeTKvbb92Q8gjguW7vie/qMgo+9WSZG&#10;qT1E6/QuP5uDNq2aqvz4hNbfYtv17mEj9HHy5lFE61dwODzeRL5UEmJqvP6e+WLDWF/ujxsR5uQM&#10;Drtvqb8y0tFZ4nJQpJtXKThcboy5vumQqebSqMdXHBZ0+edWSpfNT1HsXL9ee/wM463yB+3aMJyk&#10;qDGazLO5Pf0cixQKgDd29D1u5Ih1mqSsS/hIQQgNZDiLFkIIIYR69rIZFnLH3tY5kbW7n58huByQ&#10;zJ1eYiiqfLk/xcRmd7zHHxu54UkDLX+Z/dZduf3W3Y9kq5dG67OLf+qtsrAPuhMZi9X1c0IQfKzV&#10;7qGA2GYurjykV2p82rbmjxhqJYQCs/X6rRDHg273N2C2/kSTk/Njd1YxFFWskSybfxwAtnvjGMJf&#10;2DXFcKEu19J4bVBPt0UKBaw8YckhTWruM9ZLV7EiIoQGPEzwDBBhz+2Y5tTqdxIkCQ6LRUMIBe/r&#10;k7LUvbX/oKc2RjF60/MUn0fardZyGiDbklHoxDODEEKBz3ihbhJv2GCbva3D7d5Iwpjx9wylF5Z6&#10;7Xn3/M4IWmf4HgCAw2zpNGSdfasvYmLJKa4WJyx+jVZrPnB2q91qb+mzi38iW7WUo88p/mFPyxG8&#10;Y91zxvKLLveQEIyLUtNWmxJrtXsoihpH6ww+a1fzRw6zUkFytWRubGzXu0e6PC4nn0cSFAUsTbt3&#10;jRdVbJMun3/CcLZiRw/aokMdSvW3DZU1L1qamoN6HHOJmJUunXdYk5r7DNZAhBD6zIBM8EgSl62h&#10;WNhDcjik3WHPMOWUHPb1PoP3bQt1tHf8mSMUCgAAOBGhL3V/cEzr82NdsfCfXKEwxFhVH2e5fD3k&#10;879LN8YXA8AFX+8/9NntMltbx9u2puaV5vorQwAAuEMibI77DwR4+SGE0MBGikUsGxb0qje3yTqc&#10;c9VJmZ/1UCBJkCyavZsU8Ft4I4a+pPzwuLY3j8+UW3pQumppmOlc1R8Zk9mtCR70OcWvKdbGhWkz&#10;Cnv08mq5cuMP7iTepPOmx3V/cuou1k732KzW9/gx43ZZ65qivb1t0bRJbeLYSc90f3yy0Fzf1LNy&#10;Ohx/F8yYvMh68dJclnHviyvD2YrtoriF582FZX91uz26ctE/zY3XEk3VDSO9ERPe6OEGwbiof2sz&#10;Cl7D2ocQQv81MHvwGEw/1p2rWgQAwB0Utkm2bP6L+qKKRb7YlWjFwl9wGDbR2nh1hLn28tDP/y6e&#10;Pnle6L6tK5QHk5q9vs9VS/dwrPaXWYddYSgom/iwZWit4VnRhvg6c1qez8Y7EK9Y9DvLpWtPmWou&#10;jfjy3x33H/Al82fWGisuTsdLECGEAl/Q+pUf6Ysq3RpHg+TzQDRv+tvGvHNp3iwLQRL/HamVYcB4&#10;rmoWAMwSz5gyTxa3oI1mmBumosp9vdbkyCn+k2JDvEKXXfxzdz9h02YU7lOsiRNrMws9mrJcsTHh&#10;x+bqBpnLjcLwUIfdZBZhjXafJbu4Q7J2xQGeSptpv9cu9Ep7bnrMHTI0pMCYV7K/p4mdL8qZVdQq&#10;Wr8yQTBzSq6lumGuu7OZOq7d/L1wxUKjpaDsfVfXkcyf2WTMPzfRW7GWJyzJcJDE7/XZxRVY8xBC&#10;6GvP8oF2wPK1K35lrrk094sHVWc319HZvVAyJ/YmIRE1GArLt3hjP5L5MxtYh0NmrW4YYX7IlJim&#10;2sbhgoljvRp/6dJ5mazVNs7WcGW4uaPrsb/W2S9dfUGwZO7PAMDrn2mJ4hb8itAbn7Ocrx3OGE0P&#10;/cXSWHExVrh8/q8sZyt+jZchQggF8HN11dJD2syze9395IPg8xhjQdl3e6ucpppLwwFgOJDEPMmc&#10;2MVAkmZaIvqtJf/cUV/vW5uW94vgrYkmdVLW79xeN7Nwq2ThrFpWLnvZlFnocs9bccLivcay6t84&#10;la5/HsafNPao3Wq9iLXaM8aMgqKQ3Ru3mi5wTllv3fU4USacOvEeb8SQU6xI+H/6E+le/1zOfCZf&#10;L1q/co1w1tQMS1X9PHfWdbR38gmS/BsAPDHBI104q46x2sKMFReHeqPcpIDPyuIWfqjNLNyPtQ0h&#10;hB5xrxxwR2y3L3jYaP3GC3VRxtILm0XTY+5I1q+I83Tz0sVzGkSTxyuNFRenmKobRtEPSe58sc/z&#10;tRXBuzcO9dqhtbQuN56vjXI8IbkDAOBUaylaqX5LtH6lV5NMoumT79pqGn9pqm4Y8ajkzhdluHrz&#10;Z3gJIoRQ4JImLPmrobjS7eTOZwiflImhmXuPX4AF44W6UcbKmolsW8dbvRUrdVLW74O3rzvgUeKg&#10;rDrWXt9UrFgb9y9X16GA2OROcoegKCDFomxLeqEda7bnVEdTs6hRww6RYhHr7rr8iWM7g7etfY0T&#10;OXypLr3gNV8kdz5nPpOvJgaFrRfMmVbudnuz9b5QMm/Gjce0hcuEMeOUhrLqaaaLl7zSzlWsiUsV&#10;r1i4D5M7CCH0eAMqwSNZteRNU3XDI5M3rMMJ5trLI60VtTmKtSuSPdmH/U7bOHPjtRBXlrXdvCOn&#10;7Q7vnQOSdOtjantd0x5RaLDXumILp05sMdc2jqC1epeOydHRxRPGxtzEyxAhhAKPOG7BX0xl1d9h&#10;rDaP1meMJlI4ZUKrN8sUvGvDSMPZ8lqXEho8HhAKWV1vxkx9Mv290D2bn/FkXUd7p0B/tuKl4M2r&#10;n5jkCd6a+Ib5Qv0Gt87notmZBJ+fjTW751iR8KfcweE6V5fnjR2tDt6x7kVudORC9amMPxtO57b0&#10;RjnNZ/KV1KDw9YLZ0yoIinJrXWNlzRjJnNjbX/6bLHH5H3mjhpkMZVULvjzuY0/JE5cf0WYWbjJk&#10;FB7G2oUQQo83YD7REq2Jm+K42XLAqdE9MfngVKo5urySzdxBYTZ+7KRXjdnF77m8Iy7HCQAuTy9q&#10;vXytWrZtzSj9qUxrT49Rumj2NMZsvuJ4oHTpvNJGE0GQJM9bMeZHR26y375bSxtMLv8s62jrGBWy&#10;bytHdTAJZ9RCCCEfkG9fy+EI+AAEASSPBwT5n8cg8bBbNQvAAtP13pHH/mAgWr10meParRfcHTj4&#10;K3tiGHB2dg0K2buZozqc4pVnAEFRQnt7p0vPYEoudZLhodt6+3woj6QcDN2z2aE8evpTYNzr5MGY&#10;LYQ26+wBTpBivzx+8ffttPMfhqSsr5wr+bqVP9Jmnv0lY7G6fG5IoYAlhPxcfXKWHq8YLyRO0gu0&#10;im1rp7F2x3X7vfaH10eSAHn8kizekEG/sGg0XeoT6e19UVZTWp5avCF+NSci9IG7E2AYL9SNli6c&#10;dYkzdNDPDcWVycaiCo479e5JZMvnX6DCQ1+mRMIGrFUIIeSaAZHgUexcz2P0xmfNzS2hLjc87Q4g&#10;BAIHA+DWIMjk0EFHyI4HLzJm1x5w9lt3I2SL53qlO7TyUNIN3rDBtDvnVZOa0+mteqA9lVEvmBTd&#10;Rjc1D3d1HadSTRnLL6pE61eGmc/kY7dwhNDAQxAWF5f77Jm2fe1IksMBgiSB5PNJIIjP/ukhTx2H&#10;RrdOX1D2Z9Zm/+zneZomgAUAYOFRn0jJls9PB4D1D/s38cZ4krU5ltA37yTb77RJe3rojm41x1x7&#10;+T4AhHsjlCTP9XGeCYoEU1penyQ0lEdSjobs3khpTuccYizu/b7DWG3AWG2UOiXrb7yJY18JfmrT&#10;DvWnp+sAAGTrVuzX5xT/gXU43AgaAaK50zMJkfBfeDF6j/ZUxl3hkjmHic6uF1i744trmJKIWNGU&#10;iZeEk6KXA4C+69+f9vkPXKa0PL1i25pRpoqauw4XE6SfM5RfnExwOWe+OEYvoCRiVjhjcokgOiqh&#10;693D2DZECCE3DIwePA7HCn3W2e+6+3DhRY08YcwuLnJnPUvphQOcYMV+VxM8wAIwBuMKAMjzykMx&#10;csQHxIPu/2EdrrUXGIuNDN65fo76+BmvTJnOmzA20nHvvp02GF08fhYcHV1ScuigtwHgAF6SCKGB&#10;InjXhllA0xLWah3tWkaCYEN2bfyW+lT6O8B+1gPG3RlwXLotM8wj2wYEwHDHjZZk+807Qd7ZGQuM&#10;ySIJ3rk+Rn38zOUeb48gAub8q46mHg7evk6gyyl+j9Yb3C4463CCreHqWFvD1drQfVs3MibLME1q&#10;zj9Yp3vjIfGGDzEzfO7bxuRs7EnrZZaSC/sF46I2MQajjGUBuMMH3zBX1U8ylFeDobzar8qqPZX5&#10;IGjHuihDYfldp1JNuXMNeyu5Q3A5IJo6qdV0sWGEseQ8GEvOYyVCCCE3DYgED2Fz7HB3HdHMyRcN&#10;hWXPe5TkGDmsjdbqR7DMk4fEYZ1O0JzOzQUvjTZpKb3wCiWXvvy4wZ2/jDGZCf3Z8jIA4Hpj/7TT&#10;wfCmTjhuKave5eo6jMlMMG0de4K2rzuqOZleipclQihQhD6zbbhTq08kSMIBLADJ43LhS2NZEI9J&#10;OGgyCv9J6/Quj8NGa/Wk6ljqO73w1Hzkv3BZeNPoreTOf9jutAopuTQHAIb1eGMk2enyeylN93k2&#10;SH0y/f3gbWsF+qLyvzqVGsrT7SgPJqV6sh4lk7D86Mg0Q05JPl7NvmG9fuuL3uOOjgd+XVbNifT2&#10;0Ke3RunPljfb2zp4vblvwdjRRjI8pNJUfjEeaw1CCHmuXyd4xBtWkqzZ9oomo+Bpt4ISGkyTAqHH&#10;PVrMdZdHkiIhw5otrjUeKYKVrF66w5hdfMIbx82bFJ1vqaxNcPmXXSdNShKXbjRmFaf2dN+m1DxG&#10;vCnhOWHMuHh3Btiz3bor5oQEvQ8A4/CyRAj1BtGa5bFcgtgAQPA+z2uQFMUhOBzii/vnE3qEWK7c&#10;2GKqqh/drwLDPPzXCcXauJOatDyfjFnDmC0K+ebVG3Qp2WmebkOxYx3Hdq/9ly4tTBBAKeQ6Z7e6&#10;z8OtPpXxd8Xm1RZTZc07rsyC6dWX6knRVw3553bj3QB9Tnko6W7ovq1TTVUN5ZarN4J9vT9KJmH4&#10;kSM7zfVNQ+FGC54AhBDqoX6d4DGl5TO8kcN+7+56/FHD7uhyir7dk32zDofLvwwyJgthv3rzQwDw&#10;SoLHUlGzCj4bYMElTrWWdN5ufR8AUr0S99O51pC9m+dbLl+/7s56tFY/RL5p1Q7d6ZwTeGkihHye&#10;x+jo+lBXezkWI/G1uNDOb3xvoVgTd1qbUbjRV/u03mgRswAfCxOXTbZkFXk02CzJ5Qq0eaXfc2lZ&#10;HheIkUO/7y8vlNqU7A+ka+LU5K0779qu3QrrjX2SIiHLikXvY41HX6c8mHRNNH9GIwAs8eV+xLEx&#10;nWyI4mNzQdnPMOoIIeSl53t/PjjJ4jm59rttbk0DzglWMFR4aI+7wIsXzj7m1goOJ9dbxx32wi6B&#10;bOn8crdWYlm+N2PP0oxDPCf2qlsN/ObbEtv1W38TJi4bjpcmQsjXqGBFOiURsxiJryK+1m1JsXpZ&#10;pjbTd8mdLx6DbR0KDs18x+PzKRSAy1M9czistaDsoD/F3ZBZmEJFjZojW7XU9z9ykARIly/4g7mg&#10;7C2s8ejLpIvnVErmTr9prqjxWXJHOGGMVrJ0XrZoxuRxmNxBCCEvP+L788G5+x0vweMCb/yYEn3W&#10;2b/2dN/Gogq3ujw7tTqubPmCXG8cd/cHx6yCcZGJbjWsO5Vi+aqlyd6Kvfpoagt36CC3H9r2ltYI&#10;DkHsxUsTIeTzZ0RB2a8omQQHlv3Gw/C/CR55/OIibXZRorubIEVCVrEm7iNORKjLo68yFithvXz9&#10;Vfn6lfs8KjZFuTGanX/m9cyZhS36nOKdwVvX/Jrg++ZrLUouZUOf2rxTl1HwU6zsCABAsnz+e+LZ&#10;026JZ05pM5RemGs8Xxvlq32JF8w8L5kzfbWxuDKx+4Njeow+Qgh5V79N8IhnTmlxZZDjrzVIGQiS&#10;PeuN/Yc8vTUcSNfDy5gshK3l3gJvHb9drRlCSiUut2BpnZ60t3cu9G7tIi9IFs9xqycRY7GC9WLj&#10;G/IN8Xvw8kQI+Zo/DLTrbxhgVcLEZRNF0yff0eWVLnX71i8UQPCWxKe1mYXP88ZGuvXDhaO9k08S&#10;5ExPyt317mGj6wfp3x231EmZb8hWL32OP2FMp9frvNVOWK40/0U4KVolT1iSgjV+4JLHL04XThqn&#10;MlfW7jdV1UeaLl4a6qt9iebNuKDYkrifGhKxoPuTkzg9FkII+Ui/TPAI504/a7p4aZQ708dSChmj&#10;WLtihTnz7F1vlIG229XytXGvurWO0cwXxC14ySsNdIa5LV446xfurGO7dTdMsnSe17qGa5MyOwiJ&#10;+DDBde/rM8eDbi5BkGPx8kQI+RrL4hda37gHK9Xz2NaOXHNt40hP1ufFjKtWHk4+AgAAUtG73KGD&#10;bO6sbyirejloS+Jz7u5XsGj2B0C79sMOJzzE7O/nQZea97F45pSZgsnj73hzu4zNBqaaxiGWpuZg&#10;Q3HlJv6IoRb+iKEWQWzM5ZBntoXjFdC/BW1b8z+8oYMs/BFDLfriyrWWpuvBjMXqs0Q3L2qkPmT3&#10;xrXUsEHx2uSsD/SnMhk8Cwgh5Dv9bpDloKc2cczl1XPdXY8UCJyqIylF3iqH9vgZZ9hzO9zanlOp&#10;5vB1hh8CwHs93b8+OdsevHN9LZAkgIs9mRizhWDMlhhvng9CyD8sXjBzk7G4MsGt8heUvh68Y90V&#10;9Yl0HHAZIeQzsriFk7RpedcYV2c9DACEG71HgSSA4HJZIAgAmiFImcTBPFBGOR4oPRoXTjBjSh01&#10;NCIeqv/zBy43lxc1ssTR3unyJ9NOlYbS5RR/IE5c3m3KOpvu8nrXbu1zteeuYPrkJfa77X57DsP2&#10;7+IZr948ps8p2cCYzD77MY6x2cF2r10AAACt9yc5bt/r4AQrgBALbUFr4kYAEHrGbgfG4XSqDyfj&#10;i3mAke9Yx+HJJCTrpCP1JefPM1q9VJd1lmBMPr7fkQRQEjETtDFhtcNsaVIdTW3Hs4EQQr2jXyV4&#10;ROtX8iwNV+7a7rYL3WoM83ggXbFwsPqId3sqOwxGhgqS07RG59qojywLjN0hlm5ZLTMkZ/f4u2RK&#10;KMwL3rzqdXVS1psul7m1Y4wofvGz5rzSj70RA31ytlm0aulb3OFDFjta77t8XhijmSAAsBcPQsin&#10;1MfSmkmxMDAKSxBASb85KDRBcVggCRZYFggel1YkLp9M8Hhdj3jQfGX4GdbpBMbhYFiGBceD7j8Y&#10;CssOePL5EkGSwJ8eU0sNGxRnSs3Tfv5385l8pyhhyT+5wwcvdrR2CFx+BpjMBN16/23JpoRzxtO5&#10;WpceoXa7y4kQQUToXX8c/CNo98bhXImIp80uvuxo7xS4+6l5j7As0Dr9ZzFUa4XdH5/s/vzvoqkT&#10;r4e/uHvNZ3WGBrtO79QlZ9/FO4j/CX56i4wgyDCKzwV9RU2RvrllOAALrN3h832TfD4QPA6rWLvi&#10;JZYiTygPJeMYO55/LUFh6L78UGA8S0qyLMbRlzz5zJ1mSAycb/WvHjwmyxuO1vvh4GaXe/64yDvq&#10;IylqbxdHeyrzStD2tVs1JzNOu7qO5fK1QWK59BAAbOzp/rs/PsEEb19rcmcdR8cDnnBS9E4A+Nhb&#10;cTDnFOdIls/Pp9Wade78aqQ6kf6mOHH5LVPW2WN4qSKEfNdAYXz6azbB4QA3ItT+yPYnzRCOzq4n&#10;9pihpGKW1huf2DDq/sj9jo+KdSv+ZMg/d8DT4+NPm1hLDf1qcueLZ0BuSZpkydxCWqlJdOdTEGvj&#10;tVEhk8Y9bwT485OWFW1YGW4rOu/6EMt2h980+kOe2cZhzJZFTr1xiz6z8GVaZ/CLxi9r+2+VNVU3&#10;jDNVN9z84o1VKmaDt675OSUR1bAsC4zVDiwBnZrjZy7hDaX3he3fLWDMlsUklwPmpua/m6obons1&#10;gyEUsJRC7pDMjf2r5nTOT1TH0vCkfHHjpvS8oYPsbt9XedwuDN6XKxll9iSOpIDficHzHe6gMAMp&#10;Err1KxknNEhrb+/A4PlQv0nwyLckzrBfu/WSuw0jSipheeMjJ1gbr/nmfsTluvfTMMMCSRBemybc&#10;bjTX8kYPN9pbWiUuv+voDaMUW9eM1SZl3vBWOYxnKzZIZk9rMVbVj3JnPefte38DAP9J8BCkf8y4&#10;Q5Ju/RRHUKTKTx7QrXjbRX7X/pbLHIy1m+v6bYAEQXTkQ3+ZZj/vHvPZ/3GyTprLGzGkxlBUsfyR&#10;L2fP7wru/vBYn12jQRsS3tWk5Xo0/tt/kzsRy0xpeY/8td5Ycn6tZO70a8bztePc2b7qeNqfgreu&#10;odRJmX987KPzflcaYzK7lOChghW002Kl/aHuhexY9y3H/Qer9XmlawPpmmEMJkKdlPm7L/+NN2yQ&#10;LfSpTd//YhmnE1i7Azihwf/ufv8ozlbnZdL1K9fwhMKRBIcC+53Wrbr8c8t6/ZEuFrG8oYMM/KiR&#10;p3TZRS9oTufgifka5aGkY560Y+0Yy6/o/uh4NQDw3Y5jO+Z3fMly9aYCz4n/6RcJHuHaOIXtRkuy&#10;tel6sLvr8qZNPErbnT7rA+00W5r5Y0ZpbTfvuHwBOFSaoeK1cdNMGYX1PU6sZJ0tUaxf+S97S+sP&#10;XV3HVFUfLQtS/AQAnvfqS1RI0AVOsGKEU611OQlnu3YzTJKw5HVjbsmb/lDXaJ0uJHhr4l/84IY6&#10;xJ3lHQ9ULwRvTZzZ1+V2dHbJ8baL/O5BGBP9O97wIY+43/0nYcMwLAvgYGmGpOSyZmPpeZfHFbPd&#10;uvP4+4rZNKwvjlu0Jm4On0N9S5OW+7Qn6xMUBfzYiRfJwRHLTGn5T5zBihULjxN83q++3DPEFeqk&#10;zD8Eb03kP+pzY+GqJePt5+tms7RrORtezLiPbUajts9ezNcsf4HLF0ykTaZJqhPp8f3lOrK3dfKV&#10;n55+5+t/l61YuDN4a+LFL/7AALAMzdAWK0kFK1I0x9LK8C70ZLLtaxVgNH+HIxTIgQBCV1D2qkGr&#10;75PeXpywECd/+JAOIkR+xphf9oq1+TaeIIQQ8pd2bf84COIp853WEe6uJ54e00aEBb9iTMmx+6ps&#10;utM5NSE7N3zXdvPOJ66uY21qjpBGhP0cALZ5owwMw6pIsYh19ddNAACOVKTzeiyyi3YKxkWtcqq1&#10;br3kW87XvgEAfpHgsTa3SK3NLd8LtGtEl1eyDACWAULom/eYwvI3AOCNvitB74/vLFu97E3b9Vuv&#10;aNz48eErSAL402OqycHh8eYz+S5NT24qLH9DsTZutL6oYq+7g7yqk7L+V756WTQj5P+vISXnK71L&#10;Ca3hE8bo+kDE/KGDfqM9ltarPUqkW1ZHEUbzL0kOR2oovbCBNhh98mIuXTT7kqmuaTJjNPnNoOH6&#10;grJFALDoYf8mGDv6ecWauMKv/PE/n9mzNMOyDG1nnTSfExJ0QpOUOeAmXRCtWPg6j8eLBYIA++17&#10;MeaLl/p0bELxzCltpFikpPm890x5pe/i0wMhhPwxNxLgpBvilzmv3/4drTe63ZjhRo3apT2VofV1&#10;GWmr1e3kE8nnea3xZ2foj/kTxz5lqW6Y7PILz7Vbe0Of2lSo/PR0pjdjIRwf9YFTqf6eU6Vx+fho&#10;nYEUL5v/D1NRxSt4ySKEUM8o1sR9oC8se56x2jzehmDGlCpycNhq85l8t56h2ozCffwxozbYbt5x&#10;uzefLrtoj2DC2FWyZfNvMg6nHQjgkBwOZaq5NJt1up6v4YqEgwCgVwYIFi2Ze5xDkaPtV29FWq80&#10;h/pqP6RUzMrjFn6kSc19QbRi4es8LneO7W77PMuV5mB/rovWGy0y642WTU9ajjd0UKJs+fzvP3KB&#10;hwy9yNK0k2VZGlzMoLI0zZoqahb3ZTzEyxf8k3Q6YwkORTJWu8RcUTPB7Acz/IliYzq4YcG1/NEj&#10;1ne9dwRnU0MIIT8W0Ake0bq4cEdbx1vWazdlbq87J/Yibbfd6I1ysgRxSjx72k5TVf1EV9exXL+1&#10;Urx6WaIpuyirxw2orKIu6fIF9wDA9QTP5euh/DEjJwCAVxM8mrS817hDIr4NADx31rM1Nb8EAJjg&#10;QQihHgjaEH9Im120tycz6ghmTa0iB4evMZ/J92hyAu7YUd+23bxzyKPn2dUbodarNzxOlBB8HjgM&#10;RpsvYyyMjWmmeFwubbaIzSXnw3x9ThVrlp+mWSjQpOb+EwDAXFD2phkAgndvjOWNHr6f4vNAV1D2&#10;Eq03BOzMJfb2Tr69vXN2byQyCC7HylLkHXNlrc97vSrWr/w/R3vnDoLzWXPcXHFxVE8Sr94mWTT7&#10;PEchq+OEBv9Z+fHJW3gHRQgh/xfQCR6BRDJde6V8srvryZbOq6eGRKzRHE3tlRHqdadzrgVvXp3t&#10;ToLHfvueVDQpeh0AZHmjDLwhEW+Kp0+eaqptdHmsB8uVGz+VrFtRaEwvqPNqg2Hu9Gf1hWWH3RkQ&#10;m1aqOeI5sZdMF+qm4GWLEEJuPvfWr9xjv9HyV11uSWgPkzsXyMHh681n8pWebsOYXXw4eNtasfpU&#10;xr96Ow7ixXP+TjudzV7d5pK5yfQD5VKCJAnW6eBa6i5LeuNY5AlLCkmRMFtzOuehs4ypj6bWAcC3&#10;AABCdq4/C0CMNF25/m3rpWsj8Yp4OHPd5UEAANI1y3/r7W2Hv/SUTF9UeYfgUADEZ51yDMXnFbTe&#10;QPhTDCi5lFEkxv3IabNqgMc7pD1+BgfIRgihABKwCZ6gHetiDYXl6e5Mufo5Qiio6a3kzucYm13h&#10;7jos471esKojKRdkcQvaAMDlBI+tuSVYHBsTAwBeTfBoUrKPckKCDgIA6U4sHK33x+ElixBC7gnZ&#10;vu4XuoJzv3ZngPtvPDcpCoJ3b1hj0RnOe9pz5yvJh1MZ7wqmTfqetb6pV6dzFkSE5SqPpJh7sg3F&#10;plXfNtc0/h8BQAEAWM7X8hmbvdeOQbpoTgN/5NBfkWJRdtd7R1zaser4mSQAAMmGlcdDJo6bTvB5&#10;JK3RrdOcyXser5Cv1ZHpMVcMmWc/6NE5SljyL9uV5n1AkOTnjVRtegFpv/+A66/HzZ8y4ZZ0yoTX&#10;GKdTqTqWigNfI4RQgArIBI9kQ/xoQ1HFBWeXyu3ySxfNvkiFKH7U64EOC3lNtnzBOP3Z8oWurmO6&#10;UPeCdM3yQkPm2SRvlIF10AAkAcCwLq/jtNpE8u1rSd3JDK9+cy1LWDpRm5zVzNhc74rseKDkiWIn&#10;tZjrmkbjpYsQQo8nXrdiJH2vvVCTnh/pyY8hnyMoCkL3bV3U/dEJr770UcMHLxcAnO2tJA8VrKDt&#10;BuMTB4SWb18r4MtlJFDUZ89Om32c+nT2ReI/vS70uSUE08vjohAcDggnj7svjo1JIDice13//lTv&#10;yXaMafntRoD2//xnWsiezW9RAj5YWlrfNJZVbQT6s0e9O2Ma9ScERQE1dNAWqL38xGXDD+wRsXbH&#10;KPXpnEsEQRCfDw4NAGAqriR7M+nn/oESQFAUkBIRI4tf/CpHLC6x6HT3lUdS1IAQQiigBWSCx9nW&#10;meTsUrn9Kwh3cLidFgn+YjhyutcfYMpPTmoVq5Ya3DpOpYbDFQqjvFUGfuSIZYzFct1U3eDSoM+k&#10;UMBaG6/9kT9lQgkAXPNmPNRHT9/gDg63Mx1dLo/Fw9I0MCZLcPDO9RHq42ce4OWLEEKPJpDLZqga&#10;C6PcSep/4zkgEbMhW1Yv9nZyBwDAlF7QLl4b9yzVcu+cO5/seko8b/pvgcs59+gX9r3hlnttr5rP&#10;Vb2mV2n4/334sMA6+ibhQcmlLDciTCdbNn8kyzD27vePWr25fdWRlMsAAEF7Nm8J2rZGwpGIAYAA&#10;fcXFBsed1hGff0rE2h1ET5KEgSLkqU1rlIeSXGrvaFJztU6VhttXdcPD+sQAy4J49rR0wZjRT9t1&#10;ekZzLM0ICCGE+o2ATPBYay5Nd3cdgscFXtSoSlNu6bG+KjfDMBaCooClaZfXsWl1I0UbVvLMafk9&#10;/ilI+clJq3jmlCc2oimFjKHEIqd0ydzvqI6mvmu/fc8n8ZCtXDRYdShZ5da5b74tIyXicgAYg5cv&#10;Qgg9mkWruyCcPrnBfvPOZFqrdyuBQlAUUKFBDvnKxYu6DyZd8FUZTRmFFYrNq+MNRRW5tEZH+ayx&#10;EyRnSB6vTZuU9cjeqNZbdz4x5J9b3dfnjeBygBse6iBDgtqsl65G0joDWJtv+3SfmiMpDAB8uVfQ&#10;V3rKBu9Y9y1DadVfCeq/1cje3sn7cq+VQMcNC3ECsN2uLk+NHX3M0dn9tL8fF2/oIAcAsJzw0A5z&#10;3eVRAAD6gjLQF+BXWAgh1B8F5IwKgnFRWveOkgBRbEyzqaxqaV+W2w7wZ97o4Tp31qG71fEEw3pt&#10;Fg5KJr1KScTsw2IknDBGxx8XpZYsm/+Svb2Trzqa+q5PA8IChz9mlNvdzAlgRd5q8+MtACHUX5kz&#10;CtstFy9NC1oT921OSBDtzrr8qRMuixbNUaiOpFzwdTm1KdmFkqXz1nPCQxy+2od4wcw/a0/nvP+4&#10;ZRwk+X+8UcP7rDcDNyLMKRw/RieYOSXX3t7Js166GukvdUl9Iv2fjo4HfHtbxxf/k8ybUSuIjtQJ&#10;J4zRCSeM0QnGjjaQAn7AXi+ylYs2Kw8lV7u6vPVc1T7B+CiVPx4Lf9Qwq3DCGJ1gUnSHvb2TZ2/v&#10;5H+e3EEIIdS/BWYPnuu3gkRzY8tZrWGS5dpN+ZOWJ0UilpFLftTn5c4rrZAsnH3TdvPOjCctK5w4&#10;Vk2KhEZySMRLhjP57d4qg/5sebxg7GgDfaNFAgDAHRTm4A0f0kHJJM36wvKVAAC2670zE6bqcHJX&#10;yFObYmw377jcRYg3apiZOziiDOByzwtAkkpR7KR7n09PinoBTXNMtZeHYCAQ6j3KT0//M2jzasJQ&#10;VvXWk8au44QEMfwJY0oZhWybPinT3Ftl1J3OyZJviN9pvXLjA9uNliCvJk6GDbbSLHvuSctZcktK&#10;xSsX/d35oPsnvfU5Eingg3Dy+HuswwmC6MjX1CfTTwVKvTJWXPxGW0a4cOZRwmRdQJDkZ2P+/Yej&#10;40GEva3Tb7M/grGjdayT1rm7nvXarVBOsMLpVGupPj+G6Eg9JZdqGZq2CGPGJagPJd/Fux9CCA08&#10;Aftmaz5ftyB8/+7hwKHqLJevhzxqOYKiQDJvxil9Xmmaf7zgOgWP+id+dKSGPySihWaYNu6wwbu0&#10;R1N90rgWjh+TwRs6KJplGKCFgndMuSUf9VU4WJbliGJj7prrLj922lZKKmZFM6eWsxLRj7XpBRXe&#10;2Lf6aOotAMDpYvvgtGMIEOpdmpTsd+TrVjhN52v/4exWP/TZzwkLccqXL/iF6sSZP/RFGXVpeSmS&#10;TQlnucMGH7FUNyTSRlOPkyzcQeEO8awp39Kezk13ZXlT/rmfBW2Il+iLK//Hl+MCyZbOq2VZFiiZ&#10;tEqbnv8yAIC5ving65ml7OLuh/1dvGb5Bt6o4a8RQAiAIkkAgM8HrQYAsN1pG2+70yrqq3ILJ497&#10;XX0yvdTd9UTrV3JYrf5DZ+mFF3u7zKRYyEpmTasDlgWaYbqpiND9+qSsVgAAS+1lQAghNDAFdNeF&#10;rvePtoY9u2MeIRadsFy8FPuNsW0IAviTxrbq80t3+EuZyZDgv3BCg//tVKopgM8GMpYtnZfN0LSR&#10;EQnf1Kfm+vyprEnP3+Uv8VAfTW0J3rFuv7nuct6jlpGvXFzEcMgCQ3bx7/CSDWzhL+6O6vr3UQwE&#10;Qn1Al17wnmxtHGOurP2XU6X5So8DQcy4dn7UqF+rTpx5vy/LaDydqwWAtSE71v1Kk17wq57MVsUN&#10;C6HlcQsOKD89/bFbz8i0vFcFk6K30zpDhDePTbpo9mVKIm5hWdaiyyneMZDqninzbBoAPPKHNvmW&#10;1au4I4c+T3A4JMnlcL9I/hDfPP3mhisJ9vZOnrfKJowZ1wUcTp0n65rP5Dulm1f9ULpg5kJD+cWJ&#10;vo6jZP7MKxyF7BYwDDhZtlafW/IG3tkQQgh9WcB/m9L98YkbADBdtm7lj2yNV9+w3WkTfvGPLAvk&#10;sMHb4NI1vymvPqPgo+Ad6x3gdM4GlgGHxXpDm1309oCuhRR1U7pwdpWhrGr2Vxp8KxeVAZdXo8sq&#10;/C5eqggh5I1nUOH7snUrrcb80oOM1UYAAARtWvUnu8PxD11art980qE6kf5rxaZVagIgWnM65xW3&#10;GzdBckaesORZ5ZGUwx41jkYM/TZcvXkSGKZHxyGaHtMmGD0ilXU4gDso/Dtd//6UwVr4Tbrk7BwA&#10;yHFlWcXWxM0Co3kpQZJOAGBIAf8rn34RhHs5QUIkfEd1ONnjhqIhJUcv37z6u0AQed4edFowdrRe&#10;NGXCIQAAp8kMvKGDfqD88LgdawxCCKFHtmH6TaM1Pf+PYc9su6Avqz5ju3lHBgCg2BD/mjYt74K/&#10;lVV94sxhADiM1e8/8Tia2qLYEH8cAGYDAEgXzWniDg7/gBMsf7vr3SPYGEYIIe8+Lw8HbV5tJ3m8&#10;wQRJmJRHU9/3x3JqT+f8HQAgeNvay8Ayo7TZxT9mTOYnvr2H7NzwPSCgRXkkxeNPs43ZRadCdm14&#10;RnM65xPGanNrXdHc6dXC0SOOMjYbkGJhuupwyi2sdV6sF0lZKQCQ4k9lYgiokyyaXWgsvRDXk+3w&#10;J0W3S6ZM/BOwLDA2G4CAX6k+lnYBzzpCCCFX9avRZbs/OVUStH3dPMnc6aMJkgTloaRMPMWBgZRK&#10;Pg3ZtaGZ4PGAFAoudL17WIlR6Z+n2p2FWZomMWQ9iwnrcGDQ+sl1wTqcXhv4V5OSfSJQgqM+lfEe&#10;AIBsY0I2Ty6VAjw6DCxD21WHU/K9sV/VsbSDvMgRb9tv35M9bjkqWOFUJCz9FsHj3KfNVoeTZc6r&#10;jqXqsVoPHIbkbKV4zfLfcocPme9ovS90ZR2CokC6ctFxXkTYEQAAxmpl7RZrk+pYKg6OjBBCyGME&#10;ywbeeKeNU+PxzCEUgMIP7CVZhyPa5RsURdq6/n20BSP3pRi+uHs0SzOuz0bDstD90YlrGDn/FbJ3&#10;MwcYZgwpEDxpUab7w+PNGLHeI9uUMN6QWXQV2P92JiU4HFaybP6H/MHhfwaaAbvRaNMlZeF9aoAT&#10;rV9JkgZjsqmseuPX/42SSuigTativvgDzYDDaGRIsei2+mCSE6OHEEK+Nbkhb8Aca0AmeBBCCCGE&#10;EEIIIYTQf+HnDwghhBBCCCGEEEIBDhM8CCGEEEIIIYQQQgEOEzwIIYQQQgghhBBCAQ4TPAghhBBC&#10;CCGEEEIBDhM8CCGEEEIIIYQQQgEOEzwIIYQQQgghhBBCAQ4TPAghhBBCCCGEEEIBDhM8CCGEEEII&#10;IYQQQgEOEzwIIYQQQgghhBBCAQ4TPAghhBBCCCGEEEIB7v8PAGz8liVj8De+AAAAAElFTkSuQmCC&#10;"/>
  <p:tag name="ISPRING_COMPANY_LOGO" val="ISPRING_PRESENTER_PHOTO_0"/>
  <p:tag name="ISPRING_COMPANY_WEBSITE" val="http://www.yanj.cn/index.php?act=show_store&amp;id=6425"/>
  <p:tag name="ISPRING_PLAYERS_CUSTOMIZATION" val="UEsDBBQAAgAIAFZjZU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WY2VM3lsiXIYDAABgDQAAJwAAAHVuaXZlcnNhbC9mbGFzaF9wdWJsaXNoaW5nX3NldHRpbmdzLnhtbNVXX08bORB/z6ewfOpjs0CBcmgTRCFRo0KSkpw4npCznuy6eO3t2ps0feqn6Qe7T9LxOn8PDhbaSNdIKPF45jf/Z0x48iWVZAK5EVo16G59hxJQkeZCxQ3617D9+ogSY5niTGoFDao0JSfNWpgVIylMMgBrkdUQhFHmOLMNmlibHQfBdDqtC5Pl7lbLwiK+qUc6DbIcDCgLeZBJNsMvO8vA0DlCBQD8S7WaizVrNUJCj3SpeSGBCI6WK+GcYrItmUlo4NlGLLqLc10ofqalzkkejxr0j3b5WfB4qHORgnIxMU0kOrI9ZpwLZwWTA/EVSAIiTtDct/uUTAW3SYPu7TsU5A7uo5TY3nXmUM40xkDZOXwKlnFmmT96fRa+WLMgeBKfKZaKaIg3xPnfoOfD27PeZf+0e3N73Xo36Axb3oQnZN7f9FtXF53uh9thr3cx7PRXUmj8hu4w2DQuRCd0kUewtC3EjGRMzS50rP9lsAGL9SRZHsNQtwWGa8ykAUo+ZRB/LJgUdoZlt4NldweQnZoMInvlAtSgNi+AruA8INqFUVsGf/fgcBX9w6MN3wOvf+XXQ2aGzFoWJZgn9Le0LQzWSQu2sVYbyXBnMtKSLz2CdAS8y1JYq77BnVBt5NylZIxJkOjraS6YpERY9D1aCptiZKywZZW31zkJYmE7Arkc3ItFlLAcHTTr9HnYXY1FzWtdSE5muiBS3AGxmmDuihR/JUDWi5GMc52WVGwXS4wUqHEiYAr8xMfRA/6XohtUkRYo6UIswXoNnwvxlYxgrHPEBTbBTka6MB6//izgjBmzAmULG18NLjrnrdtO97z19yvnIOMTpqJngmPCIc3sVvDZjChtF3IYjogVBsqkcMHLuyq+1V+eBiPSQvo0/+pkrEFvMSXb0fKcxDxpQWW1CZuUjeiaq4TGFhSYEo+JFxGOC6EKqAoYMUW0kjPCIhzJxrX1ROjCIMU3sIc2L7fQyxOhylOMow015hzySpA7u3tv9g8O3x79eVwP/vn2/fWjQvNl1ZfMqfPb6uzRFfeE5COLbrkk7s/RMHDz/eFxX66l/+O0v2kNqiSk26vC1ftQhevKr5P+2iqpZAKOn9i3Ew4gKVJhgf/KYnpBWn9qi/ua2E5at+jzz5Tyb+OyPy0fsxuv1zB48EnublKhRIqBcMNv+Y5vHuzv4Hv4wataDdE2/ytq1n4AUEsDBBQAAgAIAFZjZUxSR9NFrgIAAFoKAAAhAAAAdW5pdmVyc2FsL2ZsYXNoX3NraW5fc2V0dGluZ3MueG1slVZRb+IwDH7fr0Dc+6pxm7STMiTohjRpd5tu097T1rQRaYISlx3//pImpaHQtVAhkc/fFzuO7UL0hon51WRCUsmlegdEJnJtkQabsOxhmlSIUlynUiAIvBZSlZRP5z9+xrPlzR2JauaQSu5AjdWsaQqtm9VqMZvFYyTex2oVfyNIZbmlYv8ic3md0HSTK1mJrJbZT5+s2G9BcSY2hrlY2aePyZnGZ4SyE9PT4+J2nGSrQGuwId0+2mdQxWkCvPF0kaZ19f3pO7Id0wxr2fL+V3x/0yfb0hwuSbK5GLP7xQKEfzhM5XQP6qLN5bbadgR39ukVKJnbhB5rZjf2GdRwSTPTfoO1chDYA1lHteJ+0V/xPj0nheF/hn1PbLsqyd9sXjsDwV56wmG+plwDiZqlM+pCfr1WaBrkQAihlvRmon6jlYY5qsqzWqzl/YUvJrJwL4+0lE/JqxJiF3Gw3THe8uN4WQ+LcNMDFkSoYHdKDNCW+sdk1oOt+wBsme+cZfAq+P6E3rU4TXPLS+rvM7gApz3Kv7GCoGaZeWuzaqzW04vtXR249kDDKWUGc23D+WAl2HsjUY25kKKTmIigO5ZTZFL8trxkXx9Gk6hj8MV2vrQIMuRwruLqGM2cDkO2y6uhdBD3VmiP5tYTNEP8YUoRaVqU5q2kpxOve5jWdz2NzkvsnDR8UM9iLceKSqo2oD6k5KP9CIkwmixdc/XRSRRkgUTns0z8JufSL6oyAfVkbo2BbnrhGHTEguUFN1/8ZPAFWUfRY3VSLMx+grJDXQaALwKgKi0OrehWzlRWHBmHHTTdHwD1mfsOR7Qp076KW+ALrDHsfY90ijIgBFXpZ0VbLZ0hEhjOCD5NXOcVzjJiEiNNdH20o94fms3NQLP1F5Ic4OvpaGtjP02iAe1/yv9QSwMEFAACAAgAVmNlTCL+5RZZAwAAcQwAACYAAAB1bml2ZXJzYWwvaHRtbF9wdWJsaXNoaW5nX3NldHRpbmdzLnhtbM1XX2/TMBB/76ewjHik2WBsY0o7ja0T1cpa1iLY0+TG18TMsUPstJQnPg0fjE/COe5fNrps2hCVqsZn3+9+d+e7S8PDb6kkY8iN0KpBt+tblICKNBcqbtCPg9MX+5QYyxRnUitoUKUpOWzWwqwYSmGSPliLRw1BGGUOMtugibXZQRBMJpO6MFnudrUsLOKbeqTTIMvBgLKQB5lkU/yx0wwMnSFUAMBvqtVMrVmrERJ6pPeaFxKI4MhcCecUk+9sKmngTw1ZdB3nulD8WEudkzweNuiz0/IzP+ORTkQKyoXENFHoxPaAcS4cCSb74juQBEScINu9HUomgtukQV/uOBQ8HdxEKbG958yhHGsMgbIz+BQs48wyv/T2LHyzZi7wIj5VLBXRAHeIc79BTwZXx933vaPzy6tPrbf99qDlKdyh8+6y17rotM/PrgbdbmfQ7i21kPya7TBYJxeiE7rII1hwCzEhGVPTjo71H4QNWLxOkuUxDPSpwHCNmDRAyZcM4g8Fk8JO8dZt4a27BsiOTAaRvXABalCbF0CXcB4QeWHUFsHffr27jP7u/prvgbe/9Os2miGzlkUJ5gn9LbmFwapofmyk1Voy3JoMteQLj0YYZYnOHOWCSUqEReeixa51IbCnQmL8ne52faTsDe+ihOVI2azKZ4F0tyZqftKF5GSqCyLFNRCrCWajSPEpAbJ6vcgo12kplcxYYqTgQMYCJsAPfWQ84N8MXaKJtEBNFzQJ1lv4WojvZAgjnSMusDGWJsqF8fj1ewFnzJglKJtzfN7vtE9aV+3zk9bn585BxsdMRfcExxRCmtknwWdTorSd62E4IlYYKJPCBS/3qvhWf3gajEgL6dP82MlYgX7ClDyNlfsk5k4Glc0mbFwWoiuuEhpLUGBKPCZuRFjuQhVQFTBiimglp4RF2GSNK+ux0IVBiS9gD20eztDrE6HKVYyTEi3mHPJKkFvbL1/tvN7d239zUA9+/fj5YqPSbPz0JHPm/Pw53ji07tDcMLoWbf9mHw0D13Vvb+DloPk3/fuy1a8S4vNulVPdsyqnLvyA6K0Mh0oUsKHEvkCwpUiRCgv8Ma/HAxK1edL6ND5Sop7Qi43X7f91wq8WL4Vrb4FhcOurbQ3l638TmrXfUEsDBBQAAgAIAFZjZUzhWAtKggEAAAUGAAAfAAAAdW5pdmVyc2FsL2h0bWxfc2tpbl9zZXR0aW5ncy5qc42UQW/CIBTH736Khl0XEztN3G5a12SJhyXbbdmB1mdtpNAA7eyM332l2gkUonAp//z4w3v0veMoaAdKUfASHLvvbv1urjsNlCZ5BY+mTjx6oXQkSL6Bz7wAklNAFlL3W//l05U4G28xEZozop1r0nwoX6EZIubCy+HlEHdowrW5dok/jt0HF/hrBHcJ7ByUlumkkpLRccqoBCrHlPECdwx6eIrC5WSmh2jBrAZ+A93iFAzTOF6EYeQjr45xHFlcyooS02bNMjZOcLrPOKvopqfV0OldUwJv33x/BhaxmjpAciHfJBTDg19Xi6mfLDkIAZdzpys1nTDBCRDN9yZqGA8Dsug6F7ns6eX8OZpPdLrEGdyRpTahrde9nISD9BIEN8DvsWJlVQ65mZoGx1mmMjJAw4maTpQwvMlp5nvIf05dVtn24Hxh/mrXQC+vZpQQs0po56q+wlGm1AU6K186a1dYB69dW/1dyxb9DcvfiIz7SLuXqPVX8G3fxkqD2XVPo9MfUEsDBBQAAgAIAFZjZU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FZjZUwa51dUdQAAAHQAAAAcAAAAdW5pdmVyc2FsL2xvY2FsX3NldHRpbmdzLnhtbLOxr8jNUShLLSrOzM+zVTLUM1BSSM1Lzk/JzEu3VQoNcdO1UFIoLknMS0nMyc9LtVXKy1dSsLfjssnJT07MCU4tKQEqLFYoyEmsTC0KSc0FMkpS/RJzgSqf7ZnyfMmuZ9Pan6/Yr6Cr8GT/umdTdirp23EB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WY2VMKDVY63UCAABzBwAAKQAAAHVuaXZlcnNhbC9za2luX2N1c3RvbWl6YXRpb25fc2V0dGluZ3MueG1snZVtb9sgEIC/71eg/IDGvPhNSiNhg6dIU1etnfaZ2DSz6kAEpGsnfvxwszRx5rbpfJ/M3XPHHccxs/etKrfW6XX7W7hWqxvpXKtWdv4JgFmtO22ujbTSPS8Ml4ASa3k5+a5c6zrZTIB1QjXCNJeTO9FZOdkhewi0QbHcOqfVRa2Vk8pdKG3WopuAB9FtgytcogLGk+n7oH6Q5gPYnajlabCqogiV71KDSFVVvsbUer0R6umLXumLpajvV0ZvVXNE9t8o+fNpI03XqvsXY1r1MmrctdYtnFyPbo4zSs6gNuH4rDzsjbBe3gY7sZTdMN752GnAN4pxQj60tnVHZJHlZQZHyY1YyQ9WPhxYiPE/jJOP7izrTjxJMxYCpxjjYhzSm+1mdFtxL+OM0au+ymMYgr28jXVaNOHen9NML0yfXB/uCMroK9djULBh58ymR0Plee5MTwfPztGPVjX610Ld6b/gfuCUvdbOI7A7CZClNGNZ+CMFQSAlHPEMMB6XQZdjluMy6BiC5Wx64mLn18g6DJlxr7PpQPsvsFBWGrdQjXyc46H1sWqYwWcTyh/s7Dwhvfh9VP9cKgIIjNOYe0RD1ySgjBlkkU/TPKUQ8IjEEfZFhjDCAMYxzBMPUxTj8FflSfBCeJ4AkhKCmEccBRpQWjBU+hTnENIQjYer5auqSKMIQAgxYT5OcFVEIFjj4IPirC8gZrjAiacFhRkGVVkVFfGc8aSMQYZ4EkWeFAWOokNxD9kdl+uwenY6+3K+43D0CEa1h24bNtes3hoTjG/lOnS5k2AprFyEPr7+xm/41S29XXy92jVwMO3fz72lDYsh81ff1T9QSwMEFAACAAgAV2NlTNRTZ9YFCwAAxyEAABcAAAB1bml2ZXJzYWwvdW5pdmVyc2FsLnBuZ+2WfVATZx7Hgy9tbaStxxUcRLDW6tXDF4yIISGpDoq2Fs7WtvIOAokKiLhCjCGJ0lq1oNGplgRCttVaPFsTMApGXqInJVVD9nqcrDHAquiuNC8rrmQJm5cLMzcD07mZu5n7N7Ozs8/nmefl9/ye73z3d/QvyUnBr4a/SqPRgjduSPyIRpv2CY02dd8rL/l7pjjhi/5PEPBR0lqa2hQx5Idp/DUfrqHRmmR0d+50P8/YvSEVoNFeuzn+BhlKzufTaG9lbExcs2Vflr2fJVuQfuX8r8TLTcO/e6idu3ZEHlr7Y+RwWXGyYCDm+786jPvy83mFH1jfvjAKlviXXmaL07u66wjQ5zbMJnxmpTe9kTh1fgqN1na55287sMsPVnS1OSf3ZkbXh37WNZvx9gX/9Igji7vksvVbgmi01W98Uh0TdWx80O55F2bnccI3+2N/8N6WmK6KlWf8h79+Y0dQQXVMg/D98eFZ93c8zP+f6QVSK/VRCOIdg/US6maU99kdt71EynLwq10x6LvjO+3b0XCoR5MwPkzvGUqRjiG+pJNWpTOuyz174kRDsFzqsWYj3uc1+gqqH5cIqt9lOT6NQQ31DYlv+uM9Vx+anM0M2YgmiZKDnqzU4kPsLrmPmhRKOwFJvURNFO7yRyCauSiqu+/uJX1hgWOXYjkhk7oHR9P8MwbY74wnaJn98u7FWv1eJ6n3eWJOtcVS9J3YqNgxvsSyXPQaYvqilsk70z2t5uiSkNxkOL/adX/SXvkD1DltSbc76/SM+eTsS5jCToyeRfR7wBnxcGt6Z2heR7nqD34xHagpT1stXgl6zmlJxfYVs9C9JoW5mTIhmKnGOpzCd+xUsLKSNSO9xrkMgLxjYnPs5PsMBOuBhmCVTkV6L7pb0LGSXOwyIpacsvp+mxTDALv9zwWOSMXq5+bVTd+h4ydcVuWhXCqT+0+/DpUlE72yCM/2Gw9/5E8xy5z0Smy/EwBXl3o8bKLkcXgcOqZBYJvIQ5b74li+SIFFRPTq9f0ceDmsgyCrrVnocbX4dm52TNxiOvHp3qtQ9E7+wdRtnYknEvxNzLAP1aW2ZYX1gvWpu8EsjANc1G7VI5mNGha8R+w9jSZVLSbmFs2sg8Qcn5VccaO448d+DkLEnjJ64UHNLJ5X6eES4l1GZnGdgjBdKVqtgJ6FD6vxwU8m6UdEZN2Tr3uSeKKnFKzPXAApK3+JzuHnsqueQp3fiBYIC9X0YavRmonAbBWsKqzTdSA6p5BNGUGtWFXHtHPxPJ66tMU+Rcxv6e7DG+WYGuvogPvL+6VZ1rExlhZP2lyAQMYMgwhmUlnZ2P5jDGAunIcDx9JDWh3wKgvaWq+HXOjxE1ansD14v9YjcUew4OWU0WkVKQAcq4gv5x+vJzJk9YPOa+XosEc0qsAmHYDxMDf0K5aWpvoZ+2xpBOlbsx1fP2o0PioPva1tbPdeNSxVI3WZ88DKm2LU9EXwcqIDCxfM4mi4MjIMNYEMrY+tB/vXH2JKWnCdGheq6ooJCYoDJqGnvwMvPW4Wx603xpAbVlKnz19qenDRKsfQYbcOL4XikDsdGv+9unrJPcELS7qVeZwWF9XmyIAj4jDQDOXwsvjcGlcfn2KrrLUKwjgMi0lGLQAZrd2Uwozv4nxN8VdZHDAHA+E2DsmAPh63jWf/SKY3kLxHt6Ij+JKLPz+K3knGls+i8tUGsBnhh92EW19LZtCJzBM4ANg4LZg5pxG8u75GkXoEx1ZJk4uuqkqaS/4on+6J5fSF2QnSKmis8rkoZZ6p3aL2S9BuZDoO5vCdIKwY1EDdOlQXPAsmTGW4Sw1fJgas3c3BCxvMZNPDPBODggpNTcR+GM9RF565xY5jGLK4WnOJCoQKIa0FJSwespYPMjHOgJjv8F/zkMdnnOQ9ZxXrHkVHauh/1ygzf4FsmdNSeKFtgC12cVvcHG6yRQ2kbYCMTdpvOUsuCCwc1SDGJkgX4OtgyPhvdciw+wvnGYk5L5dbPH1aaGQM9WRP7R5pg3VRgvoeUa2ZHO6dO4fqcwgQSTxmbDO0eDOLo1u9dXICufnPIgSXmGJz87mHxXYxWyt41AcxqCz8em0xoDb7XijqB2Aby5ABUpPFlAS0hzy+9tR923xgOZD5VMLjNbEM/WHteHd0BX9zxf1V9EGz89MKOVxrb1g3sstiANzrv3QRkRFqTRP9+YyphHvgUBM1AIkTynlOECo9+2s6ctdz1aoc6DF2yHqaACOnhepvAU1M4L6U5+u2z13M0vqGRkg3gXkqCF3G1B6HlAvtcI6hrTpkM7A/G2+HwdLJjgezNibTH2jkuq9zsvNCGxvEA7WpNk57c4vjxL15MTCDPkb1L4NzStPegwaFkqjsszfcwnbrNl4kVCmFRJ5hMJhOjUocTCR2ppHpNH1FVt7wB2gTJGDXOFzwZgZUsZSE8lUIUXxPV6KP0mqDhsb6bFx8cCzVVrTvGkeQ4CuqM8B24EORWET6JeHb5byCeUwcEu4j25GREYApPq5FPGMSdJKlKhSHnkcvRtIipLhxm9DEJXorfRfNg6pOefAb2vPgoWemEbIoQ+rOi4KwRriFbk/AjGwVRg7bWul+RZhaLBgkZMN7PJlR2uJskapODwEkAIaOAB5ibqa07wkH6LMxpFn8vE4lMIB1OL6sFrbBsRYsbdWBDO7X/jYTt4cvczD85nTYk+WUWzNa8JFubJWMvB/3je0KRMBQWVZhdgmXaO91bUJbQVhuIMIBRwJchOSR8Q68MBLc1g/Fpxxd7P+xf8BaouQwtM+U058al+boBbzc+KrfUn9y6PgO+l2SF9bFaF3ttfmVvUGCX+GDqd9DzamJUKUwzCxyl/mEbAgfTH2MY7GYCrC7eGrwSUUo5a5YCKiOcfz+52CWm/QyUsd0jvWJeSATFjszCC9aRqbxLCNlmKjOTrjdTEM3IqCmVbt+cor7NMPxflXj4Wuc+x1AAg/iAp6ZfBQYKNYiL532p0+riWWArrbDfncyWAUMKQjfF+OWFLywGdFgfNVEIQDWH4uCpzt6FNPt0fGaKmd96gnTfHJvXzqD/iTBe43mncUPpRDCLObxvuMKtiqbxT8b+RWvpxC1cxbeNo50rD0ih9Cz345ouyesDDJFqwqvy1uXOA3vOiMYxD6VfmDGcL5a8I6y2beBKFx/2lWBUQqIGJrLSuGduSfhE/Giz26TiSeZ2LQrPc3gDpQhDJ8ufTFJT2bFiUtBgy/Ovk6aW8Odr9VYN2WMftUawnurFWMV+07y5ndqypK6lALO51DFMoQVct1pkHb8JlLObuL+QDBM7nRQWtVQzCUmapb9K7RHVEdiBIuUzbiMtElgxdUVJwvwPYp1L6IT+Ygn2wUOFDRpiASuZFs1c5JTL2LcyH/71shrh4IXtNrjxx1g+ZqCR7eGHKetRueMhSG56L3gGNLs4et7yvM2gRO5TuE5EnWHZR/PM2fHs6hsGRJ1UPHKJe7aPVxnu7k1DR0t7HQppHs75VFlEwaQUN/i2OBS+WcIzmzardi6Qh/2+OJWoretbFFVzA+TwmpgBOVNuf3SsRnzsofvvI/Uyhy7hFd8hjfzJKcm8riFh0eXHj4So2FN6Lo6Bl35f5LFN+dRz5Tbs/N4Tn3Iv/tC/luxfPD8tmrX9vHsHPjcX3Kjl6/+vhD/T+U57Y0j/uVptIMBCEAAAhCAAAQgAAEIQAACEIAABCAAAQhAAAIQgN+BTEw5fbSeo/MrN75ScG68Z+O65ET12pzKfwFQSwMEFAACAAgAV2NlTL3mp+JNAAAAawAAABsAAAB1bml2ZXJzYWwvdW5pdmVyc2FsLnBuZy54bWyzsa/IzVEoSy0qzszPs1Uy1DNQsrfj5bIpKEoty0wtV6gAihnpGUCAkkKlrZIZErc8M6UkA6jCwMIUIZiRmpmeUWKrZGFoAhfUB5oJAFBLAQIAABQAAgAIAFZjZUwVDq0oZAQAAAcRAAAdAAAAAAAAAAEAAAAAAAAAAAB1bml2ZXJzYWwvY29tbW9uX21lc3NhZ2VzLmxuZ1BLAQIAABQAAgAIAFZjZUzeWyJchgMAAGANAAAnAAAAAAAAAAEAAAAAAJ8EAAB1bml2ZXJzYWwvZmxhc2hfcHVibGlzaGluZ19zZXR0aW5ncy54bWxQSwECAAAUAAIACABWY2VMUkfTRa4CAABaCgAAIQAAAAAAAAABAAAAAABqCAAAdW5pdmVyc2FsL2ZsYXNoX3NraW5fc2V0dGluZ3MueG1sUEsBAgAAFAACAAgAVmNlTCL+5RZZAwAAcQwAACYAAAAAAAAAAQAAAAAAVwsAAHVuaXZlcnNhbC9odG1sX3B1Ymxpc2hpbmdfc2V0dGluZ3MueG1sUEsBAgAAFAACAAgAVmNlTOFYC0qCAQAABQYAAB8AAAAAAAAAAQAAAAAA9A4AAHVuaXZlcnNhbC9odG1sX3NraW5fc2V0dGluZ3MuanNQSwECAAAUAAIACABWY2VMPTwv0cEAAADlAQAAGgAAAAAAAAABAAAAAACzEAAAdW5pdmVyc2FsL2kxOG5fcHJlc2V0cy54bWxQSwECAAAUAAIACABWY2VMGudXVHUAAAB0AAAAHAAAAAAAAAABAAAAAACsEQAAdW5pdmVyc2FsL2xvY2FsX3NldHRpbmdzLnhtbFBLAQIAABQAAgAIAESUV0cjtE77+wIAALAIAAAUAAAAAAAAAAEAAAAAAFsSAAB1bml2ZXJzYWwvcGxheWVyLnhtbFBLAQIAABQAAgAIAFZjZUwoNVjrdQIAAHMHAAApAAAAAAAAAAEAAAAAAIgVAAB1bml2ZXJzYWwvc2tpbl9jdXN0b21pemF0aW9uX3NldHRpbmdzLnhtbFBLAQIAABQAAgAIAFdjZUzUU2fWBQsAAMchAAAXAAAAAAAAAAAAAAAAAEQYAAB1bml2ZXJzYWwvdW5pdmVyc2FsLnBuZ1BLAQIAABQAAgAIAFdjZUy95qfiTQAAAGsAAAAbAAAAAAAAAAEAAAAAAH4jAAB1bml2ZXJzYWwvdW5pdmVyc2FsLnBuZy54bWxQSwUGAAAAAAsACwBJAwAABCQAAAAA"/>
  <p:tag name="ISPRING_ULTRA_SCORM_COURSE_ID" val="BD8EC83E-7400-4CFA-9893-C45746EDB91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ATION_TITLE" val="2018中国风演3"/>
</p:tagLst>
</file>

<file path=ppt/theme/theme1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2405</TotalTime>
  <Words>1948</Words>
  <Application>Microsoft Office PowerPoint</Application>
  <PresentationFormat>全屏显示(16:9)</PresentationFormat>
  <Paragraphs>334</Paragraphs>
  <Slides>35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 Unicode MS</vt:lpstr>
      <vt:lpstr>ＤＦ中太楷書体</vt:lpstr>
      <vt:lpstr>KyoMadoka</vt:lpstr>
      <vt:lpstr>Lato</vt:lpstr>
      <vt:lpstr>MS PMincho</vt:lpstr>
      <vt:lpstr>等线</vt:lpstr>
      <vt:lpstr>等线 Light</vt:lpstr>
      <vt:lpstr>方正大标宋简体</vt:lpstr>
      <vt:lpstr>方正宋黑简体</vt:lpstr>
      <vt:lpstr>黑体</vt:lpstr>
      <vt:lpstr>华文楷体</vt:lpstr>
      <vt:lpstr>华文宋体</vt:lpstr>
      <vt:lpstr>华文中宋</vt:lpstr>
      <vt:lpstr>Arial</vt:lpstr>
      <vt:lpstr>Calibri</vt:lpstr>
      <vt:lpstr>Calibri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文艺范</dc:title>
  <dc:creator>变色龙PPT</dc:creator>
  <cp:keywords>51PPT模板网</cp:keywords>
  <cp:lastModifiedBy>阳光 男孩</cp:lastModifiedBy>
  <cp:revision>35</cp:revision>
  <dcterms:created xsi:type="dcterms:W3CDTF">2018-03-01T04:33:29Z</dcterms:created>
  <dcterms:modified xsi:type="dcterms:W3CDTF">2019-05-29T14:41:58Z</dcterms:modified>
</cp:coreProperties>
</file>